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75" r:id="rId1"/>
  </p:sldMasterIdLst>
  <p:notesMasterIdLst>
    <p:notesMasterId r:id="rId26"/>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368" r:id="rId23"/>
    <p:sldId id="370" r:id="rId24"/>
    <p:sldId id="369"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F41B75-0A6A-4AE5-B726-60B9B99B22C8}">
  <a:tblStyle styleId="{61F41B75-0A6A-4AE5-B726-60B9B99B22C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533" autoAdjust="0"/>
  </p:normalViewPr>
  <p:slideViewPr>
    <p:cSldViewPr snapToGrid="0">
      <p:cViewPr varScale="1">
        <p:scale>
          <a:sx n="63" d="100"/>
          <a:sy n="63" d="100"/>
        </p:scale>
        <p:origin x="1512"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11e375b9f55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11e375b9f55_0_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21258269c9b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21258269c9b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10f9e629ec3_0_1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2" name="Google Shape;1092;g10f9e629ec3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Google Shape;1100;g1105afc42a3_1_5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1" name="Google Shape;1101;g1105afc42a3_1_5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7"/>
        <p:cNvGrpSpPr/>
        <p:nvPr/>
      </p:nvGrpSpPr>
      <p:grpSpPr>
        <a:xfrm>
          <a:off x="0" y="0"/>
          <a:ext cx="0" cy="0"/>
          <a:chOff x="0" y="0"/>
          <a:chExt cx="0" cy="0"/>
        </a:xfrm>
      </p:grpSpPr>
      <p:sp>
        <p:nvSpPr>
          <p:cNvPr id="1138" name="Google Shape;1138;g22e0b9a5e31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9" name="Google Shape;1139;g22e0b9a5e31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g22dcb888bc6_2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8" name="Google Shape;1218;g22dcb888bc6_2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g118898af350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2" name="Google Shape;1232;g118898af350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11e375b9f55_0_1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11e375b9f55_0_1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g22e09b537e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22e09b537e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4"/>
        <p:cNvGrpSpPr/>
        <p:nvPr/>
      </p:nvGrpSpPr>
      <p:grpSpPr>
        <a:xfrm>
          <a:off x="0" y="0"/>
          <a:ext cx="0" cy="0"/>
          <a:chOff x="0" y="0"/>
          <a:chExt cx="0" cy="0"/>
        </a:xfrm>
      </p:grpSpPr>
      <p:sp>
        <p:nvSpPr>
          <p:cNvPr id="1295" name="Google Shape;1295;g1105afc42a3_1_7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6" name="Google Shape;1296;g1105afc42a3_1_7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g10f9e629ec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7" name="Google Shape;527;g10f9e629ec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0"/>
        <p:cNvGrpSpPr/>
        <p:nvPr/>
      </p:nvGrpSpPr>
      <p:grpSpPr>
        <a:xfrm>
          <a:off x="0" y="0"/>
          <a:ext cx="0" cy="0"/>
          <a:chOff x="0" y="0"/>
          <a:chExt cx="0" cy="0"/>
        </a:xfrm>
      </p:grpSpPr>
      <p:sp>
        <p:nvSpPr>
          <p:cNvPr id="1411" name="Google Shape;1411;g1105afc42a3_1_8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2" name="Google Shape;1412;g1105afc42a3_1_8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9"/>
        <p:cNvGrpSpPr/>
        <p:nvPr/>
      </p:nvGrpSpPr>
      <p:grpSpPr>
        <a:xfrm>
          <a:off x="0" y="0"/>
          <a:ext cx="0" cy="0"/>
          <a:chOff x="0" y="0"/>
          <a:chExt cx="0" cy="0"/>
        </a:xfrm>
      </p:grpSpPr>
      <p:sp>
        <p:nvSpPr>
          <p:cNvPr id="1680" name="Google Shape;1680;g22d8b83974a_0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1" name="Google Shape;1681;g22d8b83974a_0_6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6BA002-EE9D-4AAD-95D8-611292D92FD3}" type="slidenum">
              <a:rPr lang="en-US" smtClean="0"/>
              <a:t>22</a:t>
            </a:fld>
            <a:endParaRPr lang="en-US"/>
          </a:p>
        </p:txBody>
      </p:sp>
    </p:spTree>
    <p:extLst>
      <p:ext uri="{BB962C8B-B14F-4D97-AF65-F5344CB8AC3E}">
        <p14:creationId xmlns:p14="http://schemas.microsoft.com/office/powerpoint/2010/main" val="25439559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23</a:t>
            </a:fld>
            <a:endParaRPr lang="en-US"/>
          </a:p>
        </p:txBody>
      </p:sp>
    </p:spTree>
    <p:extLst>
      <p:ext uri="{BB962C8B-B14F-4D97-AF65-F5344CB8AC3E}">
        <p14:creationId xmlns:p14="http://schemas.microsoft.com/office/powerpoint/2010/main" val="1166093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dirty="0"/>
          </a:p>
        </p:txBody>
      </p:sp>
      <p:sp>
        <p:nvSpPr>
          <p:cNvPr id="4" name="Marcador de número de diapositiva 3"/>
          <p:cNvSpPr>
            <a:spLocks noGrp="1"/>
          </p:cNvSpPr>
          <p:nvPr>
            <p:ph type="sldNum" sz="quarter" idx="5"/>
          </p:nvPr>
        </p:nvSpPr>
        <p:spPr/>
        <p:txBody>
          <a:bodyPr/>
          <a:lstStyle/>
          <a:p>
            <a:fld id="{1C6BA002-EE9D-4AAD-95D8-611292D92FD3}" type="slidenum">
              <a:rPr lang="en-US" smtClean="0"/>
              <a:t>24</a:t>
            </a:fld>
            <a:endParaRPr lang="en-US"/>
          </a:p>
        </p:txBody>
      </p:sp>
    </p:spTree>
    <p:extLst>
      <p:ext uri="{BB962C8B-B14F-4D97-AF65-F5344CB8AC3E}">
        <p14:creationId xmlns:p14="http://schemas.microsoft.com/office/powerpoint/2010/main" val="3391943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21258269c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21258269c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111e7c571f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111e7c571f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21258269c9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21258269c9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g21258269c9b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0" name="Google Shape;760;g21258269c9b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5"/>
        <p:cNvGrpSpPr/>
        <p:nvPr/>
      </p:nvGrpSpPr>
      <p:grpSpPr>
        <a:xfrm>
          <a:off x="0" y="0"/>
          <a:ext cx="0" cy="0"/>
          <a:chOff x="0" y="0"/>
          <a:chExt cx="0" cy="0"/>
        </a:xfrm>
      </p:grpSpPr>
      <p:sp>
        <p:nvSpPr>
          <p:cNvPr id="796" name="Google Shape;796;g2140bdeee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7" name="Google Shape;797;g2140bdeee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21258269c9b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21258269c9b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g11e375b9f5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1" name="Google Shape;851;g11e375b9f5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a:off x="281250" y="281700"/>
            <a:ext cx="8581500" cy="4580100"/>
          </a:xfrm>
          <a:prstGeom prst="roundRect">
            <a:avLst>
              <a:gd name="adj" fmla="val 573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 name="Google Shape;10;p2"/>
          <p:cNvCxnSpPr/>
          <p:nvPr/>
        </p:nvCxnSpPr>
        <p:spPr>
          <a:xfrm rot="10800000">
            <a:off x="941625" y="-1975"/>
            <a:ext cx="0" cy="285600"/>
          </a:xfrm>
          <a:prstGeom prst="straightConnector1">
            <a:avLst/>
          </a:prstGeom>
          <a:noFill/>
          <a:ln w="9525" cap="flat" cmpd="sng">
            <a:solidFill>
              <a:schemeClr val="dk1"/>
            </a:solidFill>
            <a:prstDash val="solid"/>
            <a:round/>
            <a:headEnd type="none" w="med" len="med"/>
            <a:tailEnd type="none" w="med" len="med"/>
          </a:ln>
        </p:spPr>
      </p:cxnSp>
      <p:cxnSp>
        <p:nvCxnSpPr>
          <p:cNvPr id="11" name="Google Shape;11;p2"/>
          <p:cNvCxnSpPr/>
          <p:nvPr/>
        </p:nvCxnSpPr>
        <p:spPr>
          <a:xfrm rot="10800000">
            <a:off x="6006200" y="4861800"/>
            <a:ext cx="0" cy="285600"/>
          </a:xfrm>
          <a:prstGeom prst="straightConnector1">
            <a:avLst/>
          </a:prstGeom>
          <a:noFill/>
          <a:ln w="9525" cap="flat" cmpd="sng">
            <a:solidFill>
              <a:schemeClr val="dk1"/>
            </a:solidFill>
            <a:prstDash val="solid"/>
            <a:round/>
            <a:headEnd type="none" w="med" len="med"/>
            <a:tailEnd type="none" w="med" len="med"/>
          </a:ln>
        </p:spPr>
      </p:cxnSp>
      <p:cxnSp>
        <p:nvCxnSpPr>
          <p:cNvPr id="12" name="Google Shape;12;p2"/>
          <p:cNvCxnSpPr/>
          <p:nvPr/>
        </p:nvCxnSpPr>
        <p:spPr>
          <a:xfrm>
            <a:off x="8862750" y="1060313"/>
            <a:ext cx="288600" cy="0"/>
          </a:xfrm>
          <a:prstGeom prst="straightConnector1">
            <a:avLst/>
          </a:prstGeom>
          <a:noFill/>
          <a:ln w="9525" cap="flat" cmpd="sng">
            <a:solidFill>
              <a:schemeClr val="dk1"/>
            </a:solidFill>
            <a:prstDash val="solid"/>
            <a:round/>
            <a:headEnd type="none" w="med" len="med"/>
            <a:tailEnd type="none" w="med" len="med"/>
          </a:ln>
        </p:spPr>
      </p:cxnSp>
      <p:sp>
        <p:nvSpPr>
          <p:cNvPr id="13" name="Google Shape;13;p2"/>
          <p:cNvSpPr txBox="1">
            <a:spLocks noGrp="1"/>
          </p:cNvSpPr>
          <p:nvPr>
            <p:ph type="ctrTitle"/>
          </p:nvPr>
        </p:nvSpPr>
        <p:spPr>
          <a:xfrm>
            <a:off x="715100" y="1284150"/>
            <a:ext cx="4850700" cy="1476600"/>
          </a:xfrm>
          <a:prstGeom prst="rect">
            <a:avLst/>
          </a:prstGeom>
        </p:spPr>
        <p:txBody>
          <a:bodyPr spcFirstLastPara="1" wrap="square" lIns="91425" tIns="91425" rIns="91425" bIns="91425" anchor="b" anchorCtr="0">
            <a:noAutofit/>
          </a:bodyPr>
          <a:lstStyle>
            <a:lvl1pPr lvl="0" algn="l">
              <a:spcBef>
                <a:spcPts val="0"/>
              </a:spcBef>
              <a:spcAft>
                <a:spcPts val="0"/>
              </a:spcAft>
              <a:buClr>
                <a:srgbClr val="191919"/>
              </a:buClr>
              <a:buSzPts val="5200"/>
              <a:buNone/>
              <a:defRPr sz="45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4" name="Google Shape;14;p2"/>
          <p:cNvSpPr txBox="1">
            <a:spLocks noGrp="1"/>
          </p:cNvSpPr>
          <p:nvPr>
            <p:ph type="subTitle" idx="1"/>
          </p:nvPr>
        </p:nvSpPr>
        <p:spPr>
          <a:xfrm>
            <a:off x="802950" y="2870475"/>
            <a:ext cx="3321300" cy="312600"/>
          </a:xfrm>
          <a:prstGeom prst="rect">
            <a:avLst/>
          </a:prstGeom>
          <a:solidFill>
            <a:schemeClr val="dk1"/>
          </a:solid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lt1"/>
              </a:buClr>
              <a:buSzPts val="1200"/>
              <a:buNone/>
              <a:defRPr sz="1400">
                <a:solidFill>
                  <a:schemeClr val="lt1"/>
                </a:solidFill>
              </a:defRPr>
            </a:lvl1pPr>
            <a:lvl2pPr lvl="1" algn="ctr">
              <a:lnSpc>
                <a:spcPct val="100000"/>
              </a:lnSpc>
              <a:spcBef>
                <a:spcPts val="0"/>
              </a:spcBef>
              <a:spcAft>
                <a:spcPts val="0"/>
              </a:spcAft>
              <a:buClr>
                <a:schemeClr val="lt1"/>
              </a:buClr>
              <a:buSzPts val="1800"/>
              <a:buNone/>
              <a:defRPr sz="1800">
                <a:solidFill>
                  <a:schemeClr val="lt1"/>
                </a:solidFill>
              </a:defRPr>
            </a:lvl2pPr>
            <a:lvl3pPr lvl="2" algn="ctr">
              <a:lnSpc>
                <a:spcPct val="100000"/>
              </a:lnSpc>
              <a:spcBef>
                <a:spcPts val="0"/>
              </a:spcBef>
              <a:spcAft>
                <a:spcPts val="0"/>
              </a:spcAft>
              <a:buClr>
                <a:schemeClr val="lt1"/>
              </a:buClr>
              <a:buSzPts val="1800"/>
              <a:buNone/>
              <a:defRPr sz="1800">
                <a:solidFill>
                  <a:schemeClr val="lt1"/>
                </a:solidFill>
              </a:defRPr>
            </a:lvl3pPr>
            <a:lvl4pPr lvl="3" algn="ctr">
              <a:lnSpc>
                <a:spcPct val="100000"/>
              </a:lnSpc>
              <a:spcBef>
                <a:spcPts val="0"/>
              </a:spcBef>
              <a:spcAft>
                <a:spcPts val="0"/>
              </a:spcAft>
              <a:buClr>
                <a:schemeClr val="lt1"/>
              </a:buClr>
              <a:buSzPts val="1800"/>
              <a:buNone/>
              <a:defRPr sz="1800">
                <a:solidFill>
                  <a:schemeClr val="lt1"/>
                </a:solidFill>
              </a:defRPr>
            </a:lvl4pPr>
            <a:lvl5pPr lvl="4" algn="ctr">
              <a:lnSpc>
                <a:spcPct val="100000"/>
              </a:lnSpc>
              <a:spcBef>
                <a:spcPts val="0"/>
              </a:spcBef>
              <a:spcAft>
                <a:spcPts val="0"/>
              </a:spcAft>
              <a:buClr>
                <a:schemeClr val="lt1"/>
              </a:buClr>
              <a:buSzPts val="1800"/>
              <a:buNone/>
              <a:defRPr sz="1800">
                <a:solidFill>
                  <a:schemeClr val="lt1"/>
                </a:solidFill>
              </a:defRPr>
            </a:lvl5pPr>
            <a:lvl6pPr lvl="5" algn="ctr">
              <a:lnSpc>
                <a:spcPct val="100000"/>
              </a:lnSpc>
              <a:spcBef>
                <a:spcPts val="0"/>
              </a:spcBef>
              <a:spcAft>
                <a:spcPts val="0"/>
              </a:spcAft>
              <a:buClr>
                <a:schemeClr val="lt1"/>
              </a:buClr>
              <a:buSzPts val="1800"/>
              <a:buNone/>
              <a:defRPr sz="1800">
                <a:solidFill>
                  <a:schemeClr val="lt1"/>
                </a:solidFill>
              </a:defRPr>
            </a:lvl6pPr>
            <a:lvl7pPr lvl="6" algn="ctr">
              <a:lnSpc>
                <a:spcPct val="100000"/>
              </a:lnSpc>
              <a:spcBef>
                <a:spcPts val="0"/>
              </a:spcBef>
              <a:spcAft>
                <a:spcPts val="0"/>
              </a:spcAft>
              <a:buClr>
                <a:schemeClr val="lt1"/>
              </a:buClr>
              <a:buSzPts val="1800"/>
              <a:buNone/>
              <a:defRPr sz="1800">
                <a:solidFill>
                  <a:schemeClr val="lt1"/>
                </a:solidFill>
              </a:defRPr>
            </a:lvl7pPr>
            <a:lvl8pPr lvl="7" algn="ctr">
              <a:lnSpc>
                <a:spcPct val="100000"/>
              </a:lnSpc>
              <a:spcBef>
                <a:spcPts val="0"/>
              </a:spcBef>
              <a:spcAft>
                <a:spcPts val="0"/>
              </a:spcAft>
              <a:buClr>
                <a:schemeClr val="lt1"/>
              </a:buClr>
              <a:buSzPts val="1800"/>
              <a:buNone/>
              <a:defRPr sz="1800">
                <a:solidFill>
                  <a:schemeClr val="lt1"/>
                </a:solidFill>
              </a:defRPr>
            </a:lvl8pPr>
            <a:lvl9pPr lvl="8" algn="ctr">
              <a:lnSpc>
                <a:spcPct val="100000"/>
              </a:lnSpc>
              <a:spcBef>
                <a:spcPts val="0"/>
              </a:spcBef>
              <a:spcAft>
                <a:spcPts val="0"/>
              </a:spcAft>
              <a:buClr>
                <a:schemeClr val="lt1"/>
              </a:buClr>
              <a:buSzPts val="1800"/>
              <a:buNone/>
              <a:defRPr sz="1800">
                <a:solidFill>
                  <a:schemeClr val="lt1"/>
                </a:solidFill>
              </a:defRPr>
            </a:lvl9pPr>
          </a:lstStyle>
          <a:p>
            <a:endParaRPr/>
          </a:p>
        </p:txBody>
      </p:sp>
      <p:grpSp>
        <p:nvGrpSpPr>
          <p:cNvPr id="15" name="Google Shape;15;p2"/>
          <p:cNvGrpSpPr/>
          <p:nvPr/>
        </p:nvGrpSpPr>
        <p:grpSpPr>
          <a:xfrm>
            <a:off x="5103421" y="657985"/>
            <a:ext cx="3573115" cy="4107764"/>
            <a:chOff x="5103421" y="657985"/>
            <a:chExt cx="3573115" cy="4107764"/>
          </a:xfrm>
        </p:grpSpPr>
        <p:sp>
          <p:nvSpPr>
            <p:cNvPr id="16" name="Google Shape;16;p2"/>
            <p:cNvSpPr/>
            <p:nvPr/>
          </p:nvSpPr>
          <p:spPr>
            <a:xfrm>
              <a:off x="5103421" y="4671960"/>
              <a:ext cx="84615" cy="93789"/>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591921" y="657985"/>
              <a:ext cx="84615" cy="93789"/>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110"/>
        <p:cNvGrpSpPr/>
        <p:nvPr/>
      </p:nvGrpSpPr>
      <p:grpSpPr>
        <a:xfrm>
          <a:off x="0" y="0"/>
          <a:ext cx="0" cy="0"/>
          <a:chOff x="0" y="0"/>
          <a:chExt cx="0" cy="0"/>
        </a:xfrm>
      </p:grpSpPr>
      <p:sp>
        <p:nvSpPr>
          <p:cNvPr id="111" name="Google Shape;111;p13"/>
          <p:cNvSpPr/>
          <p:nvPr/>
        </p:nvSpPr>
        <p:spPr>
          <a:xfrm>
            <a:off x="281250" y="281700"/>
            <a:ext cx="8581500" cy="4580100"/>
          </a:xfrm>
          <a:prstGeom prst="roundRect">
            <a:avLst>
              <a:gd name="adj" fmla="val 573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2" name="Google Shape;112;p13"/>
          <p:cNvCxnSpPr/>
          <p:nvPr/>
        </p:nvCxnSpPr>
        <p:spPr>
          <a:xfrm rot="10800000">
            <a:off x="6442850" y="-1975"/>
            <a:ext cx="0" cy="285600"/>
          </a:xfrm>
          <a:prstGeom prst="straightConnector1">
            <a:avLst/>
          </a:prstGeom>
          <a:noFill/>
          <a:ln w="9525" cap="flat" cmpd="sng">
            <a:solidFill>
              <a:schemeClr val="dk1"/>
            </a:solidFill>
            <a:prstDash val="solid"/>
            <a:round/>
            <a:headEnd type="none" w="med" len="med"/>
            <a:tailEnd type="none" w="med" len="med"/>
          </a:ln>
        </p:spPr>
      </p:cxnSp>
      <p:cxnSp>
        <p:nvCxnSpPr>
          <p:cNvPr id="113" name="Google Shape;113;p13"/>
          <p:cNvCxnSpPr/>
          <p:nvPr/>
        </p:nvCxnSpPr>
        <p:spPr>
          <a:xfrm rot="10800000">
            <a:off x="1872725" y="4861800"/>
            <a:ext cx="0" cy="285600"/>
          </a:xfrm>
          <a:prstGeom prst="straightConnector1">
            <a:avLst/>
          </a:prstGeom>
          <a:noFill/>
          <a:ln w="9525" cap="flat" cmpd="sng">
            <a:solidFill>
              <a:schemeClr val="dk1"/>
            </a:solidFill>
            <a:prstDash val="solid"/>
            <a:round/>
            <a:headEnd type="none" w="med" len="med"/>
            <a:tailEnd type="none" w="med" len="med"/>
          </a:ln>
        </p:spPr>
      </p:cxnSp>
      <p:cxnSp>
        <p:nvCxnSpPr>
          <p:cNvPr id="114" name="Google Shape;114;p13"/>
          <p:cNvCxnSpPr/>
          <p:nvPr/>
        </p:nvCxnSpPr>
        <p:spPr>
          <a:xfrm>
            <a:off x="8862750" y="3540638"/>
            <a:ext cx="288600" cy="0"/>
          </a:xfrm>
          <a:prstGeom prst="straightConnector1">
            <a:avLst/>
          </a:prstGeom>
          <a:noFill/>
          <a:ln w="9525" cap="flat" cmpd="sng">
            <a:solidFill>
              <a:schemeClr val="dk1"/>
            </a:solidFill>
            <a:prstDash val="solid"/>
            <a:round/>
            <a:headEnd type="none" w="med" len="med"/>
            <a:tailEnd type="none" w="med" len="med"/>
          </a:ln>
        </p:spPr>
      </p:cxnSp>
      <p:sp>
        <p:nvSpPr>
          <p:cNvPr id="115" name="Google Shape;115;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6" name="Google Shape;116;p13"/>
          <p:cNvSpPr txBox="1">
            <a:spLocks noGrp="1"/>
          </p:cNvSpPr>
          <p:nvPr>
            <p:ph type="title" idx="2" hasCustomPrompt="1"/>
          </p:nvPr>
        </p:nvSpPr>
        <p:spPr>
          <a:xfrm>
            <a:off x="1906625" y="1286158"/>
            <a:ext cx="734700" cy="447600"/>
          </a:xfrm>
          <a:prstGeom prst="rect">
            <a:avLst/>
          </a:prstGeom>
          <a:solidFill>
            <a:schemeClr val="dk1"/>
          </a:solidFill>
          <a:ln>
            <a:noFill/>
          </a:ln>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7" name="Google Shape;117;p13"/>
          <p:cNvSpPr txBox="1">
            <a:spLocks noGrp="1"/>
          </p:cNvSpPr>
          <p:nvPr>
            <p:ph type="title" idx="3" hasCustomPrompt="1"/>
          </p:nvPr>
        </p:nvSpPr>
        <p:spPr>
          <a:xfrm>
            <a:off x="1906625" y="3241691"/>
            <a:ext cx="734700" cy="447600"/>
          </a:xfrm>
          <a:prstGeom prst="rect">
            <a:avLst/>
          </a:prstGeom>
          <a:solidFill>
            <a:schemeClr val="dk1"/>
          </a:solidFill>
          <a:ln>
            <a:noFill/>
          </a:ln>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8" name="Google Shape;118;p13"/>
          <p:cNvSpPr txBox="1">
            <a:spLocks noGrp="1"/>
          </p:cNvSpPr>
          <p:nvPr>
            <p:ph type="title" idx="4" hasCustomPrompt="1"/>
          </p:nvPr>
        </p:nvSpPr>
        <p:spPr>
          <a:xfrm>
            <a:off x="1906625" y="1938008"/>
            <a:ext cx="734700" cy="447600"/>
          </a:xfrm>
          <a:prstGeom prst="rect">
            <a:avLst/>
          </a:prstGeom>
          <a:solidFill>
            <a:schemeClr val="dk1"/>
          </a:solidFill>
          <a:ln>
            <a:noFill/>
          </a:ln>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19" name="Google Shape;119;p13"/>
          <p:cNvSpPr txBox="1">
            <a:spLocks noGrp="1"/>
          </p:cNvSpPr>
          <p:nvPr>
            <p:ph type="title" idx="5" hasCustomPrompt="1"/>
          </p:nvPr>
        </p:nvSpPr>
        <p:spPr>
          <a:xfrm>
            <a:off x="1906625" y="3893541"/>
            <a:ext cx="734700" cy="447600"/>
          </a:xfrm>
          <a:prstGeom prst="rect">
            <a:avLst/>
          </a:prstGeom>
          <a:solidFill>
            <a:schemeClr val="dk1"/>
          </a:solidFill>
          <a:ln>
            <a:noFill/>
          </a:ln>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0" name="Google Shape;120;p13"/>
          <p:cNvSpPr txBox="1">
            <a:spLocks noGrp="1"/>
          </p:cNvSpPr>
          <p:nvPr>
            <p:ph type="title" idx="6" hasCustomPrompt="1"/>
          </p:nvPr>
        </p:nvSpPr>
        <p:spPr>
          <a:xfrm>
            <a:off x="1906625" y="2589858"/>
            <a:ext cx="734700" cy="447600"/>
          </a:xfrm>
          <a:prstGeom prst="rect">
            <a:avLst/>
          </a:prstGeom>
          <a:solidFill>
            <a:schemeClr val="dk1"/>
          </a:solidFill>
          <a:ln>
            <a:noFill/>
          </a:ln>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21" name="Google Shape;121;p13"/>
          <p:cNvSpPr txBox="1">
            <a:spLocks noGrp="1"/>
          </p:cNvSpPr>
          <p:nvPr>
            <p:ph type="subTitle" idx="1"/>
          </p:nvPr>
        </p:nvSpPr>
        <p:spPr>
          <a:xfrm>
            <a:off x="2779725" y="1286150"/>
            <a:ext cx="2262300" cy="4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200">
                <a:solidFill>
                  <a:schemeClr val="dk1"/>
                </a:solidFill>
                <a:latin typeface="Abril Fatface"/>
                <a:ea typeface="Abril Fatface"/>
                <a:cs typeface="Abril Fatface"/>
                <a:sym typeface="Abril Fatfac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2" name="Google Shape;122;p13"/>
          <p:cNvSpPr txBox="1">
            <a:spLocks noGrp="1"/>
          </p:cNvSpPr>
          <p:nvPr>
            <p:ph type="subTitle" idx="7"/>
          </p:nvPr>
        </p:nvSpPr>
        <p:spPr>
          <a:xfrm>
            <a:off x="2779725" y="1938000"/>
            <a:ext cx="2262300" cy="4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200">
                <a:solidFill>
                  <a:schemeClr val="dk1"/>
                </a:solidFill>
                <a:latin typeface="Abril Fatface"/>
                <a:ea typeface="Abril Fatface"/>
                <a:cs typeface="Abril Fatface"/>
                <a:sym typeface="Abril Fatfac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3" name="Google Shape;123;p13"/>
          <p:cNvSpPr txBox="1">
            <a:spLocks noGrp="1"/>
          </p:cNvSpPr>
          <p:nvPr>
            <p:ph type="subTitle" idx="8"/>
          </p:nvPr>
        </p:nvSpPr>
        <p:spPr>
          <a:xfrm>
            <a:off x="2779725" y="2589850"/>
            <a:ext cx="2262300" cy="4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200">
                <a:solidFill>
                  <a:schemeClr val="dk1"/>
                </a:solidFill>
                <a:latin typeface="Abril Fatface"/>
                <a:ea typeface="Abril Fatface"/>
                <a:cs typeface="Abril Fatface"/>
                <a:sym typeface="Abril Fatfac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4" name="Google Shape;124;p13"/>
          <p:cNvSpPr txBox="1">
            <a:spLocks noGrp="1"/>
          </p:cNvSpPr>
          <p:nvPr>
            <p:ph type="subTitle" idx="9"/>
          </p:nvPr>
        </p:nvSpPr>
        <p:spPr>
          <a:xfrm>
            <a:off x="2779725" y="3241700"/>
            <a:ext cx="2262300" cy="4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200">
                <a:solidFill>
                  <a:schemeClr val="dk1"/>
                </a:solidFill>
                <a:latin typeface="Abril Fatface"/>
                <a:ea typeface="Abril Fatface"/>
                <a:cs typeface="Abril Fatface"/>
                <a:sym typeface="Abril Fatfac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5" name="Google Shape;125;p13"/>
          <p:cNvSpPr txBox="1">
            <a:spLocks noGrp="1"/>
          </p:cNvSpPr>
          <p:nvPr>
            <p:ph type="subTitle" idx="13"/>
          </p:nvPr>
        </p:nvSpPr>
        <p:spPr>
          <a:xfrm>
            <a:off x="2779725" y="3893550"/>
            <a:ext cx="2262300" cy="447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400"/>
              <a:buFont typeface="Bebas Neue"/>
              <a:buNone/>
              <a:defRPr sz="2200">
                <a:solidFill>
                  <a:schemeClr val="dk1"/>
                </a:solidFill>
                <a:latin typeface="Abril Fatface"/>
                <a:ea typeface="Abril Fatface"/>
                <a:cs typeface="Abril Fatface"/>
                <a:sym typeface="Abril Fatface"/>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26" name="Google Shape;126;p13"/>
          <p:cNvSpPr/>
          <p:nvPr/>
        </p:nvSpPr>
        <p:spPr>
          <a:xfrm>
            <a:off x="7753428" y="127768"/>
            <a:ext cx="109090" cy="120917"/>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7" name="Google Shape;127;p13"/>
          <p:cNvGrpSpPr/>
          <p:nvPr/>
        </p:nvGrpSpPr>
        <p:grpSpPr>
          <a:xfrm>
            <a:off x="423489" y="628737"/>
            <a:ext cx="8277607" cy="4143167"/>
            <a:chOff x="423489" y="628737"/>
            <a:chExt cx="8277607" cy="4143167"/>
          </a:xfrm>
        </p:grpSpPr>
        <p:sp>
          <p:nvSpPr>
            <p:cNvPr id="128" name="Google Shape;128;p13"/>
            <p:cNvSpPr/>
            <p:nvPr/>
          </p:nvSpPr>
          <p:spPr>
            <a:xfrm>
              <a:off x="423489" y="1543247"/>
              <a:ext cx="140036" cy="155218"/>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8515954" y="628737"/>
              <a:ext cx="185142" cy="205267"/>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p:nvPr/>
          </p:nvSpPr>
          <p:spPr>
            <a:xfrm>
              <a:off x="7958900" y="4673801"/>
              <a:ext cx="88459" cy="98103"/>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31"/>
        <p:cNvGrpSpPr/>
        <p:nvPr/>
      </p:nvGrpSpPr>
      <p:grpSpPr>
        <a:xfrm>
          <a:off x="0" y="0"/>
          <a:ext cx="0" cy="0"/>
          <a:chOff x="0" y="0"/>
          <a:chExt cx="0" cy="0"/>
        </a:xfrm>
      </p:grpSpPr>
      <p:sp>
        <p:nvSpPr>
          <p:cNvPr id="132" name="Google Shape;132;p14"/>
          <p:cNvSpPr/>
          <p:nvPr/>
        </p:nvSpPr>
        <p:spPr>
          <a:xfrm>
            <a:off x="281250" y="281700"/>
            <a:ext cx="8581500" cy="4580100"/>
          </a:xfrm>
          <a:prstGeom prst="roundRect">
            <a:avLst>
              <a:gd name="adj" fmla="val 573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3" name="Google Shape;133;p14"/>
          <p:cNvCxnSpPr/>
          <p:nvPr/>
        </p:nvCxnSpPr>
        <p:spPr>
          <a:xfrm rot="10800000">
            <a:off x="7277575" y="-1975"/>
            <a:ext cx="0" cy="285600"/>
          </a:xfrm>
          <a:prstGeom prst="straightConnector1">
            <a:avLst/>
          </a:prstGeom>
          <a:noFill/>
          <a:ln w="9525" cap="flat" cmpd="sng">
            <a:solidFill>
              <a:schemeClr val="dk1"/>
            </a:solidFill>
            <a:prstDash val="solid"/>
            <a:round/>
            <a:headEnd type="none" w="med" len="med"/>
            <a:tailEnd type="none" w="med" len="med"/>
          </a:ln>
        </p:spPr>
      </p:cxnSp>
      <p:cxnSp>
        <p:nvCxnSpPr>
          <p:cNvPr id="134" name="Google Shape;134;p14"/>
          <p:cNvCxnSpPr/>
          <p:nvPr/>
        </p:nvCxnSpPr>
        <p:spPr>
          <a:xfrm rot="10800000">
            <a:off x="1284450" y="4861800"/>
            <a:ext cx="0" cy="285600"/>
          </a:xfrm>
          <a:prstGeom prst="straightConnector1">
            <a:avLst/>
          </a:prstGeom>
          <a:noFill/>
          <a:ln w="9525" cap="flat" cmpd="sng">
            <a:solidFill>
              <a:schemeClr val="dk1"/>
            </a:solidFill>
            <a:prstDash val="solid"/>
            <a:round/>
            <a:headEnd type="none" w="med" len="med"/>
            <a:tailEnd type="none" w="med" len="med"/>
          </a:ln>
        </p:spPr>
      </p:cxnSp>
      <p:cxnSp>
        <p:nvCxnSpPr>
          <p:cNvPr id="135" name="Google Shape;135;p14"/>
          <p:cNvCxnSpPr/>
          <p:nvPr/>
        </p:nvCxnSpPr>
        <p:spPr>
          <a:xfrm>
            <a:off x="8862750" y="3891388"/>
            <a:ext cx="288600" cy="0"/>
          </a:xfrm>
          <a:prstGeom prst="straightConnector1">
            <a:avLst/>
          </a:prstGeom>
          <a:noFill/>
          <a:ln w="9525" cap="flat" cmpd="sng">
            <a:solidFill>
              <a:schemeClr val="dk1"/>
            </a:solidFill>
            <a:prstDash val="solid"/>
            <a:round/>
            <a:headEnd type="none" w="med" len="med"/>
            <a:tailEnd type="none" w="med" len="med"/>
          </a:ln>
        </p:spPr>
      </p:cxnSp>
      <p:sp>
        <p:nvSpPr>
          <p:cNvPr id="136" name="Google Shape;136;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37" name="Google Shape;137;p14"/>
          <p:cNvGrpSpPr/>
          <p:nvPr/>
        </p:nvGrpSpPr>
        <p:grpSpPr>
          <a:xfrm>
            <a:off x="446350" y="476337"/>
            <a:ext cx="8330945" cy="3407579"/>
            <a:chOff x="446350" y="476337"/>
            <a:chExt cx="8330945" cy="3407579"/>
          </a:xfrm>
        </p:grpSpPr>
        <p:sp>
          <p:nvSpPr>
            <p:cNvPr id="138" name="Google Shape;138;p14"/>
            <p:cNvSpPr/>
            <p:nvPr/>
          </p:nvSpPr>
          <p:spPr>
            <a:xfrm>
              <a:off x="8479649" y="3744824"/>
              <a:ext cx="125439" cy="139092"/>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4"/>
            <p:cNvSpPr/>
            <p:nvPr/>
          </p:nvSpPr>
          <p:spPr>
            <a:xfrm>
              <a:off x="8592154" y="476337"/>
              <a:ext cx="185142" cy="205267"/>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4"/>
            <p:cNvSpPr/>
            <p:nvPr/>
          </p:nvSpPr>
          <p:spPr>
            <a:xfrm>
              <a:off x="446350" y="1478001"/>
              <a:ext cx="88459" cy="98103"/>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141"/>
        <p:cNvGrpSpPr/>
        <p:nvPr/>
      </p:nvGrpSpPr>
      <p:grpSpPr>
        <a:xfrm>
          <a:off x="0" y="0"/>
          <a:ext cx="0" cy="0"/>
          <a:chOff x="0" y="0"/>
          <a:chExt cx="0" cy="0"/>
        </a:xfrm>
      </p:grpSpPr>
      <p:sp>
        <p:nvSpPr>
          <p:cNvPr id="142" name="Google Shape;142;p15"/>
          <p:cNvSpPr/>
          <p:nvPr/>
        </p:nvSpPr>
        <p:spPr>
          <a:xfrm>
            <a:off x="281250" y="281700"/>
            <a:ext cx="8581500" cy="4580100"/>
          </a:xfrm>
          <a:prstGeom prst="roundRect">
            <a:avLst>
              <a:gd name="adj" fmla="val 573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3" name="Google Shape;143;p15"/>
          <p:cNvCxnSpPr/>
          <p:nvPr/>
        </p:nvCxnSpPr>
        <p:spPr>
          <a:xfrm rot="10800000">
            <a:off x="7277575" y="-1975"/>
            <a:ext cx="0" cy="285600"/>
          </a:xfrm>
          <a:prstGeom prst="straightConnector1">
            <a:avLst/>
          </a:prstGeom>
          <a:noFill/>
          <a:ln w="9525" cap="flat" cmpd="sng">
            <a:solidFill>
              <a:schemeClr val="dk1"/>
            </a:solidFill>
            <a:prstDash val="solid"/>
            <a:round/>
            <a:headEnd type="none" w="med" len="med"/>
            <a:tailEnd type="none" w="med" len="med"/>
          </a:ln>
        </p:spPr>
      </p:cxnSp>
      <p:cxnSp>
        <p:nvCxnSpPr>
          <p:cNvPr id="144" name="Google Shape;144;p15"/>
          <p:cNvCxnSpPr/>
          <p:nvPr/>
        </p:nvCxnSpPr>
        <p:spPr>
          <a:xfrm rot="10800000">
            <a:off x="1284450" y="4861800"/>
            <a:ext cx="0" cy="285600"/>
          </a:xfrm>
          <a:prstGeom prst="straightConnector1">
            <a:avLst/>
          </a:prstGeom>
          <a:noFill/>
          <a:ln w="9525" cap="flat" cmpd="sng">
            <a:solidFill>
              <a:schemeClr val="dk1"/>
            </a:solidFill>
            <a:prstDash val="solid"/>
            <a:round/>
            <a:headEnd type="none" w="med" len="med"/>
            <a:tailEnd type="none" w="med" len="med"/>
          </a:ln>
        </p:spPr>
      </p:cxnSp>
      <p:cxnSp>
        <p:nvCxnSpPr>
          <p:cNvPr id="145" name="Google Shape;145;p15"/>
          <p:cNvCxnSpPr/>
          <p:nvPr/>
        </p:nvCxnSpPr>
        <p:spPr>
          <a:xfrm>
            <a:off x="8862750" y="3891388"/>
            <a:ext cx="288600" cy="0"/>
          </a:xfrm>
          <a:prstGeom prst="straightConnector1">
            <a:avLst/>
          </a:prstGeom>
          <a:noFill/>
          <a:ln w="9525" cap="flat" cmpd="sng">
            <a:solidFill>
              <a:schemeClr val="dk1"/>
            </a:solidFill>
            <a:prstDash val="solid"/>
            <a:round/>
            <a:headEnd type="none" w="med" len="med"/>
            <a:tailEnd type="none" w="med" len="med"/>
          </a:ln>
        </p:spPr>
      </p:cxnSp>
      <p:sp>
        <p:nvSpPr>
          <p:cNvPr id="146" name="Google Shape;146;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147" name="Google Shape;147;p15"/>
          <p:cNvGrpSpPr/>
          <p:nvPr/>
        </p:nvGrpSpPr>
        <p:grpSpPr>
          <a:xfrm>
            <a:off x="446350" y="476337"/>
            <a:ext cx="8330945" cy="3407579"/>
            <a:chOff x="446350" y="476337"/>
            <a:chExt cx="8330945" cy="3407579"/>
          </a:xfrm>
        </p:grpSpPr>
        <p:sp>
          <p:nvSpPr>
            <p:cNvPr id="148" name="Google Shape;148;p15"/>
            <p:cNvSpPr/>
            <p:nvPr/>
          </p:nvSpPr>
          <p:spPr>
            <a:xfrm>
              <a:off x="8479649" y="3744824"/>
              <a:ext cx="125439" cy="139092"/>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5"/>
            <p:cNvSpPr/>
            <p:nvPr/>
          </p:nvSpPr>
          <p:spPr>
            <a:xfrm>
              <a:off x="8592154" y="476337"/>
              <a:ext cx="185142" cy="205267"/>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5"/>
            <p:cNvSpPr/>
            <p:nvPr/>
          </p:nvSpPr>
          <p:spPr>
            <a:xfrm>
              <a:off x="446350" y="1478001"/>
              <a:ext cx="88459" cy="98103"/>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15"/>
          <p:cNvGrpSpPr/>
          <p:nvPr/>
        </p:nvGrpSpPr>
        <p:grpSpPr>
          <a:xfrm rot="10800000">
            <a:off x="720007" y="1590753"/>
            <a:ext cx="7491087" cy="2585941"/>
            <a:chOff x="455722" y="2207839"/>
            <a:chExt cx="8070553" cy="2030100"/>
          </a:xfrm>
        </p:grpSpPr>
        <p:sp>
          <p:nvSpPr>
            <p:cNvPr id="152" name="Google Shape;152;p15"/>
            <p:cNvSpPr/>
            <p:nvPr/>
          </p:nvSpPr>
          <p:spPr>
            <a:xfrm rot="5400000">
              <a:off x="867754" y="1800243"/>
              <a:ext cx="2025664" cy="2849728"/>
            </a:xfrm>
            <a:custGeom>
              <a:avLst/>
              <a:gdLst/>
              <a:ahLst/>
              <a:cxnLst/>
              <a:rect l="l" t="t" r="r" b="b"/>
              <a:pathLst>
                <a:path w="51751" h="63532" extrusionOk="0">
                  <a:moveTo>
                    <a:pt x="1" y="0"/>
                  </a:moveTo>
                  <a:lnTo>
                    <a:pt x="1" y="37629"/>
                  </a:lnTo>
                  <a:cubicBezTo>
                    <a:pt x="1" y="51901"/>
                    <a:pt x="11579" y="63531"/>
                    <a:pt x="25852" y="63531"/>
                  </a:cubicBezTo>
                  <a:cubicBezTo>
                    <a:pt x="40172" y="63531"/>
                    <a:pt x="51750" y="51901"/>
                    <a:pt x="51750" y="37629"/>
                  </a:cubicBezTo>
                  <a:lnTo>
                    <a:pt x="517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5"/>
            <p:cNvSpPr/>
            <p:nvPr/>
          </p:nvSpPr>
          <p:spPr>
            <a:xfrm>
              <a:off x="2679875" y="2207839"/>
              <a:ext cx="5846400" cy="2030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CUSTOM_4_1">
    <p:spTree>
      <p:nvGrpSpPr>
        <p:cNvPr id="1" name="Shape 154"/>
        <p:cNvGrpSpPr/>
        <p:nvPr/>
      </p:nvGrpSpPr>
      <p:grpSpPr>
        <a:xfrm>
          <a:off x="0" y="0"/>
          <a:ext cx="0" cy="0"/>
          <a:chOff x="0" y="0"/>
          <a:chExt cx="0" cy="0"/>
        </a:xfrm>
      </p:grpSpPr>
      <p:sp>
        <p:nvSpPr>
          <p:cNvPr id="155" name="Google Shape;155;p16"/>
          <p:cNvSpPr/>
          <p:nvPr/>
        </p:nvSpPr>
        <p:spPr>
          <a:xfrm>
            <a:off x="281250" y="281700"/>
            <a:ext cx="8581500" cy="4580100"/>
          </a:xfrm>
          <a:prstGeom prst="roundRect">
            <a:avLst>
              <a:gd name="adj" fmla="val 573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16"/>
          <p:cNvGrpSpPr/>
          <p:nvPr/>
        </p:nvGrpSpPr>
        <p:grpSpPr>
          <a:xfrm flipH="1">
            <a:off x="-4975" y="-1975"/>
            <a:ext cx="8177925" cy="5149375"/>
            <a:chOff x="973425" y="-1975"/>
            <a:chExt cx="8177925" cy="5149375"/>
          </a:xfrm>
        </p:grpSpPr>
        <p:cxnSp>
          <p:nvCxnSpPr>
            <p:cNvPr id="157" name="Google Shape;157;p16"/>
            <p:cNvCxnSpPr/>
            <p:nvPr/>
          </p:nvCxnSpPr>
          <p:spPr>
            <a:xfrm rot="10800000">
              <a:off x="973425" y="-1975"/>
              <a:ext cx="0" cy="285600"/>
            </a:xfrm>
            <a:prstGeom prst="straightConnector1">
              <a:avLst/>
            </a:prstGeom>
            <a:noFill/>
            <a:ln w="9525" cap="flat" cmpd="sng">
              <a:solidFill>
                <a:schemeClr val="dk1"/>
              </a:solidFill>
              <a:prstDash val="solid"/>
              <a:round/>
              <a:headEnd type="none" w="med" len="med"/>
              <a:tailEnd type="none" w="med" len="med"/>
            </a:ln>
          </p:spPr>
        </p:cxnSp>
        <p:cxnSp>
          <p:nvCxnSpPr>
            <p:cNvPr id="158" name="Google Shape;158;p16"/>
            <p:cNvCxnSpPr/>
            <p:nvPr/>
          </p:nvCxnSpPr>
          <p:spPr>
            <a:xfrm rot="10800000">
              <a:off x="4574375" y="4861800"/>
              <a:ext cx="0" cy="285600"/>
            </a:xfrm>
            <a:prstGeom prst="straightConnector1">
              <a:avLst/>
            </a:prstGeom>
            <a:noFill/>
            <a:ln w="9525" cap="flat" cmpd="sng">
              <a:solidFill>
                <a:schemeClr val="dk1"/>
              </a:solidFill>
              <a:prstDash val="solid"/>
              <a:round/>
              <a:headEnd type="none" w="med" len="med"/>
              <a:tailEnd type="none" w="med" len="med"/>
            </a:ln>
          </p:spPr>
        </p:cxnSp>
        <p:cxnSp>
          <p:nvCxnSpPr>
            <p:cNvPr id="159" name="Google Shape;159;p16"/>
            <p:cNvCxnSpPr/>
            <p:nvPr/>
          </p:nvCxnSpPr>
          <p:spPr>
            <a:xfrm>
              <a:off x="8862750" y="3620138"/>
              <a:ext cx="288600" cy="0"/>
            </a:xfrm>
            <a:prstGeom prst="straightConnector1">
              <a:avLst/>
            </a:prstGeom>
            <a:noFill/>
            <a:ln w="9525" cap="flat" cmpd="sng">
              <a:solidFill>
                <a:schemeClr val="dk1"/>
              </a:solidFill>
              <a:prstDash val="solid"/>
              <a:round/>
              <a:headEnd type="none" w="med" len="med"/>
              <a:tailEnd type="none" w="med" len="med"/>
            </a:ln>
          </p:spPr>
        </p:cxnSp>
      </p:grpSp>
      <p:sp>
        <p:nvSpPr>
          <p:cNvPr id="160" name="Google Shape;160;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1" name="Google Shape;161;p16"/>
          <p:cNvSpPr txBox="1">
            <a:spLocks noGrp="1"/>
          </p:cNvSpPr>
          <p:nvPr>
            <p:ph type="subTitle" idx="1"/>
          </p:nvPr>
        </p:nvSpPr>
        <p:spPr>
          <a:xfrm>
            <a:off x="1804500" y="1185400"/>
            <a:ext cx="55350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162" name="Google Shape;162;p16"/>
          <p:cNvSpPr/>
          <p:nvPr/>
        </p:nvSpPr>
        <p:spPr>
          <a:xfrm>
            <a:off x="486824" y="812330"/>
            <a:ext cx="146070" cy="161905"/>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6"/>
          <p:cNvSpPr/>
          <p:nvPr/>
        </p:nvSpPr>
        <p:spPr>
          <a:xfrm>
            <a:off x="1041147" y="4608497"/>
            <a:ext cx="84615" cy="93789"/>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6"/>
          <p:cNvSpPr/>
          <p:nvPr/>
        </p:nvSpPr>
        <p:spPr>
          <a:xfrm>
            <a:off x="8625247" y="718547"/>
            <a:ext cx="84615" cy="93789"/>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6"/>
          <p:cNvSpPr/>
          <p:nvPr/>
        </p:nvSpPr>
        <p:spPr>
          <a:xfrm>
            <a:off x="8567574" y="4328205"/>
            <a:ext cx="146070" cy="161905"/>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1">
  <p:cSld name="TITLE_AND_BODY_1">
    <p:spTree>
      <p:nvGrpSpPr>
        <p:cNvPr id="1" name="Shape 166"/>
        <p:cNvGrpSpPr/>
        <p:nvPr/>
      </p:nvGrpSpPr>
      <p:grpSpPr>
        <a:xfrm>
          <a:off x="0" y="0"/>
          <a:ext cx="0" cy="0"/>
          <a:chOff x="0" y="0"/>
          <a:chExt cx="0" cy="0"/>
        </a:xfrm>
      </p:grpSpPr>
      <p:sp>
        <p:nvSpPr>
          <p:cNvPr id="167" name="Google Shape;167;p17"/>
          <p:cNvSpPr/>
          <p:nvPr/>
        </p:nvSpPr>
        <p:spPr>
          <a:xfrm>
            <a:off x="281250" y="281700"/>
            <a:ext cx="8581500" cy="4580100"/>
          </a:xfrm>
          <a:prstGeom prst="roundRect">
            <a:avLst>
              <a:gd name="adj" fmla="val 573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 name="Google Shape;168;p17"/>
          <p:cNvGrpSpPr/>
          <p:nvPr/>
        </p:nvGrpSpPr>
        <p:grpSpPr>
          <a:xfrm flipH="1">
            <a:off x="-4975" y="-1975"/>
            <a:ext cx="8209725" cy="5149375"/>
            <a:chOff x="941625" y="-1975"/>
            <a:chExt cx="8209725" cy="5149375"/>
          </a:xfrm>
        </p:grpSpPr>
        <p:cxnSp>
          <p:nvCxnSpPr>
            <p:cNvPr id="169" name="Google Shape;169;p17"/>
            <p:cNvCxnSpPr/>
            <p:nvPr/>
          </p:nvCxnSpPr>
          <p:spPr>
            <a:xfrm rot="10800000">
              <a:off x="941625" y="-1975"/>
              <a:ext cx="0" cy="285600"/>
            </a:xfrm>
            <a:prstGeom prst="straightConnector1">
              <a:avLst/>
            </a:prstGeom>
            <a:noFill/>
            <a:ln w="9525" cap="flat" cmpd="sng">
              <a:solidFill>
                <a:schemeClr val="dk1"/>
              </a:solidFill>
              <a:prstDash val="solid"/>
              <a:round/>
              <a:headEnd type="none" w="med" len="med"/>
              <a:tailEnd type="none" w="med" len="med"/>
            </a:ln>
          </p:spPr>
        </p:cxnSp>
        <p:cxnSp>
          <p:nvCxnSpPr>
            <p:cNvPr id="170" name="Google Shape;170;p17"/>
            <p:cNvCxnSpPr/>
            <p:nvPr/>
          </p:nvCxnSpPr>
          <p:spPr>
            <a:xfrm rot="10800000">
              <a:off x="6006200" y="4861800"/>
              <a:ext cx="0" cy="285600"/>
            </a:xfrm>
            <a:prstGeom prst="straightConnector1">
              <a:avLst/>
            </a:prstGeom>
            <a:noFill/>
            <a:ln w="9525" cap="flat" cmpd="sng">
              <a:solidFill>
                <a:schemeClr val="dk1"/>
              </a:solidFill>
              <a:prstDash val="solid"/>
              <a:round/>
              <a:headEnd type="none" w="med" len="med"/>
              <a:tailEnd type="none" w="med" len="med"/>
            </a:ln>
          </p:spPr>
        </p:cxnSp>
        <p:cxnSp>
          <p:nvCxnSpPr>
            <p:cNvPr id="171" name="Google Shape;171;p17"/>
            <p:cNvCxnSpPr/>
            <p:nvPr/>
          </p:nvCxnSpPr>
          <p:spPr>
            <a:xfrm>
              <a:off x="8862750" y="1060313"/>
              <a:ext cx="288600" cy="0"/>
            </a:xfrm>
            <a:prstGeom prst="straightConnector1">
              <a:avLst/>
            </a:prstGeom>
            <a:noFill/>
            <a:ln w="9525" cap="flat" cmpd="sng">
              <a:solidFill>
                <a:schemeClr val="dk1"/>
              </a:solidFill>
              <a:prstDash val="solid"/>
              <a:round/>
              <a:headEnd type="none" w="med" len="med"/>
              <a:tailEnd type="none" w="med" len="med"/>
            </a:ln>
          </p:spPr>
        </p:cxnSp>
      </p:grpSp>
      <p:sp>
        <p:nvSpPr>
          <p:cNvPr id="172" name="Google Shape;172;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73" name="Google Shape;173;p17"/>
          <p:cNvSpPr txBox="1">
            <a:spLocks noGrp="1"/>
          </p:cNvSpPr>
          <p:nvPr>
            <p:ph type="body" idx="1"/>
          </p:nvPr>
        </p:nvSpPr>
        <p:spPr>
          <a:xfrm>
            <a:off x="720000" y="1113850"/>
            <a:ext cx="7704000" cy="9807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04800" rtl="0">
              <a:lnSpc>
                <a:spcPct val="115000"/>
              </a:lnSpc>
              <a:spcBef>
                <a:spcPts val="0"/>
              </a:spcBef>
              <a:spcAft>
                <a:spcPts val="0"/>
              </a:spcAft>
              <a:buSzPts val="1200"/>
              <a:buChar char="○"/>
              <a:defRPr/>
            </a:lvl2pPr>
            <a:lvl3pPr marL="1371600" lvl="2" indent="-304800" rtl="0">
              <a:lnSpc>
                <a:spcPct val="115000"/>
              </a:lnSpc>
              <a:spcBef>
                <a:spcPts val="0"/>
              </a:spcBef>
              <a:spcAft>
                <a:spcPts val="0"/>
              </a:spcAft>
              <a:buSzPts val="1200"/>
              <a:buChar char="■"/>
              <a:defRPr/>
            </a:lvl3pPr>
            <a:lvl4pPr marL="1828800" lvl="3" indent="-304800" rtl="0">
              <a:lnSpc>
                <a:spcPct val="115000"/>
              </a:lnSpc>
              <a:spcBef>
                <a:spcPts val="0"/>
              </a:spcBef>
              <a:spcAft>
                <a:spcPts val="0"/>
              </a:spcAft>
              <a:buSzPts val="1200"/>
              <a:buChar char="●"/>
              <a:defRPr/>
            </a:lvl4pPr>
            <a:lvl5pPr marL="2286000" lvl="4" indent="-304800" rtl="0">
              <a:lnSpc>
                <a:spcPct val="115000"/>
              </a:lnSpc>
              <a:spcBef>
                <a:spcPts val="0"/>
              </a:spcBef>
              <a:spcAft>
                <a:spcPts val="0"/>
              </a:spcAft>
              <a:buSzPts val="1200"/>
              <a:buChar char="○"/>
              <a:defRPr/>
            </a:lvl5pPr>
            <a:lvl6pPr marL="2743200" lvl="5" indent="-304800" rtl="0">
              <a:lnSpc>
                <a:spcPct val="115000"/>
              </a:lnSpc>
              <a:spcBef>
                <a:spcPts val="0"/>
              </a:spcBef>
              <a:spcAft>
                <a:spcPts val="0"/>
              </a:spcAft>
              <a:buSzPts val="1200"/>
              <a:buChar char="■"/>
              <a:defRPr/>
            </a:lvl6pPr>
            <a:lvl7pPr marL="3200400" lvl="6" indent="-304800" rtl="0">
              <a:lnSpc>
                <a:spcPct val="115000"/>
              </a:lnSpc>
              <a:spcBef>
                <a:spcPts val="0"/>
              </a:spcBef>
              <a:spcAft>
                <a:spcPts val="0"/>
              </a:spcAft>
              <a:buSzPts val="1200"/>
              <a:buChar char="●"/>
              <a:defRPr/>
            </a:lvl7pPr>
            <a:lvl8pPr marL="3657600" lvl="7" indent="-304800" rtl="0">
              <a:lnSpc>
                <a:spcPct val="115000"/>
              </a:lnSpc>
              <a:spcBef>
                <a:spcPts val="0"/>
              </a:spcBef>
              <a:spcAft>
                <a:spcPts val="0"/>
              </a:spcAft>
              <a:buSzPts val="1200"/>
              <a:buChar char="○"/>
              <a:defRPr/>
            </a:lvl8pPr>
            <a:lvl9pPr marL="4114800" lvl="8" indent="-304800" rtl="0">
              <a:lnSpc>
                <a:spcPct val="115000"/>
              </a:lnSpc>
              <a:spcBef>
                <a:spcPts val="0"/>
              </a:spcBef>
              <a:spcAft>
                <a:spcPts val="0"/>
              </a:spcAft>
              <a:buSzPts val="1200"/>
              <a:buChar char="■"/>
              <a:defRPr/>
            </a:lvl9pPr>
          </a:lstStyle>
          <a:p>
            <a:endParaRPr/>
          </a:p>
        </p:txBody>
      </p:sp>
      <p:grpSp>
        <p:nvGrpSpPr>
          <p:cNvPr id="174" name="Google Shape;174;p17"/>
          <p:cNvGrpSpPr/>
          <p:nvPr/>
        </p:nvGrpSpPr>
        <p:grpSpPr>
          <a:xfrm>
            <a:off x="427397" y="522139"/>
            <a:ext cx="8312962" cy="3600239"/>
            <a:chOff x="427397" y="522139"/>
            <a:chExt cx="8312962" cy="3600239"/>
          </a:xfrm>
        </p:grpSpPr>
        <p:sp>
          <p:nvSpPr>
            <p:cNvPr id="175" name="Google Shape;175;p17"/>
            <p:cNvSpPr/>
            <p:nvPr/>
          </p:nvSpPr>
          <p:spPr>
            <a:xfrm>
              <a:off x="427397" y="633985"/>
              <a:ext cx="84615" cy="93789"/>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7"/>
            <p:cNvSpPr/>
            <p:nvPr/>
          </p:nvSpPr>
          <p:spPr>
            <a:xfrm>
              <a:off x="8602853" y="3969964"/>
              <a:ext cx="137506" cy="152413"/>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7"/>
            <p:cNvSpPr/>
            <p:nvPr/>
          </p:nvSpPr>
          <p:spPr>
            <a:xfrm rot="-220">
              <a:off x="8543262" y="522143"/>
              <a:ext cx="137496" cy="143982"/>
            </a:xfrm>
            <a:custGeom>
              <a:avLst/>
              <a:gdLst/>
              <a:ahLst/>
              <a:cxnLst/>
              <a:rect l="l" t="t" r="r" b="b"/>
              <a:pathLst>
                <a:path w="3519" h="3685" extrusionOk="0">
                  <a:moveTo>
                    <a:pt x="1408" y="0"/>
                  </a:moveTo>
                  <a:lnTo>
                    <a:pt x="1408" y="1531"/>
                  </a:lnTo>
                  <a:lnTo>
                    <a:pt x="0" y="1531"/>
                  </a:lnTo>
                  <a:lnTo>
                    <a:pt x="0" y="2193"/>
                  </a:lnTo>
                  <a:lnTo>
                    <a:pt x="1408" y="2193"/>
                  </a:lnTo>
                  <a:lnTo>
                    <a:pt x="1408" y="3684"/>
                  </a:lnTo>
                  <a:lnTo>
                    <a:pt x="2110" y="3684"/>
                  </a:lnTo>
                  <a:lnTo>
                    <a:pt x="2110" y="2193"/>
                  </a:lnTo>
                  <a:lnTo>
                    <a:pt x="3518" y="2193"/>
                  </a:lnTo>
                  <a:lnTo>
                    <a:pt x="3518" y="1531"/>
                  </a:lnTo>
                  <a:lnTo>
                    <a:pt x="2110" y="1531"/>
                  </a:lnTo>
                  <a:lnTo>
                    <a:pt x="21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umbers and text">
  <p:cSld name="BLANK_1_1_1_1_1_1_3">
    <p:spTree>
      <p:nvGrpSpPr>
        <p:cNvPr id="1" name="Shape 193"/>
        <p:cNvGrpSpPr/>
        <p:nvPr/>
      </p:nvGrpSpPr>
      <p:grpSpPr>
        <a:xfrm>
          <a:off x="0" y="0"/>
          <a:ext cx="0" cy="0"/>
          <a:chOff x="0" y="0"/>
          <a:chExt cx="0" cy="0"/>
        </a:xfrm>
      </p:grpSpPr>
      <p:sp>
        <p:nvSpPr>
          <p:cNvPr id="194" name="Google Shape;194;p19"/>
          <p:cNvSpPr/>
          <p:nvPr/>
        </p:nvSpPr>
        <p:spPr>
          <a:xfrm>
            <a:off x="281250" y="281700"/>
            <a:ext cx="8581500" cy="4580100"/>
          </a:xfrm>
          <a:prstGeom prst="roundRect">
            <a:avLst>
              <a:gd name="adj" fmla="val 573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5" name="Google Shape;195;p19"/>
          <p:cNvCxnSpPr/>
          <p:nvPr/>
        </p:nvCxnSpPr>
        <p:spPr>
          <a:xfrm rot="10800000">
            <a:off x="1490150" y="-1975"/>
            <a:ext cx="0" cy="285600"/>
          </a:xfrm>
          <a:prstGeom prst="straightConnector1">
            <a:avLst/>
          </a:prstGeom>
          <a:noFill/>
          <a:ln w="9525" cap="flat" cmpd="sng">
            <a:solidFill>
              <a:schemeClr val="dk1"/>
            </a:solidFill>
            <a:prstDash val="solid"/>
            <a:round/>
            <a:headEnd type="none" w="med" len="med"/>
            <a:tailEnd type="none" w="med" len="med"/>
          </a:ln>
        </p:spPr>
      </p:cxnSp>
      <p:cxnSp>
        <p:nvCxnSpPr>
          <p:cNvPr id="196" name="Google Shape;196;p19"/>
          <p:cNvCxnSpPr/>
          <p:nvPr/>
        </p:nvCxnSpPr>
        <p:spPr>
          <a:xfrm rot="10800000">
            <a:off x="6793625" y="4861800"/>
            <a:ext cx="0" cy="285600"/>
          </a:xfrm>
          <a:prstGeom prst="straightConnector1">
            <a:avLst/>
          </a:prstGeom>
          <a:noFill/>
          <a:ln w="9525" cap="flat" cmpd="sng">
            <a:solidFill>
              <a:schemeClr val="dk1"/>
            </a:solidFill>
            <a:prstDash val="solid"/>
            <a:round/>
            <a:headEnd type="none" w="med" len="med"/>
            <a:tailEnd type="none" w="med" len="med"/>
          </a:ln>
        </p:spPr>
      </p:cxnSp>
      <p:cxnSp>
        <p:nvCxnSpPr>
          <p:cNvPr id="197" name="Google Shape;197;p19"/>
          <p:cNvCxnSpPr/>
          <p:nvPr/>
        </p:nvCxnSpPr>
        <p:spPr>
          <a:xfrm>
            <a:off x="8862750" y="1608838"/>
            <a:ext cx="288600" cy="0"/>
          </a:xfrm>
          <a:prstGeom prst="straightConnector1">
            <a:avLst/>
          </a:prstGeom>
          <a:noFill/>
          <a:ln w="9525" cap="flat" cmpd="sng">
            <a:solidFill>
              <a:schemeClr val="dk1"/>
            </a:solidFill>
            <a:prstDash val="solid"/>
            <a:round/>
            <a:headEnd type="none" w="med" len="med"/>
            <a:tailEnd type="none" w="med" len="med"/>
          </a:ln>
        </p:spPr>
      </p:cxnSp>
      <p:sp>
        <p:nvSpPr>
          <p:cNvPr id="198" name="Google Shape;198;p19"/>
          <p:cNvSpPr txBox="1">
            <a:spLocks noGrp="1"/>
          </p:cNvSpPr>
          <p:nvPr>
            <p:ph type="title" hasCustomPrompt="1"/>
          </p:nvPr>
        </p:nvSpPr>
        <p:spPr>
          <a:xfrm>
            <a:off x="4261602" y="2056650"/>
            <a:ext cx="4167300" cy="719400"/>
          </a:xfrm>
          <a:prstGeom prst="rect">
            <a:avLst/>
          </a:prstGeom>
          <a:noFill/>
        </p:spPr>
        <p:txBody>
          <a:bodyPr spcFirstLastPara="1" wrap="square" lIns="91425" tIns="91425" rIns="91425" bIns="91425" anchor="b" anchorCtr="0">
            <a:noAutofit/>
          </a:bodyPr>
          <a:lstStyle>
            <a:lvl1pPr lvl="0" algn="l" rtl="0">
              <a:spcBef>
                <a:spcPts val="0"/>
              </a:spcBef>
              <a:spcAft>
                <a:spcPts val="0"/>
              </a:spcAft>
              <a:buClr>
                <a:schemeClr val="lt1"/>
              </a:buClr>
              <a:buSzPts val="6000"/>
              <a:buNone/>
              <a:defRPr sz="4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99" name="Google Shape;199;p19"/>
          <p:cNvSpPr txBox="1">
            <a:spLocks noGrp="1"/>
          </p:cNvSpPr>
          <p:nvPr>
            <p:ph type="subTitle" idx="1"/>
          </p:nvPr>
        </p:nvSpPr>
        <p:spPr>
          <a:xfrm>
            <a:off x="4261587" y="2776049"/>
            <a:ext cx="4167300" cy="310800"/>
          </a:xfrm>
          <a:prstGeom prst="rect">
            <a:avLst/>
          </a:prstGeom>
          <a:solidFill>
            <a:schemeClr val="dk1"/>
          </a:solid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200"/>
              <a:buFont typeface="PT Sans"/>
              <a:buNone/>
              <a:defRPr sz="1400">
                <a:solidFill>
                  <a:schemeClr val="lt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200" name="Google Shape;200;p19"/>
          <p:cNvSpPr txBox="1">
            <a:spLocks noGrp="1"/>
          </p:cNvSpPr>
          <p:nvPr>
            <p:ph type="title" idx="2" hasCustomPrompt="1"/>
          </p:nvPr>
        </p:nvSpPr>
        <p:spPr>
          <a:xfrm>
            <a:off x="4261600" y="535000"/>
            <a:ext cx="4167300" cy="719400"/>
          </a:xfrm>
          <a:prstGeom prst="rect">
            <a:avLst/>
          </a:prstGeom>
          <a:noFill/>
        </p:spPr>
        <p:txBody>
          <a:bodyPr spcFirstLastPara="1" wrap="square" lIns="91425" tIns="91425" rIns="91425" bIns="91425" anchor="b" anchorCtr="0">
            <a:noAutofit/>
          </a:bodyPr>
          <a:lstStyle>
            <a:lvl1pPr lvl="0" algn="l" rtl="0">
              <a:spcBef>
                <a:spcPts val="0"/>
              </a:spcBef>
              <a:spcAft>
                <a:spcPts val="0"/>
              </a:spcAft>
              <a:buClr>
                <a:schemeClr val="lt1"/>
              </a:buClr>
              <a:buSzPts val="6000"/>
              <a:buNone/>
              <a:defRPr sz="4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1" name="Google Shape;201;p19"/>
          <p:cNvSpPr txBox="1">
            <a:spLocks noGrp="1"/>
          </p:cNvSpPr>
          <p:nvPr>
            <p:ph type="subTitle" idx="3"/>
          </p:nvPr>
        </p:nvSpPr>
        <p:spPr>
          <a:xfrm>
            <a:off x="4261600" y="1254405"/>
            <a:ext cx="4167300" cy="310800"/>
          </a:xfrm>
          <a:prstGeom prst="rect">
            <a:avLst/>
          </a:prstGeom>
          <a:solidFill>
            <a:schemeClr val="dk1"/>
          </a:solid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200"/>
              <a:buFont typeface="PT Sans"/>
              <a:buNone/>
              <a:defRPr sz="1400">
                <a:solidFill>
                  <a:schemeClr val="lt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sp>
        <p:nvSpPr>
          <p:cNvPr id="202" name="Google Shape;202;p19"/>
          <p:cNvSpPr txBox="1">
            <a:spLocks noGrp="1"/>
          </p:cNvSpPr>
          <p:nvPr>
            <p:ph type="title" idx="4" hasCustomPrompt="1"/>
          </p:nvPr>
        </p:nvSpPr>
        <p:spPr>
          <a:xfrm>
            <a:off x="4261565" y="3578300"/>
            <a:ext cx="4167300" cy="719400"/>
          </a:xfrm>
          <a:prstGeom prst="rect">
            <a:avLst/>
          </a:prstGeom>
          <a:noFill/>
        </p:spPr>
        <p:txBody>
          <a:bodyPr spcFirstLastPara="1" wrap="square" lIns="91425" tIns="91425" rIns="91425" bIns="91425" anchor="b" anchorCtr="0">
            <a:noAutofit/>
          </a:bodyPr>
          <a:lstStyle>
            <a:lvl1pPr lvl="0" algn="l" rtl="0">
              <a:spcBef>
                <a:spcPts val="0"/>
              </a:spcBef>
              <a:spcAft>
                <a:spcPts val="0"/>
              </a:spcAft>
              <a:buClr>
                <a:schemeClr val="lt1"/>
              </a:buClr>
              <a:buSzPts val="6000"/>
              <a:buNone/>
              <a:defRPr sz="40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03" name="Google Shape;203;p19"/>
          <p:cNvSpPr txBox="1">
            <a:spLocks noGrp="1"/>
          </p:cNvSpPr>
          <p:nvPr>
            <p:ph type="subTitle" idx="5"/>
          </p:nvPr>
        </p:nvSpPr>
        <p:spPr>
          <a:xfrm>
            <a:off x="4261550" y="4297700"/>
            <a:ext cx="4167300" cy="310800"/>
          </a:xfrm>
          <a:prstGeom prst="rect">
            <a:avLst/>
          </a:prstGeom>
          <a:solidFill>
            <a:schemeClr val="dk1"/>
          </a:solidFill>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200"/>
              <a:buFont typeface="PT Sans"/>
              <a:buNone/>
              <a:defRPr sz="1400">
                <a:solidFill>
                  <a:schemeClr val="lt1"/>
                </a:solidFill>
              </a:defRPr>
            </a:lvl1pPr>
            <a:lvl2pPr lvl="1" algn="ctr" rtl="0">
              <a:lnSpc>
                <a:spcPct val="100000"/>
              </a:lnSpc>
              <a:spcBef>
                <a:spcPts val="0"/>
              </a:spcBef>
              <a:spcAft>
                <a:spcPts val="0"/>
              </a:spcAft>
              <a:buClr>
                <a:schemeClr val="dk1"/>
              </a:buClr>
              <a:buSzPts val="1200"/>
              <a:buNone/>
              <a:defRPr>
                <a:solidFill>
                  <a:schemeClr val="dk1"/>
                </a:solidFill>
              </a:defRPr>
            </a:lvl2pPr>
            <a:lvl3pPr lvl="2" algn="ctr" rtl="0">
              <a:lnSpc>
                <a:spcPct val="100000"/>
              </a:lnSpc>
              <a:spcBef>
                <a:spcPts val="0"/>
              </a:spcBef>
              <a:spcAft>
                <a:spcPts val="0"/>
              </a:spcAft>
              <a:buClr>
                <a:schemeClr val="dk1"/>
              </a:buClr>
              <a:buSzPts val="1200"/>
              <a:buNone/>
              <a:defRPr>
                <a:solidFill>
                  <a:schemeClr val="dk1"/>
                </a:solidFill>
              </a:defRPr>
            </a:lvl3pPr>
            <a:lvl4pPr lvl="3"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200"/>
              <a:buFont typeface="PT Sans"/>
              <a:buNone/>
              <a:defRPr>
                <a:solidFill>
                  <a:schemeClr val="dk1"/>
                </a:solidFill>
                <a:latin typeface="PT Sans"/>
                <a:ea typeface="PT Sans"/>
                <a:cs typeface="PT Sans"/>
                <a:sym typeface="PT Sans"/>
              </a:defRPr>
            </a:lvl9pPr>
          </a:lstStyle>
          <a:p>
            <a:endParaRPr/>
          </a:p>
        </p:txBody>
      </p:sp>
      <p:grpSp>
        <p:nvGrpSpPr>
          <p:cNvPr id="204" name="Google Shape;204;p19"/>
          <p:cNvGrpSpPr/>
          <p:nvPr/>
        </p:nvGrpSpPr>
        <p:grpSpPr>
          <a:xfrm>
            <a:off x="436366" y="817097"/>
            <a:ext cx="8311521" cy="3946630"/>
            <a:chOff x="436366" y="817097"/>
            <a:chExt cx="8311521" cy="3946630"/>
          </a:xfrm>
        </p:grpSpPr>
        <p:sp>
          <p:nvSpPr>
            <p:cNvPr id="205" name="Google Shape;205;p19"/>
            <p:cNvSpPr/>
            <p:nvPr/>
          </p:nvSpPr>
          <p:spPr>
            <a:xfrm>
              <a:off x="2875951" y="4608509"/>
              <a:ext cx="140036" cy="155218"/>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9"/>
            <p:cNvSpPr/>
            <p:nvPr/>
          </p:nvSpPr>
          <p:spPr>
            <a:xfrm>
              <a:off x="436366" y="1359937"/>
              <a:ext cx="185142" cy="205267"/>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9"/>
            <p:cNvSpPr/>
            <p:nvPr/>
          </p:nvSpPr>
          <p:spPr>
            <a:xfrm>
              <a:off x="8607851" y="817097"/>
              <a:ext cx="140036" cy="155218"/>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9"/>
            <p:cNvSpPr/>
            <p:nvPr/>
          </p:nvSpPr>
          <p:spPr>
            <a:xfrm>
              <a:off x="8555310" y="3952985"/>
              <a:ext cx="84615" cy="93789"/>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cSld name="BLANK_1_1_1_2_1_1">
    <p:spTree>
      <p:nvGrpSpPr>
        <p:cNvPr id="1" name="Shape 209"/>
        <p:cNvGrpSpPr/>
        <p:nvPr/>
      </p:nvGrpSpPr>
      <p:grpSpPr>
        <a:xfrm>
          <a:off x="0" y="0"/>
          <a:ext cx="0" cy="0"/>
          <a:chOff x="0" y="0"/>
          <a:chExt cx="0" cy="0"/>
        </a:xfrm>
      </p:grpSpPr>
      <p:sp>
        <p:nvSpPr>
          <p:cNvPr id="210" name="Google Shape;210;p20"/>
          <p:cNvSpPr/>
          <p:nvPr/>
        </p:nvSpPr>
        <p:spPr>
          <a:xfrm>
            <a:off x="281250" y="281700"/>
            <a:ext cx="8581500" cy="4580100"/>
          </a:xfrm>
          <a:prstGeom prst="roundRect">
            <a:avLst>
              <a:gd name="adj" fmla="val 573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1" name="Google Shape;211;p20"/>
          <p:cNvCxnSpPr/>
          <p:nvPr/>
        </p:nvCxnSpPr>
        <p:spPr>
          <a:xfrm rot="10800000">
            <a:off x="6442850" y="-1975"/>
            <a:ext cx="0" cy="285600"/>
          </a:xfrm>
          <a:prstGeom prst="straightConnector1">
            <a:avLst/>
          </a:prstGeom>
          <a:noFill/>
          <a:ln w="9525" cap="flat" cmpd="sng">
            <a:solidFill>
              <a:schemeClr val="dk1"/>
            </a:solidFill>
            <a:prstDash val="solid"/>
            <a:round/>
            <a:headEnd type="none" w="med" len="med"/>
            <a:tailEnd type="none" w="med" len="med"/>
          </a:ln>
        </p:spPr>
      </p:cxnSp>
      <p:cxnSp>
        <p:nvCxnSpPr>
          <p:cNvPr id="212" name="Google Shape;212;p20"/>
          <p:cNvCxnSpPr/>
          <p:nvPr/>
        </p:nvCxnSpPr>
        <p:spPr>
          <a:xfrm rot="10800000">
            <a:off x="1872725" y="4861800"/>
            <a:ext cx="0" cy="285600"/>
          </a:xfrm>
          <a:prstGeom prst="straightConnector1">
            <a:avLst/>
          </a:prstGeom>
          <a:noFill/>
          <a:ln w="9525" cap="flat" cmpd="sng">
            <a:solidFill>
              <a:schemeClr val="dk1"/>
            </a:solidFill>
            <a:prstDash val="solid"/>
            <a:round/>
            <a:headEnd type="none" w="med" len="med"/>
            <a:tailEnd type="none" w="med" len="med"/>
          </a:ln>
        </p:spPr>
      </p:cxnSp>
      <p:cxnSp>
        <p:nvCxnSpPr>
          <p:cNvPr id="213" name="Google Shape;213;p20"/>
          <p:cNvCxnSpPr/>
          <p:nvPr/>
        </p:nvCxnSpPr>
        <p:spPr>
          <a:xfrm>
            <a:off x="8862750" y="3540638"/>
            <a:ext cx="288600" cy="0"/>
          </a:xfrm>
          <a:prstGeom prst="straightConnector1">
            <a:avLst/>
          </a:prstGeom>
          <a:noFill/>
          <a:ln w="9525" cap="flat" cmpd="sng">
            <a:solidFill>
              <a:schemeClr val="dk1"/>
            </a:solidFill>
            <a:prstDash val="solid"/>
            <a:round/>
            <a:headEnd type="none" w="med" len="med"/>
            <a:tailEnd type="none" w="med" len="med"/>
          </a:ln>
        </p:spPr>
      </p:cxnSp>
      <p:sp>
        <p:nvSpPr>
          <p:cNvPr id="214" name="Google Shape;214;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15" name="Google Shape;215;p20"/>
          <p:cNvSpPr txBox="1">
            <a:spLocks noGrp="1"/>
          </p:cNvSpPr>
          <p:nvPr>
            <p:ph type="subTitle" idx="1"/>
          </p:nvPr>
        </p:nvSpPr>
        <p:spPr>
          <a:xfrm>
            <a:off x="717801" y="3714875"/>
            <a:ext cx="2249400" cy="466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FF0000"/>
              </a:buClr>
              <a:buSzPts val="2400"/>
              <a:buFont typeface="Bebas Neue"/>
              <a:buNone/>
              <a:defRPr sz="2200">
                <a:latin typeface="Abril Fatface"/>
                <a:ea typeface="Abril Fatface"/>
                <a:cs typeface="Abril Fatface"/>
                <a:sym typeface="Abril Fatface"/>
              </a:defRPr>
            </a:lvl1pPr>
            <a:lvl2pPr lvl="1"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2pPr>
            <a:lvl3pPr lvl="2"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3pPr>
            <a:lvl4pPr lvl="3"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4pPr>
            <a:lvl5pPr lvl="4"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5pPr>
            <a:lvl6pPr lvl="5"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6pPr>
            <a:lvl7pPr lvl="6"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7pPr>
            <a:lvl8pPr lvl="7"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8pPr>
            <a:lvl9pPr lvl="8"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9pPr>
          </a:lstStyle>
          <a:p>
            <a:endParaRPr/>
          </a:p>
        </p:txBody>
      </p:sp>
      <p:sp>
        <p:nvSpPr>
          <p:cNvPr id="216" name="Google Shape;216;p20"/>
          <p:cNvSpPr txBox="1">
            <a:spLocks noGrp="1"/>
          </p:cNvSpPr>
          <p:nvPr>
            <p:ph type="subTitle" idx="2"/>
          </p:nvPr>
        </p:nvSpPr>
        <p:spPr>
          <a:xfrm>
            <a:off x="3443504" y="3714876"/>
            <a:ext cx="2252100" cy="466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FF0000"/>
              </a:buClr>
              <a:buSzPts val="2400"/>
              <a:buFont typeface="Bebas Neue"/>
              <a:buNone/>
              <a:defRPr sz="2200">
                <a:latin typeface="Abril Fatface"/>
                <a:ea typeface="Abril Fatface"/>
                <a:cs typeface="Abril Fatface"/>
                <a:sym typeface="Abril Fatface"/>
              </a:defRPr>
            </a:lvl1pPr>
            <a:lvl2pPr lvl="1"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2pPr>
            <a:lvl3pPr lvl="2"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3pPr>
            <a:lvl4pPr lvl="3"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4pPr>
            <a:lvl5pPr lvl="4"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5pPr>
            <a:lvl6pPr lvl="5"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6pPr>
            <a:lvl7pPr lvl="6"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7pPr>
            <a:lvl8pPr lvl="7"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8pPr>
            <a:lvl9pPr lvl="8"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9pPr>
          </a:lstStyle>
          <a:p>
            <a:endParaRPr/>
          </a:p>
        </p:txBody>
      </p:sp>
      <p:sp>
        <p:nvSpPr>
          <p:cNvPr id="217" name="Google Shape;217;p20"/>
          <p:cNvSpPr txBox="1">
            <a:spLocks noGrp="1"/>
          </p:cNvSpPr>
          <p:nvPr>
            <p:ph type="subTitle" idx="3"/>
          </p:nvPr>
        </p:nvSpPr>
        <p:spPr>
          <a:xfrm>
            <a:off x="6173251" y="3714876"/>
            <a:ext cx="2249400" cy="466200"/>
          </a:xfrm>
          <a:prstGeom prst="rect">
            <a:avLst/>
          </a:prstGeom>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rgbClr val="FF0000"/>
              </a:buClr>
              <a:buSzPts val="2400"/>
              <a:buFont typeface="Bebas Neue"/>
              <a:buNone/>
              <a:defRPr sz="2200">
                <a:latin typeface="Abril Fatface"/>
                <a:ea typeface="Abril Fatface"/>
                <a:cs typeface="Abril Fatface"/>
                <a:sym typeface="Abril Fatface"/>
              </a:defRPr>
            </a:lvl1pPr>
            <a:lvl2pPr lvl="1"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2pPr>
            <a:lvl3pPr lvl="2"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3pPr>
            <a:lvl4pPr lvl="3"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4pPr>
            <a:lvl5pPr lvl="4"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5pPr>
            <a:lvl6pPr lvl="5"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6pPr>
            <a:lvl7pPr lvl="6"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7pPr>
            <a:lvl8pPr lvl="7"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8pPr>
            <a:lvl9pPr lvl="8" rtl="0">
              <a:lnSpc>
                <a:spcPct val="100000"/>
              </a:lnSpc>
              <a:spcBef>
                <a:spcPts val="0"/>
              </a:spcBef>
              <a:spcAft>
                <a:spcPts val="0"/>
              </a:spcAft>
              <a:buClr>
                <a:srgbClr val="FF0000"/>
              </a:buClr>
              <a:buSzPts val="2400"/>
              <a:buFont typeface="Bebas Neue"/>
              <a:buNone/>
              <a:defRPr sz="2400">
                <a:solidFill>
                  <a:srgbClr val="FF0000"/>
                </a:solidFill>
                <a:latin typeface="Bebas Neue"/>
                <a:ea typeface="Bebas Neue"/>
                <a:cs typeface="Bebas Neue"/>
                <a:sym typeface="Bebas Neue"/>
              </a:defRPr>
            </a:lvl9pPr>
          </a:lstStyle>
          <a:p>
            <a:endParaRPr/>
          </a:p>
        </p:txBody>
      </p:sp>
      <p:sp>
        <p:nvSpPr>
          <p:cNvPr id="218" name="Google Shape;218;p20"/>
          <p:cNvSpPr txBox="1">
            <a:spLocks noGrp="1"/>
          </p:cNvSpPr>
          <p:nvPr>
            <p:ph type="subTitle" idx="4"/>
          </p:nvPr>
        </p:nvSpPr>
        <p:spPr>
          <a:xfrm>
            <a:off x="715100" y="3040450"/>
            <a:ext cx="2249400" cy="735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19" name="Google Shape;219;p20"/>
          <p:cNvSpPr txBox="1">
            <a:spLocks noGrp="1"/>
          </p:cNvSpPr>
          <p:nvPr>
            <p:ph type="subTitle" idx="5"/>
          </p:nvPr>
        </p:nvSpPr>
        <p:spPr>
          <a:xfrm>
            <a:off x="3440800" y="3040450"/>
            <a:ext cx="2252100" cy="735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20" name="Google Shape;220;p20"/>
          <p:cNvSpPr txBox="1">
            <a:spLocks noGrp="1"/>
          </p:cNvSpPr>
          <p:nvPr>
            <p:ph type="subTitle" idx="6"/>
          </p:nvPr>
        </p:nvSpPr>
        <p:spPr>
          <a:xfrm>
            <a:off x="6173251" y="3040450"/>
            <a:ext cx="2249400" cy="735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grpSp>
        <p:nvGrpSpPr>
          <p:cNvPr id="221" name="Google Shape;221;p20"/>
          <p:cNvGrpSpPr/>
          <p:nvPr/>
        </p:nvGrpSpPr>
        <p:grpSpPr>
          <a:xfrm>
            <a:off x="446350" y="476337"/>
            <a:ext cx="8330945" cy="3407579"/>
            <a:chOff x="446350" y="476337"/>
            <a:chExt cx="8330945" cy="3407579"/>
          </a:xfrm>
        </p:grpSpPr>
        <p:sp>
          <p:nvSpPr>
            <p:cNvPr id="222" name="Google Shape;222;p20"/>
            <p:cNvSpPr/>
            <p:nvPr/>
          </p:nvSpPr>
          <p:spPr>
            <a:xfrm>
              <a:off x="8479649" y="3744824"/>
              <a:ext cx="125439" cy="139092"/>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0"/>
            <p:cNvSpPr/>
            <p:nvPr/>
          </p:nvSpPr>
          <p:spPr>
            <a:xfrm>
              <a:off x="8592154" y="476337"/>
              <a:ext cx="185142" cy="205267"/>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0"/>
            <p:cNvSpPr/>
            <p:nvPr/>
          </p:nvSpPr>
          <p:spPr>
            <a:xfrm>
              <a:off x="446350" y="1478001"/>
              <a:ext cx="88459" cy="98103"/>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1">
  <p:cSld name="CUSTOM_6">
    <p:spTree>
      <p:nvGrpSpPr>
        <p:cNvPr id="1" name="Shape 225"/>
        <p:cNvGrpSpPr/>
        <p:nvPr/>
      </p:nvGrpSpPr>
      <p:grpSpPr>
        <a:xfrm>
          <a:off x="0" y="0"/>
          <a:ext cx="0" cy="0"/>
          <a:chOff x="0" y="0"/>
          <a:chExt cx="0" cy="0"/>
        </a:xfrm>
      </p:grpSpPr>
      <p:sp>
        <p:nvSpPr>
          <p:cNvPr id="226" name="Google Shape;226;p21"/>
          <p:cNvSpPr/>
          <p:nvPr/>
        </p:nvSpPr>
        <p:spPr>
          <a:xfrm>
            <a:off x="281250" y="281700"/>
            <a:ext cx="8581500" cy="4580100"/>
          </a:xfrm>
          <a:prstGeom prst="roundRect">
            <a:avLst>
              <a:gd name="adj" fmla="val 573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7" name="Google Shape;227;p21"/>
          <p:cNvCxnSpPr/>
          <p:nvPr/>
        </p:nvCxnSpPr>
        <p:spPr>
          <a:xfrm rot="10800000">
            <a:off x="941625" y="-1975"/>
            <a:ext cx="0" cy="285600"/>
          </a:xfrm>
          <a:prstGeom prst="straightConnector1">
            <a:avLst/>
          </a:prstGeom>
          <a:noFill/>
          <a:ln w="9525" cap="flat" cmpd="sng">
            <a:solidFill>
              <a:schemeClr val="dk1"/>
            </a:solidFill>
            <a:prstDash val="solid"/>
            <a:round/>
            <a:headEnd type="none" w="med" len="med"/>
            <a:tailEnd type="none" w="med" len="med"/>
          </a:ln>
        </p:spPr>
      </p:cxnSp>
      <p:cxnSp>
        <p:nvCxnSpPr>
          <p:cNvPr id="228" name="Google Shape;228;p21"/>
          <p:cNvCxnSpPr/>
          <p:nvPr/>
        </p:nvCxnSpPr>
        <p:spPr>
          <a:xfrm rot="10800000">
            <a:off x="4901175" y="4861800"/>
            <a:ext cx="0" cy="285600"/>
          </a:xfrm>
          <a:prstGeom prst="straightConnector1">
            <a:avLst/>
          </a:prstGeom>
          <a:noFill/>
          <a:ln w="9525" cap="flat" cmpd="sng">
            <a:solidFill>
              <a:schemeClr val="dk1"/>
            </a:solidFill>
            <a:prstDash val="solid"/>
            <a:round/>
            <a:headEnd type="none" w="med" len="med"/>
            <a:tailEnd type="none" w="med" len="med"/>
          </a:ln>
        </p:spPr>
      </p:cxnSp>
      <p:cxnSp>
        <p:nvCxnSpPr>
          <p:cNvPr id="229" name="Google Shape;229;p21"/>
          <p:cNvCxnSpPr/>
          <p:nvPr/>
        </p:nvCxnSpPr>
        <p:spPr>
          <a:xfrm>
            <a:off x="8862750" y="1799638"/>
            <a:ext cx="288600" cy="0"/>
          </a:xfrm>
          <a:prstGeom prst="straightConnector1">
            <a:avLst/>
          </a:prstGeom>
          <a:noFill/>
          <a:ln w="9525" cap="flat" cmpd="sng">
            <a:solidFill>
              <a:schemeClr val="dk1"/>
            </a:solidFill>
            <a:prstDash val="solid"/>
            <a:round/>
            <a:headEnd type="none" w="med" len="med"/>
            <a:tailEnd type="none" w="med" len="med"/>
          </a:ln>
        </p:spPr>
      </p:cxnSp>
      <p:sp>
        <p:nvSpPr>
          <p:cNvPr id="230" name="Google Shape;230;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1" name="Google Shape;231;p21"/>
          <p:cNvSpPr txBox="1">
            <a:spLocks noGrp="1"/>
          </p:cNvSpPr>
          <p:nvPr>
            <p:ph type="subTitle" idx="1"/>
          </p:nvPr>
        </p:nvSpPr>
        <p:spPr>
          <a:xfrm>
            <a:off x="937625" y="2801826"/>
            <a:ext cx="2175300" cy="134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2" name="Google Shape;232;p21"/>
          <p:cNvSpPr txBox="1">
            <a:spLocks noGrp="1"/>
          </p:cNvSpPr>
          <p:nvPr>
            <p:ph type="subTitle" idx="2"/>
          </p:nvPr>
        </p:nvSpPr>
        <p:spPr>
          <a:xfrm>
            <a:off x="3484348" y="2801826"/>
            <a:ext cx="2175300" cy="134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3" name="Google Shape;233;p21"/>
          <p:cNvSpPr txBox="1">
            <a:spLocks noGrp="1"/>
          </p:cNvSpPr>
          <p:nvPr>
            <p:ph type="subTitle" idx="3"/>
          </p:nvPr>
        </p:nvSpPr>
        <p:spPr>
          <a:xfrm>
            <a:off x="6031075" y="2801826"/>
            <a:ext cx="2175300" cy="134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34" name="Google Shape;234;p21"/>
          <p:cNvSpPr txBox="1">
            <a:spLocks noGrp="1"/>
          </p:cNvSpPr>
          <p:nvPr>
            <p:ph type="subTitle" idx="4"/>
          </p:nvPr>
        </p:nvSpPr>
        <p:spPr>
          <a:xfrm>
            <a:off x="937625" y="2388875"/>
            <a:ext cx="2175300" cy="43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dk1"/>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5" name="Google Shape;235;p21"/>
          <p:cNvSpPr txBox="1">
            <a:spLocks noGrp="1"/>
          </p:cNvSpPr>
          <p:nvPr>
            <p:ph type="subTitle" idx="5"/>
          </p:nvPr>
        </p:nvSpPr>
        <p:spPr>
          <a:xfrm>
            <a:off x="3484348" y="2388875"/>
            <a:ext cx="2175300" cy="43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dk1"/>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6" name="Google Shape;236;p21"/>
          <p:cNvSpPr txBox="1">
            <a:spLocks noGrp="1"/>
          </p:cNvSpPr>
          <p:nvPr>
            <p:ph type="subTitle" idx="6"/>
          </p:nvPr>
        </p:nvSpPr>
        <p:spPr>
          <a:xfrm>
            <a:off x="6031075" y="2388875"/>
            <a:ext cx="2175300" cy="43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dk1"/>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37" name="Google Shape;237;p21"/>
          <p:cNvSpPr/>
          <p:nvPr/>
        </p:nvSpPr>
        <p:spPr>
          <a:xfrm>
            <a:off x="542827" y="534990"/>
            <a:ext cx="77463" cy="85861"/>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1"/>
          <p:cNvSpPr/>
          <p:nvPr/>
        </p:nvSpPr>
        <p:spPr>
          <a:xfrm>
            <a:off x="396762" y="654897"/>
            <a:ext cx="146074" cy="152974"/>
          </a:xfrm>
          <a:custGeom>
            <a:avLst/>
            <a:gdLst/>
            <a:ahLst/>
            <a:cxnLst/>
            <a:rect l="l" t="t" r="r" b="b"/>
            <a:pathLst>
              <a:path w="3519" h="3685" extrusionOk="0">
                <a:moveTo>
                  <a:pt x="1408" y="0"/>
                </a:moveTo>
                <a:lnTo>
                  <a:pt x="1408" y="1531"/>
                </a:lnTo>
                <a:lnTo>
                  <a:pt x="0" y="1531"/>
                </a:lnTo>
                <a:lnTo>
                  <a:pt x="0" y="2193"/>
                </a:lnTo>
                <a:lnTo>
                  <a:pt x="1408" y="2193"/>
                </a:lnTo>
                <a:lnTo>
                  <a:pt x="1408" y="3684"/>
                </a:lnTo>
                <a:lnTo>
                  <a:pt x="2110" y="3684"/>
                </a:lnTo>
                <a:lnTo>
                  <a:pt x="2110" y="2193"/>
                </a:lnTo>
                <a:lnTo>
                  <a:pt x="3518" y="2193"/>
                </a:lnTo>
                <a:lnTo>
                  <a:pt x="3518" y="1531"/>
                </a:lnTo>
                <a:lnTo>
                  <a:pt x="2110" y="1531"/>
                </a:lnTo>
                <a:lnTo>
                  <a:pt x="21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 name="Google Shape;239;p21"/>
          <p:cNvGrpSpPr/>
          <p:nvPr/>
        </p:nvGrpSpPr>
        <p:grpSpPr>
          <a:xfrm>
            <a:off x="463685" y="661875"/>
            <a:ext cx="8212080" cy="3360186"/>
            <a:chOff x="463685" y="661875"/>
            <a:chExt cx="8212080" cy="3360186"/>
          </a:xfrm>
        </p:grpSpPr>
        <p:sp>
          <p:nvSpPr>
            <p:cNvPr id="240" name="Google Shape;240;p21"/>
            <p:cNvSpPr/>
            <p:nvPr/>
          </p:nvSpPr>
          <p:spPr>
            <a:xfrm>
              <a:off x="463685" y="3870025"/>
              <a:ext cx="137165" cy="152036"/>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1"/>
            <p:cNvSpPr/>
            <p:nvPr/>
          </p:nvSpPr>
          <p:spPr>
            <a:xfrm>
              <a:off x="8538599" y="661875"/>
              <a:ext cx="137165" cy="152090"/>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242"/>
        <p:cNvGrpSpPr/>
        <p:nvPr/>
      </p:nvGrpSpPr>
      <p:grpSpPr>
        <a:xfrm>
          <a:off x="0" y="0"/>
          <a:ext cx="0" cy="0"/>
          <a:chOff x="0" y="0"/>
          <a:chExt cx="0" cy="0"/>
        </a:xfrm>
      </p:grpSpPr>
      <p:sp>
        <p:nvSpPr>
          <p:cNvPr id="243" name="Google Shape;243;p22"/>
          <p:cNvSpPr/>
          <p:nvPr/>
        </p:nvSpPr>
        <p:spPr>
          <a:xfrm>
            <a:off x="281250" y="281700"/>
            <a:ext cx="8581500" cy="4580100"/>
          </a:xfrm>
          <a:prstGeom prst="roundRect">
            <a:avLst>
              <a:gd name="adj" fmla="val 573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4" name="Google Shape;244;p22"/>
          <p:cNvGrpSpPr/>
          <p:nvPr/>
        </p:nvGrpSpPr>
        <p:grpSpPr>
          <a:xfrm flipH="1">
            <a:off x="-4975" y="-1975"/>
            <a:ext cx="8209725" cy="5149375"/>
            <a:chOff x="941625" y="-1975"/>
            <a:chExt cx="8209725" cy="5149375"/>
          </a:xfrm>
        </p:grpSpPr>
        <p:cxnSp>
          <p:nvCxnSpPr>
            <p:cNvPr id="245" name="Google Shape;245;p22"/>
            <p:cNvCxnSpPr/>
            <p:nvPr/>
          </p:nvCxnSpPr>
          <p:spPr>
            <a:xfrm rot="10800000">
              <a:off x="941625" y="-1975"/>
              <a:ext cx="0" cy="285600"/>
            </a:xfrm>
            <a:prstGeom prst="straightConnector1">
              <a:avLst/>
            </a:prstGeom>
            <a:noFill/>
            <a:ln w="9525" cap="flat" cmpd="sng">
              <a:solidFill>
                <a:schemeClr val="dk1"/>
              </a:solidFill>
              <a:prstDash val="solid"/>
              <a:round/>
              <a:headEnd type="none" w="med" len="med"/>
              <a:tailEnd type="none" w="med" len="med"/>
            </a:ln>
          </p:spPr>
        </p:cxnSp>
        <p:cxnSp>
          <p:nvCxnSpPr>
            <p:cNvPr id="246" name="Google Shape;246;p22"/>
            <p:cNvCxnSpPr/>
            <p:nvPr/>
          </p:nvCxnSpPr>
          <p:spPr>
            <a:xfrm rot="10800000">
              <a:off x="6006200" y="4861800"/>
              <a:ext cx="0" cy="285600"/>
            </a:xfrm>
            <a:prstGeom prst="straightConnector1">
              <a:avLst/>
            </a:prstGeom>
            <a:noFill/>
            <a:ln w="9525" cap="flat" cmpd="sng">
              <a:solidFill>
                <a:schemeClr val="dk1"/>
              </a:solidFill>
              <a:prstDash val="solid"/>
              <a:round/>
              <a:headEnd type="none" w="med" len="med"/>
              <a:tailEnd type="none" w="med" len="med"/>
            </a:ln>
          </p:spPr>
        </p:cxnSp>
        <p:cxnSp>
          <p:nvCxnSpPr>
            <p:cNvPr id="247" name="Google Shape;247;p22"/>
            <p:cNvCxnSpPr/>
            <p:nvPr/>
          </p:nvCxnSpPr>
          <p:spPr>
            <a:xfrm>
              <a:off x="8862750" y="1060313"/>
              <a:ext cx="288600" cy="0"/>
            </a:xfrm>
            <a:prstGeom prst="straightConnector1">
              <a:avLst/>
            </a:prstGeom>
            <a:noFill/>
            <a:ln w="9525" cap="flat" cmpd="sng">
              <a:solidFill>
                <a:schemeClr val="dk1"/>
              </a:solidFill>
              <a:prstDash val="solid"/>
              <a:round/>
              <a:headEnd type="none" w="med" len="med"/>
              <a:tailEnd type="none" w="med" len="med"/>
            </a:ln>
          </p:spPr>
        </p:cxnSp>
      </p:grpSp>
      <p:sp>
        <p:nvSpPr>
          <p:cNvPr id="248" name="Google Shape;248;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49" name="Google Shape;249;p22"/>
          <p:cNvSpPr txBox="1">
            <a:spLocks noGrp="1"/>
          </p:cNvSpPr>
          <p:nvPr>
            <p:ph type="subTitle" idx="1"/>
          </p:nvPr>
        </p:nvSpPr>
        <p:spPr>
          <a:xfrm>
            <a:off x="1521188" y="1444425"/>
            <a:ext cx="2967000" cy="438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solidFill>
                  <a:schemeClr val="dk1"/>
                </a:solidFill>
                <a:latin typeface="Abril Fatface"/>
                <a:ea typeface="Abril Fatface"/>
                <a:cs typeface="Abril Fatface"/>
                <a:sym typeface="Abril Fatfac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50" name="Google Shape;250;p22"/>
          <p:cNvSpPr txBox="1">
            <a:spLocks noGrp="1"/>
          </p:cNvSpPr>
          <p:nvPr>
            <p:ph type="subTitle" idx="2"/>
          </p:nvPr>
        </p:nvSpPr>
        <p:spPr>
          <a:xfrm>
            <a:off x="1521200" y="1857375"/>
            <a:ext cx="2967000" cy="761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51" name="Google Shape;251;p22"/>
          <p:cNvSpPr txBox="1">
            <a:spLocks noGrp="1"/>
          </p:cNvSpPr>
          <p:nvPr>
            <p:ph type="subTitle" idx="3"/>
          </p:nvPr>
        </p:nvSpPr>
        <p:spPr>
          <a:xfrm>
            <a:off x="5370725" y="1857375"/>
            <a:ext cx="2967000" cy="761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52" name="Google Shape;252;p22"/>
          <p:cNvSpPr txBox="1">
            <a:spLocks noGrp="1"/>
          </p:cNvSpPr>
          <p:nvPr>
            <p:ph type="subTitle" idx="4"/>
          </p:nvPr>
        </p:nvSpPr>
        <p:spPr>
          <a:xfrm>
            <a:off x="1521200" y="3543950"/>
            <a:ext cx="2967000" cy="761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53" name="Google Shape;253;p22"/>
          <p:cNvSpPr txBox="1">
            <a:spLocks noGrp="1"/>
          </p:cNvSpPr>
          <p:nvPr>
            <p:ph type="subTitle" idx="5"/>
          </p:nvPr>
        </p:nvSpPr>
        <p:spPr>
          <a:xfrm>
            <a:off x="5370725" y="3543950"/>
            <a:ext cx="2967000" cy="761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54" name="Google Shape;254;p22"/>
          <p:cNvSpPr txBox="1">
            <a:spLocks noGrp="1"/>
          </p:cNvSpPr>
          <p:nvPr>
            <p:ph type="subTitle" idx="6"/>
          </p:nvPr>
        </p:nvSpPr>
        <p:spPr>
          <a:xfrm>
            <a:off x="1521187" y="3131000"/>
            <a:ext cx="2967000" cy="438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solidFill>
                  <a:schemeClr val="dk1"/>
                </a:solidFill>
                <a:latin typeface="Abril Fatface"/>
                <a:ea typeface="Abril Fatface"/>
                <a:cs typeface="Abril Fatface"/>
                <a:sym typeface="Abril Fatfac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55" name="Google Shape;255;p22"/>
          <p:cNvSpPr txBox="1">
            <a:spLocks noGrp="1"/>
          </p:cNvSpPr>
          <p:nvPr>
            <p:ph type="subTitle" idx="7"/>
          </p:nvPr>
        </p:nvSpPr>
        <p:spPr>
          <a:xfrm>
            <a:off x="5370713" y="1444425"/>
            <a:ext cx="2967000" cy="438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solidFill>
                  <a:schemeClr val="dk1"/>
                </a:solidFill>
                <a:latin typeface="Abril Fatface"/>
                <a:ea typeface="Abril Fatface"/>
                <a:cs typeface="Abril Fatface"/>
                <a:sym typeface="Abril Fatfac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56" name="Google Shape;256;p22"/>
          <p:cNvSpPr txBox="1">
            <a:spLocks noGrp="1"/>
          </p:cNvSpPr>
          <p:nvPr>
            <p:ph type="subTitle" idx="8"/>
          </p:nvPr>
        </p:nvSpPr>
        <p:spPr>
          <a:xfrm>
            <a:off x="5370713" y="3131000"/>
            <a:ext cx="2967000" cy="4389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200">
                <a:solidFill>
                  <a:schemeClr val="dk1"/>
                </a:solidFill>
                <a:latin typeface="Abril Fatface"/>
                <a:ea typeface="Abril Fatface"/>
                <a:cs typeface="Abril Fatface"/>
                <a:sym typeface="Abril Fatfac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grpSp>
        <p:nvGrpSpPr>
          <p:cNvPr id="257" name="Google Shape;257;p22"/>
          <p:cNvGrpSpPr/>
          <p:nvPr/>
        </p:nvGrpSpPr>
        <p:grpSpPr>
          <a:xfrm>
            <a:off x="387648" y="535010"/>
            <a:ext cx="8328310" cy="4226461"/>
            <a:chOff x="387648" y="535010"/>
            <a:chExt cx="8328310" cy="4226461"/>
          </a:xfrm>
        </p:grpSpPr>
        <p:sp>
          <p:nvSpPr>
            <p:cNvPr id="258" name="Google Shape;258;p22"/>
            <p:cNvSpPr/>
            <p:nvPr/>
          </p:nvSpPr>
          <p:spPr>
            <a:xfrm>
              <a:off x="8355874" y="4608497"/>
              <a:ext cx="146074" cy="152974"/>
            </a:xfrm>
            <a:custGeom>
              <a:avLst/>
              <a:gdLst/>
              <a:ahLst/>
              <a:cxnLst/>
              <a:rect l="l" t="t" r="r" b="b"/>
              <a:pathLst>
                <a:path w="3519" h="3685" extrusionOk="0">
                  <a:moveTo>
                    <a:pt x="1408" y="0"/>
                  </a:moveTo>
                  <a:lnTo>
                    <a:pt x="1408" y="1531"/>
                  </a:lnTo>
                  <a:lnTo>
                    <a:pt x="0" y="1531"/>
                  </a:lnTo>
                  <a:lnTo>
                    <a:pt x="0" y="2193"/>
                  </a:lnTo>
                  <a:lnTo>
                    <a:pt x="1408" y="2193"/>
                  </a:lnTo>
                  <a:lnTo>
                    <a:pt x="1408" y="3684"/>
                  </a:lnTo>
                  <a:lnTo>
                    <a:pt x="2110" y="3684"/>
                  </a:lnTo>
                  <a:lnTo>
                    <a:pt x="2110" y="2193"/>
                  </a:lnTo>
                  <a:lnTo>
                    <a:pt x="3518" y="2193"/>
                  </a:lnTo>
                  <a:lnTo>
                    <a:pt x="3518" y="1531"/>
                  </a:lnTo>
                  <a:lnTo>
                    <a:pt x="2110" y="1531"/>
                  </a:lnTo>
                  <a:lnTo>
                    <a:pt x="21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22"/>
            <p:cNvGrpSpPr/>
            <p:nvPr/>
          </p:nvGrpSpPr>
          <p:grpSpPr>
            <a:xfrm>
              <a:off x="387648" y="772810"/>
              <a:ext cx="247716" cy="3911730"/>
              <a:chOff x="387648" y="772810"/>
              <a:chExt cx="247716" cy="3911730"/>
            </a:xfrm>
          </p:grpSpPr>
          <p:sp>
            <p:nvSpPr>
              <p:cNvPr id="260" name="Google Shape;260;p22"/>
              <p:cNvSpPr/>
              <p:nvPr/>
            </p:nvSpPr>
            <p:spPr>
              <a:xfrm>
                <a:off x="387648" y="772810"/>
                <a:ext cx="146070" cy="161905"/>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2"/>
              <p:cNvSpPr/>
              <p:nvPr/>
            </p:nvSpPr>
            <p:spPr>
              <a:xfrm>
                <a:off x="498199" y="4532450"/>
                <a:ext cx="137165" cy="152090"/>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22"/>
            <p:cNvSpPr/>
            <p:nvPr/>
          </p:nvSpPr>
          <p:spPr>
            <a:xfrm>
              <a:off x="8608474" y="535010"/>
              <a:ext cx="107484" cy="119137"/>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63"/>
        <p:cNvGrpSpPr/>
        <p:nvPr/>
      </p:nvGrpSpPr>
      <p:grpSpPr>
        <a:xfrm>
          <a:off x="0" y="0"/>
          <a:ext cx="0" cy="0"/>
          <a:chOff x="0" y="0"/>
          <a:chExt cx="0" cy="0"/>
        </a:xfrm>
      </p:grpSpPr>
      <p:sp>
        <p:nvSpPr>
          <p:cNvPr id="264" name="Google Shape;264;p23"/>
          <p:cNvSpPr/>
          <p:nvPr/>
        </p:nvSpPr>
        <p:spPr>
          <a:xfrm>
            <a:off x="281250" y="281700"/>
            <a:ext cx="8581500" cy="4580100"/>
          </a:xfrm>
          <a:prstGeom prst="roundRect">
            <a:avLst>
              <a:gd name="adj" fmla="val 573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5" name="Google Shape;265;p23"/>
          <p:cNvCxnSpPr/>
          <p:nvPr/>
        </p:nvCxnSpPr>
        <p:spPr>
          <a:xfrm rot="10800000">
            <a:off x="6442850" y="-1975"/>
            <a:ext cx="0" cy="285600"/>
          </a:xfrm>
          <a:prstGeom prst="straightConnector1">
            <a:avLst/>
          </a:prstGeom>
          <a:noFill/>
          <a:ln w="9525" cap="flat" cmpd="sng">
            <a:solidFill>
              <a:schemeClr val="dk1"/>
            </a:solidFill>
            <a:prstDash val="solid"/>
            <a:round/>
            <a:headEnd type="none" w="med" len="med"/>
            <a:tailEnd type="none" w="med" len="med"/>
          </a:ln>
        </p:spPr>
      </p:cxnSp>
      <p:cxnSp>
        <p:nvCxnSpPr>
          <p:cNvPr id="266" name="Google Shape;266;p23"/>
          <p:cNvCxnSpPr/>
          <p:nvPr/>
        </p:nvCxnSpPr>
        <p:spPr>
          <a:xfrm rot="10800000">
            <a:off x="1872725" y="4861800"/>
            <a:ext cx="0" cy="285600"/>
          </a:xfrm>
          <a:prstGeom prst="straightConnector1">
            <a:avLst/>
          </a:prstGeom>
          <a:noFill/>
          <a:ln w="9525" cap="flat" cmpd="sng">
            <a:solidFill>
              <a:schemeClr val="dk1"/>
            </a:solidFill>
            <a:prstDash val="solid"/>
            <a:round/>
            <a:headEnd type="none" w="med" len="med"/>
            <a:tailEnd type="none" w="med" len="med"/>
          </a:ln>
        </p:spPr>
      </p:cxnSp>
      <p:cxnSp>
        <p:nvCxnSpPr>
          <p:cNvPr id="267" name="Google Shape;267;p23"/>
          <p:cNvCxnSpPr/>
          <p:nvPr/>
        </p:nvCxnSpPr>
        <p:spPr>
          <a:xfrm>
            <a:off x="8862750" y="3540638"/>
            <a:ext cx="288600" cy="0"/>
          </a:xfrm>
          <a:prstGeom prst="straightConnector1">
            <a:avLst/>
          </a:prstGeom>
          <a:noFill/>
          <a:ln w="9525" cap="flat" cmpd="sng">
            <a:solidFill>
              <a:schemeClr val="dk1"/>
            </a:solidFill>
            <a:prstDash val="solid"/>
            <a:round/>
            <a:headEnd type="none" w="med" len="med"/>
            <a:tailEnd type="none" w="med" len="med"/>
          </a:ln>
        </p:spPr>
      </p:cxnSp>
      <p:sp>
        <p:nvSpPr>
          <p:cNvPr id="268" name="Google Shape;268;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9" name="Google Shape;269;p23"/>
          <p:cNvSpPr txBox="1">
            <a:spLocks noGrp="1"/>
          </p:cNvSpPr>
          <p:nvPr>
            <p:ph type="subTitle" idx="1"/>
          </p:nvPr>
        </p:nvSpPr>
        <p:spPr>
          <a:xfrm>
            <a:off x="872400" y="1865099"/>
            <a:ext cx="2235900" cy="92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70" name="Google Shape;270;p23"/>
          <p:cNvSpPr txBox="1">
            <a:spLocks noGrp="1"/>
          </p:cNvSpPr>
          <p:nvPr>
            <p:ph type="subTitle" idx="2"/>
          </p:nvPr>
        </p:nvSpPr>
        <p:spPr>
          <a:xfrm>
            <a:off x="3464637" y="1865099"/>
            <a:ext cx="2227500" cy="92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71" name="Google Shape;271;p23"/>
          <p:cNvSpPr txBox="1">
            <a:spLocks noGrp="1"/>
          </p:cNvSpPr>
          <p:nvPr>
            <p:ph type="subTitle" idx="3"/>
          </p:nvPr>
        </p:nvSpPr>
        <p:spPr>
          <a:xfrm>
            <a:off x="872400" y="3595150"/>
            <a:ext cx="2235900" cy="92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72" name="Google Shape;272;p23"/>
          <p:cNvSpPr txBox="1">
            <a:spLocks noGrp="1"/>
          </p:cNvSpPr>
          <p:nvPr>
            <p:ph type="subTitle" idx="4"/>
          </p:nvPr>
        </p:nvSpPr>
        <p:spPr>
          <a:xfrm>
            <a:off x="3464637" y="3595150"/>
            <a:ext cx="2227500" cy="92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73" name="Google Shape;273;p23"/>
          <p:cNvSpPr txBox="1">
            <a:spLocks noGrp="1"/>
          </p:cNvSpPr>
          <p:nvPr>
            <p:ph type="subTitle" idx="5"/>
          </p:nvPr>
        </p:nvSpPr>
        <p:spPr>
          <a:xfrm>
            <a:off x="6044100" y="1865100"/>
            <a:ext cx="2227500" cy="92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74" name="Google Shape;274;p23"/>
          <p:cNvSpPr txBox="1">
            <a:spLocks noGrp="1"/>
          </p:cNvSpPr>
          <p:nvPr>
            <p:ph type="subTitle" idx="6"/>
          </p:nvPr>
        </p:nvSpPr>
        <p:spPr>
          <a:xfrm>
            <a:off x="6044100" y="3595153"/>
            <a:ext cx="2227500" cy="924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275" name="Google Shape;275;p23"/>
          <p:cNvSpPr txBox="1">
            <a:spLocks noGrp="1"/>
          </p:cNvSpPr>
          <p:nvPr>
            <p:ph type="subTitle" idx="7"/>
          </p:nvPr>
        </p:nvSpPr>
        <p:spPr>
          <a:xfrm>
            <a:off x="876797" y="1429175"/>
            <a:ext cx="2227500" cy="43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dk1"/>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76" name="Google Shape;276;p23"/>
          <p:cNvSpPr txBox="1">
            <a:spLocks noGrp="1"/>
          </p:cNvSpPr>
          <p:nvPr>
            <p:ph type="subTitle" idx="8"/>
          </p:nvPr>
        </p:nvSpPr>
        <p:spPr>
          <a:xfrm>
            <a:off x="3469013" y="1429175"/>
            <a:ext cx="2218500" cy="43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dk1"/>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77" name="Google Shape;277;p23"/>
          <p:cNvSpPr txBox="1">
            <a:spLocks noGrp="1"/>
          </p:cNvSpPr>
          <p:nvPr>
            <p:ph type="subTitle" idx="9"/>
          </p:nvPr>
        </p:nvSpPr>
        <p:spPr>
          <a:xfrm>
            <a:off x="6048472" y="1429175"/>
            <a:ext cx="2218800" cy="43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dk1"/>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78" name="Google Shape;278;p23"/>
          <p:cNvSpPr txBox="1">
            <a:spLocks noGrp="1"/>
          </p:cNvSpPr>
          <p:nvPr>
            <p:ph type="subTitle" idx="13"/>
          </p:nvPr>
        </p:nvSpPr>
        <p:spPr>
          <a:xfrm>
            <a:off x="876797" y="3156253"/>
            <a:ext cx="2227500" cy="43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dk1"/>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79" name="Google Shape;279;p23"/>
          <p:cNvSpPr txBox="1">
            <a:spLocks noGrp="1"/>
          </p:cNvSpPr>
          <p:nvPr>
            <p:ph type="subTitle" idx="14"/>
          </p:nvPr>
        </p:nvSpPr>
        <p:spPr>
          <a:xfrm>
            <a:off x="3469013" y="3156253"/>
            <a:ext cx="2218500" cy="43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dk1"/>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0" name="Google Shape;280;p23"/>
          <p:cNvSpPr txBox="1">
            <a:spLocks noGrp="1"/>
          </p:cNvSpPr>
          <p:nvPr>
            <p:ph type="subTitle" idx="15"/>
          </p:nvPr>
        </p:nvSpPr>
        <p:spPr>
          <a:xfrm>
            <a:off x="6048472" y="3156256"/>
            <a:ext cx="2218800" cy="438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dk1"/>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81" name="Google Shape;281;p23"/>
          <p:cNvSpPr/>
          <p:nvPr/>
        </p:nvSpPr>
        <p:spPr>
          <a:xfrm>
            <a:off x="505503" y="796284"/>
            <a:ext cx="98726" cy="109429"/>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p:nvPr/>
        </p:nvSpPr>
        <p:spPr>
          <a:xfrm>
            <a:off x="8648437" y="905727"/>
            <a:ext cx="137506" cy="152413"/>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3"/>
          <p:cNvSpPr/>
          <p:nvPr/>
        </p:nvSpPr>
        <p:spPr>
          <a:xfrm rot="-220">
            <a:off x="433798" y="4028137"/>
            <a:ext cx="137496" cy="143982"/>
          </a:xfrm>
          <a:custGeom>
            <a:avLst/>
            <a:gdLst/>
            <a:ahLst/>
            <a:cxnLst/>
            <a:rect l="l" t="t" r="r" b="b"/>
            <a:pathLst>
              <a:path w="3519" h="3685" extrusionOk="0">
                <a:moveTo>
                  <a:pt x="1408" y="0"/>
                </a:moveTo>
                <a:lnTo>
                  <a:pt x="1408" y="1531"/>
                </a:lnTo>
                <a:lnTo>
                  <a:pt x="0" y="1531"/>
                </a:lnTo>
                <a:lnTo>
                  <a:pt x="0" y="2193"/>
                </a:lnTo>
                <a:lnTo>
                  <a:pt x="1408" y="2193"/>
                </a:lnTo>
                <a:lnTo>
                  <a:pt x="1408" y="3684"/>
                </a:lnTo>
                <a:lnTo>
                  <a:pt x="2110" y="3684"/>
                </a:lnTo>
                <a:lnTo>
                  <a:pt x="2110" y="2193"/>
                </a:lnTo>
                <a:lnTo>
                  <a:pt x="3518" y="2193"/>
                </a:lnTo>
                <a:lnTo>
                  <a:pt x="3518" y="1531"/>
                </a:lnTo>
                <a:lnTo>
                  <a:pt x="2110" y="1531"/>
                </a:lnTo>
                <a:lnTo>
                  <a:pt x="21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3"/>
          <p:cNvSpPr/>
          <p:nvPr/>
        </p:nvSpPr>
        <p:spPr>
          <a:xfrm>
            <a:off x="8549703" y="3653234"/>
            <a:ext cx="98726" cy="109429"/>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p:nvPr/>
        </p:nvSpPr>
        <p:spPr>
          <a:xfrm>
            <a:off x="281250" y="281700"/>
            <a:ext cx="8581500" cy="4580100"/>
          </a:xfrm>
          <a:prstGeom prst="roundRect">
            <a:avLst>
              <a:gd name="adj" fmla="val 573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 name="Google Shape;20;p3"/>
          <p:cNvCxnSpPr/>
          <p:nvPr/>
        </p:nvCxnSpPr>
        <p:spPr>
          <a:xfrm rot="10800000">
            <a:off x="941625" y="-1975"/>
            <a:ext cx="0" cy="285600"/>
          </a:xfrm>
          <a:prstGeom prst="straightConnector1">
            <a:avLst/>
          </a:prstGeom>
          <a:noFill/>
          <a:ln w="9525" cap="flat" cmpd="sng">
            <a:solidFill>
              <a:schemeClr val="dk1"/>
            </a:solidFill>
            <a:prstDash val="solid"/>
            <a:round/>
            <a:headEnd type="none" w="med" len="med"/>
            <a:tailEnd type="none" w="med" len="med"/>
          </a:ln>
        </p:spPr>
      </p:cxnSp>
      <p:cxnSp>
        <p:nvCxnSpPr>
          <p:cNvPr id="21" name="Google Shape;21;p3"/>
          <p:cNvCxnSpPr/>
          <p:nvPr/>
        </p:nvCxnSpPr>
        <p:spPr>
          <a:xfrm rot="10800000">
            <a:off x="6006200" y="4861800"/>
            <a:ext cx="0" cy="285600"/>
          </a:xfrm>
          <a:prstGeom prst="straightConnector1">
            <a:avLst/>
          </a:prstGeom>
          <a:noFill/>
          <a:ln w="9525" cap="flat" cmpd="sng">
            <a:solidFill>
              <a:schemeClr val="dk1"/>
            </a:solidFill>
            <a:prstDash val="solid"/>
            <a:round/>
            <a:headEnd type="none" w="med" len="med"/>
            <a:tailEnd type="none" w="med" len="med"/>
          </a:ln>
        </p:spPr>
      </p:cxnSp>
      <p:cxnSp>
        <p:nvCxnSpPr>
          <p:cNvPr id="22" name="Google Shape;22;p3"/>
          <p:cNvCxnSpPr/>
          <p:nvPr/>
        </p:nvCxnSpPr>
        <p:spPr>
          <a:xfrm>
            <a:off x="8862750" y="1060313"/>
            <a:ext cx="288600" cy="0"/>
          </a:xfrm>
          <a:prstGeom prst="straightConnector1">
            <a:avLst/>
          </a:prstGeom>
          <a:noFill/>
          <a:ln w="9525" cap="flat" cmpd="sng">
            <a:solidFill>
              <a:schemeClr val="dk1"/>
            </a:solidFill>
            <a:prstDash val="solid"/>
            <a:round/>
            <a:headEnd type="none" w="med" len="med"/>
            <a:tailEnd type="none" w="med" len="med"/>
          </a:ln>
        </p:spPr>
      </p:cxnSp>
      <p:sp>
        <p:nvSpPr>
          <p:cNvPr id="23" name="Google Shape;23;p3"/>
          <p:cNvSpPr txBox="1">
            <a:spLocks noGrp="1"/>
          </p:cNvSpPr>
          <p:nvPr>
            <p:ph type="title"/>
          </p:nvPr>
        </p:nvSpPr>
        <p:spPr>
          <a:xfrm>
            <a:off x="4687850" y="2195825"/>
            <a:ext cx="3707400" cy="1523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4" name="Google Shape;24;p3"/>
          <p:cNvSpPr txBox="1">
            <a:spLocks noGrp="1"/>
          </p:cNvSpPr>
          <p:nvPr>
            <p:ph type="title" idx="2" hasCustomPrompt="1"/>
          </p:nvPr>
        </p:nvSpPr>
        <p:spPr>
          <a:xfrm>
            <a:off x="4687850" y="1192025"/>
            <a:ext cx="1359300" cy="1003800"/>
          </a:xfrm>
          <a:prstGeom prst="rect">
            <a:avLst/>
          </a:prstGeom>
          <a:solidFill>
            <a:schemeClr val="dk1"/>
          </a:solid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1"/>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5" name="Google Shape;25;p3"/>
          <p:cNvSpPr/>
          <p:nvPr/>
        </p:nvSpPr>
        <p:spPr>
          <a:xfrm>
            <a:off x="4017597" y="395872"/>
            <a:ext cx="84615" cy="93789"/>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a:off x="8526139" y="1192022"/>
            <a:ext cx="140036" cy="155218"/>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420047" y="3774572"/>
            <a:ext cx="84615" cy="93789"/>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7046354" y="4277099"/>
            <a:ext cx="185142" cy="205267"/>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285"/>
        <p:cNvGrpSpPr/>
        <p:nvPr/>
      </p:nvGrpSpPr>
      <p:grpSpPr>
        <a:xfrm>
          <a:off x="0" y="0"/>
          <a:ext cx="0" cy="0"/>
          <a:chOff x="0" y="0"/>
          <a:chExt cx="0" cy="0"/>
        </a:xfrm>
      </p:grpSpPr>
      <p:sp>
        <p:nvSpPr>
          <p:cNvPr id="286" name="Google Shape;286;p24"/>
          <p:cNvSpPr/>
          <p:nvPr/>
        </p:nvSpPr>
        <p:spPr>
          <a:xfrm>
            <a:off x="281250" y="281700"/>
            <a:ext cx="8581500" cy="4580100"/>
          </a:xfrm>
          <a:prstGeom prst="roundRect">
            <a:avLst>
              <a:gd name="adj" fmla="val 573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4"/>
          <p:cNvSpPr txBox="1">
            <a:spLocks noGrp="1"/>
          </p:cNvSpPr>
          <p:nvPr>
            <p:ph type="ctrTitle"/>
          </p:nvPr>
        </p:nvSpPr>
        <p:spPr>
          <a:xfrm>
            <a:off x="1188450" y="669825"/>
            <a:ext cx="3513600" cy="997800"/>
          </a:xfrm>
          <a:prstGeom prst="rect">
            <a:avLst/>
          </a:prstGeom>
        </p:spPr>
        <p:txBody>
          <a:bodyPr spcFirstLastPara="1" wrap="square" lIns="91425" tIns="91425" rIns="91425" bIns="91425" anchor="t" anchorCtr="0">
            <a:noAutofit/>
          </a:bodyPr>
          <a:lstStyle>
            <a:lvl1pPr lvl="0" algn="l"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88" name="Google Shape;288;p24"/>
          <p:cNvSpPr txBox="1">
            <a:spLocks noGrp="1"/>
          </p:cNvSpPr>
          <p:nvPr>
            <p:ph type="subTitle" idx="1"/>
          </p:nvPr>
        </p:nvSpPr>
        <p:spPr>
          <a:xfrm>
            <a:off x="1188450" y="1628350"/>
            <a:ext cx="3513600" cy="913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89" name="Google Shape;289;p24"/>
          <p:cNvSpPr txBox="1"/>
          <p:nvPr/>
        </p:nvSpPr>
        <p:spPr>
          <a:xfrm>
            <a:off x="1188450" y="3449225"/>
            <a:ext cx="3478200" cy="615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sz="1200" b="1">
                <a:solidFill>
                  <a:schemeClr val="dk1"/>
                </a:solidFill>
                <a:latin typeface="Jost"/>
                <a:ea typeface="Jost"/>
                <a:cs typeface="Jost"/>
                <a:sym typeface="Jost"/>
              </a:rPr>
              <a:t>CREDITS:</a:t>
            </a:r>
            <a:r>
              <a:rPr lang="en" sz="1200">
                <a:solidFill>
                  <a:schemeClr val="dk1"/>
                </a:solidFill>
                <a:latin typeface="Jost"/>
                <a:ea typeface="Jost"/>
                <a:cs typeface="Jost"/>
                <a:sym typeface="Jost"/>
              </a:rPr>
              <a:t> This presentation template was created by</a:t>
            </a:r>
            <a:r>
              <a:rPr lang="en" sz="1200" b="1">
                <a:solidFill>
                  <a:schemeClr val="dk1"/>
                </a:solidFill>
                <a:latin typeface="Jost"/>
                <a:ea typeface="Jost"/>
                <a:cs typeface="Jost"/>
                <a:sym typeface="Jost"/>
              </a:rPr>
              <a:t> </a:t>
            </a:r>
            <a:r>
              <a:rPr lang="en" sz="1200" b="1">
                <a:solidFill>
                  <a:schemeClr val="dk1"/>
                </a:solidFill>
                <a:uFill>
                  <a:noFill/>
                </a:uFill>
                <a:latin typeface="Jost"/>
                <a:ea typeface="Jost"/>
                <a:cs typeface="Jost"/>
                <a:sym typeface="Jost"/>
                <a:hlinkClick r:id="rId2">
                  <a:extLst>
                    <a:ext uri="{A12FA001-AC4F-418D-AE19-62706E023703}">
                      <ahyp:hlinkClr xmlns:ahyp="http://schemas.microsoft.com/office/drawing/2018/hyperlinkcolor" val="tx"/>
                    </a:ext>
                  </a:extLst>
                </a:hlinkClick>
              </a:rPr>
              <a:t>Slidesgo</a:t>
            </a:r>
            <a:r>
              <a:rPr lang="en" sz="1200" b="1">
                <a:solidFill>
                  <a:schemeClr val="dk1"/>
                </a:solidFill>
                <a:latin typeface="Jost"/>
                <a:ea typeface="Jost"/>
                <a:cs typeface="Jost"/>
                <a:sym typeface="Jost"/>
              </a:rPr>
              <a:t>, </a:t>
            </a:r>
            <a:r>
              <a:rPr lang="en" sz="1200">
                <a:solidFill>
                  <a:schemeClr val="dk1"/>
                </a:solidFill>
                <a:latin typeface="Jost"/>
                <a:ea typeface="Jost"/>
                <a:cs typeface="Jost"/>
                <a:sym typeface="Jost"/>
              </a:rPr>
              <a:t>and includes icons by </a:t>
            </a:r>
            <a:r>
              <a:rPr lang="en" sz="1200" b="1">
                <a:solidFill>
                  <a:schemeClr val="dk1"/>
                </a:solidFill>
                <a:uFill>
                  <a:noFill/>
                </a:uFill>
                <a:latin typeface="Jost"/>
                <a:ea typeface="Jost"/>
                <a:cs typeface="Jost"/>
                <a:sym typeface="Jost"/>
                <a:hlinkClick r:id="rId3">
                  <a:extLst>
                    <a:ext uri="{A12FA001-AC4F-418D-AE19-62706E023703}">
                      <ahyp:hlinkClr xmlns:ahyp="http://schemas.microsoft.com/office/drawing/2018/hyperlinkcolor" val="tx"/>
                    </a:ext>
                  </a:extLst>
                </a:hlinkClick>
              </a:rPr>
              <a:t>Flaticon</a:t>
            </a:r>
            <a:r>
              <a:rPr lang="en" sz="1200" b="1">
                <a:solidFill>
                  <a:schemeClr val="dk1"/>
                </a:solidFill>
                <a:latin typeface="Jost"/>
                <a:ea typeface="Jost"/>
                <a:cs typeface="Jost"/>
                <a:sym typeface="Jost"/>
              </a:rPr>
              <a:t> </a:t>
            </a:r>
            <a:r>
              <a:rPr lang="en" sz="1200">
                <a:solidFill>
                  <a:schemeClr val="dk1"/>
                </a:solidFill>
                <a:latin typeface="Jost"/>
                <a:ea typeface="Jost"/>
                <a:cs typeface="Jost"/>
                <a:sym typeface="Jost"/>
              </a:rPr>
              <a:t>and infographics &amp; images by </a:t>
            </a:r>
            <a:r>
              <a:rPr lang="en" sz="1200" b="1">
                <a:solidFill>
                  <a:schemeClr val="dk1"/>
                </a:solidFill>
                <a:uFill>
                  <a:noFill/>
                </a:uFill>
                <a:latin typeface="Jost"/>
                <a:ea typeface="Jost"/>
                <a:cs typeface="Jost"/>
                <a:sym typeface="Jost"/>
                <a:hlinkClick r:id="rId4">
                  <a:extLst>
                    <a:ext uri="{A12FA001-AC4F-418D-AE19-62706E023703}">
                      <ahyp:hlinkClr xmlns:ahyp="http://schemas.microsoft.com/office/drawing/2018/hyperlinkcolor" val="tx"/>
                    </a:ext>
                  </a:extLst>
                </a:hlinkClick>
              </a:rPr>
              <a:t>Freepik</a:t>
            </a:r>
            <a:endParaRPr sz="1200" b="1">
              <a:solidFill>
                <a:schemeClr val="dk1"/>
              </a:solidFill>
              <a:highlight>
                <a:srgbClr val="DFDEFC"/>
              </a:highlight>
              <a:latin typeface="Jost"/>
              <a:ea typeface="Jost"/>
              <a:cs typeface="Jost"/>
              <a:sym typeface="Jost"/>
            </a:endParaRPr>
          </a:p>
        </p:txBody>
      </p:sp>
      <p:cxnSp>
        <p:nvCxnSpPr>
          <p:cNvPr id="290" name="Google Shape;290;p24"/>
          <p:cNvCxnSpPr/>
          <p:nvPr/>
        </p:nvCxnSpPr>
        <p:spPr>
          <a:xfrm rot="10800000">
            <a:off x="1307300" y="-1975"/>
            <a:ext cx="0" cy="285600"/>
          </a:xfrm>
          <a:prstGeom prst="straightConnector1">
            <a:avLst/>
          </a:prstGeom>
          <a:noFill/>
          <a:ln w="9525" cap="flat" cmpd="sng">
            <a:solidFill>
              <a:schemeClr val="dk1"/>
            </a:solidFill>
            <a:prstDash val="solid"/>
            <a:round/>
            <a:headEnd type="none" w="med" len="med"/>
            <a:tailEnd type="none" w="med" len="med"/>
          </a:ln>
        </p:spPr>
      </p:cxnSp>
      <p:cxnSp>
        <p:nvCxnSpPr>
          <p:cNvPr id="291" name="Google Shape;291;p24"/>
          <p:cNvCxnSpPr/>
          <p:nvPr/>
        </p:nvCxnSpPr>
        <p:spPr>
          <a:xfrm rot="10800000">
            <a:off x="7461400" y="4861800"/>
            <a:ext cx="0" cy="285600"/>
          </a:xfrm>
          <a:prstGeom prst="straightConnector1">
            <a:avLst/>
          </a:prstGeom>
          <a:noFill/>
          <a:ln w="9525" cap="flat" cmpd="sng">
            <a:solidFill>
              <a:schemeClr val="dk1"/>
            </a:solidFill>
            <a:prstDash val="solid"/>
            <a:round/>
            <a:headEnd type="none" w="med" len="med"/>
            <a:tailEnd type="none" w="med" len="med"/>
          </a:ln>
        </p:spPr>
      </p:cxnSp>
      <p:cxnSp>
        <p:nvCxnSpPr>
          <p:cNvPr id="292" name="Google Shape;292;p24"/>
          <p:cNvCxnSpPr/>
          <p:nvPr/>
        </p:nvCxnSpPr>
        <p:spPr>
          <a:xfrm>
            <a:off x="8862750" y="2014288"/>
            <a:ext cx="288600" cy="0"/>
          </a:xfrm>
          <a:prstGeom prst="straightConnector1">
            <a:avLst/>
          </a:prstGeom>
          <a:noFill/>
          <a:ln w="9525" cap="flat" cmpd="sng">
            <a:solidFill>
              <a:schemeClr val="dk1"/>
            </a:solidFill>
            <a:prstDash val="solid"/>
            <a:round/>
            <a:headEnd type="none" w="med" len="med"/>
            <a:tailEnd type="none" w="med" len="med"/>
          </a:ln>
        </p:spPr>
      </p:cxnSp>
      <p:sp>
        <p:nvSpPr>
          <p:cNvPr id="293" name="Google Shape;293;p24"/>
          <p:cNvSpPr/>
          <p:nvPr/>
        </p:nvSpPr>
        <p:spPr>
          <a:xfrm>
            <a:off x="8600670" y="534989"/>
            <a:ext cx="117313" cy="130031"/>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4" name="Google Shape;294;p24"/>
          <p:cNvGrpSpPr/>
          <p:nvPr/>
        </p:nvGrpSpPr>
        <p:grpSpPr>
          <a:xfrm>
            <a:off x="426196" y="445013"/>
            <a:ext cx="8090436" cy="4357936"/>
            <a:chOff x="426196" y="445013"/>
            <a:chExt cx="8090436" cy="4357936"/>
          </a:xfrm>
        </p:grpSpPr>
        <p:sp>
          <p:nvSpPr>
            <p:cNvPr id="295" name="Google Shape;295;p24"/>
            <p:cNvSpPr/>
            <p:nvPr/>
          </p:nvSpPr>
          <p:spPr>
            <a:xfrm>
              <a:off x="2714660" y="4650913"/>
              <a:ext cx="137165" cy="152036"/>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4"/>
            <p:cNvSpPr/>
            <p:nvPr/>
          </p:nvSpPr>
          <p:spPr>
            <a:xfrm>
              <a:off x="426196" y="445013"/>
              <a:ext cx="189034" cy="209474"/>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4"/>
            <p:cNvSpPr/>
            <p:nvPr/>
          </p:nvSpPr>
          <p:spPr>
            <a:xfrm>
              <a:off x="8428903" y="4650928"/>
              <a:ext cx="87729" cy="97240"/>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24"/>
          <p:cNvSpPr/>
          <p:nvPr/>
        </p:nvSpPr>
        <p:spPr>
          <a:xfrm>
            <a:off x="519512" y="4004309"/>
            <a:ext cx="146074" cy="152974"/>
          </a:xfrm>
          <a:custGeom>
            <a:avLst/>
            <a:gdLst/>
            <a:ahLst/>
            <a:cxnLst/>
            <a:rect l="l" t="t" r="r" b="b"/>
            <a:pathLst>
              <a:path w="3519" h="3685" extrusionOk="0">
                <a:moveTo>
                  <a:pt x="1408" y="0"/>
                </a:moveTo>
                <a:lnTo>
                  <a:pt x="1408" y="1531"/>
                </a:lnTo>
                <a:lnTo>
                  <a:pt x="0" y="1531"/>
                </a:lnTo>
                <a:lnTo>
                  <a:pt x="0" y="2193"/>
                </a:lnTo>
                <a:lnTo>
                  <a:pt x="1408" y="2193"/>
                </a:lnTo>
                <a:lnTo>
                  <a:pt x="1408" y="3684"/>
                </a:lnTo>
                <a:lnTo>
                  <a:pt x="2110" y="3684"/>
                </a:lnTo>
                <a:lnTo>
                  <a:pt x="2110" y="2193"/>
                </a:lnTo>
                <a:lnTo>
                  <a:pt x="3518" y="2193"/>
                </a:lnTo>
                <a:lnTo>
                  <a:pt x="3518" y="1531"/>
                </a:lnTo>
                <a:lnTo>
                  <a:pt x="2110" y="1531"/>
                </a:lnTo>
                <a:lnTo>
                  <a:pt x="21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99"/>
        <p:cNvGrpSpPr/>
        <p:nvPr/>
      </p:nvGrpSpPr>
      <p:grpSpPr>
        <a:xfrm>
          <a:off x="0" y="0"/>
          <a:ext cx="0" cy="0"/>
          <a:chOff x="0" y="0"/>
          <a:chExt cx="0" cy="0"/>
        </a:xfrm>
      </p:grpSpPr>
      <p:sp>
        <p:nvSpPr>
          <p:cNvPr id="300" name="Google Shape;300;p25"/>
          <p:cNvSpPr/>
          <p:nvPr/>
        </p:nvSpPr>
        <p:spPr>
          <a:xfrm>
            <a:off x="281250" y="281700"/>
            <a:ext cx="8581500" cy="4580100"/>
          </a:xfrm>
          <a:prstGeom prst="roundRect">
            <a:avLst>
              <a:gd name="adj" fmla="val 573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01" name="Google Shape;301;p25"/>
          <p:cNvCxnSpPr/>
          <p:nvPr/>
        </p:nvCxnSpPr>
        <p:spPr>
          <a:xfrm rot="10800000">
            <a:off x="1307300" y="-1975"/>
            <a:ext cx="0" cy="285600"/>
          </a:xfrm>
          <a:prstGeom prst="straightConnector1">
            <a:avLst/>
          </a:prstGeom>
          <a:noFill/>
          <a:ln w="9525" cap="flat" cmpd="sng">
            <a:solidFill>
              <a:schemeClr val="dk1"/>
            </a:solidFill>
            <a:prstDash val="solid"/>
            <a:round/>
            <a:headEnd type="none" w="med" len="med"/>
            <a:tailEnd type="none" w="med" len="med"/>
          </a:ln>
        </p:spPr>
      </p:cxnSp>
      <p:cxnSp>
        <p:nvCxnSpPr>
          <p:cNvPr id="302" name="Google Shape;302;p25"/>
          <p:cNvCxnSpPr/>
          <p:nvPr/>
        </p:nvCxnSpPr>
        <p:spPr>
          <a:xfrm rot="10800000">
            <a:off x="7461400" y="4861800"/>
            <a:ext cx="0" cy="285600"/>
          </a:xfrm>
          <a:prstGeom prst="straightConnector1">
            <a:avLst/>
          </a:prstGeom>
          <a:noFill/>
          <a:ln w="9525" cap="flat" cmpd="sng">
            <a:solidFill>
              <a:schemeClr val="dk1"/>
            </a:solidFill>
            <a:prstDash val="solid"/>
            <a:round/>
            <a:headEnd type="none" w="med" len="med"/>
            <a:tailEnd type="none" w="med" len="med"/>
          </a:ln>
        </p:spPr>
      </p:cxnSp>
      <p:cxnSp>
        <p:nvCxnSpPr>
          <p:cNvPr id="303" name="Google Shape;303;p25"/>
          <p:cNvCxnSpPr/>
          <p:nvPr/>
        </p:nvCxnSpPr>
        <p:spPr>
          <a:xfrm>
            <a:off x="8862750" y="2014288"/>
            <a:ext cx="288600" cy="0"/>
          </a:xfrm>
          <a:prstGeom prst="straightConnector1">
            <a:avLst/>
          </a:prstGeom>
          <a:noFill/>
          <a:ln w="9525" cap="flat" cmpd="sng">
            <a:solidFill>
              <a:schemeClr val="dk1"/>
            </a:solidFill>
            <a:prstDash val="solid"/>
            <a:round/>
            <a:headEnd type="none" w="med" len="med"/>
            <a:tailEnd type="none" w="med" len="med"/>
          </a:ln>
        </p:spPr>
      </p:cxnSp>
      <p:sp>
        <p:nvSpPr>
          <p:cNvPr id="304" name="Google Shape;304;p25"/>
          <p:cNvSpPr/>
          <p:nvPr/>
        </p:nvSpPr>
        <p:spPr>
          <a:xfrm>
            <a:off x="542827" y="534990"/>
            <a:ext cx="77463" cy="85861"/>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5"/>
          <p:cNvSpPr/>
          <p:nvPr/>
        </p:nvSpPr>
        <p:spPr>
          <a:xfrm>
            <a:off x="8572787" y="4287497"/>
            <a:ext cx="146074" cy="152974"/>
          </a:xfrm>
          <a:custGeom>
            <a:avLst/>
            <a:gdLst/>
            <a:ahLst/>
            <a:cxnLst/>
            <a:rect l="l" t="t" r="r" b="b"/>
            <a:pathLst>
              <a:path w="3519" h="3685" extrusionOk="0">
                <a:moveTo>
                  <a:pt x="1408" y="0"/>
                </a:moveTo>
                <a:lnTo>
                  <a:pt x="1408" y="1531"/>
                </a:lnTo>
                <a:lnTo>
                  <a:pt x="0" y="1531"/>
                </a:lnTo>
                <a:lnTo>
                  <a:pt x="0" y="2193"/>
                </a:lnTo>
                <a:lnTo>
                  <a:pt x="1408" y="2193"/>
                </a:lnTo>
                <a:lnTo>
                  <a:pt x="1408" y="3684"/>
                </a:lnTo>
                <a:lnTo>
                  <a:pt x="2110" y="3684"/>
                </a:lnTo>
                <a:lnTo>
                  <a:pt x="2110" y="2193"/>
                </a:lnTo>
                <a:lnTo>
                  <a:pt x="3518" y="2193"/>
                </a:lnTo>
                <a:lnTo>
                  <a:pt x="3518" y="1531"/>
                </a:lnTo>
                <a:lnTo>
                  <a:pt x="2110" y="1531"/>
                </a:lnTo>
                <a:lnTo>
                  <a:pt x="21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5"/>
          <p:cNvSpPr/>
          <p:nvPr/>
        </p:nvSpPr>
        <p:spPr>
          <a:xfrm>
            <a:off x="8675774" y="3951575"/>
            <a:ext cx="137165" cy="152090"/>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 name="Google Shape;307;p25"/>
          <p:cNvGrpSpPr/>
          <p:nvPr/>
        </p:nvGrpSpPr>
        <p:grpSpPr>
          <a:xfrm>
            <a:off x="385730" y="2775346"/>
            <a:ext cx="1565917" cy="2023237"/>
            <a:chOff x="385730" y="2775346"/>
            <a:chExt cx="1565917" cy="2023237"/>
          </a:xfrm>
        </p:grpSpPr>
        <p:sp>
          <p:nvSpPr>
            <p:cNvPr id="308" name="Google Shape;308;p25"/>
            <p:cNvSpPr/>
            <p:nvPr/>
          </p:nvSpPr>
          <p:spPr>
            <a:xfrm rot="10800000">
              <a:off x="385730" y="2775346"/>
              <a:ext cx="1367520" cy="1938679"/>
            </a:xfrm>
            <a:custGeom>
              <a:avLst/>
              <a:gdLst/>
              <a:ahLst/>
              <a:cxnLst/>
              <a:rect l="l" t="t" r="r" b="b"/>
              <a:pathLst>
                <a:path w="51751" h="63532" extrusionOk="0">
                  <a:moveTo>
                    <a:pt x="1" y="0"/>
                  </a:moveTo>
                  <a:lnTo>
                    <a:pt x="1" y="37629"/>
                  </a:lnTo>
                  <a:cubicBezTo>
                    <a:pt x="1" y="51901"/>
                    <a:pt x="11579" y="63531"/>
                    <a:pt x="25852" y="63531"/>
                  </a:cubicBezTo>
                  <a:cubicBezTo>
                    <a:pt x="40172" y="63531"/>
                    <a:pt x="51750" y="51901"/>
                    <a:pt x="51750" y="37629"/>
                  </a:cubicBezTo>
                  <a:lnTo>
                    <a:pt x="517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9" name="Google Shape;309;p25"/>
            <p:cNvGrpSpPr/>
            <p:nvPr/>
          </p:nvGrpSpPr>
          <p:grpSpPr>
            <a:xfrm>
              <a:off x="662962" y="3021715"/>
              <a:ext cx="1288685" cy="1776867"/>
              <a:chOff x="1664631" y="1719984"/>
              <a:chExt cx="1957001" cy="2698766"/>
            </a:xfrm>
          </p:grpSpPr>
          <p:grpSp>
            <p:nvGrpSpPr>
              <p:cNvPr id="310" name="Google Shape;310;p25"/>
              <p:cNvGrpSpPr/>
              <p:nvPr/>
            </p:nvGrpSpPr>
            <p:grpSpPr>
              <a:xfrm>
                <a:off x="2216666" y="2877658"/>
                <a:ext cx="1404966" cy="205155"/>
                <a:chOff x="2559461" y="3097880"/>
                <a:chExt cx="2351014" cy="186318"/>
              </a:xfrm>
            </p:grpSpPr>
            <p:sp>
              <p:nvSpPr>
                <p:cNvPr id="311" name="Google Shape;311;p25"/>
                <p:cNvSpPr/>
                <p:nvPr/>
              </p:nvSpPr>
              <p:spPr>
                <a:xfrm>
                  <a:off x="2559461" y="3155931"/>
                  <a:ext cx="2351014" cy="128267"/>
                </a:xfrm>
                <a:custGeom>
                  <a:avLst/>
                  <a:gdLst/>
                  <a:ahLst/>
                  <a:cxnLst/>
                  <a:rect l="l" t="t" r="r" b="b"/>
                  <a:pathLst>
                    <a:path w="69820" h="3358" extrusionOk="0">
                      <a:moveTo>
                        <a:pt x="0" y="0"/>
                      </a:moveTo>
                      <a:lnTo>
                        <a:pt x="0" y="3357"/>
                      </a:lnTo>
                      <a:lnTo>
                        <a:pt x="69819" y="3357"/>
                      </a:lnTo>
                      <a:lnTo>
                        <a:pt x="698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5"/>
                <p:cNvSpPr/>
                <p:nvPr/>
              </p:nvSpPr>
              <p:spPr>
                <a:xfrm>
                  <a:off x="3429251" y="3097880"/>
                  <a:ext cx="587326" cy="58075"/>
                </a:xfrm>
                <a:custGeom>
                  <a:avLst/>
                  <a:gdLst/>
                  <a:ahLst/>
                  <a:cxnLst/>
                  <a:rect l="l" t="t" r="r" b="b"/>
                  <a:pathLst>
                    <a:path w="15372" h="1520" extrusionOk="0">
                      <a:moveTo>
                        <a:pt x="0" y="0"/>
                      </a:moveTo>
                      <a:lnTo>
                        <a:pt x="0" y="1519"/>
                      </a:lnTo>
                      <a:lnTo>
                        <a:pt x="15372" y="1519"/>
                      </a:lnTo>
                      <a:lnTo>
                        <a:pt x="153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3" name="Google Shape;313;p25"/>
              <p:cNvSpPr/>
              <p:nvPr/>
            </p:nvSpPr>
            <p:spPr>
              <a:xfrm>
                <a:off x="3354532" y="2982266"/>
                <a:ext cx="147993" cy="1436479"/>
              </a:xfrm>
              <a:custGeom>
                <a:avLst/>
                <a:gdLst/>
                <a:ahLst/>
                <a:cxnLst/>
                <a:rect l="l" t="t" r="r" b="b"/>
                <a:pathLst>
                  <a:path w="3518" h="34147" extrusionOk="0">
                    <a:moveTo>
                      <a:pt x="1" y="1"/>
                    </a:moveTo>
                    <a:lnTo>
                      <a:pt x="1" y="34147"/>
                    </a:lnTo>
                    <a:lnTo>
                      <a:pt x="3517" y="34147"/>
                    </a:lnTo>
                    <a:lnTo>
                      <a:pt x="35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4" name="Google Shape;314;p25"/>
              <p:cNvGrpSpPr/>
              <p:nvPr/>
            </p:nvGrpSpPr>
            <p:grpSpPr>
              <a:xfrm>
                <a:off x="1664631" y="1719984"/>
                <a:ext cx="1404941" cy="2698766"/>
                <a:chOff x="2031041" y="2115684"/>
                <a:chExt cx="1276059" cy="2451195"/>
              </a:xfrm>
            </p:grpSpPr>
            <p:sp>
              <p:nvSpPr>
                <p:cNvPr id="315" name="Google Shape;315;p25"/>
                <p:cNvSpPr/>
                <p:nvPr/>
              </p:nvSpPr>
              <p:spPr>
                <a:xfrm>
                  <a:off x="2715761" y="3234127"/>
                  <a:ext cx="134414" cy="1304672"/>
                </a:xfrm>
                <a:custGeom>
                  <a:avLst/>
                  <a:gdLst/>
                  <a:ahLst/>
                  <a:cxnLst/>
                  <a:rect l="l" t="t" r="r" b="b"/>
                  <a:pathLst>
                    <a:path w="3518" h="34147" extrusionOk="0">
                      <a:moveTo>
                        <a:pt x="1" y="1"/>
                      </a:moveTo>
                      <a:lnTo>
                        <a:pt x="1" y="34147"/>
                      </a:lnTo>
                      <a:lnTo>
                        <a:pt x="3517" y="34147"/>
                      </a:lnTo>
                      <a:lnTo>
                        <a:pt x="35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5"/>
                <p:cNvSpPr/>
                <p:nvPr/>
              </p:nvSpPr>
              <p:spPr>
                <a:xfrm>
                  <a:off x="2156668" y="3855417"/>
                  <a:ext cx="124327" cy="711462"/>
                </a:xfrm>
                <a:custGeom>
                  <a:avLst/>
                  <a:gdLst/>
                  <a:ahLst/>
                  <a:cxnLst/>
                  <a:rect l="l" t="t" r="r" b="b"/>
                  <a:pathLst>
                    <a:path w="3254" h="18621" extrusionOk="0">
                      <a:moveTo>
                        <a:pt x="1" y="1"/>
                      </a:moveTo>
                      <a:lnTo>
                        <a:pt x="1" y="18620"/>
                      </a:lnTo>
                      <a:lnTo>
                        <a:pt x="3253" y="18620"/>
                      </a:lnTo>
                      <a:lnTo>
                        <a:pt x="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5"/>
                <p:cNvSpPr/>
                <p:nvPr/>
              </p:nvSpPr>
              <p:spPr>
                <a:xfrm>
                  <a:off x="2499315" y="3855417"/>
                  <a:ext cx="124289" cy="711462"/>
                </a:xfrm>
                <a:custGeom>
                  <a:avLst/>
                  <a:gdLst/>
                  <a:ahLst/>
                  <a:cxnLst/>
                  <a:rect l="l" t="t" r="r" b="b"/>
                  <a:pathLst>
                    <a:path w="3253" h="18621" extrusionOk="0">
                      <a:moveTo>
                        <a:pt x="0" y="1"/>
                      </a:moveTo>
                      <a:lnTo>
                        <a:pt x="0" y="18620"/>
                      </a:lnTo>
                      <a:lnTo>
                        <a:pt x="3253" y="18620"/>
                      </a:lnTo>
                      <a:lnTo>
                        <a:pt x="32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5"/>
                <p:cNvSpPr/>
                <p:nvPr/>
              </p:nvSpPr>
              <p:spPr>
                <a:xfrm>
                  <a:off x="2044452" y="3833295"/>
                  <a:ext cx="691403" cy="150423"/>
                </a:xfrm>
                <a:custGeom>
                  <a:avLst/>
                  <a:gdLst/>
                  <a:ahLst/>
                  <a:cxnLst/>
                  <a:rect l="l" t="t" r="r" b="b"/>
                  <a:pathLst>
                    <a:path w="18096" h="3937" extrusionOk="0">
                      <a:moveTo>
                        <a:pt x="0" y="1"/>
                      </a:moveTo>
                      <a:lnTo>
                        <a:pt x="0" y="3937"/>
                      </a:lnTo>
                      <a:lnTo>
                        <a:pt x="18095" y="3937"/>
                      </a:lnTo>
                      <a:lnTo>
                        <a:pt x="180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5"/>
                <p:cNvSpPr/>
                <p:nvPr/>
              </p:nvSpPr>
              <p:spPr>
                <a:xfrm>
                  <a:off x="2467258" y="2768838"/>
                  <a:ext cx="835827" cy="391971"/>
                </a:xfrm>
                <a:custGeom>
                  <a:avLst/>
                  <a:gdLst/>
                  <a:ahLst/>
                  <a:cxnLst/>
                  <a:rect l="l" t="t" r="r" b="b"/>
                  <a:pathLst>
                    <a:path w="21876" h="10259" extrusionOk="0">
                      <a:moveTo>
                        <a:pt x="2826" y="0"/>
                      </a:moveTo>
                      <a:cubicBezTo>
                        <a:pt x="2309" y="0"/>
                        <a:pt x="1784" y="164"/>
                        <a:pt x="1469" y="479"/>
                      </a:cubicBezTo>
                      <a:cubicBezTo>
                        <a:pt x="0" y="2053"/>
                        <a:pt x="1889" y="8033"/>
                        <a:pt x="5930" y="9766"/>
                      </a:cubicBezTo>
                      <a:cubicBezTo>
                        <a:pt x="6776" y="10132"/>
                        <a:pt x="7623" y="10259"/>
                        <a:pt x="8436" y="10259"/>
                      </a:cubicBezTo>
                      <a:cubicBezTo>
                        <a:pt x="9484" y="10259"/>
                        <a:pt x="10475" y="10048"/>
                        <a:pt x="11330" y="9871"/>
                      </a:cubicBezTo>
                      <a:cubicBezTo>
                        <a:pt x="14637" y="9187"/>
                        <a:pt x="16891" y="7403"/>
                        <a:pt x="17940" y="6409"/>
                      </a:cubicBezTo>
                      <a:cubicBezTo>
                        <a:pt x="20827" y="6249"/>
                        <a:pt x="21351" y="5830"/>
                        <a:pt x="21402" y="5570"/>
                      </a:cubicBezTo>
                      <a:cubicBezTo>
                        <a:pt x="21402" y="5465"/>
                        <a:pt x="21402" y="5360"/>
                        <a:pt x="21297" y="5255"/>
                      </a:cubicBezTo>
                      <a:cubicBezTo>
                        <a:pt x="21215" y="5161"/>
                        <a:pt x="21092" y="5117"/>
                        <a:pt x="20949" y="5105"/>
                      </a:cubicBezTo>
                      <a:lnTo>
                        <a:pt x="20949" y="5105"/>
                      </a:lnTo>
                      <a:cubicBezTo>
                        <a:pt x="21359" y="4934"/>
                        <a:pt x="21734" y="4688"/>
                        <a:pt x="21821" y="4361"/>
                      </a:cubicBezTo>
                      <a:cubicBezTo>
                        <a:pt x="21821" y="4206"/>
                        <a:pt x="21821" y="3996"/>
                        <a:pt x="21716" y="3891"/>
                      </a:cubicBezTo>
                      <a:cubicBezTo>
                        <a:pt x="21704" y="3877"/>
                        <a:pt x="21684" y="3864"/>
                        <a:pt x="21636" y="3864"/>
                      </a:cubicBezTo>
                      <a:cubicBezTo>
                        <a:pt x="21578" y="3864"/>
                        <a:pt x="21478" y="3884"/>
                        <a:pt x="21296" y="3948"/>
                      </a:cubicBezTo>
                      <a:lnTo>
                        <a:pt x="21296" y="3948"/>
                      </a:lnTo>
                      <a:cubicBezTo>
                        <a:pt x="21653" y="3742"/>
                        <a:pt x="21821" y="3597"/>
                        <a:pt x="21821" y="3367"/>
                      </a:cubicBezTo>
                      <a:cubicBezTo>
                        <a:pt x="21876" y="3157"/>
                        <a:pt x="21716" y="2947"/>
                        <a:pt x="21507" y="2892"/>
                      </a:cubicBezTo>
                      <a:cubicBezTo>
                        <a:pt x="21476" y="2880"/>
                        <a:pt x="21447" y="2874"/>
                        <a:pt x="21418" y="2874"/>
                      </a:cubicBezTo>
                      <a:cubicBezTo>
                        <a:pt x="21193" y="2874"/>
                        <a:pt x="20969" y="3211"/>
                        <a:pt x="20458" y="3627"/>
                      </a:cubicBezTo>
                      <a:cubicBezTo>
                        <a:pt x="19828" y="4151"/>
                        <a:pt x="19358" y="4311"/>
                        <a:pt x="19358" y="4311"/>
                      </a:cubicBezTo>
                      <a:cubicBezTo>
                        <a:pt x="19358" y="4311"/>
                        <a:pt x="21142" y="3471"/>
                        <a:pt x="21037" y="2683"/>
                      </a:cubicBezTo>
                      <a:cubicBezTo>
                        <a:pt x="20982" y="2527"/>
                        <a:pt x="20877" y="2317"/>
                        <a:pt x="20722" y="2263"/>
                      </a:cubicBezTo>
                      <a:cubicBezTo>
                        <a:pt x="20697" y="2254"/>
                        <a:pt x="20671" y="2250"/>
                        <a:pt x="20646" y="2250"/>
                      </a:cubicBezTo>
                      <a:cubicBezTo>
                        <a:pt x="20354" y="2250"/>
                        <a:pt x="20038" y="2779"/>
                        <a:pt x="19408" y="3262"/>
                      </a:cubicBezTo>
                      <a:cubicBezTo>
                        <a:pt x="18851" y="3692"/>
                        <a:pt x="18150" y="4051"/>
                        <a:pt x="17800" y="4051"/>
                      </a:cubicBezTo>
                      <a:cubicBezTo>
                        <a:pt x="17723" y="4051"/>
                        <a:pt x="17663" y="4034"/>
                        <a:pt x="17625" y="3996"/>
                      </a:cubicBezTo>
                      <a:cubicBezTo>
                        <a:pt x="17365" y="3786"/>
                        <a:pt x="18045" y="2947"/>
                        <a:pt x="17730" y="2578"/>
                      </a:cubicBezTo>
                      <a:cubicBezTo>
                        <a:pt x="17616" y="2501"/>
                        <a:pt x="17473" y="2453"/>
                        <a:pt x="17363" y="2453"/>
                      </a:cubicBezTo>
                      <a:cubicBezTo>
                        <a:pt x="17323" y="2453"/>
                        <a:pt x="17288" y="2459"/>
                        <a:pt x="17260" y="2473"/>
                      </a:cubicBezTo>
                      <a:cubicBezTo>
                        <a:pt x="16576" y="2683"/>
                        <a:pt x="16735" y="4625"/>
                        <a:pt x="16735" y="4781"/>
                      </a:cubicBezTo>
                      <a:cubicBezTo>
                        <a:pt x="15002" y="5200"/>
                        <a:pt x="13168" y="5620"/>
                        <a:pt x="11330" y="5989"/>
                      </a:cubicBezTo>
                      <a:cubicBezTo>
                        <a:pt x="10126" y="6199"/>
                        <a:pt x="8972" y="6459"/>
                        <a:pt x="7818" y="6669"/>
                      </a:cubicBezTo>
                      <a:cubicBezTo>
                        <a:pt x="7239" y="6199"/>
                        <a:pt x="6349" y="5465"/>
                        <a:pt x="5665" y="4311"/>
                      </a:cubicBezTo>
                      <a:cubicBezTo>
                        <a:pt x="4566" y="2368"/>
                        <a:pt x="4881" y="794"/>
                        <a:pt x="3777" y="219"/>
                      </a:cubicBezTo>
                      <a:cubicBezTo>
                        <a:pt x="3506" y="72"/>
                        <a:pt x="3168" y="0"/>
                        <a:pt x="2826" y="0"/>
                      </a:cubicBezTo>
                      <a:close/>
                    </a:path>
                  </a:pathLst>
                </a:custGeom>
                <a:solidFill>
                  <a:srgbClr val="FA9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5"/>
                <p:cNvSpPr/>
                <p:nvPr/>
              </p:nvSpPr>
              <p:spPr>
                <a:xfrm>
                  <a:off x="3100551" y="2850220"/>
                  <a:ext cx="206550" cy="171513"/>
                </a:xfrm>
                <a:custGeom>
                  <a:avLst/>
                  <a:gdLst/>
                  <a:ahLst/>
                  <a:cxnLst/>
                  <a:rect l="l" t="t" r="r" b="b"/>
                  <a:pathLst>
                    <a:path w="5406" h="4489" extrusionOk="0">
                      <a:moveTo>
                        <a:pt x="4039" y="1"/>
                      </a:moveTo>
                      <a:cubicBezTo>
                        <a:pt x="3805" y="1"/>
                        <a:pt x="3617" y="189"/>
                        <a:pt x="3358" y="448"/>
                      </a:cubicBezTo>
                      <a:cubicBezTo>
                        <a:pt x="3203" y="657"/>
                        <a:pt x="2993" y="867"/>
                        <a:pt x="2729" y="1027"/>
                      </a:cubicBezTo>
                      <a:cubicBezTo>
                        <a:pt x="2133" y="1537"/>
                        <a:pt x="1537" y="1805"/>
                        <a:pt x="1277" y="1805"/>
                      </a:cubicBezTo>
                      <a:cubicBezTo>
                        <a:pt x="1217" y="1805"/>
                        <a:pt x="1175" y="1790"/>
                        <a:pt x="1155" y="1761"/>
                      </a:cubicBezTo>
                      <a:cubicBezTo>
                        <a:pt x="1105" y="1761"/>
                        <a:pt x="1155" y="1497"/>
                        <a:pt x="1209" y="1341"/>
                      </a:cubicBezTo>
                      <a:cubicBezTo>
                        <a:pt x="1314" y="1027"/>
                        <a:pt x="1470" y="607"/>
                        <a:pt x="1209" y="397"/>
                      </a:cubicBezTo>
                      <a:cubicBezTo>
                        <a:pt x="1102" y="256"/>
                        <a:pt x="950" y="210"/>
                        <a:pt x="813" y="210"/>
                      </a:cubicBezTo>
                      <a:cubicBezTo>
                        <a:pt x="746" y="210"/>
                        <a:pt x="683" y="221"/>
                        <a:pt x="630" y="238"/>
                      </a:cubicBezTo>
                      <a:cubicBezTo>
                        <a:pt x="1" y="448"/>
                        <a:pt x="1" y="1761"/>
                        <a:pt x="55" y="2546"/>
                      </a:cubicBezTo>
                      <a:lnTo>
                        <a:pt x="316" y="2546"/>
                      </a:lnTo>
                      <a:cubicBezTo>
                        <a:pt x="211" y="1392"/>
                        <a:pt x="370" y="553"/>
                        <a:pt x="685" y="448"/>
                      </a:cubicBezTo>
                      <a:cubicBezTo>
                        <a:pt x="790" y="448"/>
                        <a:pt x="945" y="448"/>
                        <a:pt x="1050" y="553"/>
                      </a:cubicBezTo>
                      <a:cubicBezTo>
                        <a:pt x="1155" y="712"/>
                        <a:pt x="1050" y="972"/>
                        <a:pt x="1000" y="1237"/>
                      </a:cubicBezTo>
                      <a:cubicBezTo>
                        <a:pt x="895" y="1551"/>
                        <a:pt x="790" y="1811"/>
                        <a:pt x="945" y="1971"/>
                      </a:cubicBezTo>
                      <a:cubicBezTo>
                        <a:pt x="1015" y="2030"/>
                        <a:pt x="1110" y="2056"/>
                        <a:pt x="1222" y="2056"/>
                      </a:cubicBezTo>
                      <a:cubicBezTo>
                        <a:pt x="1706" y="2056"/>
                        <a:pt x="2503" y="1577"/>
                        <a:pt x="2888" y="1237"/>
                      </a:cubicBezTo>
                      <a:cubicBezTo>
                        <a:pt x="3148" y="1027"/>
                        <a:pt x="3358" y="817"/>
                        <a:pt x="3568" y="657"/>
                      </a:cubicBezTo>
                      <a:cubicBezTo>
                        <a:pt x="3832" y="343"/>
                        <a:pt x="3987" y="238"/>
                        <a:pt x="4092" y="238"/>
                      </a:cubicBezTo>
                      <a:cubicBezTo>
                        <a:pt x="4197" y="292"/>
                        <a:pt x="4302" y="448"/>
                        <a:pt x="4302" y="553"/>
                      </a:cubicBezTo>
                      <a:cubicBezTo>
                        <a:pt x="4357" y="817"/>
                        <a:pt x="4147" y="1287"/>
                        <a:pt x="2833" y="2021"/>
                      </a:cubicBezTo>
                      <a:cubicBezTo>
                        <a:pt x="2729" y="2076"/>
                        <a:pt x="2678" y="2126"/>
                        <a:pt x="2678" y="2181"/>
                      </a:cubicBezTo>
                      <a:lnTo>
                        <a:pt x="2678" y="2231"/>
                      </a:lnTo>
                      <a:lnTo>
                        <a:pt x="2729" y="2336"/>
                      </a:lnTo>
                      <a:lnTo>
                        <a:pt x="2783" y="2336"/>
                      </a:lnTo>
                      <a:cubicBezTo>
                        <a:pt x="2888" y="2336"/>
                        <a:pt x="3413" y="2021"/>
                        <a:pt x="3937" y="1602"/>
                      </a:cubicBezTo>
                      <a:cubicBezTo>
                        <a:pt x="4147" y="1446"/>
                        <a:pt x="4302" y="1287"/>
                        <a:pt x="4462" y="1182"/>
                      </a:cubicBezTo>
                      <a:cubicBezTo>
                        <a:pt x="4644" y="999"/>
                        <a:pt x="4786" y="858"/>
                        <a:pt x="4889" y="858"/>
                      </a:cubicBezTo>
                      <a:cubicBezTo>
                        <a:pt x="4904" y="858"/>
                        <a:pt x="4918" y="861"/>
                        <a:pt x="4932" y="867"/>
                      </a:cubicBezTo>
                      <a:cubicBezTo>
                        <a:pt x="5037" y="922"/>
                        <a:pt x="5141" y="1077"/>
                        <a:pt x="5141" y="1237"/>
                      </a:cubicBezTo>
                      <a:cubicBezTo>
                        <a:pt x="5141" y="1392"/>
                        <a:pt x="4986" y="1497"/>
                        <a:pt x="4671" y="1707"/>
                      </a:cubicBezTo>
                      <a:cubicBezTo>
                        <a:pt x="4407" y="1811"/>
                        <a:pt x="3937" y="1971"/>
                        <a:pt x="3253" y="2336"/>
                      </a:cubicBezTo>
                      <a:cubicBezTo>
                        <a:pt x="3148" y="2441"/>
                        <a:pt x="3043" y="2441"/>
                        <a:pt x="2993" y="2495"/>
                      </a:cubicBezTo>
                      <a:cubicBezTo>
                        <a:pt x="2888" y="2546"/>
                        <a:pt x="2783" y="2600"/>
                        <a:pt x="2833" y="2705"/>
                      </a:cubicBezTo>
                      <a:lnTo>
                        <a:pt x="2833" y="2756"/>
                      </a:lnTo>
                      <a:lnTo>
                        <a:pt x="2888" y="2810"/>
                      </a:lnTo>
                      <a:cubicBezTo>
                        <a:pt x="2896" y="2812"/>
                        <a:pt x="2906" y="2813"/>
                        <a:pt x="2916" y="2813"/>
                      </a:cubicBezTo>
                      <a:cubicBezTo>
                        <a:pt x="3189" y="2813"/>
                        <a:pt x="4302" y="2229"/>
                        <a:pt x="4302" y="2181"/>
                      </a:cubicBezTo>
                      <a:cubicBezTo>
                        <a:pt x="4512" y="2076"/>
                        <a:pt x="4671" y="2021"/>
                        <a:pt x="4776" y="1916"/>
                      </a:cubicBezTo>
                      <a:cubicBezTo>
                        <a:pt x="4986" y="1866"/>
                        <a:pt x="5037" y="1866"/>
                        <a:pt x="5091" y="1866"/>
                      </a:cubicBezTo>
                      <a:cubicBezTo>
                        <a:pt x="5141" y="1916"/>
                        <a:pt x="5141" y="2076"/>
                        <a:pt x="5091" y="2181"/>
                      </a:cubicBezTo>
                      <a:cubicBezTo>
                        <a:pt x="5037" y="2441"/>
                        <a:pt x="4722" y="2705"/>
                        <a:pt x="4302" y="2861"/>
                      </a:cubicBezTo>
                      <a:cubicBezTo>
                        <a:pt x="3778" y="2861"/>
                        <a:pt x="3098" y="3175"/>
                        <a:pt x="3098" y="3175"/>
                      </a:cubicBezTo>
                      <a:lnTo>
                        <a:pt x="2993" y="3230"/>
                      </a:lnTo>
                      <a:lnTo>
                        <a:pt x="3043" y="3335"/>
                      </a:lnTo>
                      <a:lnTo>
                        <a:pt x="3043" y="3440"/>
                      </a:lnTo>
                      <a:lnTo>
                        <a:pt x="3148" y="3440"/>
                      </a:lnTo>
                      <a:cubicBezTo>
                        <a:pt x="3148" y="3440"/>
                        <a:pt x="3778" y="3335"/>
                        <a:pt x="4357" y="3125"/>
                      </a:cubicBezTo>
                      <a:cubicBezTo>
                        <a:pt x="4462" y="3125"/>
                        <a:pt x="4567" y="3125"/>
                        <a:pt x="4617" y="3175"/>
                      </a:cubicBezTo>
                      <a:cubicBezTo>
                        <a:pt x="4722" y="3280"/>
                        <a:pt x="4722" y="3385"/>
                        <a:pt x="4722" y="3440"/>
                      </a:cubicBezTo>
                      <a:cubicBezTo>
                        <a:pt x="4671" y="3595"/>
                        <a:pt x="4302" y="3964"/>
                        <a:pt x="1365" y="4174"/>
                      </a:cubicBezTo>
                      <a:lnTo>
                        <a:pt x="1314" y="4174"/>
                      </a:lnTo>
                      <a:cubicBezTo>
                        <a:pt x="1260" y="4224"/>
                        <a:pt x="1209" y="4224"/>
                        <a:pt x="1209" y="4279"/>
                      </a:cubicBezTo>
                      <a:lnTo>
                        <a:pt x="1365" y="4489"/>
                      </a:lnTo>
                      <a:cubicBezTo>
                        <a:pt x="1365" y="4434"/>
                        <a:pt x="1419" y="4434"/>
                        <a:pt x="1419" y="4434"/>
                      </a:cubicBezTo>
                      <a:cubicBezTo>
                        <a:pt x="4512" y="4224"/>
                        <a:pt x="4932" y="3754"/>
                        <a:pt x="4986" y="3440"/>
                      </a:cubicBezTo>
                      <a:cubicBezTo>
                        <a:pt x="4986" y="3335"/>
                        <a:pt x="4932" y="3125"/>
                        <a:pt x="4827" y="3020"/>
                      </a:cubicBezTo>
                      <a:cubicBezTo>
                        <a:pt x="4776" y="3020"/>
                        <a:pt x="4776" y="2965"/>
                        <a:pt x="4722" y="2965"/>
                      </a:cubicBezTo>
                      <a:cubicBezTo>
                        <a:pt x="5037" y="2756"/>
                        <a:pt x="5301" y="2546"/>
                        <a:pt x="5351" y="2231"/>
                      </a:cubicBezTo>
                      <a:cubicBezTo>
                        <a:pt x="5406" y="2076"/>
                        <a:pt x="5406" y="1811"/>
                        <a:pt x="5246" y="1656"/>
                      </a:cubicBezTo>
                      <a:lnTo>
                        <a:pt x="5196" y="1656"/>
                      </a:lnTo>
                      <a:cubicBezTo>
                        <a:pt x="5301" y="1551"/>
                        <a:pt x="5406" y="1392"/>
                        <a:pt x="5406" y="1237"/>
                      </a:cubicBezTo>
                      <a:cubicBezTo>
                        <a:pt x="5406" y="972"/>
                        <a:pt x="5196" y="657"/>
                        <a:pt x="4986" y="607"/>
                      </a:cubicBezTo>
                      <a:cubicBezTo>
                        <a:pt x="4827" y="607"/>
                        <a:pt x="4722" y="657"/>
                        <a:pt x="4567" y="712"/>
                      </a:cubicBezTo>
                      <a:lnTo>
                        <a:pt x="4567" y="553"/>
                      </a:lnTo>
                      <a:cubicBezTo>
                        <a:pt x="4567" y="343"/>
                        <a:pt x="4407" y="83"/>
                        <a:pt x="4197" y="28"/>
                      </a:cubicBezTo>
                      <a:cubicBezTo>
                        <a:pt x="4141" y="9"/>
                        <a:pt x="4089" y="1"/>
                        <a:pt x="4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5"/>
                <p:cNvSpPr/>
                <p:nvPr/>
              </p:nvSpPr>
              <p:spPr>
                <a:xfrm>
                  <a:off x="2587498" y="3538716"/>
                  <a:ext cx="629354" cy="974635"/>
                </a:xfrm>
                <a:custGeom>
                  <a:avLst/>
                  <a:gdLst/>
                  <a:ahLst/>
                  <a:cxnLst/>
                  <a:rect l="l" t="t" r="r" b="b"/>
                  <a:pathLst>
                    <a:path w="16472" h="25509" extrusionOk="0">
                      <a:moveTo>
                        <a:pt x="1606" y="1"/>
                      </a:moveTo>
                      <a:cubicBezTo>
                        <a:pt x="1525" y="1"/>
                        <a:pt x="1445" y="1"/>
                        <a:pt x="1364" y="2"/>
                      </a:cubicBezTo>
                      <a:cubicBezTo>
                        <a:pt x="945" y="736"/>
                        <a:pt x="370" y="1941"/>
                        <a:pt x="210" y="3514"/>
                      </a:cubicBezTo>
                      <a:cubicBezTo>
                        <a:pt x="105" y="4878"/>
                        <a:pt x="1" y="5667"/>
                        <a:pt x="475" y="6347"/>
                      </a:cubicBezTo>
                      <a:cubicBezTo>
                        <a:pt x="1889" y="8445"/>
                        <a:pt x="6925" y="6716"/>
                        <a:pt x="7818" y="8605"/>
                      </a:cubicBezTo>
                      <a:cubicBezTo>
                        <a:pt x="7869" y="8814"/>
                        <a:pt x="7923" y="9075"/>
                        <a:pt x="7974" y="9234"/>
                      </a:cubicBezTo>
                      <a:cubicBezTo>
                        <a:pt x="7974" y="9704"/>
                        <a:pt x="7764" y="10178"/>
                        <a:pt x="7294" y="12067"/>
                      </a:cubicBezTo>
                      <a:cubicBezTo>
                        <a:pt x="6559" y="15264"/>
                        <a:pt x="7504" y="18781"/>
                        <a:pt x="8393" y="21928"/>
                      </a:cubicBezTo>
                      <a:cubicBezTo>
                        <a:pt x="8448" y="22083"/>
                        <a:pt x="8553" y="22503"/>
                        <a:pt x="8603" y="23082"/>
                      </a:cubicBezTo>
                      <a:cubicBezTo>
                        <a:pt x="8603" y="23921"/>
                        <a:pt x="8393" y="24286"/>
                        <a:pt x="8498" y="24551"/>
                      </a:cubicBezTo>
                      <a:cubicBezTo>
                        <a:pt x="8594" y="25030"/>
                        <a:pt x="9826" y="25508"/>
                        <a:pt x="14908" y="25508"/>
                      </a:cubicBezTo>
                      <a:cubicBezTo>
                        <a:pt x="15394" y="25508"/>
                        <a:pt x="15914" y="25504"/>
                        <a:pt x="16471" y="25495"/>
                      </a:cubicBezTo>
                      <a:cubicBezTo>
                        <a:pt x="12959" y="24601"/>
                        <a:pt x="11805" y="23187"/>
                        <a:pt x="11331" y="22398"/>
                      </a:cubicBezTo>
                      <a:cubicBezTo>
                        <a:pt x="10861" y="21664"/>
                        <a:pt x="10701" y="20774"/>
                        <a:pt x="11595" y="15474"/>
                      </a:cubicBezTo>
                      <a:cubicBezTo>
                        <a:pt x="12170" y="12117"/>
                        <a:pt x="12329" y="11802"/>
                        <a:pt x="12590" y="9759"/>
                      </a:cubicBezTo>
                      <a:cubicBezTo>
                        <a:pt x="12749" y="8865"/>
                        <a:pt x="12799" y="8130"/>
                        <a:pt x="12799" y="7921"/>
                      </a:cubicBezTo>
                      <a:cubicBezTo>
                        <a:pt x="12959" y="6347"/>
                        <a:pt x="12539" y="4513"/>
                        <a:pt x="12434" y="4093"/>
                      </a:cubicBezTo>
                      <a:cubicBezTo>
                        <a:pt x="11814" y="1921"/>
                        <a:pt x="7364" y="1"/>
                        <a:pt x="1606" y="1"/>
                      </a:cubicBezTo>
                      <a:close/>
                    </a:path>
                  </a:pathLst>
                </a:custGeom>
                <a:solidFill>
                  <a:srgbClr val="FA9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5"/>
                <p:cNvSpPr/>
                <p:nvPr/>
              </p:nvSpPr>
              <p:spPr>
                <a:xfrm>
                  <a:off x="2888116" y="4426540"/>
                  <a:ext cx="366868" cy="118367"/>
                </a:xfrm>
                <a:custGeom>
                  <a:avLst/>
                  <a:gdLst/>
                  <a:ahLst/>
                  <a:cxnLst/>
                  <a:rect l="l" t="t" r="r" b="b"/>
                  <a:pathLst>
                    <a:path w="9602" h="3098" extrusionOk="0">
                      <a:moveTo>
                        <a:pt x="685" y="0"/>
                      </a:moveTo>
                      <a:cubicBezTo>
                        <a:pt x="580" y="105"/>
                        <a:pt x="1" y="684"/>
                        <a:pt x="55" y="1574"/>
                      </a:cubicBezTo>
                      <a:cubicBezTo>
                        <a:pt x="106" y="2468"/>
                        <a:pt x="790" y="2938"/>
                        <a:pt x="895" y="3043"/>
                      </a:cubicBezTo>
                      <a:cubicBezTo>
                        <a:pt x="1138" y="3043"/>
                        <a:pt x="1499" y="3020"/>
                        <a:pt x="1946" y="3020"/>
                      </a:cubicBezTo>
                      <a:cubicBezTo>
                        <a:pt x="2170" y="3020"/>
                        <a:pt x="2415" y="3026"/>
                        <a:pt x="2678" y="3043"/>
                      </a:cubicBezTo>
                      <a:cubicBezTo>
                        <a:pt x="3987" y="3043"/>
                        <a:pt x="5406" y="3097"/>
                        <a:pt x="7294" y="3097"/>
                      </a:cubicBezTo>
                      <a:cubicBezTo>
                        <a:pt x="8763" y="3097"/>
                        <a:pt x="9443" y="3043"/>
                        <a:pt x="9547" y="2783"/>
                      </a:cubicBezTo>
                      <a:cubicBezTo>
                        <a:pt x="9602" y="2468"/>
                        <a:pt x="9128" y="2153"/>
                        <a:pt x="8918" y="2048"/>
                      </a:cubicBezTo>
                      <a:cubicBezTo>
                        <a:pt x="8603" y="1943"/>
                        <a:pt x="8289" y="1889"/>
                        <a:pt x="7974" y="1784"/>
                      </a:cubicBezTo>
                      <a:cubicBezTo>
                        <a:pt x="7659" y="1733"/>
                        <a:pt x="7399" y="1679"/>
                        <a:pt x="7084" y="1629"/>
                      </a:cubicBezTo>
                      <a:cubicBezTo>
                        <a:pt x="6820" y="1629"/>
                        <a:pt x="6610" y="1574"/>
                        <a:pt x="6455" y="1574"/>
                      </a:cubicBezTo>
                      <a:cubicBezTo>
                        <a:pt x="6283" y="1609"/>
                        <a:pt x="5334" y="1844"/>
                        <a:pt x="4303" y="1844"/>
                      </a:cubicBezTo>
                      <a:cubicBezTo>
                        <a:pt x="3750" y="1844"/>
                        <a:pt x="3172" y="1776"/>
                        <a:pt x="2678" y="1574"/>
                      </a:cubicBezTo>
                      <a:cubicBezTo>
                        <a:pt x="2204" y="1364"/>
                        <a:pt x="1784" y="1104"/>
                        <a:pt x="1784" y="1104"/>
                      </a:cubicBezTo>
                      <a:cubicBezTo>
                        <a:pt x="1209" y="684"/>
                        <a:pt x="840" y="265"/>
                        <a:pt x="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5"/>
                <p:cNvSpPr/>
                <p:nvPr/>
              </p:nvSpPr>
              <p:spPr>
                <a:xfrm>
                  <a:off x="2086442" y="2115684"/>
                  <a:ext cx="535249" cy="694268"/>
                </a:xfrm>
                <a:custGeom>
                  <a:avLst/>
                  <a:gdLst/>
                  <a:ahLst/>
                  <a:cxnLst/>
                  <a:rect l="l" t="t" r="r" b="b"/>
                  <a:pathLst>
                    <a:path w="14009" h="18171" extrusionOk="0">
                      <a:moveTo>
                        <a:pt x="8937" y="1"/>
                      </a:moveTo>
                      <a:cubicBezTo>
                        <a:pt x="8292" y="1"/>
                        <a:pt x="7611" y="160"/>
                        <a:pt x="7030" y="160"/>
                      </a:cubicBezTo>
                      <a:cubicBezTo>
                        <a:pt x="6140" y="160"/>
                        <a:pt x="5301" y="474"/>
                        <a:pt x="4671" y="1053"/>
                      </a:cubicBezTo>
                      <a:cubicBezTo>
                        <a:pt x="4512" y="1209"/>
                        <a:pt x="4357" y="1418"/>
                        <a:pt x="4302" y="1578"/>
                      </a:cubicBezTo>
                      <a:cubicBezTo>
                        <a:pt x="4197" y="1788"/>
                        <a:pt x="4197" y="1998"/>
                        <a:pt x="4197" y="2207"/>
                      </a:cubicBezTo>
                      <a:cubicBezTo>
                        <a:pt x="4042" y="3676"/>
                        <a:pt x="2624" y="3466"/>
                        <a:pt x="2259" y="4566"/>
                      </a:cubicBezTo>
                      <a:cubicBezTo>
                        <a:pt x="2049" y="5090"/>
                        <a:pt x="2468" y="5669"/>
                        <a:pt x="2309" y="6194"/>
                      </a:cubicBezTo>
                      <a:cubicBezTo>
                        <a:pt x="2154" y="6769"/>
                        <a:pt x="1524" y="6823"/>
                        <a:pt x="1155" y="7243"/>
                      </a:cubicBezTo>
                      <a:cubicBezTo>
                        <a:pt x="630" y="7818"/>
                        <a:pt x="895" y="8292"/>
                        <a:pt x="1209" y="8972"/>
                      </a:cubicBezTo>
                      <a:cubicBezTo>
                        <a:pt x="1419" y="9341"/>
                        <a:pt x="1470" y="9811"/>
                        <a:pt x="1209" y="10126"/>
                      </a:cubicBezTo>
                      <a:cubicBezTo>
                        <a:pt x="1000" y="10390"/>
                        <a:pt x="580" y="10441"/>
                        <a:pt x="316" y="10705"/>
                      </a:cubicBezTo>
                      <a:cubicBezTo>
                        <a:pt x="1" y="11020"/>
                        <a:pt x="160" y="11544"/>
                        <a:pt x="370" y="11964"/>
                      </a:cubicBezTo>
                      <a:cubicBezTo>
                        <a:pt x="630" y="12329"/>
                        <a:pt x="945" y="12698"/>
                        <a:pt x="1050" y="13168"/>
                      </a:cubicBezTo>
                      <a:cubicBezTo>
                        <a:pt x="1209" y="13747"/>
                        <a:pt x="840" y="14322"/>
                        <a:pt x="840" y="14952"/>
                      </a:cubicBezTo>
                      <a:cubicBezTo>
                        <a:pt x="740" y="16822"/>
                        <a:pt x="2288" y="16908"/>
                        <a:pt x="3805" y="16908"/>
                      </a:cubicBezTo>
                      <a:cubicBezTo>
                        <a:pt x="3960" y="16908"/>
                        <a:pt x="4115" y="16907"/>
                        <a:pt x="4267" y="16907"/>
                      </a:cubicBezTo>
                      <a:cubicBezTo>
                        <a:pt x="4927" y="16907"/>
                        <a:pt x="5546" y="16924"/>
                        <a:pt x="5981" y="17104"/>
                      </a:cubicBezTo>
                      <a:cubicBezTo>
                        <a:pt x="6665" y="17365"/>
                        <a:pt x="7240" y="17944"/>
                        <a:pt x="7924" y="18099"/>
                      </a:cubicBezTo>
                      <a:cubicBezTo>
                        <a:pt x="8103" y="18148"/>
                        <a:pt x="8282" y="18170"/>
                        <a:pt x="8459" y="18170"/>
                      </a:cubicBezTo>
                      <a:cubicBezTo>
                        <a:pt x="9415" y="18170"/>
                        <a:pt x="10316" y="17515"/>
                        <a:pt x="11071" y="16895"/>
                      </a:cubicBezTo>
                      <a:cubicBezTo>
                        <a:pt x="11700" y="16370"/>
                        <a:pt x="12380" y="15686"/>
                        <a:pt x="12275" y="14847"/>
                      </a:cubicBezTo>
                      <a:cubicBezTo>
                        <a:pt x="12225" y="14637"/>
                        <a:pt x="12170" y="14377"/>
                        <a:pt x="12225" y="14167"/>
                      </a:cubicBezTo>
                      <a:cubicBezTo>
                        <a:pt x="12540" y="13483"/>
                        <a:pt x="13799" y="13642"/>
                        <a:pt x="13324" y="12539"/>
                      </a:cubicBezTo>
                      <a:cubicBezTo>
                        <a:pt x="13219" y="12224"/>
                        <a:pt x="12905" y="12014"/>
                        <a:pt x="12749" y="11700"/>
                      </a:cubicBezTo>
                      <a:cubicBezTo>
                        <a:pt x="12540" y="11439"/>
                        <a:pt x="12435" y="11020"/>
                        <a:pt x="12695" y="10810"/>
                      </a:cubicBezTo>
                      <a:cubicBezTo>
                        <a:pt x="13010" y="10546"/>
                        <a:pt x="13639" y="10705"/>
                        <a:pt x="13694" y="10336"/>
                      </a:cubicBezTo>
                      <a:cubicBezTo>
                        <a:pt x="13799" y="9916"/>
                        <a:pt x="13010" y="9551"/>
                        <a:pt x="13274" y="9236"/>
                      </a:cubicBezTo>
                      <a:cubicBezTo>
                        <a:pt x="13324" y="9131"/>
                        <a:pt x="13429" y="9131"/>
                        <a:pt x="13534" y="9026"/>
                      </a:cubicBezTo>
                      <a:cubicBezTo>
                        <a:pt x="13799" y="8817"/>
                        <a:pt x="13639" y="8397"/>
                        <a:pt x="13429" y="8082"/>
                      </a:cubicBezTo>
                      <a:cubicBezTo>
                        <a:pt x="13169" y="7818"/>
                        <a:pt x="12905" y="7503"/>
                        <a:pt x="13010" y="7188"/>
                      </a:cubicBezTo>
                      <a:cubicBezTo>
                        <a:pt x="13115" y="6979"/>
                        <a:pt x="13274" y="6823"/>
                        <a:pt x="13429" y="6664"/>
                      </a:cubicBezTo>
                      <a:cubicBezTo>
                        <a:pt x="14008" y="5984"/>
                        <a:pt x="13429" y="5460"/>
                        <a:pt x="13324" y="4830"/>
                      </a:cubicBezTo>
                      <a:cubicBezTo>
                        <a:pt x="13274" y="4096"/>
                        <a:pt x="13589" y="3571"/>
                        <a:pt x="13115" y="2837"/>
                      </a:cubicBezTo>
                      <a:cubicBezTo>
                        <a:pt x="12905" y="2572"/>
                        <a:pt x="12590" y="2312"/>
                        <a:pt x="12485" y="1998"/>
                      </a:cubicBezTo>
                      <a:cubicBezTo>
                        <a:pt x="12380" y="1733"/>
                        <a:pt x="12330" y="1473"/>
                        <a:pt x="12170" y="1263"/>
                      </a:cubicBezTo>
                      <a:cubicBezTo>
                        <a:pt x="11910" y="999"/>
                        <a:pt x="11436" y="999"/>
                        <a:pt x="11071" y="894"/>
                      </a:cubicBezTo>
                      <a:cubicBezTo>
                        <a:pt x="10702" y="739"/>
                        <a:pt x="10441" y="424"/>
                        <a:pt x="10072" y="264"/>
                      </a:cubicBezTo>
                      <a:cubicBezTo>
                        <a:pt x="9730" y="63"/>
                        <a:pt x="9341" y="1"/>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5"/>
                <p:cNvSpPr/>
                <p:nvPr/>
              </p:nvSpPr>
              <p:spPr>
                <a:xfrm>
                  <a:off x="2256887" y="2396393"/>
                  <a:ext cx="312690" cy="370766"/>
                </a:xfrm>
                <a:custGeom>
                  <a:avLst/>
                  <a:gdLst/>
                  <a:ahLst/>
                  <a:cxnLst/>
                  <a:rect l="l" t="t" r="r" b="b"/>
                  <a:pathLst>
                    <a:path w="8184" h="9704" extrusionOk="0">
                      <a:moveTo>
                        <a:pt x="2149" y="1"/>
                      </a:moveTo>
                      <a:cubicBezTo>
                        <a:pt x="2309" y="525"/>
                        <a:pt x="2728" y="2149"/>
                        <a:pt x="2149" y="4038"/>
                      </a:cubicBezTo>
                      <a:cubicBezTo>
                        <a:pt x="1625" y="5771"/>
                        <a:pt x="471" y="6820"/>
                        <a:pt x="1" y="7185"/>
                      </a:cubicBezTo>
                      <a:cubicBezTo>
                        <a:pt x="525" y="7710"/>
                        <a:pt x="1939" y="9128"/>
                        <a:pt x="4302" y="9548"/>
                      </a:cubicBezTo>
                      <a:cubicBezTo>
                        <a:pt x="4833" y="9660"/>
                        <a:pt x="5335" y="9703"/>
                        <a:pt x="5797" y="9703"/>
                      </a:cubicBezTo>
                      <a:cubicBezTo>
                        <a:pt x="6838" y="9703"/>
                        <a:pt x="7675" y="9483"/>
                        <a:pt x="8184" y="9338"/>
                      </a:cubicBezTo>
                      <a:cubicBezTo>
                        <a:pt x="7554" y="8708"/>
                        <a:pt x="6715" y="7710"/>
                        <a:pt x="6085" y="6295"/>
                      </a:cubicBezTo>
                      <a:cubicBezTo>
                        <a:pt x="6031" y="6136"/>
                        <a:pt x="5561" y="5037"/>
                        <a:pt x="5456" y="3723"/>
                      </a:cubicBezTo>
                      <a:cubicBezTo>
                        <a:pt x="5401" y="2989"/>
                        <a:pt x="5506" y="2519"/>
                        <a:pt x="5506" y="2309"/>
                      </a:cubicBezTo>
                      <a:cubicBezTo>
                        <a:pt x="5611" y="1835"/>
                        <a:pt x="5716" y="1520"/>
                        <a:pt x="5771" y="1415"/>
                      </a:cubicBezTo>
                      <a:lnTo>
                        <a:pt x="2149" y="1"/>
                      </a:lnTo>
                      <a:close/>
                    </a:path>
                  </a:pathLst>
                </a:custGeom>
                <a:solidFill>
                  <a:srgbClr val="FA9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5"/>
                <p:cNvSpPr/>
                <p:nvPr/>
              </p:nvSpPr>
              <p:spPr>
                <a:xfrm>
                  <a:off x="2343007" y="2425469"/>
                  <a:ext cx="124289" cy="120010"/>
                </a:xfrm>
                <a:custGeom>
                  <a:avLst/>
                  <a:gdLst/>
                  <a:ahLst/>
                  <a:cxnLst/>
                  <a:rect l="l" t="t" r="r" b="b"/>
                  <a:pathLst>
                    <a:path w="3253" h="3141" extrusionOk="0">
                      <a:moveTo>
                        <a:pt x="440" y="1"/>
                      </a:moveTo>
                      <a:cubicBezTo>
                        <a:pt x="415" y="1"/>
                        <a:pt x="391" y="8"/>
                        <a:pt x="369" y="25"/>
                      </a:cubicBezTo>
                      <a:cubicBezTo>
                        <a:pt x="0" y="234"/>
                        <a:pt x="160" y="2282"/>
                        <a:pt x="1469" y="2962"/>
                      </a:cubicBezTo>
                      <a:cubicBezTo>
                        <a:pt x="1742" y="3087"/>
                        <a:pt x="2026" y="3140"/>
                        <a:pt x="2305" y="3140"/>
                      </a:cubicBezTo>
                      <a:cubicBezTo>
                        <a:pt x="2618" y="3140"/>
                        <a:pt x="2925" y="3073"/>
                        <a:pt x="3202" y="2962"/>
                      </a:cubicBezTo>
                      <a:cubicBezTo>
                        <a:pt x="3147" y="2387"/>
                        <a:pt x="3202" y="1913"/>
                        <a:pt x="3252" y="1548"/>
                      </a:cubicBezTo>
                      <a:cubicBezTo>
                        <a:pt x="2887" y="1443"/>
                        <a:pt x="2413" y="1338"/>
                        <a:pt x="1888" y="1023"/>
                      </a:cubicBezTo>
                      <a:cubicBezTo>
                        <a:pt x="998" y="554"/>
                        <a:pt x="653" y="1"/>
                        <a:pt x="440" y="1"/>
                      </a:cubicBezTo>
                      <a:close/>
                    </a:path>
                  </a:pathLst>
                </a:custGeom>
                <a:solidFill>
                  <a:srgbClr val="E57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5"/>
                <p:cNvSpPr/>
                <p:nvPr/>
              </p:nvSpPr>
              <p:spPr>
                <a:xfrm>
                  <a:off x="2274844" y="2189653"/>
                  <a:ext cx="298744" cy="327400"/>
                </a:xfrm>
                <a:custGeom>
                  <a:avLst/>
                  <a:gdLst/>
                  <a:ahLst/>
                  <a:cxnLst/>
                  <a:rect l="l" t="t" r="r" b="b"/>
                  <a:pathLst>
                    <a:path w="7819" h="8569" extrusionOk="0">
                      <a:moveTo>
                        <a:pt x="3966" y="0"/>
                      </a:moveTo>
                      <a:cubicBezTo>
                        <a:pt x="3203" y="0"/>
                        <a:pt x="2357" y="281"/>
                        <a:pt x="1784" y="1006"/>
                      </a:cubicBezTo>
                      <a:cubicBezTo>
                        <a:pt x="1081" y="1857"/>
                        <a:pt x="955" y="3047"/>
                        <a:pt x="1497" y="4023"/>
                      </a:cubicBezTo>
                      <a:lnTo>
                        <a:pt x="1497" y="4023"/>
                      </a:lnTo>
                      <a:cubicBezTo>
                        <a:pt x="1329" y="3782"/>
                        <a:pt x="1066" y="3628"/>
                        <a:pt x="840" y="3628"/>
                      </a:cubicBezTo>
                      <a:cubicBezTo>
                        <a:pt x="370" y="3628"/>
                        <a:pt x="160" y="4258"/>
                        <a:pt x="160" y="4363"/>
                      </a:cubicBezTo>
                      <a:cubicBezTo>
                        <a:pt x="1" y="4833"/>
                        <a:pt x="210" y="5202"/>
                        <a:pt x="265" y="5357"/>
                      </a:cubicBezTo>
                      <a:cubicBezTo>
                        <a:pt x="630" y="6041"/>
                        <a:pt x="1419" y="6197"/>
                        <a:pt x="1524" y="6251"/>
                      </a:cubicBezTo>
                      <a:cubicBezTo>
                        <a:pt x="1839" y="6776"/>
                        <a:pt x="2468" y="7770"/>
                        <a:pt x="3622" y="8295"/>
                      </a:cubicBezTo>
                      <a:cubicBezTo>
                        <a:pt x="3939" y="8433"/>
                        <a:pt x="4260" y="8569"/>
                        <a:pt x="4647" y="8569"/>
                      </a:cubicBezTo>
                      <a:cubicBezTo>
                        <a:pt x="4705" y="8569"/>
                        <a:pt x="4765" y="8566"/>
                        <a:pt x="4826" y="8559"/>
                      </a:cubicBezTo>
                      <a:cubicBezTo>
                        <a:pt x="5980" y="8400"/>
                        <a:pt x="6664" y="6931"/>
                        <a:pt x="6874" y="6406"/>
                      </a:cubicBezTo>
                      <a:cubicBezTo>
                        <a:pt x="7029" y="6041"/>
                        <a:pt x="7818" y="4203"/>
                        <a:pt x="6925" y="2210"/>
                      </a:cubicBezTo>
                      <a:cubicBezTo>
                        <a:pt x="6664" y="1686"/>
                        <a:pt x="6085" y="481"/>
                        <a:pt x="4776" y="112"/>
                      </a:cubicBezTo>
                      <a:cubicBezTo>
                        <a:pt x="4531" y="40"/>
                        <a:pt x="4254" y="0"/>
                        <a:pt x="3966" y="0"/>
                      </a:cubicBezTo>
                      <a:close/>
                    </a:path>
                  </a:pathLst>
                </a:custGeom>
                <a:solidFill>
                  <a:srgbClr val="FA9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5"/>
                <p:cNvSpPr/>
                <p:nvPr/>
              </p:nvSpPr>
              <p:spPr>
                <a:xfrm>
                  <a:off x="2461298" y="2312948"/>
                  <a:ext cx="72212" cy="27395"/>
                </a:xfrm>
                <a:custGeom>
                  <a:avLst/>
                  <a:gdLst/>
                  <a:ahLst/>
                  <a:cxnLst/>
                  <a:rect l="l" t="t" r="r" b="b"/>
                  <a:pathLst>
                    <a:path w="1890" h="717" extrusionOk="0">
                      <a:moveTo>
                        <a:pt x="933" y="1"/>
                      </a:moveTo>
                      <a:cubicBezTo>
                        <a:pt x="401" y="1"/>
                        <a:pt x="44" y="362"/>
                        <a:pt x="1" y="452"/>
                      </a:cubicBezTo>
                      <a:lnTo>
                        <a:pt x="156" y="611"/>
                      </a:lnTo>
                      <a:cubicBezTo>
                        <a:pt x="205" y="563"/>
                        <a:pt x="542" y="225"/>
                        <a:pt x="986" y="225"/>
                      </a:cubicBezTo>
                      <a:cubicBezTo>
                        <a:pt x="1041" y="225"/>
                        <a:pt x="1097" y="230"/>
                        <a:pt x="1155" y="242"/>
                      </a:cubicBezTo>
                      <a:cubicBezTo>
                        <a:pt x="1470" y="347"/>
                        <a:pt x="1680" y="557"/>
                        <a:pt x="1730" y="716"/>
                      </a:cubicBezTo>
                      <a:lnTo>
                        <a:pt x="1889" y="557"/>
                      </a:lnTo>
                      <a:cubicBezTo>
                        <a:pt x="1784" y="401"/>
                        <a:pt x="1575" y="137"/>
                        <a:pt x="1205" y="32"/>
                      </a:cubicBezTo>
                      <a:cubicBezTo>
                        <a:pt x="1110" y="10"/>
                        <a:pt x="1020" y="1"/>
                        <a:pt x="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5"/>
                <p:cNvSpPr/>
                <p:nvPr/>
              </p:nvSpPr>
              <p:spPr>
                <a:xfrm>
                  <a:off x="2485369" y="2314171"/>
                  <a:ext cx="34043" cy="48141"/>
                </a:xfrm>
                <a:custGeom>
                  <a:avLst/>
                  <a:gdLst/>
                  <a:ahLst/>
                  <a:cxnLst/>
                  <a:rect l="l" t="t" r="r" b="b"/>
                  <a:pathLst>
                    <a:path w="891" h="1260" extrusionOk="0">
                      <a:moveTo>
                        <a:pt x="470" y="0"/>
                      </a:moveTo>
                      <a:cubicBezTo>
                        <a:pt x="210" y="0"/>
                        <a:pt x="0" y="315"/>
                        <a:pt x="0" y="630"/>
                      </a:cubicBezTo>
                      <a:cubicBezTo>
                        <a:pt x="0" y="999"/>
                        <a:pt x="210" y="1259"/>
                        <a:pt x="420" y="1259"/>
                      </a:cubicBezTo>
                      <a:cubicBezTo>
                        <a:pt x="680" y="1259"/>
                        <a:pt x="840" y="999"/>
                        <a:pt x="890" y="630"/>
                      </a:cubicBezTo>
                      <a:cubicBezTo>
                        <a:pt x="890" y="315"/>
                        <a:pt x="680" y="0"/>
                        <a:pt x="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5"/>
                <p:cNvSpPr/>
                <p:nvPr/>
              </p:nvSpPr>
              <p:spPr>
                <a:xfrm>
                  <a:off x="2349082" y="2311076"/>
                  <a:ext cx="72174" cy="27166"/>
                </a:xfrm>
                <a:custGeom>
                  <a:avLst/>
                  <a:gdLst/>
                  <a:ahLst/>
                  <a:cxnLst/>
                  <a:rect l="l" t="t" r="r" b="b"/>
                  <a:pathLst>
                    <a:path w="1889" h="711" extrusionOk="0">
                      <a:moveTo>
                        <a:pt x="964" y="1"/>
                      </a:moveTo>
                      <a:cubicBezTo>
                        <a:pt x="446" y="1"/>
                        <a:pt x="44" y="403"/>
                        <a:pt x="1" y="450"/>
                      </a:cubicBezTo>
                      <a:lnTo>
                        <a:pt x="156" y="606"/>
                      </a:lnTo>
                      <a:cubicBezTo>
                        <a:pt x="204" y="561"/>
                        <a:pt x="542" y="224"/>
                        <a:pt x="985" y="224"/>
                      </a:cubicBezTo>
                      <a:cubicBezTo>
                        <a:pt x="1040" y="224"/>
                        <a:pt x="1097" y="229"/>
                        <a:pt x="1155" y="241"/>
                      </a:cubicBezTo>
                      <a:cubicBezTo>
                        <a:pt x="1469" y="346"/>
                        <a:pt x="1679" y="555"/>
                        <a:pt x="1729" y="711"/>
                      </a:cubicBezTo>
                      <a:lnTo>
                        <a:pt x="1889" y="555"/>
                      </a:lnTo>
                      <a:cubicBezTo>
                        <a:pt x="1784" y="396"/>
                        <a:pt x="1574" y="136"/>
                        <a:pt x="1205" y="31"/>
                      </a:cubicBezTo>
                      <a:cubicBezTo>
                        <a:pt x="1122" y="10"/>
                        <a:pt x="1042" y="1"/>
                        <a:pt x="9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5"/>
                <p:cNvSpPr/>
                <p:nvPr/>
              </p:nvSpPr>
              <p:spPr>
                <a:xfrm>
                  <a:off x="2373115" y="2312223"/>
                  <a:ext cx="34043" cy="48141"/>
                </a:xfrm>
                <a:custGeom>
                  <a:avLst/>
                  <a:gdLst/>
                  <a:ahLst/>
                  <a:cxnLst/>
                  <a:rect l="l" t="t" r="r" b="b"/>
                  <a:pathLst>
                    <a:path w="891" h="1260" extrusionOk="0">
                      <a:moveTo>
                        <a:pt x="471" y="1"/>
                      </a:moveTo>
                      <a:cubicBezTo>
                        <a:pt x="211" y="1"/>
                        <a:pt x="1" y="316"/>
                        <a:pt x="1" y="630"/>
                      </a:cubicBezTo>
                      <a:cubicBezTo>
                        <a:pt x="1" y="995"/>
                        <a:pt x="211" y="1260"/>
                        <a:pt x="421" y="1260"/>
                      </a:cubicBezTo>
                      <a:cubicBezTo>
                        <a:pt x="681" y="1260"/>
                        <a:pt x="891" y="995"/>
                        <a:pt x="891" y="630"/>
                      </a:cubicBezTo>
                      <a:cubicBezTo>
                        <a:pt x="891" y="316"/>
                        <a:pt x="681" y="51"/>
                        <a:pt x="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5"/>
                <p:cNvSpPr/>
                <p:nvPr/>
              </p:nvSpPr>
              <p:spPr>
                <a:xfrm>
                  <a:off x="2441277" y="2326168"/>
                  <a:ext cx="40118" cy="72212"/>
                </a:xfrm>
                <a:custGeom>
                  <a:avLst/>
                  <a:gdLst/>
                  <a:ahLst/>
                  <a:cxnLst/>
                  <a:rect l="l" t="t" r="r" b="b"/>
                  <a:pathLst>
                    <a:path w="1050" h="1890" extrusionOk="0">
                      <a:moveTo>
                        <a:pt x="0" y="1"/>
                      </a:moveTo>
                      <a:cubicBezTo>
                        <a:pt x="0" y="316"/>
                        <a:pt x="51" y="580"/>
                        <a:pt x="156" y="895"/>
                      </a:cubicBezTo>
                      <a:cubicBezTo>
                        <a:pt x="261" y="1155"/>
                        <a:pt x="420" y="1419"/>
                        <a:pt x="575" y="1629"/>
                      </a:cubicBezTo>
                      <a:lnTo>
                        <a:pt x="0" y="1679"/>
                      </a:lnTo>
                      <a:lnTo>
                        <a:pt x="0" y="1889"/>
                      </a:lnTo>
                      <a:lnTo>
                        <a:pt x="1050" y="1784"/>
                      </a:lnTo>
                      <a:lnTo>
                        <a:pt x="890" y="1629"/>
                      </a:lnTo>
                      <a:cubicBezTo>
                        <a:pt x="630" y="1419"/>
                        <a:pt x="470" y="1105"/>
                        <a:pt x="315" y="840"/>
                      </a:cubicBezTo>
                      <a:cubicBezTo>
                        <a:pt x="210" y="580"/>
                        <a:pt x="156" y="265"/>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5"/>
                <p:cNvSpPr/>
                <p:nvPr/>
              </p:nvSpPr>
              <p:spPr>
                <a:xfrm>
                  <a:off x="2397185" y="2432499"/>
                  <a:ext cx="70111" cy="25523"/>
                </a:xfrm>
                <a:custGeom>
                  <a:avLst/>
                  <a:gdLst/>
                  <a:ahLst/>
                  <a:cxnLst/>
                  <a:rect l="l" t="t" r="r" b="b"/>
                  <a:pathLst>
                    <a:path w="1835" h="668" extrusionOk="0">
                      <a:moveTo>
                        <a:pt x="156" y="0"/>
                      </a:moveTo>
                      <a:lnTo>
                        <a:pt x="0" y="105"/>
                      </a:lnTo>
                      <a:cubicBezTo>
                        <a:pt x="210" y="260"/>
                        <a:pt x="470" y="525"/>
                        <a:pt x="890" y="630"/>
                      </a:cubicBezTo>
                      <a:cubicBezTo>
                        <a:pt x="1047" y="655"/>
                        <a:pt x="1205" y="667"/>
                        <a:pt x="1349" y="667"/>
                      </a:cubicBezTo>
                      <a:cubicBezTo>
                        <a:pt x="1493" y="667"/>
                        <a:pt x="1624" y="655"/>
                        <a:pt x="1729" y="630"/>
                      </a:cubicBezTo>
                      <a:lnTo>
                        <a:pt x="1834" y="630"/>
                      </a:lnTo>
                      <a:lnTo>
                        <a:pt x="1784" y="420"/>
                      </a:lnTo>
                      <a:cubicBezTo>
                        <a:pt x="1704" y="445"/>
                        <a:pt x="1586" y="457"/>
                        <a:pt x="1441" y="457"/>
                      </a:cubicBezTo>
                      <a:cubicBezTo>
                        <a:pt x="1297" y="457"/>
                        <a:pt x="1127" y="445"/>
                        <a:pt x="945" y="420"/>
                      </a:cubicBezTo>
                      <a:cubicBezTo>
                        <a:pt x="575" y="315"/>
                        <a:pt x="315" y="105"/>
                        <a:pt x="1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5"/>
                <p:cNvSpPr/>
                <p:nvPr/>
              </p:nvSpPr>
              <p:spPr>
                <a:xfrm>
                  <a:off x="2288943" y="2150606"/>
                  <a:ext cx="286556" cy="197724"/>
                </a:xfrm>
                <a:custGeom>
                  <a:avLst/>
                  <a:gdLst/>
                  <a:ahLst/>
                  <a:cxnLst/>
                  <a:rect l="l" t="t" r="r" b="b"/>
                  <a:pathLst>
                    <a:path w="7500" h="5175" extrusionOk="0">
                      <a:moveTo>
                        <a:pt x="3473" y="0"/>
                      </a:moveTo>
                      <a:cubicBezTo>
                        <a:pt x="2625" y="0"/>
                        <a:pt x="1773" y="250"/>
                        <a:pt x="1100" y="819"/>
                      </a:cubicBezTo>
                      <a:cubicBezTo>
                        <a:pt x="890" y="1084"/>
                        <a:pt x="1" y="1818"/>
                        <a:pt x="51" y="3022"/>
                      </a:cubicBezTo>
                      <a:cubicBezTo>
                        <a:pt x="51" y="4281"/>
                        <a:pt x="1050" y="5070"/>
                        <a:pt x="1205" y="5175"/>
                      </a:cubicBezTo>
                      <a:cubicBezTo>
                        <a:pt x="945" y="4650"/>
                        <a:pt x="471" y="3392"/>
                        <a:pt x="1050" y="2708"/>
                      </a:cubicBezTo>
                      <a:cubicBezTo>
                        <a:pt x="1345" y="2304"/>
                        <a:pt x="1905" y="2177"/>
                        <a:pt x="2571" y="2177"/>
                      </a:cubicBezTo>
                      <a:cubicBezTo>
                        <a:pt x="3201" y="2177"/>
                        <a:pt x="3927" y="2291"/>
                        <a:pt x="4617" y="2393"/>
                      </a:cubicBezTo>
                      <a:cubicBezTo>
                        <a:pt x="5898" y="2553"/>
                        <a:pt x="6629" y="2867"/>
                        <a:pt x="6997" y="2867"/>
                      </a:cubicBezTo>
                      <a:cubicBezTo>
                        <a:pt x="7111" y="2867"/>
                        <a:pt x="7190" y="2837"/>
                        <a:pt x="7240" y="2762"/>
                      </a:cubicBezTo>
                      <a:cubicBezTo>
                        <a:pt x="7500" y="2447"/>
                        <a:pt x="6820" y="1344"/>
                        <a:pt x="5876" y="714"/>
                      </a:cubicBezTo>
                      <a:cubicBezTo>
                        <a:pt x="5210" y="263"/>
                        <a:pt x="4343" y="0"/>
                        <a:pt x="3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5"/>
                <p:cNvSpPr/>
                <p:nvPr/>
              </p:nvSpPr>
              <p:spPr>
                <a:xfrm>
                  <a:off x="2333035" y="2281733"/>
                  <a:ext cx="90170" cy="31980"/>
                </a:xfrm>
                <a:custGeom>
                  <a:avLst/>
                  <a:gdLst/>
                  <a:ahLst/>
                  <a:cxnLst/>
                  <a:rect l="l" t="t" r="r" b="b"/>
                  <a:pathLst>
                    <a:path w="2360" h="837" extrusionOk="0">
                      <a:moveTo>
                        <a:pt x="1386" y="0"/>
                      </a:moveTo>
                      <a:cubicBezTo>
                        <a:pt x="1327" y="0"/>
                        <a:pt x="1267" y="3"/>
                        <a:pt x="1205" y="10"/>
                      </a:cubicBezTo>
                      <a:cubicBezTo>
                        <a:pt x="630" y="10"/>
                        <a:pt x="211" y="325"/>
                        <a:pt x="51" y="534"/>
                      </a:cubicBezTo>
                      <a:cubicBezTo>
                        <a:pt x="1" y="639"/>
                        <a:pt x="1" y="744"/>
                        <a:pt x="51" y="799"/>
                      </a:cubicBezTo>
                      <a:cubicBezTo>
                        <a:pt x="104" y="824"/>
                        <a:pt x="144" y="837"/>
                        <a:pt x="183" y="837"/>
                      </a:cubicBezTo>
                      <a:cubicBezTo>
                        <a:pt x="223" y="837"/>
                        <a:pt x="263" y="824"/>
                        <a:pt x="316" y="799"/>
                      </a:cubicBezTo>
                      <a:cubicBezTo>
                        <a:pt x="421" y="639"/>
                        <a:pt x="735" y="325"/>
                        <a:pt x="1205" y="325"/>
                      </a:cubicBezTo>
                      <a:cubicBezTo>
                        <a:pt x="1261" y="318"/>
                        <a:pt x="1315" y="315"/>
                        <a:pt x="1368" y="315"/>
                      </a:cubicBezTo>
                      <a:cubicBezTo>
                        <a:pt x="1706" y="315"/>
                        <a:pt x="1961" y="444"/>
                        <a:pt x="2099" y="534"/>
                      </a:cubicBezTo>
                      <a:cubicBezTo>
                        <a:pt x="2124" y="562"/>
                        <a:pt x="2163" y="575"/>
                        <a:pt x="2202" y="575"/>
                      </a:cubicBezTo>
                      <a:cubicBezTo>
                        <a:pt x="2242" y="575"/>
                        <a:pt x="2282" y="562"/>
                        <a:pt x="2309" y="534"/>
                      </a:cubicBezTo>
                      <a:cubicBezTo>
                        <a:pt x="2359" y="430"/>
                        <a:pt x="2359" y="325"/>
                        <a:pt x="2309" y="274"/>
                      </a:cubicBezTo>
                      <a:cubicBezTo>
                        <a:pt x="2079" y="136"/>
                        <a:pt x="1773" y="0"/>
                        <a:pt x="13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5"/>
                <p:cNvSpPr/>
                <p:nvPr/>
              </p:nvSpPr>
              <p:spPr>
                <a:xfrm>
                  <a:off x="2449301" y="2280167"/>
                  <a:ext cx="92233" cy="27586"/>
                </a:xfrm>
                <a:custGeom>
                  <a:avLst/>
                  <a:gdLst/>
                  <a:ahLst/>
                  <a:cxnLst/>
                  <a:rect l="l" t="t" r="r" b="b"/>
                  <a:pathLst>
                    <a:path w="2414" h="722" extrusionOk="0">
                      <a:moveTo>
                        <a:pt x="1154" y="1"/>
                      </a:moveTo>
                      <a:cubicBezTo>
                        <a:pt x="630" y="1"/>
                        <a:pt x="260" y="261"/>
                        <a:pt x="105" y="420"/>
                      </a:cubicBezTo>
                      <a:cubicBezTo>
                        <a:pt x="0" y="471"/>
                        <a:pt x="0" y="575"/>
                        <a:pt x="51" y="680"/>
                      </a:cubicBezTo>
                      <a:cubicBezTo>
                        <a:pt x="103" y="708"/>
                        <a:pt x="143" y="721"/>
                        <a:pt x="183" y="721"/>
                      </a:cubicBezTo>
                      <a:cubicBezTo>
                        <a:pt x="223" y="721"/>
                        <a:pt x="263" y="708"/>
                        <a:pt x="315" y="680"/>
                      </a:cubicBezTo>
                      <a:cubicBezTo>
                        <a:pt x="470" y="525"/>
                        <a:pt x="735" y="366"/>
                        <a:pt x="1154" y="315"/>
                      </a:cubicBezTo>
                      <a:cubicBezTo>
                        <a:pt x="1624" y="315"/>
                        <a:pt x="1939" y="525"/>
                        <a:pt x="2098" y="680"/>
                      </a:cubicBezTo>
                      <a:cubicBezTo>
                        <a:pt x="2151" y="708"/>
                        <a:pt x="2190" y="721"/>
                        <a:pt x="2229" y="721"/>
                      </a:cubicBezTo>
                      <a:cubicBezTo>
                        <a:pt x="2267" y="721"/>
                        <a:pt x="2306" y="708"/>
                        <a:pt x="2359" y="680"/>
                      </a:cubicBezTo>
                      <a:cubicBezTo>
                        <a:pt x="2413" y="630"/>
                        <a:pt x="2413" y="525"/>
                        <a:pt x="2359" y="420"/>
                      </a:cubicBezTo>
                      <a:cubicBezTo>
                        <a:pt x="2149" y="261"/>
                        <a:pt x="1729" y="1"/>
                        <a:pt x="11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5"/>
                <p:cNvSpPr/>
                <p:nvPr/>
              </p:nvSpPr>
              <p:spPr>
                <a:xfrm>
                  <a:off x="2505390" y="2670913"/>
                  <a:ext cx="176404" cy="208460"/>
                </a:xfrm>
                <a:custGeom>
                  <a:avLst/>
                  <a:gdLst/>
                  <a:ahLst/>
                  <a:cxnLst/>
                  <a:rect l="l" t="t" r="r" b="b"/>
                  <a:pathLst>
                    <a:path w="4617" h="5456" extrusionOk="0">
                      <a:moveTo>
                        <a:pt x="1" y="0"/>
                      </a:moveTo>
                      <a:cubicBezTo>
                        <a:pt x="576" y="1838"/>
                        <a:pt x="1155" y="3622"/>
                        <a:pt x="1730" y="5455"/>
                      </a:cubicBezTo>
                      <a:cubicBezTo>
                        <a:pt x="2674" y="4931"/>
                        <a:pt x="3673" y="4406"/>
                        <a:pt x="4617" y="3882"/>
                      </a:cubicBezTo>
                      <a:cubicBezTo>
                        <a:pt x="4143" y="3357"/>
                        <a:pt x="3618" y="2833"/>
                        <a:pt x="2989" y="2308"/>
                      </a:cubicBezTo>
                      <a:cubicBezTo>
                        <a:pt x="1994" y="1364"/>
                        <a:pt x="945" y="57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5"/>
                <p:cNvSpPr/>
                <p:nvPr/>
              </p:nvSpPr>
              <p:spPr>
                <a:xfrm>
                  <a:off x="2521437" y="3584756"/>
                  <a:ext cx="627253" cy="950182"/>
                </a:xfrm>
                <a:custGeom>
                  <a:avLst/>
                  <a:gdLst/>
                  <a:ahLst/>
                  <a:cxnLst/>
                  <a:rect l="l" t="t" r="r" b="b"/>
                  <a:pathLst>
                    <a:path w="16417" h="24869" extrusionOk="0">
                      <a:moveTo>
                        <a:pt x="1548" y="0"/>
                      </a:moveTo>
                      <a:cubicBezTo>
                        <a:pt x="1469" y="0"/>
                        <a:pt x="1390" y="1"/>
                        <a:pt x="1310" y="1"/>
                      </a:cubicBezTo>
                      <a:cubicBezTo>
                        <a:pt x="945" y="685"/>
                        <a:pt x="366" y="1839"/>
                        <a:pt x="210" y="3413"/>
                      </a:cubicBezTo>
                      <a:cubicBezTo>
                        <a:pt x="106" y="4722"/>
                        <a:pt x="1" y="5511"/>
                        <a:pt x="471" y="6191"/>
                      </a:cubicBezTo>
                      <a:cubicBezTo>
                        <a:pt x="1889" y="8239"/>
                        <a:pt x="6925" y="6506"/>
                        <a:pt x="7764" y="8394"/>
                      </a:cubicBezTo>
                      <a:cubicBezTo>
                        <a:pt x="7869" y="8604"/>
                        <a:pt x="7919" y="8814"/>
                        <a:pt x="7919" y="8973"/>
                      </a:cubicBezTo>
                      <a:cubicBezTo>
                        <a:pt x="7974" y="9443"/>
                        <a:pt x="7764" y="9917"/>
                        <a:pt x="7290" y="11751"/>
                      </a:cubicBezTo>
                      <a:cubicBezTo>
                        <a:pt x="6505" y="14899"/>
                        <a:pt x="7500" y="18310"/>
                        <a:pt x="8393" y="21353"/>
                      </a:cubicBezTo>
                      <a:cubicBezTo>
                        <a:pt x="8393" y="21562"/>
                        <a:pt x="8549" y="21927"/>
                        <a:pt x="8549" y="22507"/>
                      </a:cubicBezTo>
                      <a:cubicBezTo>
                        <a:pt x="8603" y="23346"/>
                        <a:pt x="8393" y="23661"/>
                        <a:pt x="8444" y="23921"/>
                      </a:cubicBezTo>
                      <a:cubicBezTo>
                        <a:pt x="8595" y="24372"/>
                        <a:pt x="9933" y="24869"/>
                        <a:pt x="15530" y="24869"/>
                      </a:cubicBezTo>
                      <a:cubicBezTo>
                        <a:pt x="15814" y="24869"/>
                        <a:pt x="16110" y="24868"/>
                        <a:pt x="16417" y="24865"/>
                      </a:cubicBezTo>
                      <a:cubicBezTo>
                        <a:pt x="12955" y="23975"/>
                        <a:pt x="11750" y="22557"/>
                        <a:pt x="11331" y="21877"/>
                      </a:cubicBezTo>
                      <a:cubicBezTo>
                        <a:pt x="10857" y="21088"/>
                        <a:pt x="10647" y="20249"/>
                        <a:pt x="11591" y="15058"/>
                      </a:cubicBezTo>
                      <a:cubicBezTo>
                        <a:pt x="12170" y="11806"/>
                        <a:pt x="12325" y="11491"/>
                        <a:pt x="12590" y="9498"/>
                      </a:cubicBezTo>
                      <a:cubicBezTo>
                        <a:pt x="12695" y="8604"/>
                        <a:pt x="12800" y="7924"/>
                        <a:pt x="12800" y="7714"/>
                      </a:cubicBezTo>
                      <a:cubicBezTo>
                        <a:pt x="12904" y="6191"/>
                        <a:pt x="12535" y="4408"/>
                        <a:pt x="12430" y="3938"/>
                      </a:cubicBezTo>
                      <a:cubicBezTo>
                        <a:pt x="11760" y="1814"/>
                        <a:pt x="7360" y="0"/>
                        <a:pt x="1548" y="0"/>
                      </a:cubicBezTo>
                      <a:close/>
                    </a:path>
                  </a:pathLst>
                </a:custGeom>
                <a:solidFill>
                  <a:srgbClr val="FA9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5"/>
                <p:cNvSpPr/>
                <p:nvPr/>
              </p:nvSpPr>
              <p:spPr>
                <a:xfrm>
                  <a:off x="2577564" y="3578872"/>
                  <a:ext cx="573227" cy="959925"/>
                </a:xfrm>
                <a:custGeom>
                  <a:avLst/>
                  <a:gdLst/>
                  <a:ahLst/>
                  <a:cxnLst/>
                  <a:rect l="l" t="t" r="r" b="b"/>
                  <a:pathLst>
                    <a:path w="15003" h="25124" extrusionOk="0">
                      <a:moveTo>
                        <a:pt x="0" y="0"/>
                      </a:moveTo>
                      <a:lnTo>
                        <a:pt x="0" y="260"/>
                      </a:lnTo>
                      <a:cubicBezTo>
                        <a:pt x="2728" y="260"/>
                        <a:pt x="5351" y="680"/>
                        <a:pt x="7394" y="1414"/>
                      </a:cubicBezTo>
                      <a:cubicBezTo>
                        <a:pt x="9283" y="2149"/>
                        <a:pt x="10542" y="3147"/>
                        <a:pt x="10806" y="4142"/>
                      </a:cubicBezTo>
                      <a:cubicBezTo>
                        <a:pt x="10961" y="4616"/>
                        <a:pt x="11331" y="6400"/>
                        <a:pt x="11226" y="7868"/>
                      </a:cubicBezTo>
                      <a:cubicBezTo>
                        <a:pt x="11171" y="8024"/>
                        <a:pt x="11121" y="8758"/>
                        <a:pt x="11016" y="9652"/>
                      </a:cubicBezTo>
                      <a:cubicBezTo>
                        <a:pt x="10856" y="10751"/>
                        <a:pt x="10751" y="11276"/>
                        <a:pt x="10596" y="12170"/>
                      </a:cubicBezTo>
                      <a:cubicBezTo>
                        <a:pt x="10437" y="12849"/>
                        <a:pt x="10227" y="13689"/>
                        <a:pt x="9967" y="15157"/>
                      </a:cubicBezTo>
                      <a:cubicBezTo>
                        <a:pt x="9073" y="20298"/>
                        <a:pt x="9232" y="21242"/>
                        <a:pt x="9757" y="22081"/>
                      </a:cubicBezTo>
                      <a:cubicBezTo>
                        <a:pt x="10596" y="23445"/>
                        <a:pt x="12380" y="24494"/>
                        <a:pt x="14948" y="25124"/>
                      </a:cubicBezTo>
                      <a:lnTo>
                        <a:pt x="15002" y="24914"/>
                      </a:lnTo>
                      <a:cubicBezTo>
                        <a:pt x="12535" y="24285"/>
                        <a:pt x="10751" y="23235"/>
                        <a:pt x="9967" y="21926"/>
                      </a:cubicBezTo>
                      <a:cubicBezTo>
                        <a:pt x="9547" y="21242"/>
                        <a:pt x="9283" y="20562"/>
                        <a:pt x="10227" y="15212"/>
                      </a:cubicBezTo>
                      <a:cubicBezTo>
                        <a:pt x="10491" y="13743"/>
                        <a:pt x="10701" y="12904"/>
                        <a:pt x="10806" y="12220"/>
                      </a:cubicBezTo>
                      <a:cubicBezTo>
                        <a:pt x="10961" y="11381"/>
                        <a:pt x="11121" y="10751"/>
                        <a:pt x="11276" y="9652"/>
                      </a:cubicBezTo>
                      <a:cubicBezTo>
                        <a:pt x="11381" y="8758"/>
                        <a:pt x="11435" y="8078"/>
                        <a:pt x="11435" y="7868"/>
                      </a:cubicBezTo>
                      <a:cubicBezTo>
                        <a:pt x="11591" y="6345"/>
                        <a:pt x="11226" y="4562"/>
                        <a:pt x="11066" y="4092"/>
                      </a:cubicBezTo>
                      <a:cubicBezTo>
                        <a:pt x="10386" y="1729"/>
                        <a:pt x="5611" y="0"/>
                        <a:pt x="0" y="0"/>
                      </a:cubicBezTo>
                      <a:close/>
                    </a:path>
                  </a:pathLst>
                </a:custGeom>
                <a:solidFill>
                  <a:srgbClr val="E57D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5"/>
                <p:cNvSpPr/>
                <p:nvPr/>
              </p:nvSpPr>
              <p:spPr>
                <a:xfrm>
                  <a:off x="2819992" y="4448662"/>
                  <a:ext cx="368779" cy="118214"/>
                </a:xfrm>
                <a:custGeom>
                  <a:avLst/>
                  <a:gdLst/>
                  <a:ahLst/>
                  <a:cxnLst/>
                  <a:rect l="l" t="t" r="r" b="b"/>
                  <a:pathLst>
                    <a:path w="9652" h="3094" extrusionOk="0">
                      <a:moveTo>
                        <a:pt x="735" y="0"/>
                      </a:moveTo>
                      <a:cubicBezTo>
                        <a:pt x="630" y="51"/>
                        <a:pt x="0" y="630"/>
                        <a:pt x="55" y="1520"/>
                      </a:cubicBezTo>
                      <a:cubicBezTo>
                        <a:pt x="160" y="2413"/>
                        <a:pt x="840" y="2938"/>
                        <a:pt x="944" y="2988"/>
                      </a:cubicBezTo>
                      <a:lnTo>
                        <a:pt x="2728" y="2988"/>
                      </a:lnTo>
                      <a:cubicBezTo>
                        <a:pt x="4041" y="3043"/>
                        <a:pt x="5456" y="3093"/>
                        <a:pt x="7294" y="3093"/>
                      </a:cubicBezTo>
                      <a:cubicBezTo>
                        <a:pt x="8813" y="3093"/>
                        <a:pt x="9497" y="3043"/>
                        <a:pt x="9547" y="2728"/>
                      </a:cubicBezTo>
                      <a:cubicBezTo>
                        <a:pt x="9652" y="2413"/>
                        <a:pt x="9182" y="2149"/>
                        <a:pt x="8972" y="2044"/>
                      </a:cubicBezTo>
                      <a:cubicBezTo>
                        <a:pt x="8657" y="1889"/>
                        <a:pt x="8343" y="1834"/>
                        <a:pt x="7973" y="1784"/>
                      </a:cubicBezTo>
                      <a:cubicBezTo>
                        <a:pt x="7713" y="1729"/>
                        <a:pt x="7449" y="1679"/>
                        <a:pt x="7134" y="1624"/>
                      </a:cubicBezTo>
                      <a:cubicBezTo>
                        <a:pt x="6874" y="1574"/>
                        <a:pt x="6664" y="1574"/>
                        <a:pt x="6505" y="1520"/>
                      </a:cubicBezTo>
                      <a:cubicBezTo>
                        <a:pt x="6335" y="1555"/>
                        <a:pt x="5388" y="1789"/>
                        <a:pt x="4356" y="1789"/>
                      </a:cubicBezTo>
                      <a:cubicBezTo>
                        <a:pt x="3802" y="1789"/>
                        <a:pt x="3223" y="1722"/>
                        <a:pt x="2728" y="1520"/>
                      </a:cubicBezTo>
                      <a:cubicBezTo>
                        <a:pt x="2203" y="1364"/>
                        <a:pt x="1838" y="1050"/>
                        <a:pt x="1838" y="1050"/>
                      </a:cubicBezTo>
                      <a:cubicBezTo>
                        <a:pt x="1259" y="680"/>
                        <a:pt x="894" y="210"/>
                        <a:pt x="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5"/>
                <p:cNvSpPr/>
                <p:nvPr/>
              </p:nvSpPr>
              <p:spPr>
                <a:xfrm>
                  <a:off x="2068485" y="2630795"/>
                  <a:ext cx="719447" cy="1258670"/>
                </a:xfrm>
                <a:custGeom>
                  <a:avLst/>
                  <a:gdLst/>
                  <a:ahLst/>
                  <a:cxnLst/>
                  <a:rect l="l" t="t" r="r" b="b"/>
                  <a:pathLst>
                    <a:path w="18830" h="32943" extrusionOk="0">
                      <a:moveTo>
                        <a:pt x="6295" y="1"/>
                      </a:moveTo>
                      <a:cubicBezTo>
                        <a:pt x="5876" y="160"/>
                        <a:pt x="5351" y="475"/>
                        <a:pt x="4982" y="945"/>
                      </a:cubicBezTo>
                      <a:cubicBezTo>
                        <a:pt x="4982" y="1000"/>
                        <a:pt x="4932" y="1050"/>
                        <a:pt x="4932" y="1050"/>
                      </a:cubicBezTo>
                      <a:cubicBezTo>
                        <a:pt x="4772" y="1419"/>
                        <a:pt x="5141" y="1784"/>
                        <a:pt x="5666" y="3358"/>
                      </a:cubicBezTo>
                      <a:cubicBezTo>
                        <a:pt x="5716" y="3673"/>
                        <a:pt x="5771" y="4407"/>
                        <a:pt x="5771" y="5666"/>
                      </a:cubicBezTo>
                      <a:cubicBezTo>
                        <a:pt x="5771" y="7764"/>
                        <a:pt x="5771" y="8868"/>
                        <a:pt x="5716" y="9338"/>
                      </a:cubicBezTo>
                      <a:cubicBezTo>
                        <a:pt x="5666" y="10337"/>
                        <a:pt x="5611" y="12380"/>
                        <a:pt x="5351" y="13904"/>
                      </a:cubicBezTo>
                      <a:cubicBezTo>
                        <a:pt x="4722" y="17470"/>
                        <a:pt x="3148" y="17836"/>
                        <a:pt x="1994" y="21247"/>
                      </a:cubicBezTo>
                      <a:cubicBezTo>
                        <a:pt x="1625" y="22401"/>
                        <a:pt x="1" y="27277"/>
                        <a:pt x="2254" y="30005"/>
                      </a:cubicBezTo>
                      <a:cubicBezTo>
                        <a:pt x="3408" y="31423"/>
                        <a:pt x="5561" y="31788"/>
                        <a:pt x="9757" y="32418"/>
                      </a:cubicBezTo>
                      <a:cubicBezTo>
                        <a:pt x="12590" y="32838"/>
                        <a:pt x="14898" y="32942"/>
                        <a:pt x="16522" y="32942"/>
                      </a:cubicBezTo>
                      <a:cubicBezTo>
                        <a:pt x="16891" y="31843"/>
                        <a:pt x="17206" y="30634"/>
                        <a:pt x="17521" y="29376"/>
                      </a:cubicBezTo>
                      <a:cubicBezTo>
                        <a:pt x="18045" y="27382"/>
                        <a:pt x="18465" y="25494"/>
                        <a:pt x="18830" y="23710"/>
                      </a:cubicBezTo>
                      <a:cubicBezTo>
                        <a:pt x="17101" y="23396"/>
                        <a:pt x="16522" y="22821"/>
                        <a:pt x="16312" y="22296"/>
                      </a:cubicBezTo>
                      <a:cubicBezTo>
                        <a:pt x="15997" y="21457"/>
                        <a:pt x="16732" y="20723"/>
                        <a:pt x="16837" y="18570"/>
                      </a:cubicBezTo>
                      <a:cubicBezTo>
                        <a:pt x="16837" y="18205"/>
                        <a:pt x="16837" y="17836"/>
                        <a:pt x="16786" y="17416"/>
                      </a:cubicBezTo>
                      <a:cubicBezTo>
                        <a:pt x="16627" y="15423"/>
                        <a:pt x="15893" y="13694"/>
                        <a:pt x="14843" y="12015"/>
                      </a:cubicBezTo>
                      <a:cubicBezTo>
                        <a:pt x="14269" y="11226"/>
                        <a:pt x="12850" y="9497"/>
                        <a:pt x="13115" y="8448"/>
                      </a:cubicBezTo>
                      <a:cubicBezTo>
                        <a:pt x="13165" y="8289"/>
                        <a:pt x="13219" y="8184"/>
                        <a:pt x="13219" y="8184"/>
                      </a:cubicBezTo>
                      <a:cubicBezTo>
                        <a:pt x="13270" y="7974"/>
                        <a:pt x="13324" y="7869"/>
                        <a:pt x="13375" y="7714"/>
                      </a:cubicBezTo>
                      <a:cubicBezTo>
                        <a:pt x="13429" y="7504"/>
                        <a:pt x="13480" y="7345"/>
                        <a:pt x="13585" y="6980"/>
                      </a:cubicBezTo>
                      <a:cubicBezTo>
                        <a:pt x="13849" y="5826"/>
                        <a:pt x="14164" y="4617"/>
                        <a:pt x="13639" y="3413"/>
                      </a:cubicBezTo>
                      <a:cubicBezTo>
                        <a:pt x="13534" y="3098"/>
                        <a:pt x="13219" y="2573"/>
                        <a:pt x="12640" y="2049"/>
                      </a:cubicBezTo>
                      <a:cubicBezTo>
                        <a:pt x="12389" y="2095"/>
                        <a:pt x="11917" y="2150"/>
                        <a:pt x="11334" y="2150"/>
                      </a:cubicBezTo>
                      <a:cubicBezTo>
                        <a:pt x="10582" y="2150"/>
                        <a:pt x="9645" y="2058"/>
                        <a:pt x="8759" y="1734"/>
                      </a:cubicBezTo>
                      <a:cubicBezTo>
                        <a:pt x="8079" y="1470"/>
                        <a:pt x="7659" y="1260"/>
                        <a:pt x="7554" y="1210"/>
                      </a:cubicBezTo>
                      <a:cubicBezTo>
                        <a:pt x="6925" y="790"/>
                        <a:pt x="6505" y="316"/>
                        <a:pt x="6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5"/>
                <p:cNvSpPr/>
                <p:nvPr/>
              </p:nvSpPr>
              <p:spPr>
                <a:xfrm>
                  <a:off x="2555442" y="2745112"/>
                  <a:ext cx="84209" cy="348796"/>
                </a:xfrm>
                <a:custGeom>
                  <a:avLst/>
                  <a:gdLst/>
                  <a:ahLst/>
                  <a:cxnLst/>
                  <a:rect l="l" t="t" r="r" b="b"/>
                  <a:pathLst>
                    <a:path w="2204" h="9129" extrusionOk="0">
                      <a:moveTo>
                        <a:pt x="840" y="1"/>
                      </a:moveTo>
                      <a:lnTo>
                        <a:pt x="579" y="106"/>
                      </a:lnTo>
                      <a:cubicBezTo>
                        <a:pt x="684" y="211"/>
                        <a:pt x="735" y="366"/>
                        <a:pt x="789" y="471"/>
                      </a:cubicBezTo>
                      <a:cubicBezTo>
                        <a:pt x="1259" y="1625"/>
                        <a:pt x="999" y="2834"/>
                        <a:pt x="735" y="3988"/>
                      </a:cubicBezTo>
                      <a:cubicBezTo>
                        <a:pt x="630" y="4302"/>
                        <a:pt x="579" y="4512"/>
                        <a:pt x="525" y="4667"/>
                      </a:cubicBezTo>
                      <a:cubicBezTo>
                        <a:pt x="474" y="4722"/>
                        <a:pt x="474" y="4772"/>
                        <a:pt x="474" y="4827"/>
                      </a:cubicBezTo>
                      <a:cubicBezTo>
                        <a:pt x="420" y="4932"/>
                        <a:pt x="370" y="5037"/>
                        <a:pt x="370" y="5142"/>
                      </a:cubicBezTo>
                      <a:cubicBezTo>
                        <a:pt x="370" y="5142"/>
                        <a:pt x="315" y="5246"/>
                        <a:pt x="265" y="5402"/>
                      </a:cubicBezTo>
                      <a:cubicBezTo>
                        <a:pt x="0" y="6346"/>
                        <a:pt x="999" y="7710"/>
                        <a:pt x="1628" y="8604"/>
                      </a:cubicBezTo>
                      <a:cubicBezTo>
                        <a:pt x="1784" y="8813"/>
                        <a:pt x="1889" y="8969"/>
                        <a:pt x="1943" y="9074"/>
                      </a:cubicBezTo>
                      <a:lnTo>
                        <a:pt x="1994" y="9128"/>
                      </a:lnTo>
                      <a:lnTo>
                        <a:pt x="2203" y="8969"/>
                      </a:lnTo>
                      <a:cubicBezTo>
                        <a:pt x="2098" y="8813"/>
                        <a:pt x="1943" y="8654"/>
                        <a:pt x="1838" y="8444"/>
                      </a:cubicBezTo>
                      <a:cubicBezTo>
                        <a:pt x="1209" y="7605"/>
                        <a:pt x="265" y="6296"/>
                        <a:pt x="525" y="5507"/>
                      </a:cubicBezTo>
                      <a:cubicBezTo>
                        <a:pt x="525" y="5351"/>
                        <a:pt x="579" y="5246"/>
                        <a:pt x="579" y="5246"/>
                      </a:cubicBezTo>
                      <a:cubicBezTo>
                        <a:pt x="630" y="5087"/>
                        <a:pt x="684" y="4982"/>
                        <a:pt x="684" y="4877"/>
                      </a:cubicBezTo>
                      <a:cubicBezTo>
                        <a:pt x="735" y="4877"/>
                        <a:pt x="735" y="4827"/>
                        <a:pt x="735" y="4772"/>
                      </a:cubicBezTo>
                      <a:cubicBezTo>
                        <a:pt x="789" y="4562"/>
                        <a:pt x="894" y="4353"/>
                        <a:pt x="944" y="4038"/>
                      </a:cubicBezTo>
                      <a:cubicBezTo>
                        <a:pt x="1259" y="2834"/>
                        <a:pt x="1524" y="1625"/>
                        <a:pt x="999" y="366"/>
                      </a:cubicBezTo>
                      <a:cubicBezTo>
                        <a:pt x="944" y="261"/>
                        <a:pt x="894" y="106"/>
                        <a:pt x="8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5"/>
                <p:cNvSpPr/>
                <p:nvPr/>
              </p:nvSpPr>
              <p:spPr>
                <a:xfrm>
                  <a:off x="2445289" y="3438575"/>
                  <a:ext cx="260575" cy="140336"/>
                </a:xfrm>
                <a:custGeom>
                  <a:avLst/>
                  <a:gdLst/>
                  <a:ahLst/>
                  <a:cxnLst/>
                  <a:rect l="l" t="t" r="r" b="b"/>
                  <a:pathLst>
                    <a:path w="6820" h="3673" extrusionOk="0">
                      <a:moveTo>
                        <a:pt x="6555" y="0"/>
                      </a:moveTo>
                      <a:cubicBezTo>
                        <a:pt x="6135" y="785"/>
                        <a:pt x="4826" y="2673"/>
                        <a:pt x="2464" y="3252"/>
                      </a:cubicBezTo>
                      <a:cubicBezTo>
                        <a:pt x="2004" y="3375"/>
                        <a:pt x="1543" y="3426"/>
                        <a:pt x="1071" y="3426"/>
                      </a:cubicBezTo>
                      <a:cubicBezTo>
                        <a:pt x="737" y="3426"/>
                        <a:pt x="398" y="3401"/>
                        <a:pt x="51" y="3357"/>
                      </a:cubicBezTo>
                      <a:lnTo>
                        <a:pt x="0" y="3567"/>
                      </a:lnTo>
                      <a:cubicBezTo>
                        <a:pt x="365" y="3672"/>
                        <a:pt x="735" y="3672"/>
                        <a:pt x="1100" y="3672"/>
                      </a:cubicBezTo>
                      <a:cubicBezTo>
                        <a:pt x="1574" y="3672"/>
                        <a:pt x="2044" y="3618"/>
                        <a:pt x="2518" y="3513"/>
                      </a:cubicBezTo>
                      <a:cubicBezTo>
                        <a:pt x="4981" y="2883"/>
                        <a:pt x="6345" y="944"/>
                        <a:pt x="6819" y="105"/>
                      </a:cubicBezTo>
                      <a:lnTo>
                        <a:pt x="65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5"/>
                <p:cNvSpPr/>
                <p:nvPr/>
              </p:nvSpPr>
              <p:spPr>
                <a:xfrm>
                  <a:off x="2031041" y="2769030"/>
                  <a:ext cx="606659" cy="672758"/>
                </a:xfrm>
                <a:custGeom>
                  <a:avLst/>
                  <a:gdLst/>
                  <a:ahLst/>
                  <a:cxnLst/>
                  <a:rect l="l" t="t" r="r" b="b"/>
                  <a:pathLst>
                    <a:path w="15878" h="17608" extrusionOk="0">
                      <a:moveTo>
                        <a:pt x="13410" y="15531"/>
                      </a:moveTo>
                      <a:cubicBezTo>
                        <a:pt x="13411" y="15531"/>
                        <a:pt x="13835" y="15723"/>
                        <a:pt x="14327" y="15848"/>
                      </a:cubicBezTo>
                      <a:lnTo>
                        <a:pt x="14327" y="15848"/>
                      </a:lnTo>
                      <a:cubicBezTo>
                        <a:pt x="13727" y="15727"/>
                        <a:pt x="13411" y="15531"/>
                        <a:pt x="13410" y="15531"/>
                      </a:cubicBezTo>
                      <a:close/>
                      <a:moveTo>
                        <a:pt x="5186" y="1"/>
                      </a:moveTo>
                      <a:cubicBezTo>
                        <a:pt x="3135" y="1"/>
                        <a:pt x="1" y="4943"/>
                        <a:pt x="1191" y="8922"/>
                      </a:cubicBezTo>
                      <a:cubicBezTo>
                        <a:pt x="1766" y="10915"/>
                        <a:pt x="3234" y="12069"/>
                        <a:pt x="4388" y="13013"/>
                      </a:cubicBezTo>
                      <a:cubicBezTo>
                        <a:pt x="6961" y="15006"/>
                        <a:pt x="9634" y="15581"/>
                        <a:pt x="10998" y="15741"/>
                      </a:cubicBezTo>
                      <a:cubicBezTo>
                        <a:pt x="11574" y="16364"/>
                        <a:pt x="12726" y="17607"/>
                        <a:pt x="13318" y="17607"/>
                      </a:cubicBezTo>
                      <a:cubicBezTo>
                        <a:pt x="13372" y="17607"/>
                        <a:pt x="13421" y="17597"/>
                        <a:pt x="13465" y="17575"/>
                      </a:cubicBezTo>
                      <a:cubicBezTo>
                        <a:pt x="13465" y="17524"/>
                        <a:pt x="13620" y="17470"/>
                        <a:pt x="13620" y="17314"/>
                      </a:cubicBezTo>
                      <a:cubicBezTo>
                        <a:pt x="13643" y="17235"/>
                        <a:pt x="13619" y="17150"/>
                        <a:pt x="13568" y="17067"/>
                      </a:cubicBezTo>
                      <a:lnTo>
                        <a:pt x="13568" y="17067"/>
                      </a:lnTo>
                      <a:cubicBezTo>
                        <a:pt x="13901" y="17302"/>
                        <a:pt x="14278" y="17519"/>
                        <a:pt x="14542" y="17519"/>
                      </a:cubicBezTo>
                      <a:cubicBezTo>
                        <a:pt x="14611" y="17519"/>
                        <a:pt x="14673" y="17504"/>
                        <a:pt x="14724" y="17470"/>
                      </a:cubicBezTo>
                      <a:cubicBezTo>
                        <a:pt x="14879" y="17365"/>
                        <a:pt x="14934" y="17155"/>
                        <a:pt x="14879" y="17000"/>
                      </a:cubicBezTo>
                      <a:cubicBezTo>
                        <a:pt x="14774" y="16735"/>
                        <a:pt x="14355" y="16735"/>
                        <a:pt x="13675" y="16316"/>
                      </a:cubicBezTo>
                      <a:cubicBezTo>
                        <a:pt x="13360" y="16106"/>
                        <a:pt x="13150" y="15951"/>
                        <a:pt x="13150" y="15951"/>
                      </a:cubicBezTo>
                      <a:cubicBezTo>
                        <a:pt x="13154" y="15947"/>
                        <a:pt x="13159" y="15945"/>
                        <a:pt x="13166" y="15945"/>
                      </a:cubicBezTo>
                      <a:cubicBezTo>
                        <a:pt x="13265" y="15945"/>
                        <a:pt x="13721" y="16283"/>
                        <a:pt x="14355" y="16526"/>
                      </a:cubicBezTo>
                      <a:cubicBezTo>
                        <a:pt x="14768" y="16714"/>
                        <a:pt x="15127" y="16876"/>
                        <a:pt x="15374" y="16876"/>
                      </a:cubicBezTo>
                      <a:cubicBezTo>
                        <a:pt x="15473" y="16876"/>
                        <a:pt x="15554" y="16850"/>
                        <a:pt x="15614" y="16790"/>
                      </a:cubicBezTo>
                      <a:cubicBezTo>
                        <a:pt x="15823" y="16630"/>
                        <a:pt x="15878" y="16421"/>
                        <a:pt x="15823" y="16211"/>
                      </a:cubicBezTo>
                      <a:cubicBezTo>
                        <a:pt x="15729" y="16023"/>
                        <a:pt x="15382" y="16047"/>
                        <a:pt x="14821" y="15939"/>
                      </a:cubicBezTo>
                      <a:lnTo>
                        <a:pt x="14821" y="15939"/>
                      </a:lnTo>
                      <a:cubicBezTo>
                        <a:pt x="14896" y="15947"/>
                        <a:pt x="14970" y="15951"/>
                        <a:pt x="15042" y="15951"/>
                      </a:cubicBezTo>
                      <a:cubicBezTo>
                        <a:pt x="15300" y="15951"/>
                        <a:pt x="15528" y="15895"/>
                        <a:pt x="15668" y="15741"/>
                      </a:cubicBezTo>
                      <a:cubicBezTo>
                        <a:pt x="15773" y="15636"/>
                        <a:pt x="15823" y="15426"/>
                        <a:pt x="15773" y="15267"/>
                      </a:cubicBezTo>
                      <a:cubicBezTo>
                        <a:pt x="15668" y="14952"/>
                        <a:pt x="15039" y="15111"/>
                        <a:pt x="14199" y="14902"/>
                      </a:cubicBezTo>
                      <a:cubicBezTo>
                        <a:pt x="13465" y="14742"/>
                        <a:pt x="12571" y="14377"/>
                        <a:pt x="12571" y="14062"/>
                      </a:cubicBezTo>
                      <a:cubicBezTo>
                        <a:pt x="12626" y="13748"/>
                        <a:pt x="13620" y="13693"/>
                        <a:pt x="13675" y="13223"/>
                      </a:cubicBezTo>
                      <a:cubicBezTo>
                        <a:pt x="13725" y="13064"/>
                        <a:pt x="13620" y="12908"/>
                        <a:pt x="13465" y="12854"/>
                      </a:cubicBezTo>
                      <a:cubicBezTo>
                        <a:pt x="13399" y="12808"/>
                        <a:pt x="13320" y="12788"/>
                        <a:pt x="13232" y="12788"/>
                      </a:cubicBezTo>
                      <a:cubicBezTo>
                        <a:pt x="12618" y="12788"/>
                        <a:pt x="11564" y="13767"/>
                        <a:pt x="11472" y="13903"/>
                      </a:cubicBezTo>
                      <a:cubicBezTo>
                        <a:pt x="10108" y="12854"/>
                        <a:pt x="8690" y="11754"/>
                        <a:pt x="7275" y="10600"/>
                      </a:cubicBezTo>
                      <a:cubicBezTo>
                        <a:pt x="6382" y="9866"/>
                        <a:pt x="5492" y="9132"/>
                        <a:pt x="4653" y="8397"/>
                      </a:cubicBezTo>
                      <a:cubicBezTo>
                        <a:pt x="4598" y="7713"/>
                        <a:pt x="4598" y="6614"/>
                        <a:pt x="5072" y="5405"/>
                      </a:cubicBezTo>
                      <a:cubicBezTo>
                        <a:pt x="5857" y="3412"/>
                        <a:pt x="7171" y="2678"/>
                        <a:pt x="6961" y="1524"/>
                      </a:cubicBezTo>
                      <a:cubicBezTo>
                        <a:pt x="6801" y="789"/>
                        <a:pt x="6067" y="4"/>
                        <a:pt x="5282" y="4"/>
                      </a:cubicBezTo>
                      <a:cubicBezTo>
                        <a:pt x="5250" y="2"/>
                        <a:pt x="5218" y="1"/>
                        <a:pt x="5186" y="1"/>
                      </a:cubicBezTo>
                      <a:close/>
                    </a:path>
                  </a:pathLst>
                </a:custGeom>
                <a:solidFill>
                  <a:srgbClr val="FA93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5"/>
                <p:cNvSpPr/>
                <p:nvPr/>
              </p:nvSpPr>
              <p:spPr>
                <a:xfrm>
                  <a:off x="2042351" y="2762955"/>
                  <a:ext cx="601310" cy="683685"/>
                </a:xfrm>
                <a:custGeom>
                  <a:avLst/>
                  <a:gdLst/>
                  <a:ahLst/>
                  <a:cxnLst/>
                  <a:rect l="l" t="t" r="r" b="b"/>
                  <a:pathLst>
                    <a:path w="15738" h="17894" extrusionOk="0">
                      <a:moveTo>
                        <a:pt x="4986" y="268"/>
                      </a:moveTo>
                      <a:cubicBezTo>
                        <a:pt x="5666" y="319"/>
                        <a:pt x="6400" y="1003"/>
                        <a:pt x="6505" y="1683"/>
                      </a:cubicBezTo>
                      <a:cubicBezTo>
                        <a:pt x="6665" y="2312"/>
                        <a:pt x="6295" y="2786"/>
                        <a:pt x="5825" y="3466"/>
                      </a:cubicBezTo>
                      <a:cubicBezTo>
                        <a:pt x="5456" y="3991"/>
                        <a:pt x="4986" y="4620"/>
                        <a:pt x="4671" y="5514"/>
                      </a:cubicBezTo>
                      <a:cubicBezTo>
                        <a:pt x="4302" y="6458"/>
                        <a:pt x="4147" y="7507"/>
                        <a:pt x="4197" y="8607"/>
                      </a:cubicBezTo>
                      <a:lnTo>
                        <a:pt x="4197" y="8661"/>
                      </a:lnTo>
                      <a:lnTo>
                        <a:pt x="4252" y="8661"/>
                      </a:lnTo>
                      <a:lnTo>
                        <a:pt x="6925" y="10864"/>
                      </a:lnTo>
                      <a:cubicBezTo>
                        <a:pt x="8289" y="11964"/>
                        <a:pt x="9707" y="13067"/>
                        <a:pt x="11121" y="14167"/>
                      </a:cubicBezTo>
                      <a:lnTo>
                        <a:pt x="11176" y="14221"/>
                      </a:lnTo>
                      <a:lnTo>
                        <a:pt x="11281" y="14116"/>
                      </a:lnTo>
                      <a:cubicBezTo>
                        <a:pt x="11730" y="13667"/>
                        <a:pt x="12488" y="13064"/>
                        <a:pt x="12925" y="13064"/>
                      </a:cubicBezTo>
                      <a:cubicBezTo>
                        <a:pt x="12998" y="13064"/>
                        <a:pt x="13062" y="13080"/>
                        <a:pt x="13114" y="13118"/>
                      </a:cubicBezTo>
                      <a:cubicBezTo>
                        <a:pt x="13219" y="13172"/>
                        <a:pt x="13274" y="13277"/>
                        <a:pt x="13274" y="13382"/>
                      </a:cubicBezTo>
                      <a:cubicBezTo>
                        <a:pt x="13219" y="13537"/>
                        <a:pt x="12959" y="13697"/>
                        <a:pt x="12695" y="13747"/>
                      </a:cubicBezTo>
                      <a:cubicBezTo>
                        <a:pt x="12435" y="13852"/>
                        <a:pt x="12170" y="13957"/>
                        <a:pt x="12170" y="14221"/>
                      </a:cubicBezTo>
                      <a:cubicBezTo>
                        <a:pt x="12120" y="14641"/>
                        <a:pt x="13219" y="15061"/>
                        <a:pt x="13903" y="15165"/>
                      </a:cubicBezTo>
                      <a:cubicBezTo>
                        <a:pt x="14218" y="15270"/>
                        <a:pt x="14533" y="15270"/>
                        <a:pt x="14743" y="15321"/>
                      </a:cubicBezTo>
                      <a:cubicBezTo>
                        <a:pt x="15057" y="15321"/>
                        <a:pt x="15318" y="15375"/>
                        <a:pt x="15372" y="15480"/>
                      </a:cubicBezTo>
                      <a:cubicBezTo>
                        <a:pt x="15423" y="15585"/>
                        <a:pt x="15372" y="15740"/>
                        <a:pt x="15267" y="15795"/>
                      </a:cubicBezTo>
                      <a:cubicBezTo>
                        <a:pt x="15193" y="15892"/>
                        <a:pt x="15041" y="15967"/>
                        <a:pt x="14769" y="15967"/>
                      </a:cubicBezTo>
                      <a:cubicBezTo>
                        <a:pt x="14453" y="15967"/>
                        <a:pt x="13977" y="15867"/>
                        <a:pt x="13274" y="15585"/>
                      </a:cubicBezTo>
                      <a:cubicBezTo>
                        <a:pt x="13204" y="15585"/>
                        <a:pt x="13156" y="15561"/>
                        <a:pt x="13118" y="15561"/>
                      </a:cubicBezTo>
                      <a:cubicBezTo>
                        <a:pt x="13098" y="15561"/>
                        <a:pt x="13081" y="15567"/>
                        <a:pt x="13064" y="15585"/>
                      </a:cubicBezTo>
                      <a:lnTo>
                        <a:pt x="13010" y="15585"/>
                      </a:lnTo>
                      <a:lnTo>
                        <a:pt x="13010" y="15690"/>
                      </a:lnTo>
                      <a:lnTo>
                        <a:pt x="13010" y="15740"/>
                      </a:lnTo>
                      <a:cubicBezTo>
                        <a:pt x="13064" y="15845"/>
                        <a:pt x="13639" y="16055"/>
                        <a:pt x="14269" y="16215"/>
                      </a:cubicBezTo>
                      <a:cubicBezTo>
                        <a:pt x="14533" y="16265"/>
                        <a:pt x="14743" y="16265"/>
                        <a:pt x="14898" y="16265"/>
                      </a:cubicBezTo>
                      <a:cubicBezTo>
                        <a:pt x="15213" y="16319"/>
                        <a:pt x="15372" y="16370"/>
                        <a:pt x="15423" y="16424"/>
                      </a:cubicBezTo>
                      <a:cubicBezTo>
                        <a:pt x="15477" y="16529"/>
                        <a:pt x="15372" y="16739"/>
                        <a:pt x="15267" y="16844"/>
                      </a:cubicBezTo>
                      <a:cubicBezTo>
                        <a:pt x="15216" y="16882"/>
                        <a:pt x="15153" y="16898"/>
                        <a:pt x="15080" y="16898"/>
                      </a:cubicBezTo>
                      <a:cubicBezTo>
                        <a:pt x="14848" y="16898"/>
                        <a:pt x="14511" y="16739"/>
                        <a:pt x="14113" y="16580"/>
                      </a:cubicBezTo>
                      <a:cubicBezTo>
                        <a:pt x="13639" y="16370"/>
                        <a:pt x="13274" y="16160"/>
                        <a:pt x="13114" y="16055"/>
                      </a:cubicBezTo>
                      <a:cubicBezTo>
                        <a:pt x="12986" y="15991"/>
                        <a:pt x="12917" y="15947"/>
                        <a:pt x="12859" y="15947"/>
                      </a:cubicBezTo>
                      <a:cubicBezTo>
                        <a:pt x="12822" y="15947"/>
                        <a:pt x="12790" y="15964"/>
                        <a:pt x="12749" y="16005"/>
                      </a:cubicBezTo>
                      <a:lnTo>
                        <a:pt x="12749" y="16055"/>
                      </a:lnTo>
                      <a:lnTo>
                        <a:pt x="12749" y="16110"/>
                      </a:lnTo>
                      <a:cubicBezTo>
                        <a:pt x="12800" y="16265"/>
                        <a:pt x="13274" y="16529"/>
                        <a:pt x="13324" y="16580"/>
                      </a:cubicBezTo>
                      <a:cubicBezTo>
                        <a:pt x="13589" y="16739"/>
                        <a:pt x="13849" y="16844"/>
                        <a:pt x="14059" y="16949"/>
                      </a:cubicBezTo>
                      <a:cubicBezTo>
                        <a:pt x="14323" y="17054"/>
                        <a:pt x="14428" y="17104"/>
                        <a:pt x="14428" y="17209"/>
                      </a:cubicBezTo>
                      <a:cubicBezTo>
                        <a:pt x="14478" y="17314"/>
                        <a:pt x="14428" y="17473"/>
                        <a:pt x="14373" y="17524"/>
                      </a:cubicBezTo>
                      <a:cubicBezTo>
                        <a:pt x="14341" y="17540"/>
                        <a:pt x="14303" y="17548"/>
                        <a:pt x="14261" y="17548"/>
                      </a:cubicBezTo>
                      <a:cubicBezTo>
                        <a:pt x="14033" y="17548"/>
                        <a:pt x="13679" y="17327"/>
                        <a:pt x="13324" y="17104"/>
                      </a:cubicBezTo>
                      <a:cubicBezTo>
                        <a:pt x="13064" y="16789"/>
                        <a:pt x="12590" y="16529"/>
                        <a:pt x="12590" y="16529"/>
                      </a:cubicBezTo>
                      <a:lnTo>
                        <a:pt x="12485" y="16475"/>
                      </a:lnTo>
                      <a:lnTo>
                        <a:pt x="12380" y="16634"/>
                      </a:lnTo>
                      <a:lnTo>
                        <a:pt x="12435" y="16685"/>
                      </a:lnTo>
                      <a:cubicBezTo>
                        <a:pt x="12435" y="16739"/>
                        <a:pt x="12749" y="16999"/>
                        <a:pt x="13169" y="17264"/>
                      </a:cubicBezTo>
                      <a:cubicBezTo>
                        <a:pt x="13219" y="17369"/>
                        <a:pt x="13219" y="17419"/>
                        <a:pt x="13219" y="17473"/>
                      </a:cubicBezTo>
                      <a:cubicBezTo>
                        <a:pt x="13219" y="17524"/>
                        <a:pt x="13114" y="17578"/>
                        <a:pt x="13064" y="17578"/>
                      </a:cubicBezTo>
                      <a:cubicBezTo>
                        <a:pt x="13037" y="17598"/>
                        <a:pt x="13002" y="17609"/>
                        <a:pt x="12957" y="17609"/>
                      </a:cubicBezTo>
                      <a:cubicBezTo>
                        <a:pt x="12656" y="17609"/>
                        <a:pt x="11952" y="17126"/>
                        <a:pt x="10806" y="15845"/>
                      </a:cubicBezTo>
                      <a:lnTo>
                        <a:pt x="10806" y="15795"/>
                      </a:lnTo>
                      <a:lnTo>
                        <a:pt x="10756" y="15795"/>
                      </a:lnTo>
                      <a:cubicBezTo>
                        <a:pt x="8289" y="15480"/>
                        <a:pt x="6035" y="14536"/>
                        <a:pt x="4197" y="13067"/>
                      </a:cubicBezTo>
                      <a:cubicBezTo>
                        <a:pt x="3043" y="12123"/>
                        <a:pt x="1574" y="10969"/>
                        <a:pt x="1000" y="9026"/>
                      </a:cubicBezTo>
                      <a:cubicBezTo>
                        <a:pt x="265" y="6458"/>
                        <a:pt x="1365" y="3466"/>
                        <a:pt x="2728" y="1737"/>
                      </a:cubicBezTo>
                      <a:cubicBezTo>
                        <a:pt x="3463" y="793"/>
                        <a:pt x="4302" y="268"/>
                        <a:pt x="4932" y="268"/>
                      </a:cubicBezTo>
                      <a:close/>
                      <a:moveTo>
                        <a:pt x="4896" y="1"/>
                      </a:moveTo>
                      <a:cubicBezTo>
                        <a:pt x="4180" y="1"/>
                        <a:pt x="3324" y="571"/>
                        <a:pt x="2519" y="1578"/>
                      </a:cubicBezTo>
                      <a:cubicBezTo>
                        <a:pt x="1105" y="3416"/>
                        <a:pt x="1" y="6458"/>
                        <a:pt x="790" y="9131"/>
                      </a:cubicBezTo>
                      <a:cubicBezTo>
                        <a:pt x="1365" y="11124"/>
                        <a:pt x="2833" y="12278"/>
                        <a:pt x="4042" y="13277"/>
                      </a:cubicBezTo>
                      <a:cubicBezTo>
                        <a:pt x="5876" y="14746"/>
                        <a:pt x="8184" y="15690"/>
                        <a:pt x="10651" y="16055"/>
                      </a:cubicBezTo>
                      <a:cubicBezTo>
                        <a:pt x="12065" y="17629"/>
                        <a:pt x="12695" y="17893"/>
                        <a:pt x="13010" y="17893"/>
                      </a:cubicBezTo>
                      <a:cubicBezTo>
                        <a:pt x="13114" y="17893"/>
                        <a:pt x="13169" y="17839"/>
                        <a:pt x="13219" y="17839"/>
                      </a:cubicBezTo>
                      <a:cubicBezTo>
                        <a:pt x="13274" y="17788"/>
                        <a:pt x="13429" y="17683"/>
                        <a:pt x="13429" y="17524"/>
                      </a:cubicBezTo>
                      <a:cubicBezTo>
                        <a:pt x="13484" y="17524"/>
                        <a:pt x="13484" y="17524"/>
                        <a:pt x="13484" y="17473"/>
                      </a:cubicBezTo>
                      <a:cubicBezTo>
                        <a:pt x="13748" y="17662"/>
                        <a:pt x="14041" y="17797"/>
                        <a:pt x="14262" y="17797"/>
                      </a:cubicBezTo>
                      <a:cubicBezTo>
                        <a:pt x="14346" y="17797"/>
                        <a:pt x="14420" y="17778"/>
                        <a:pt x="14478" y="17734"/>
                      </a:cubicBezTo>
                      <a:cubicBezTo>
                        <a:pt x="14688" y="17629"/>
                        <a:pt x="14743" y="17314"/>
                        <a:pt x="14688" y="17104"/>
                      </a:cubicBezTo>
                      <a:lnTo>
                        <a:pt x="14688" y="17054"/>
                      </a:lnTo>
                      <a:cubicBezTo>
                        <a:pt x="14833" y="17111"/>
                        <a:pt x="14976" y="17152"/>
                        <a:pt x="15111" y="17152"/>
                      </a:cubicBezTo>
                      <a:cubicBezTo>
                        <a:pt x="15222" y="17152"/>
                        <a:pt x="15327" y="17124"/>
                        <a:pt x="15423" y="17054"/>
                      </a:cubicBezTo>
                      <a:cubicBezTo>
                        <a:pt x="15632" y="16894"/>
                        <a:pt x="15737" y="16580"/>
                        <a:pt x="15632" y="16319"/>
                      </a:cubicBezTo>
                      <a:cubicBezTo>
                        <a:pt x="15582" y="16215"/>
                        <a:pt x="15477" y="16160"/>
                        <a:pt x="15318" y="16110"/>
                      </a:cubicBezTo>
                      <a:cubicBezTo>
                        <a:pt x="15372" y="16055"/>
                        <a:pt x="15423" y="16055"/>
                        <a:pt x="15423" y="16005"/>
                      </a:cubicBezTo>
                      <a:cubicBezTo>
                        <a:pt x="15582" y="15845"/>
                        <a:pt x="15687" y="15585"/>
                        <a:pt x="15582" y="15375"/>
                      </a:cubicBezTo>
                      <a:cubicBezTo>
                        <a:pt x="15477" y="15111"/>
                        <a:pt x="15162" y="15111"/>
                        <a:pt x="14743" y="15061"/>
                      </a:cubicBezTo>
                      <a:cubicBezTo>
                        <a:pt x="14533" y="15006"/>
                        <a:pt x="14269" y="15006"/>
                        <a:pt x="13954" y="14956"/>
                      </a:cubicBezTo>
                      <a:cubicBezTo>
                        <a:pt x="13064" y="14746"/>
                        <a:pt x="12435" y="14377"/>
                        <a:pt x="12435" y="14221"/>
                      </a:cubicBezTo>
                      <a:cubicBezTo>
                        <a:pt x="12435" y="14167"/>
                        <a:pt x="12645" y="14062"/>
                        <a:pt x="12800" y="14011"/>
                      </a:cubicBezTo>
                      <a:cubicBezTo>
                        <a:pt x="13114" y="13907"/>
                        <a:pt x="13484" y="13747"/>
                        <a:pt x="13534" y="13432"/>
                      </a:cubicBezTo>
                      <a:cubicBezTo>
                        <a:pt x="13534" y="13172"/>
                        <a:pt x="13379" y="12962"/>
                        <a:pt x="13274" y="12908"/>
                      </a:cubicBezTo>
                      <a:cubicBezTo>
                        <a:pt x="13183" y="12851"/>
                        <a:pt x="13080" y="12826"/>
                        <a:pt x="12968" y="12826"/>
                      </a:cubicBezTo>
                      <a:cubicBezTo>
                        <a:pt x="12367" y="12826"/>
                        <a:pt x="11530" y="13553"/>
                        <a:pt x="11176" y="13907"/>
                      </a:cubicBezTo>
                      <a:cubicBezTo>
                        <a:pt x="9812" y="12857"/>
                        <a:pt x="8394" y="11754"/>
                        <a:pt x="7084" y="10654"/>
                      </a:cubicBezTo>
                      <a:cubicBezTo>
                        <a:pt x="6190" y="9970"/>
                        <a:pt x="5301" y="9236"/>
                        <a:pt x="4462" y="8502"/>
                      </a:cubicBezTo>
                      <a:cubicBezTo>
                        <a:pt x="4407" y="7507"/>
                        <a:pt x="4567" y="6508"/>
                        <a:pt x="4881" y="5619"/>
                      </a:cubicBezTo>
                      <a:cubicBezTo>
                        <a:pt x="5246" y="4725"/>
                        <a:pt x="5666" y="4150"/>
                        <a:pt x="6035" y="3625"/>
                      </a:cubicBezTo>
                      <a:cubicBezTo>
                        <a:pt x="6505" y="2891"/>
                        <a:pt x="6925" y="2367"/>
                        <a:pt x="6770" y="1632"/>
                      </a:cubicBezTo>
                      <a:cubicBezTo>
                        <a:pt x="6610" y="843"/>
                        <a:pt x="5771" y="59"/>
                        <a:pt x="4986" y="4"/>
                      </a:cubicBezTo>
                      <a:cubicBezTo>
                        <a:pt x="4956" y="2"/>
                        <a:pt x="4926" y="1"/>
                        <a:pt x="48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5"/>
                <p:cNvSpPr/>
                <p:nvPr/>
              </p:nvSpPr>
              <p:spPr>
                <a:xfrm>
                  <a:off x="2100579" y="2630795"/>
                  <a:ext cx="208460" cy="262677"/>
                </a:xfrm>
                <a:custGeom>
                  <a:avLst/>
                  <a:gdLst/>
                  <a:ahLst/>
                  <a:cxnLst/>
                  <a:rect l="l" t="t" r="r" b="b"/>
                  <a:pathLst>
                    <a:path w="5456" h="6875" extrusionOk="0">
                      <a:moveTo>
                        <a:pt x="5455" y="1"/>
                      </a:moveTo>
                      <a:lnTo>
                        <a:pt x="5455" y="1"/>
                      </a:lnTo>
                      <a:cubicBezTo>
                        <a:pt x="5036" y="160"/>
                        <a:pt x="4457" y="370"/>
                        <a:pt x="3882" y="735"/>
                      </a:cubicBezTo>
                      <a:cubicBezTo>
                        <a:pt x="3147" y="1155"/>
                        <a:pt x="2778" y="1629"/>
                        <a:pt x="1834" y="2729"/>
                      </a:cubicBezTo>
                      <a:cubicBezTo>
                        <a:pt x="1469" y="3148"/>
                        <a:pt x="839" y="3937"/>
                        <a:pt x="0" y="4932"/>
                      </a:cubicBezTo>
                      <a:cubicBezTo>
                        <a:pt x="470" y="5301"/>
                        <a:pt x="1049" y="5721"/>
                        <a:pt x="1834" y="6086"/>
                      </a:cubicBezTo>
                      <a:cubicBezTo>
                        <a:pt x="3147" y="6665"/>
                        <a:pt x="4301" y="6820"/>
                        <a:pt x="5086" y="6875"/>
                      </a:cubicBezTo>
                      <a:cubicBezTo>
                        <a:pt x="5191" y="4567"/>
                        <a:pt x="5351" y="2309"/>
                        <a:pt x="5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5"/>
                <p:cNvSpPr/>
                <p:nvPr/>
              </p:nvSpPr>
              <p:spPr>
                <a:xfrm>
                  <a:off x="2098478" y="2779116"/>
                  <a:ext cx="232531" cy="118367"/>
                </a:xfrm>
                <a:custGeom>
                  <a:avLst/>
                  <a:gdLst/>
                  <a:ahLst/>
                  <a:cxnLst/>
                  <a:rect l="l" t="t" r="r" b="b"/>
                  <a:pathLst>
                    <a:path w="6086" h="3098" extrusionOk="0">
                      <a:moveTo>
                        <a:pt x="5825" y="1"/>
                      </a:moveTo>
                      <a:lnTo>
                        <a:pt x="5036" y="2833"/>
                      </a:lnTo>
                      <a:cubicBezTo>
                        <a:pt x="3987" y="2783"/>
                        <a:pt x="2938" y="2518"/>
                        <a:pt x="1944" y="2048"/>
                      </a:cubicBezTo>
                      <a:cubicBezTo>
                        <a:pt x="1364" y="1784"/>
                        <a:pt x="735" y="1419"/>
                        <a:pt x="210" y="1050"/>
                      </a:cubicBezTo>
                      <a:lnTo>
                        <a:pt x="1" y="1104"/>
                      </a:lnTo>
                      <a:cubicBezTo>
                        <a:pt x="1" y="1155"/>
                        <a:pt x="1" y="1209"/>
                        <a:pt x="55" y="1260"/>
                      </a:cubicBezTo>
                      <a:cubicBezTo>
                        <a:pt x="630" y="1679"/>
                        <a:pt x="1209" y="1994"/>
                        <a:pt x="1839" y="2309"/>
                      </a:cubicBezTo>
                      <a:cubicBezTo>
                        <a:pt x="2888" y="2783"/>
                        <a:pt x="3987" y="3043"/>
                        <a:pt x="5141" y="3098"/>
                      </a:cubicBezTo>
                      <a:lnTo>
                        <a:pt x="5246" y="3098"/>
                      </a:lnTo>
                      <a:lnTo>
                        <a:pt x="6085" y="55"/>
                      </a:lnTo>
                      <a:lnTo>
                        <a:pt x="58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47" name="Google Shape;347;p25"/>
            <p:cNvGrpSpPr/>
            <p:nvPr/>
          </p:nvGrpSpPr>
          <p:grpSpPr>
            <a:xfrm>
              <a:off x="531999" y="3088309"/>
              <a:ext cx="1012101" cy="905883"/>
              <a:chOff x="7197099" y="2938284"/>
              <a:chExt cx="1012101" cy="905883"/>
            </a:xfrm>
          </p:grpSpPr>
          <p:grpSp>
            <p:nvGrpSpPr>
              <p:cNvPr id="348" name="Google Shape;348;p25"/>
              <p:cNvGrpSpPr/>
              <p:nvPr/>
            </p:nvGrpSpPr>
            <p:grpSpPr>
              <a:xfrm>
                <a:off x="7197099" y="3174583"/>
                <a:ext cx="1012101" cy="669584"/>
                <a:chOff x="1450422" y="3576077"/>
                <a:chExt cx="823583" cy="544865"/>
              </a:xfrm>
            </p:grpSpPr>
            <p:sp>
              <p:nvSpPr>
                <p:cNvPr id="349" name="Google Shape;349;p25"/>
                <p:cNvSpPr/>
                <p:nvPr/>
              </p:nvSpPr>
              <p:spPr>
                <a:xfrm>
                  <a:off x="1450422" y="4022569"/>
                  <a:ext cx="88751" cy="98373"/>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5"/>
                <p:cNvSpPr/>
                <p:nvPr/>
              </p:nvSpPr>
              <p:spPr>
                <a:xfrm>
                  <a:off x="2223888" y="3576077"/>
                  <a:ext cx="50117" cy="55550"/>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 name="Google Shape;351;p25"/>
              <p:cNvSpPr/>
              <p:nvPr/>
            </p:nvSpPr>
            <p:spPr>
              <a:xfrm>
                <a:off x="7909537" y="2938284"/>
                <a:ext cx="146074" cy="152974"/>
              </a:xfrm>
              <a:custGeom>
                <a:avLst/>
                <a:gdLst/>
                <a:ahLst/>
                <a:cxnLst/>
                <a:rect l="l" t="t" r="r" b="b"/>
                <a:pathLst>
                  <a:path w="3519" h="3685" extrusionOk="0">
                    <a:moveTo>
                      <a:pt x="1408" y="0"/>
                    </a:moveTo>
                    <a:lnTo>
                      <a:pt x="1408" y="1531"/>
                    </a:lnTo>
                    <a:lnTo>
                      <a:pt x="0" y="1531"/>
                    </a:lnTo>
                    <a:lnTo>
                      <a:pt x="0" y="2193"/>
                    </a:lnTo>
                    <a:lnTo>
                      <a:pt x="1408" y="2193"/>
                    </a:lnTo>
                    <a:lnTo>
                      <a:pt x="1408" y="3684"/>
                    </a:lnTo>
                    <a:lnTo>
                      <a:pt x="2110" y="3684"/>
                    </a:lnTo>
                    <a:lnTo>
                      <a:pt x="2110" y="2193"/>
                    </a:lnTo>
                    <a:lnTo>
                      <a:pt x="3518" y="2193"/>
                    </a:lnTo>
                    <a:lnTo>
                      <a:pt x="3518" y="1531"/>
                    </a:lnTo>
                    <a:lnTo>
                      <a:pt x="2110" y="1531"/>
                    </a:lnTo>
                    <a:lnTo>
                      <a:pt x="21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52"/>
        <p:cNvGrpSpPr/>
        <p:nvPr/>
      </p:nvGrpSpPr>
      <p:grpSpPr>
        <a:xfrm>
          <a:off x="0" y="0"/>
          <a:ext cx="0" cy="0"/>
          <a:chOff x="0" y="0"/>
          <a:chExt cx="0" cy="0"/>
        </a:xfrm>
      </p:grpSpPr>
      <p:sp>
        <p:nvSpPr>
          <p:cNvPr id="353" name="Google Shape;353;p26"/>
          <p:cNvSpPr/>
          <p:nvPr/>
        </p:nvSpPr>
        <p:spPr>
          <a:xfrm>
            <a:off x="281250" y="281700"/>
            <a:ext cx="8581500" cy="4580100"/>
          </a:xfrm>
          <a:prstGeom prst="roundRect">
            <a:avLst>
              <a:gd name="adj" fmla="val 573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4" name="Google Shape;354;p26"/>
          <p:cNvCxnSpPr/>
          <p:nvPr/>
        </p:nvCxnSpPr>
        <p:spPr>
          <a:xfrm rot="10800000">
            <a:off x="7461400" y="-1975"/>
            <a:ext cx="0" cy="285600"/>
          </a:xfrm>
          <a:prstGeom prst="straightConnector1">
            <a:avLst/>
          </a:prstGeom>
          <a:noFill/>
          <a:ln w="9525" cap="flat" cmpd="sng">
            <a:solidFill>
              <a:schemeClr val="dk1"/>
            </a:solidFill>
            <a:prstDash val="solid"/>
            <a:round/>
            <a:headEnd type="none" w="med" len="med"/>
            <a:tailEnd type="none" w="med" len="med"/>
          </a:ln>
        </p:spPr>
      </p:cxnSp>
      <p:cxnSp>
        <p:nvCxnSpPr>
          <p:cNvPr id="355" name="Google Shape;355;p26"/>
          <p:cNvCxnSpPr/>
          <p:nvPr/>
        </p:nvCxnSpPr>
        <p:spPr>
          <a:xfrm rot="10800000">
            <a:off x="1307300" y="4861800"/>
            <a:ext cx="0" cy="285600"/>
          </a:xfrm>
          <a:prstGeom prst="straightConnector1">
            <a:avLst/>
          </a:prstGeom>
          <a:noFill/>
          <a:ln w="9525" cap="flat" cmpd="sng">
            <a:solidFill>
              <a:schemeClr val="dk1"/>
            </a:solidFill>
            <a:prstDash val="solid"/>
            <a:round/>
            <a:headEnd type="none" w="med" len="med"/>
            <a:tailEnd type="none" w="med" len="med"/>
          </a:ln>
        </p:spPr>
      </p:cxnSp>
      <p:cxnSp>
        <p:nvCxnSpPr>
          <p:cNvPr id="356" name="Google Shape;356;p26"/>
          <p:cNvCxnSpPr/>
          <p:nvPr/>
        </p:nvCxnSpPr>
        <p:spPr>
          <a:xfrm rot="10800000">
            <a:off x="-4975" y="1060313"/>
            <a:ext cx="288600" cy="0"/>
          </a:xfrm>
          <a:prstGeom prst="straightConnector1">
            <a:avLst/>
          </a:prstGeom>
          <a:noFill/>
          <a:ln w="9525" cap="flat" cmpd="sng">
            <a:solidFill>
              <a:schemeClr val="dk1"/>
            </a:solidFill>
            <a:prstDash val="solid"/>
            <a:round/>
            <a:headEnd type="none" w="med" len="med"/>
            <a:tailEnd type="none" w="med" len="med"/>
          </a:ln>
        </p:spPr>
      </p:cxnSp>
      <p:grpSp>
        <p:nvGrpSpPr>
          <p:cNvPr id="357" name="Google Shape;357;p26"/>
          <p:cNvGrpSpPr/>
          <p:nvPr/>
        </p:nvGrpSpPr>
        <p:grpSpPr>
          <a:xfrm>
            <a:off x="426196" y="332513"/>
            <a:ext cx="6004654" cy="3804549"/>
            <a:chOff x="426196" y="332513"/>
            <a:chExt cx="6004654" cy="3804549"/>
          </a:xfrm>
        </p:grpSpPr>
        <p:sp>
          <p:nvSpPr>
            <p:cNvPr id="358" name="Google Shape;358;p26"/>
            <p:cNvSpPr/>
            <p:nvPr/>
          </p:nvSpPr>
          <p:spPr>
            <a:xfrm>
              <a:off x="6293685" y="332513"/>
              <a:ext cx="137165" cy="152036"/>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6"/>
            <p:cNvSpPr/>
            <p:nvPr/>
          </p:nvSpPr>
          <p:spPr>
            <a:xfrm>
              <a:off x="426196" y="3927588"/>
              <a:ext cx="189034" cy="209474"/>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26"/>
          <p:cNvGrpSpPr/>
          <p:nvPr/>
        </p:nvGrpSpPr>
        <p:grpSpPr>
          <a:xfrm>
            <a:off x="7372305" y="2775346"/>
            <a:ext cx="1367520" cy="1938679"/>
            <a:chOff x="7372305" y="2775346"/>
            <a:chExt cx="1367520" cy="1938679"/>
          </a:xfrm>
        </p:grpSpPr>
        <p:sp>
          <p:nvSpPr>
            <p:cNvPr id="361" name="Google Shape;361;p26"/>
            <p:cNvSpPr/>
            <p:nvPr/>
          </p:nvSpPr>
          <p:spPr>
            <a:xfrm rot="10800000">
              <a:off x="7372305" y="2775346"/>
              <a:ext cx="1367520" cy="1938679"/>
            </a:xfrm>
            <a:custGeom>
              <a:avLst/>
              <a:gdLst/>
              <a:ahLst/>
              <a:cxnLst/>
              <a:rect l="l" t="t" r="r" b="b"/>
              <a:pathLst>
                <a:path w="51751" h="63532" extrusionOk="0">
                  <a:moveTo>
                    <a:pt x="1" y="0"/>
                  </a:moveTo>
                  <a:lnTo>
                    <a:pt x="1" y="37629"/>
                  </a:lnTo>
                  <a:cubicBezTo>
                    <a:pt x="1" y="51901"/>
                    <a:pt x="11579" y="63531"/>
                    <a:pt x="25852" y="63531"/>
                  </a:cubicBezTo>
                  <a:cubicBezTo>
                    <a:pt x="40172" y="63531"/>
                    <a:pt x="51750" y="51901"/>
                    <a:pt x="51750" y="37629"/>
                  </a:cubicBezTo>
                  <a:lnTo>
                    <a:pt x="517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2" name="Google Shape;362;p26"/>
            <p:cNvGrpSpPr/>
            <p:nvPr/>
          </p:nvGrpSpPr>
          <p:grpSpPr>
            <a:xfrm>
              <a:off x="7526452" y="2893281"/>
              <a:ext cx="1213364" cy="1715208"/>
              <a:chOff x="6311497" y="1781384"/>
              <a:chExt cx="1999940" cy="2827111"/>
            </a:xfrm>
          </p:grpSpPr>
          <p:grpSp>
            <p:nvGrpSpPr>
              <p:cNvPr id="363" name="Google Shape;363;p26"/>
              <p:cNvGrpSpPr/>
              <p:nvPr/>
            </p:nvGrpSpPr>
            <p:grpSpPr>
              <a:xfrm>
                <a:off x="6311497" y="1781384"/>
                <a:ext cx="1999940" cy="2827110"/>
                <a:chOff x="3105829" y="1971031"/>
                <a:chExt cx="1816476" cy="2567766"/>
              </a:xfrm>
            </p:grpSpPr>
            <p:sp>
              <p:nvSpPr>
                <p:cNvPr id="364" name="Google Shape;364;p26"/>
                <p:cNvSpPr/>
                <p:nvPr/>
              </p:nvSpPr>
              <p:spPr>
                <a:xfrm>
                  <a:off x="4687850" y="3783282"/>
                  <a:ext cx="132313" cy="755515"/>
                </a:xfrm>
                <a:custGeom>
                  <a:avLst/>
                  <a:gdLst/>
                  <a:ahLst/>
                  <a:cxnLst/>
                  <a:rect l="l" t="t" r="r" b="b"/>
                  <a:pathLst>
                    <a:path w="3463" h="19774" extrusionOk="0">
                      <a:moveTo>
                        <a:pt x="1" y="0"/>
                      </a:moveTo>
                      <a:lnTo>
                        <a:pt x="1" y="19774"/>
                      </a:lnTo>
                      <a:lnTo>
                        <a:pt x="3463" y="19774"/>
                      </a:lnTo>
                      <a:lnTo>
                        <a:pt x="346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6"/>
                <p:cNvSpPr/>
                <p:nvPr/>
              </p:nvSpPr>
              <p:spPr>
                <a:xfrm>
                  <a:off x="4323120" y="3783282"/>
                  <a:ext cx="132313" cy="755515"/>
                </a:xfrm>
                <a:custGeom>
                  <a:avLst/>
                  <a:gdLst/>
                  <a:ahLst/>
                  <a:cxnLst/>
                  <a:rect l="l" t="t" r="r" b="b"/>
                  <a:pathLst>
                    <a:path w="3463" h="19774" extrusionOk="0">
                      <a:moveTo>
                        <a:pt x="0" y="0"/>
                      </a:moveTo>
                      <a:lnTo>
                        <a:pt x="0" y="19774"/>
                      </a:lnTo>
                      <a:lnTo>
                        <a:pt x="3462" y="19774"/>
                      </a:lnTo>
                      <a:lnTo>
                        <a:pt x="34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6"/>
                <p:cNvSpPr/>
                <p:nvPr/>
              </p:nvSpPr>
              <p:spPr>
                <a:xfrm>
                  <a:off x="4202831" y="3759246"/>
                  <a:ext cx="719474" cy="160357"/>
                </a:xfrm>
                <a:custGeom>
                  <a:avLst/>
                  <a:gdLst/>
                  <a:ahLst/>
                  <a:cxnLst/>
                  <a:rect l="l" t="t" r="r" b="b"/>
                  <a:pathLst>
                    <a:path w="19254" h="4197" extrusionOk="0">
                      <a:moveTo>
                        <a:pt x="1" y="0"/>
                      </a:moveTo>
                      <a:lnTo>
                        <a:pt x="1" y="4196"/>
                      </a:lnTo>
                      <a:lnTo>
                        <a:pt x="19254" y="4196"/>
                      </a:lnTo>
                      <a:lnTo>
                        <a:pt x="1925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6"/>
                <p:cNvSpPr/>
                <p:nvPr/>
              </p:nvSpPr>
              <p:spPr>
                <a:xfrm>
                  <a:off x="4351164" y="1971031"/>
                  <a:ext cx="444965" cy="437056"/>
                </a:xfrm>
                <a:custGeom>
                  <a:avLst/>
                  <a:gdLst/>
                  <a:ahLst/>
                  <a:cxnLst/>
                  <a:rect l="l" t="t" r="r" b="b"/>
                  <a:pathLst>
                    <a:path w="11646" h="11439" extrusionOk="0">
                      <a:moveTo>
                        <a:pt x="5544" y="1"/>
                      </a:moveTo>
                      <a:cubicBezTo>
                        <a:pt x="4027" y="1"/>
                        <a:pt x="2832" y="671"/>
                        <a:pt x="2678" y="748"/>
                      </a:cubicBezTo>
                      <a:cubicBezTo>
                        <a:pt x="2363" y="903"/>
                        <a:pt x="1419" y="1482"/>
                        <a:pt x="894" y="2531"/>
                      </a:cubicBezTo>
                      <a:cubicBezTo>
                        <a:pt x="475" y="3266"/>
                        <a:pt x="630" y="3476"/>
                        <a:pt x="210" y="6098"/>
                      </a:cubicBezTo>
                      <a:cubicBezTo>
                        <a:pt x="55" y="7198"/>
                        <a:pt x="1" y="7357"/>
                        <a:pt x="55" y="7827"/>
                      </a:cubicBezTo>
                      <a:cubicBezTo>
                        <a:pt x="55" y="7827"/>
                        <a:pt x="160" y="9036"/>
                        <a:pt x="945" y="9980"/>
                      </a:cubicBezTo>
                      <a:cubicBezTo>
                        <a:pt x="1720" y="10930"/>
                        <a:pt x="3412" y="11438"/>
                        <a:pt x="5170" y="11438"/>
                      </a:cubicBezTo>
                      <a:cubicBezTo>
                        <a:pt x="7101" y="11438"/>
                        <a:pt x="9112" y="10824"/>
                        <a:pt x="10072" y="9506"/>
                      </a:cubicBezTo>
                      <a:cubicBezTo>
                        <a:pt x="11645" y="7357"/>
                        <a:pt x="10546" y="4575"/>
                        <a:pt x="10177" y="3685"/>
                      </a:cubicBezTo>
                      <a:cubicBezTo>
                        <a:pt x="9757" y="2636"/>
                        <a:pt x="9077" y="1063"/>
                        <a:pt x="7294" y="328"/>
                      </a:cubicBezTo>
                      <a:cubicBezTo>
                        <a:pt x="6691" y="90"/>
                        <a:pt x="6097" y="1"/>
                        <a:pt x="5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6"/>
                <p:cNvSpPr/>
                <p:nvPr/>
              </p:nvSpPr>
              <p:spPr>
                <a:xfrm>
                  <a:off x="3623728" y="2418363"/>
                  <a:ext cx="250488" cy="258665"/>
                </a:xfrm>
                <a:custGeom>
                  <a:avLst/>
                  <a:gdLst/>
                  <a:ahLst/>
                  <a:cxnLst/>
                  <a:rect l="l" t="t" r="r" b="b"/>
                  <a:pathLst>
                    <a:path w="6556" h="6770" extrusionOk="0">
                      <a:moveTo>
                        <a:pt x="1625" y="1"/>
                      </a:moveTo>
                      <a:cubicBezTo>
                        <a:pt x="1415" y="1"/>
                        <a:pt x="1260" y="211"/>
                        <a:pt x="1205" y="370"/>
                      </a:cubicBezTo>
                      <a:cubicBezTo>
                        <a:pt x="945" y="1155"/>
                        <a:pt x="2518" y="2414"/>
                        <a:pt x="2518" y="2468"/>
                      </a:cubicBezTo>
                      <a:cubicBezTo>
                        <a:pt x="2518" y="2468"/>
                        <a:pt x="2044" y="2154"/>
                        <a:pt x="1574" y="1470"/>
                      </a:cubicBezTo>
                      <a:cubicBezTo>
                        <a:pt x="1080" y="877"/>
                        <a:pt x="958" y="470"/>
                        <a:pt x="683" y="470"/>
                      </a:cubicBezTo>
                      <a:cubicBezTo>
                        <a:pt x="666" y="470"/>
                        <a:pt x="648" y="472"/>
                        <a:pt x="630" y="475"/>
                      </a:cubicBezTo>
                      <a:cubicBezTo>
                        <a:pt x="420" y="475"/>
                        <a:pt x="210" y="685"/>
                        <a:pt x="210" y="895"/>
                      </a:cubicBezTo>
                      <a:cubicBezTo>
                        <a:pt x="156" y="1104"/>
                        <a:pt x="315" y="1314"/>
                        <a:pt x="630" y="1574"/>
                      </a:cubicBezTo>
                      <a:cubicBezTo>
                        <a:pt x="439" y="1480"/>
                        <a:pt x="325" y="1462"/>
                        <a:pt x="266" y="1462"/>
                      </a:cubicBezTo>
                      <a:cubicBezTo>
                        <a:pt x="227" y="1462"/>
                        <a:pt x="210" y="1470"/>
                        <a:pt x="210" y="1470"/>
                      </a:cubicBezTo>
                      <a:cubicBezTo>
                        <a:pt x="51" y="1524"/>
                        <a:pt x="1" y="1734"/>
                        <a:pt x="1" y="1889"/>
                      </a:cubicBezTo>
                      <a:cubicBezTo>
                        <a:pt x="1" y="2258"/>
                        <a:pt x="366" y="2624"/>
                        <a:pt x="735" y="2888"/>
                      </a:cubicBezTo>
                      <a:cubicBezTo>
                        <a:pt x="576" y="2888"/>
                        <a:pt x="420" y="2888"/>
                        <a:pt x="315" y="2938"/>
                      </a:cubicBezTo>
                      <a:cubicBezTo>
                        <a:pt x="210" y="3043"/>
                        <a:pt x="156" y="3148"/>
                        <a:pt x="106" y="3253"/>
                      </a:cubicBezTo>
                      <a:cubicBezTo>
                        <a:pt x="106" y="3568"/>
                        <a:pt x="576" y="4092"/>
                        <a:pt x="3513" y="4932"/>
                      </a:cubicBezTo>
                      <a:cubicBezTo>
                        <a:pt x="3513" y="4986"/>
                        <a:pt x="3568" y="5036"/>
                        <a:pt x="3568" y="5091"/>
                      </a:cubicBezTo>
                      <a:cubicBezTo>
                        <a:pt x="3933" y="5511"/>
                        <a:pt x="4352" y="6140"/>
                        <a:pt x="4931" y="6770"/>
                      </a:cubicBezTo>
                      <a:cubicBezTo>
                        <a:pt x="5506" y="5981"/>
                        <a:pt x="6031" y="5141"/>
                        <a:pt x="6555" y="4252"/>
                      </a:cubicBezTo>
                      <a:cubicBezTo>
                        <a:pt x="6085" y="4042"/>
                        <a:pt x="5611" y="3778"/>
                        <a:pt x="5141" y="3568"/>
                      </a:cubicBezTo>
                      <a:cubicBezTo>
                        <a:pt x="5141" y="3517"/>
                        <a:pt x="5141" y="3463"/>
                        <a:pt x="5192" y="3412"/>
                      </a:cubicBezTo>
                      <a:lnTo>
                        <a:pt x="5192" y="3358"/>
                      </a:lnTo>
                      <a:cubicBezTo>
                        <a:pt x="5192" y="3308"/>
                        <a:pt x="5246" y="3253"/>
                        <a:pt x="5246" y="3148"/>
                      </a:cubicBezTo>
                      <a:cubicBezTo>
                        <a:pt x="5296" y="2993"/>
                        <a:pt x="5351" y="2783"/>
                        <a:pt x="5351" y="2519"/>
                      </a:cubicBezTo>
                      <a:lnTo>
                        <a:pt x="5401" y="2468"/>
                      </a:lnTo>
                      <a:lnTo>
                        <a:pt x="5401" y="2204"/>
                      </a:lnTo>
                      <a:lnTo>
                        <a:pt x="5401" y="2154"/>
                      </a:lnTo>
                      <a:cubicBezTo>
                        <a:pt x="5401" y="2154"/>
                        <a:pt x="5456" y="2099"/>
                        <a:pt x="5456" y="2049"/>
                      </a:cubicBezTo>
                      <a:lnTo>
                        <a:pt x="5456" y="1839"/>
                      </a:lnTo>
                      <a:cubicBezTo>
                        <a:pt x="5456" y="1470"/>
                        <a:pt x="5401" y="1155"/>
                        <a:pt x="5141" y="1050"/>
                      </a:cubicBezTo>
                      <a:cubicBezTo>
                        <a:pt x="5089" y="997"/>
                        <a:pt x="5010" y="971"/>
                        <a:pt x="4925" y="971"/>
                      </a:cubicBezTo>
                      <a:cubicBezTo>
                        <a:pt x="4839" y="971"/>
                        <a:pt x="4747" y="997"/>
                        <a:pt x="4667" y="1050"/>
                      </a:cubicBezTo>
                      <a:cubicBezTo>
                        <a:pt x="4247" y="1365"/>
                        <a:pt x="4722" y="2363"/>
                        <a:pt x="4407" y="2519"/>
                      </a:cubicBezTo>
                      <a:cubicBezTo>
                        <a:pt x="4374" y="2545"/>
                        <a:pt x="4331" y="2557"/>
                        <a:pt x="4281" y="2557"/>
                      </a:cubicBezTo>
                      <a:cubicBezTo>
                        <a:pt x="3935" y="2557"/>
                        <a:pt x="3231" y="1963"/>
                        <a:pt x="2728" y="1365"/>
                      </a:cubicBezTo>
                      <a:cubicBezTo>
                        <a:pt x="2149" y="630"/>
                        <a:pt x="1994" y="1"/>
                        <a:pt x="1625" y="1"/>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6"/>
                <p:cNvSpPr/>
                <p:nvPr/>
              </p:nvSpPr>
              <p:spPr>
                <a:xfrm>
                  <a:off x="3619717" y="2414160"/>
                  <a:ext cx="226418" cy="200666"/>
                </a:xfrm>
                <a:custGeom>
                  <a:avLst/>
                  <a:gdLst/>
                  <a:ahLst/>
                  <a:cxnLst/>
                  <a:rect l="l" t="t" r="r" b="b"/>
                  <a:pathLst>
                    <a:path w="5926" h="5252" extrusionOk="0">
                      <a:moveTo>
                        <a:pt x="1785" y="1"/>
                      </a:moveTo>
                      <a:cubicBezTo>
                        <a:pt x="1767" y="1"/>
                        <a:pt x="1748" y="2"/>
                        <a:pt x="1730" y="6"/>
                      </a:cubicBezTo>
                      <a:cubicBezTo>
                        <a:pt x="1469" y="6"/>
                        <a:pt x="1260" y="216"/>
                        <a:pt x="1205" y="426"/>
                      </a:cubicBezTo>
                      <a:cubicBezTo>
                        <a:pt x="1155" y="530"/>
                        <a:pt x="1155" y="585"/>
                        <a:pt x="1155" y="635"/>
                      </a:cubicBezTo>
                      <a:cubicBezTo>
                        <a:pt x="1050" y="530"/>
                        <a:pt x="890" y="426"/>
                        <a:pt x="735" y="426"/>
                      </a:cubicBezTo>
                      <a:cubicBezTo>
                        <a:pt x="471" y="426"/>
                        <a:pt x="211" y="690"/>
                        <a:pt x="156" y="1005"/>
                      </a:cubicBezTo>
                      <a:cubicBezTo>
                        <a:pt x="156" y="1160"/>
                        <a:pt x="211" y="1265"/>
                        <a:pt x="315" y="1424"/>
                      </a:cubicBezTo>
                      <a:cubicBezTo>
                        <a:pt x="261" y="1424"/>
                        <a:pt x="261" y="1475"/>
                        <a:pt x="261" y="1475"/>
                      </a:cubicBezTo>
                      <a:cubicBezTo>
                        <a:pt x="51" y="1580"/>
                        <a:pt x="1" y="1844"/>
                        <a:pt x="1" y="1999"/>
                      </a:cubicBezTo>
                      <a:cubicBezTo>
                        <a:pt x="1" y="2314"/>
                        <a:pt x="211" y="2629"/>
                        <a:pt x="471" y="2893"/>
                      </a:cubicBezTo>
                      <a:cubicBezTo>
                        <a:pt x="420" y="2893"/>
                        <a:pt x="366" y="2943"/>
                        <a:pt x="366" y="2943"/>
                      </a:cubicBezTo>
                      <a:cubicBezTo>
                        <a:pt x="211" y="3048"/>
                        <a:pt x="106" y="3208"/>
                        <a:pt x="106" y="3363"/>
                      </a:cubicBezTo>
                      <a:cubicBezTo>
                        <a:pt x="106" y="3732"/>
                        <a:pt x="420" y="4257"/>
                        <a:pt x="3513" y="5146"/>
                      </a:cubicBezTo>
                      <a:cubicBezTo>
                        <a:pt x="3568" y="5201"/>
                        <a:pt x="3568" y="5201"/>
                        <a:pt x="3568" y="5251"/>
                      </a:cubicBezTo>
                      <a:lnTo>
                        <a:pt x="3777" y="5096"/>
                      </a:lnTo>
                      <a:cubicBezTo>
                        <a:pt x="3777" y="5042"/>
                        <a:pt x="3723" y="5042"/>
                        <a:pt x="3723" y="4991"/>
                      </a:cubicBezTo>
                      <a:lnTo>
                        <a:pt x="3673" y="4937"/>
                      </a:lnTo>
                      <a:cubicBezTo>
                        <a:pt x="630" y="4047"/>
                        <a:pt x="366" y="3573"/>
                        <a:pt x="366" y="3363"/>
                      </a:cubicBezTo>
                      <a:cubicBezTo>
                        <a:pt x="366" y="3313"/>
                        <a:pt x="420" y="3208"/>
                        <a:pt x="471" y="3153"/>
                      </a:cubicBezTo>
                      <a:cubicBezTo>
                        <a:pt x="523" y="3128"/>
                        <a:pt x="576" y="3115"/>
                        <a:pt x="628" y="3115"/>
                      </a:cubicBezTo>
                      <a:cubicBezTo>
                        <a:pt x="681" y="3115"/>
                        <a:pt x="733" y="3128"/>
                        <a:pt x="785" y="3153"/>
                      </a:cubicBezTo>
                      <a:cubicBezTo>
                        <a:pt x="1365" y="3522"/>
                        <a:pt x="1939" y="3732"/>
                        <a:pt x="1994" y="3732"/>
                      </a:cubicBezTo>
                      <a:cubicBezTo>
                        <a:pt x="2004" y="3742"/>
                        <a:pt x="2014" y="3746"/>
                        <a:pt x="2023" y="3746"/>
                      </a:cubicBezTo>
                      <a:cubicBezTo>
                        <a:pt x="2063" y="3746"/>
                        <a:pt x="2099" y="3678"/>
                        <a:pt x="2099" y="3678"/>
                      </a:cubicBezTo>
                      <a:cubicBezTo>
                        <a:pt x="2149" y="3678"/>
                        <a:pt x="2149" y="3573"/>
                        <a:pt x="2099" y="3522"/>
                      </a:cubicBezTo>
                      <a:cubicBezTo>
                        <a:pt x="2099" y="3522"/>
                        <a:pt x="1469" y="2998"/>
                        <a:pt x="890" y="2893"/>
                      </a:cubicBezTo>
                      <a:cubicBezTo>
                        <a:pt x="525" y="2629"/>
                        <a:pt x="261" y="2314"/>
                        <a:pt x="211" y="1999"/>
                      </a:cubicBezTo>
                      <a:cubicBezTo>
                        <a:pt x="211" y="1894"/>
                        <a:pt x="261" y="1739"/>
                        <a:pt x="366" y="1684"/>
                      </a:cubicBezTo>
                      <a:cubicBezTo>
                        <a:pt x="366" y="1684"/>
                        <a:pt x="420" y="1684"/>
                        <a:pt x="630" y="1789"/>
                      </a:cubicBezTo>
                      <a:cubicBezTo>
                        <a:pt x="735" y="1949"/>
                        <a:pt x="890" y="2054"/>
                        <a:pt x="1100" y="2209"/>
                      </a:cubicBezTo>
                      <a:cubicBezTo>
                        <a:pt x="1205" y="2314"/>
                        <a:pt x="2204" y="3153"/>
                        <a:pt x="2359" y="3153"/>
                      </a:cubicBezTo>
                      <a:lnTo>
                        <a:pt x="2414" y="3153"/>
                      </a:lnTo>
                      <a:lnTo>
                        <a:pt x="2464" y="3103"/>
                      </a:lnTo>
                      <a:cubicBezTo>
                        <a:pt x="2519" y="2998"/>
                        <a:pt x="2464" y="2893"/>
                        <a:pt x="2359" y="2838"/>
                      </a:cubicBezTo>
                      <a:cubicBezTo>
                        <a:pt x="2309" y="2788"/>
                        <a:pt x="2204" y="2734"/>
                        <a:pt x="2099" y="2629"/>
                      </a:cubicBezTo>
                      <a:cubicBezTo>
                        <a:pt x="1469" y="2104"/>
                        <a:pt x="1050" y="1789"/>
                        <a:pt x="785" y="1634"/>
                      </a:cubicBezTo>
                      <a:cubicBezTo>
                        <a:pt x="525" y="1370"/>
                        <a:pt x="366" y="1160"/>
                        <a:pt x="420" y="1005"/>
                      </a:cubicBezTo>
                      <a:cubicBezTo>
                        <a:pt x="420" y="845"/>
                        <a:pt x="630" y="690"/>
                        <a:pt x="735" y="690"/>
                      </a:cubicBezTo>
                      <a:cubicBezTo>
                        <a:pt x="890" y="690"/>
                        <a:pt x="995" y="845"/>
                        <a:pt x="1155" y="1110"/>
                      </a:cubicBezTo>
                      <a:cubicBezTo>
                        <a:pt x="1260" y="1265"/>
                        <a:pt x="1415" y="1475"/>
                        <a:pt x="1574" y="1684"/>
                      </a:cubicBezTo>
                      <a:cubicBezTo>
                        <a:pt x="1994" y="2264"/>
                        <a:pt x="2519" y="2683"/>
                        <a:pt x="2623" y="2683"/>
                      </a:cubicBezTo>
                      <a:lnTo>
                        <a:pt x="2674" y="2683"/>
                      </a:lnTo>
                      <a:lnTo>
                        <a:pt x="2779" y="2629"/>
                      </a:lnTo>
                      <a:lnTo>
                        <a:pt x="2779" y="2578"/>
                      </a:lnTo>
                      <a:cubicBezTo>
                        <a:pt x="2779" y="2524"/>
                        <a:pt x="2728" y="2473"/>
                        <a:pt x="2623" y="2368"/>
                      </a:cubicBezTo>
                      <a:cubicBezTo>
                        <a:pt x="1469" y="1319"/>
                        <a:pt x="1310" y="795"/>
                        <a:pt x="1415" y="530"/>
                      </a:cubicBezTo>
                      <a:cubicBezTo>
                        <a:pt x="1469" y="375"/>
                        <a:pt x="1625" y="270"/>
                        <a:pt x="1730" y="216"/>
                      </a:cubicBezTo>
                      <a:cubicBezTo>
                        <a:pt x="1889" y="216"/>
                        <a:pt x="1994" y="426"/>
                        <a:pt x="2204" y="795"/>
                      </a:cubicBezTo>
                      <a:cubicBezTo>
                        <a:pt x="2359" y="1005"/>
                        <a:pt x="2519" y="1265"/>
                        <a:pt x="2779" y="1580"/>
                      </a:cubicBezTo>
                      <a:cubicBezTo>
                        <a:pt x="3104" y="1997"/>
                        <a:pt x="3914" y="2779"/>
                        <a:pt x="4390" y="2779"/>
                      </a:cubicBezTo>
                      <a:cubicBezTo>
                        <a:pt x="4454" y="2779"/>
                        <a:pt x="4512" y="2765"/>
                        <a:pt x="4562" y="2734"/>
                      </a:cubicBezTo>
                      <a:cubicBezTo>
                        <a:pt x="4772" y="2629"/>
                        <a:pt x="4772" y="2314"/>
                        <a:pt x="4722" y="1999"/>
                      </a:cubicBezTo>
                      <a:cubicBezTo>
                        <a:pt x="4722" y="1739"/>
                        <a:pt x="4667" y="1370"/>
                        <a:pt x="4827" y="1265"/>
                      </a:cubicBezTo>
                      <a:cubicBezTo>
                        <a:pt x="4879" y="1240"/>
                        <a:pt x="4944" y="1227"/>
                        <a:pt x="5009" y="1227"/>
                      </a:cubicBezTo>
                      <a:cubicBezTo>
                        <a:pt x="5074" y="1227"/>
                        <a:pt x="5139" y="1240"/>
                        <a:pt x="5192" y="1265"/>
                      </a:cubicBezTo>
                      <a:cubicBezTo>
                        <a:pt x="5506" y="1424"/>
                        <a:pt x="5506" y="2314"/>
                        <a:pt x="5141" y="3468"/>
                      </a:cubicBezTo>
                      <a:lnTo>
                        <a:pt x="5401" y="3573"/>
                      </a:lnTo>
                      <a:cubicBezTo>
                        <a:pt x="5611" y="2788"/>
                        <a:pt x="5926" y="1370"/>
                        <a:pt x="5351" y="1055"/>
                      </a:cubicBezTo>
                      <a:cubicBezTo>
                        <a:pt x="5264" y="998"/>
                        <a:pt x="5130" y="957"/>
                        <a:pt x="4993" y="957"/>
                      </a:cubicBezTo>
                      <a:cubicBezTo>
                        <a:pt x="4879" y="957"/>
                        <a:pt x="4762" y="985"/>
                        <a:pt x="4667" y="1055"/>
                      </a:cubicBezTo>
                      <a:cubicBezTo>
                        <a:pt x="4407" y="1265"/>
                        <a:pt x="4457" y="1684"/>
                        <a:pt x="4457" y="2054"/>
                      </a:cubicBezTo>
                      <a:cubicBezTo>
                        <a:pt x="4512" y="2209"/>
                        <a:pt x="4512" y="2473"/>
                        <a:pt x="4457" y="2524"/>
                      </a:cubicBezTo>
                      <a:cubicBezTo>
                        <a:pt x="4443" y="2534"/>
                        <a:pt x="4423" y="2538"/>
                        <a:pt x="4399" y="2538"/>
                      </a:cubicBezTo>
                      <a:cubicBezTo>
                        <a:pt x="4165" y="2538"/>
                        <a:pt x="3509" y="2090"/>
                        <a:pt x="2938" y="1424"/>
                      </a:cubicBezTo>
                      <a:cubicBezTo>
                        <a:pt x="2728" y="1110"/>
                        <a:pt x="2569" y="845"/>
                        <a:pt x="2414" y="635"/>
                      </a:cubicBezTo>
                      <a:cubicBezTo>
                        <a:pt x="2219" y="296"/>
                        <a:pt x="2024" y="1"/>
                        <a:pt x="1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6"/>
                <p:cNvSpPr/>
                <p:nvPr/>
              </p:nvSpPr>
              <p:spPr>
                <a:xfrm>
                  <a:off x="3693801" y="3446560"/>
                  <a:ext cx="667485" cy="1034697"/>
                </a:xfrm>
                <a:custGeom>
                  <a:avLst/>
                  <a:gdLst/>
                  <a:ahLst/>
                  <a:cxnLst/>
                  <a:rect l="l" t="t" r="r" b="b"/>
                  <a:pathLst>
                    <a:path w="17470" h="27081" extrusionOk="0">
                      <a:moveTo>
                        <a:pt x="15808" y="0"/>
                      </a:moveTo>
                      <a:cubicBezTo>
                        <a:pt x="9686" y="0"/>
                        <a:pt x="4977" y="2025"/>
                        <a:pt x="4302" y="4353"/>
                      </a:cubicBezTo>
                      <a:cubicBezTo>
                        <a:pt x="4146" y="4827"/>
                        <a:pt x="3777" y="6766"/>
                        <a:pt x="3882" y="8394"/>
                      </a:cubicBezTo>
                      <a:cubicBezTo>
                        <a:pt x="3882" y="8654"/>
                        <a:pt x="3987" y="9388"/>
                        <a:pt x="4092" y="10387"/>
                      </a:cubicBezTo>
                      <a:cubicBezTo>
                        <a:pt x="4356" y="12536"/>
                        <a:pt x="4566" y="12850"/>
                        <a:pt x="5196" y="16417"/>
                      </a:cubicBezTo>
                      <a:cubicBezTo>
                        <a:pt x="6140" y="22082"/>
                        <a:pt x="5980" y="22976"/>
                        <a:pt x="5456" y="23816"/>
                      </a:cubicBezTo>
                      <a:cubicBezTo>
                        <a:pt x="4986" y="24600"/>
                        <a:pt x="3727" y="26124"/>
                        <a:pt x="0" y="27068"/>
                      </a:cubicBezTo>
                      <a:cubicBezTo>
                        <a:pt x="541" y="27076"/>
                        <a:pt x="1049" y="27080"/>
                        <a:pt x="1525" y="27080"/>
                      </a:cubicBezTo>
                      <a:cubicBezTo>
                        <a:pt x="7012" y="27080"/>
                        <a:pt x="8355" y="26548"/>
                        <a:pt x="8498" y="26019"/>
                      </a:cubicBezTo>
                      <a:cubicBezTo>
                        <a:pt x="8553" y="25809"/>
                        <a:pt x="8343" y="25389"/>
                        <a:pt x="8393" y="24495"/>
                      </a:cubicBezTo>
                      <a:cubicBezTo>
                        <a:pt x="8393" y="23920"/>
                        <a:pt x="8553" y="23446"/>
                        <a:pt x="8603" y="23291"/>
                      </a:cubicBezTo>
                      <a:cubicBezTo>
                        <a:pt x="9497" y="19934"/>
                        <a:pt x="10546" y="16208"/>
                        <a:pt x="9707" y="12800"/>
                      </a:cubicBezTo>
                      <a:cubicBezTo>
                        <a:pt x="9232" y="10807"/>
                        <a:pt x="9023" y="10282"/>
                        <a:pt x="9023" y="9808"/>
                      </a:cubicBezTo>
                      <a:cubicBezTo>
                        <a:pt x="9077" y="9598"/>
                        <a:pt x="9128" y="9388"/>
                        <a:pt x="9232" y="9179"/>
                      </a:cubicBezTo>
                      <a:cubicBezTo>
                        <a:pt x="10126" y="7135"/>
                        <a:pt x="15477" y="8969"/>
                        <a:pt x="16996" y="6766"/>
                      </a:cubicBezTo>
                      <a:cubicBezTo>
                        <a:pt x="17470" y="6031"/>
                        <a:pt x="17365" y="5192"/>
                        <a:pt x="17260" y="3723"/>
                      </a:cubicBezTo>
                      <a:cubicBezTo>
                        <a:pt x="17050" y="2045"/>
                        <a:pt x="16471" y="786"/>
                        <a:pt x="16052" y="1"/>
                      </a:cubicBezTo>
                      <a:cubicBezTo>
                        <a:pt x="15970" y="0"/>
                        <a:pt x="15889" y="0"/>
                        <a:pt x="15808" y="0"/>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6"/>
                <p:cNvSpPr/>
                <p:nvPr/>
              </p:nvSpPr>
              <p:spPr>
                <a:xfrm>
                  <a:off x="3651773" y="4388524"/>
                  <a:ext cx="390786" cy="126238"/>
                </a:xfrm>
                <a:custGeom>
                  <a:avLst/>
                  <a:gdLst/>
                  <a:ahLst/>
                  <a:cxnLst/>
                  <a:rect l="l" t="t" r="r" b="b"/>
                  <a:pathLst>
                    <a:path w="10228" h="3304" extrusionOk="0">
                      <a:moveTo>
                        <a:pt x="9493" y="1"/>
                      </a:moveTo>
                      <a:cubicBezTo>
                        <a:pt x="9338" y="261"/>
                        <a:pt x="8969" y="735"/>
                        <a:pt x="8339" y="1155"/>
                      </a:cubicBezTo>
                      <a:cubicBezTo>
                        <a:pt x="8339" y="1155"/>
                        <a:pt x="7920" y="1470"/>
                        <a:pt x="7395" y="1679"/>
                      </a:cubicBezTo>
                      <a:cubicBezTo>
                        <a:pt x="6866" y="1880"/>
                        <a:pt x="6247" y="1946"/>
                        <a:pt x="5657" y="1946"/>
                      </a:cubicBezTo>
                      <a:cubicBezTo>
                        <a:pt x="4552" y="1946"/>
                        <a:pt x="3545" y="1712"/>
                        <a:pt x="3408" y="1679"/>
                      </a:cubicBezTo>
                      <a:cubicBezTo>
                        <a:pt x="3199" y="1679"/>
                        <a:pt x="2989" y="1730"/>
                        <a:pt x="2729" y="1730"/>
                      </a:cubicBezTo>
                      <a:cubicBezTo>
                        <a:pt x="2414" y="1784"/>
                        <a:pt x="2099" y="1835"/>
                        <a:pt x="1784" y="1940"/>
                      </a:cubicBezTo>
                      <a:cubicBezTo>
                        <a:pt x="1470" y="1994"/>
                        <a:pt x="1100" y="2044"/>
                        <a:pt x="786" y="2204"/>
                      </a:cubicBezTo>
                      <a:cubicBezTo>
                        <a:pt x="526" y="2309"/>
                        <a:pt x="1" y="2624"/>
                        <a:pt x="106" y="2938"/>
                      </a:cubicBezTo>
                      <a:cubicBezTo>
                        <a:pt x="211" y="3253"/>
                        <a:pt x="945" y="3303"/>
                        <a:pt x="2519" y="3303"/>
                      </a:cubicBezTo>
                      <a:cubicBezTo>
                        <a:pt x="4458" y="3303"/>
                        <a:pt x="5981" y="3253"/>
                        <a:pt x="7395" y="3198"/>
                      </a:cubicBezTo>
                      <a:lnTo>
                        <a:pt x="9283" y="3198"/>
                      </a:lnTo>
                      <a:cubicBezTo>
                        <a:pt x="9388" y="3148"/>
                        <a:pt x="10123" y="2624"/>
                        <a:pt x="10177" y="1679"/>
                      </a:cubicBezTo>
                      <a:cubicBezTo>
                        <a:pt x="10228" y="735"/>
                        <a:pt x="9598" y="106"/>
                        <a:pt x="9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6"/>
                <p:cNvSpPr/>
                <p:nvPr/>
              </p:nvSpPr>
              <p:spPr>
                <a:xfrm>
                  <a:off x="4411303" y="2230000"/>
                  <a:ext cx="272572" cy="393346"/>
                </a:xfrm>
                <a:custGeom>
                  <a:avLst/>
                  <a:gdLst/>
                  <a:ahLst/>
                  <a:cxnLst/>
                  <a:rect l="l" t="t" r="r" b="b"/>
                  <a:pathLst>
                    <a:path w="7134" h="10295" extrusionOk="0">
                      <a:moveTo>
                        <a:pt x="5770" y="0"/>
                      </a:moveTo>
                      <a:cubicBezTo>
                        <a:pt x="4461" y="525"/>
                        <a:pt x="3097" y="1104"/>
                        <a:pt x="1733" y="1628"/>
                      </a:cubicBezTo>
                      <a:cubicBezTo>
                        <a:pt x="1784" y="1733"/>
                        <a:pt x="1943" y="2098"/>
                        <a:pt x="1993" y="2572"/>
                      </a:cubicBezTo>
                      <a:cubicBezTo>
                        <a:pt x="2048" y="2782"/>
                        <a:pt x="2153" y="3307"/>
                        <a:pt x="2098" y="4041"/>
                      </a:cubicBezTo>
                      <a:cubicBezTo>
                        <a:pt x="2048" y="4356"/>
                        <a:pt x="1993" y="5141"/>
                        <a:pt x="1628" y="6244"/>
                      </a:cubicBezTo>
                      <a:cubicBezTo>
                        <a:pt x="1523" y="6454"/>
                        <a:pt x="1469" y="6609"/>
                        <a:pt x="1419" y="6819"/>
                      </a:cubicBezTo>
                      <a:cubicBezTo>
                        <a:pt x="1364" y="6874"/>
                        <a:pt x="1364" y="6924"/>
                        <a:pt x="1364" y="6979"/>
                      </a:cubicBezTo>
                      <a:cubicBezTo>
                        <a:pt x="1104" y="7658"/>
                        <a:pt x="630" y="8603"/>
                        <a:pt x="0" y="9601"/>
                      </a:cubicBezTo>
                      <a:cubicBezTo>
                        <a:pt x="528" y="9838"/>
                        <a:pt x="1574" y="10295"/>
                        <a:pt x="2946" y="10295"/>
                      </a:cubicBezTo>
                      <a:cubicBezTo>
                        <a:pt x="3080" y="10295"/>
                        <a:pt x="3217" y="10290"/>
                        <a:pt x="3357" y="10281"/>
                      </a:cubicBezTo>
                      <a:cubicBezTo>
                        <a:pt x="5141" y="10126"/>
                        <a:pt x="6400" y="9232"/>
                        <a:pt x="7134" y="8498"/>
                      </a:cubicBezTo>
                      <a:cubicBezTo>
                        <a:pt x="7134" y="8028"/>
                        <a:pt x="7084" y="7554"/>
                        <a:pt x="6924" y="7188"/>
                      </a:cubicBezTo>
                      <a:cubicBezTo>
                        <a:pt x="6819" y="7084"/>
                        <a:pt x="6714" y="6924"/>
                        <a:pt x="6609" y="6819"/>
                      </a:cubicBezTo>
                      <a:cubicBezTo>
                        <a:pt x="6505" y="6609"/>
                        <a:pt x="6400" y="6454"/>
                        <a:pt x="6295" y="6244"/>
                      </a:cubicBezTo>
                      <a:cubicBezTo>
                        <a:pt x="6244" y="6085"/>
                        <a:pt x="6190" y="5930"/>
                        <a:pt x="6139" y="5720"/>
                      </a:cubicBezTo>
                      <a:cubicBezTo>
                        <a:pt x="6035" y="5300"/>
                        <a:pt x="6035" y="4776"/>
                        <a:pt x="6035" y="4301"/>
                      </a:cubicBezTo>
                      <a:cubicBezTo>
                        <a:pt x="6035" y="3307"/>
                        <a:pt x="5980" y="1888"/>
                        <a:pt x="5770" y="0"/>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6"/>
                <p:cNvSpPr/>
                <p:nvPr/>
              </p:nvSpPr>
              <p:spPr>
                <a:xfrm>
                  <a:off x="4487451" y="2297666"/>
                  <a:ext cx="134376" cy="126429"/>
                </a:xfrm>
                <a:custGeom>
                  <a:avLst/>
                  <a:gdLst/>
                  <a:ahLst/>
                  <a:cxnLst/>
                  <a:rect l="l" t="t" r="r" b="b"/>
                  <a:pathLst>
                    <a:path w="3517" h="3309" extrusionOk="0">
                      <a:moveTo>
                        <a:pt x="3049" y="1"/>
                      </a:moveTo>
                      <a:cubicBezTo>
                        <a:pt x="2837" y="1"/>
                        <a:pt x="2495" y="580"/>
                        <a:pt x="1524" y="1116"/>
                      </a:cubicBezTo>
                      <a:cubicBezTo>
                        <a:pt x="945" y="1376"/>
                        <a:pt x="475" y="1536"/>
                        <a:pt x="0" y="1641"/>
                      </a:cubicBezTo>
                      <a:cubicBezTo>
                        <a:pt x="105" y="2060"/>
                        <a:pt x="160" y="2530"/>
                        <a:pt x="105" y="3109"/>
                      </a:cubicBezTo>
                      <a:cubicBezTo>
                        <a:pt x="423" y="3225"/>
                        <a:pt x="756" y="3308"/>
                        <a:pt x="1096" y="3308"/>
                      </a:cubicBezTo>
                      <a:cubicBezTo>
                        <a:pt x="1375" y="3308"/>
                        <a:pt x="1659" y="3252"/>
                        <a:pt x="1943" y="3109"/>
                      </a:cubicBezTo>
                      <a:cubicBezTo>
                        <a:pt x="3307" y="2425"/>
                        <a:pt x="3517" y="222"/>
                        <a:pt x="3097" y="13"/>
                      </a:cubicBezTo>
                      <a:cubicBezTo>
                        <a:pt x="3082" y="5"/>
                        <a:pt x="3066" y="1"/>
                        <a:pt x="3049" y="1"/>
                      </a:cubicBezTo>
                      <a:close/>
                    </a:path>
                  </a:pathLst>
                </a:custGeom>
                <a:solidFill>
                  <a:srgbClr val="D6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6"/>
                <p:cNvSpPr/>
                <p:nvPr/>
              </p:nvSpPr>
              <p:spPr>
                <a:xfrm>
                  <a:off x="4377298" y="2047407"/>
                  <a:ext cx="314601" cy="347383"/>
                </a:xfrm>
                <a:custGeom>
                  <a:avLst/>
                  <a:gdLst/>
                  <a:ahLst/>
                  <a:cxnLst/>
                  <a:rect l="l" t="t" r="r" b="b"/>
                  <a:pathLst>
                    <a:path w="8234" h="9092" extrusionOk="0">
                      <a:moveTo>
                        <a:pt x="4051" y="0"/>
                      </a:moveTo>
                      <a:cubicBezTo>
                        <a:pt x="3746" y="0"/>
                        <a:pt x="3454" y="41"/>
                        <a:pt x="3198" y="113"/>
                      </a:cubicBezTo>
                      <a:cubicBezTo>
                        <a:pt x="1784" y="478"/>
                        <a:pt x="1205" y="1791"/>
                        <a:pt x="945" y="2366"/>
                      </a:cubicBezTo>
                      <a:cubicBezTo>
                        <a:pt x="1" y="4464"/>
                        <a:pt x="840" y="6407"/>
                        <a:pt x="995" y="6772"/>
                      </a:cubicBezTo>
                      <a:cubicBezTo>
                        <a:pt x="1205" y="7351"/>
                        <a:pt x="1889" y="8925"/>
                        <a:pt x="3148" y="9080"/>
                      </a:cubicBezTo>
                      <a:cubicBezTo>
                        <a:pt x="3220" y="9088"/>
                        <a:pt x="3289" y="9091"/>
                        <a:pt x="3355" y="9091"/>
                      </a:cubicBezTo>
                      <a:cubicBezTo>
                        <a:pt x="3772" y="9091"/>
                        <a:pt x="4088" y="8954"/>
                        <a:pt x="4407" y="8820"/>
                      </a:cubicBezTo>
                      <a:cubicBezTo>
                        <a:pt x="5666" y="8241"/>
                        <a:pt x="6345" y="7192"/>
                        <a:pt x="6660" y="6617"/>
                      </a:cubicBezTo>
                      <a:cubicBezTo>
                        <a:pt x="6765" y="6563"/>
                        <a:pt x="7604" y="6407"/>
                        <a:pt x="8024" y="5673"/>
                      </a:cubicBezTo>
                      <a:cubicBezTo>
                        <a:pt x="8079" y="5568"/>
                        <a:pt x="8234" y="5094"/>
                        <a:pt x="8129" y="4624"/>
                      </a:cubicBezTo>
                      <a:cubicBezTo>
                        <a:pt x="8079" y="4519"/>
                        <a:pt x="7869" y="3889"/>
                        <a:pt x="7395" y="3835"/>
                      </a:cubicBezTo>
                      <a:cubicBezTo>
                        <a:pt x="7135" y="3835"/>
                        <a:pt x="6875" y="3978"/>
                        <a:pt x="6705" y="4236"/>
                      </a:cubicBezTo>
                      <a:lnTo>
                        <a:pt x="6705" y="4236"/>
                      </a:lnTo>
                      <a:cubicBezTo>
                        <a:pt x="7231" y="3172"/>
                        <a:pt x="7143" y="1951"/>
                        <a:pt x="6400" y="1057"/>
                      </a:cubicBezTo>
                      <a:cubicBezTo>
                        <a:pt x="5788" y="293"/>
                        <a:pt x="4870" y="0"/>
                        <a:pt x="4051" y="0"/>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6"/>
                <p:cNvSpPr/>
                <p:nvPr/>
              </p:nvSpPr>
              <p:spPr>
                <a:xfrm>
                  <a:off x="4419289" y="2178803"/>
                  <a:ext cx="76224" cy="27166"/>
                </a:xfrm>
                <a:custGeom>
                  <a:avLst/>
                  <a:gdLst/>
                  <a:ahLst/>
                  <a:cxnLst/>
                  <a:rect l="l" t="t" r="r" b="b"/>
                  <a:pathLst>
                    <a:path w="1995" h="711" extrusionOk="0">
                      <a:moveTo>
                        <a:pt x="995" y="1"/>
                      </a:moveTo>
                      <a:cubicBezTo>
                        <a:pt x="912" y="1"/>
                        <a:pt x="825" y="10"/>
                        <a:pt x="735" y="31"/>
                      </a:cubicBezTo>
                      <a:cubicBezTo>
                        <a:pt x="370" y="136"/>
                        <a:pt x="106" y="396"/>
                        <a:pt x="1" y="555"/>
                      </a:cubicBezTo>
                      <a:lnTo>
                        <a:pt x="160" y="711"/>
                      </a:lnTo>
                      <a:cubicBezTo>
                        <a:pt x="265" y="606"/>
                        <a:pt x="475" y="346"/>
                        <a:pt x="790" y="241"/>
                      </a:cubicBezTo>
                      <a:cubicBezTo>
                        <a:pt x="853" y="229"/>
                        <a:pt x="915" y="224"/>
                        <a:pt x="974" y="224"/>
                      </a:cubicBezTo>
                      <a:cubicBezTo>
                        <a:pt x="1453" y="224"/>
                        <a:pt x="1790" y="561"/>
                        <a:pt x="1839" y="606"/>
                      </a:cubicBezTo>
                      <a:lnTo>
                        <a:pt x="1994" y="450"/>
                      </a:lnTo>
                      <a:cubicBezTo>
                        <a:pt x="1950" y="403"/>
                        <a:pt x="1549" y="1"/>
                        <a:pt x="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6"/>
                <p:cNvSpPr/>
                <p:nvPr/>
              </p:nvSpPr>
              <p:spPr>
                <a:xfrm>
                  <a:off x="4435336" y="2179949"/>
                  <a:ext cx="34196" cy="50090"/>
                </a:xfrm>
                <a:custGeom>
                  <a:avLst/>
                  <a:gdLst/>
                  <a:ahLst/>
                  <a:cxnLst/>
                  <a:rect l="l" t="t" r="r" b="b"/>
                  <a:pathLst>
                    <a:path w="895" h="1311" extrusionOk="0">
                      <a:moveTo>
                        <a:pt x="420" y="1"/>
                      </a:moveTo>
                      <a:cubicBezTo>
                        <a:pt x="160" y="1"/>
                        <a:pt x="1" y="316"/>
                        <a:pt x="1" y="681"/>
                      </a:cubicBezTo>
                      <a:cubicBezTo>
                        <a:pt x="1" y="1050"/>
                        <a:pt x="210" y="1310"/>
                        <a:pt x="475" y="1310"/>
                      </a:cubicBezTo>
                      <a:cubicBezTo>
                        <a:pt x="735" y="1310"/>
                        <a:pt x="894" y="1050"/>
                        <a:pt x="894" y="681"/>
                      </a:cubicBezTo>
                      <a:cubicBezTo>
                        <a:pt x="894" y="316"/>
                        <a:pt x="685" y="1"/>
                        <a:pt x="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6"/>
                <p:cNvSpPr/>
                <p:nvPr/>
              </p:nvSpPr>
              <p:spPr>
                <a:xfrm>
                  <a:off x="4537618" y="2176778"/>
                  <a:ext cx="76224" cy="27280"/>
                </a:xfrm>
                <a:custGeom>
                  <a:avLst/>
                  <a:gdLst/>
                  <a:ahLst/>
                  <a:cxnLst/>
                  <a:rect l="l" t="t" r="r" b="b"/>
                  <a:pathLst>
                    <a:path w="1995" h="714" extrusionOk="0">
                      <a:moveTo>
                        <a:pt x="988" y="1"/>
                      </a:moveTo>
                      <a:cubicBezTo>
                        <a:pt x="907" y="1"/>
                        <a:pt x="822" y="9"/>
                        <a:pt x="735" y="29"/>
                      </a:cubicBezTo>
                      <a:cubicBezTo>
                        <a:pt x="366" y="134"/>
                        <a:pt x="106" y="399"/>
                        <a:pt x="1" y="554"/>
                      </a:cubicBezTo>
                      <a:lnTo>
                        <a:pt x="156" y="713"/>
                      </a:lnTo>
                      <a:cubicBezTo>
                        <a:pt x="261" y="608"/>
                        <a:pt x="471" y="344"/>
                        <a:pt x="786" y="239"/>
                      </a:cubicBezTo>
                      <a:cubicBezTo>
                        <a:pt x="849" y="227"/>
                        <a:pt x="911" y="222"/>
                        <a:pt x="971" y="222"/>
                      </a:cubicBezTo>
                      <a:cubicBezTo>
                        <a:pt x="1453" y="222"/>
                        <a:pt x="1790" y="560"/>
                        <a:pt x="1835" y="608"/>
                      </a:cubicBezTo>
                      <a:lnTo>
                        <a:pt x="1994" y="449"/>
                      </a:lnTo>
                      <a:cubicBezTo>
                        <a:pt x="1947" y="405"/>
                        <a:pt x="1542" y="1"/>
                        <a:pt x="9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6"/>
                <p:cNvSpPr/>
                <p:nvPr/>
              </p:nvSpPr>
              <p:spPr>
                <a:xfrm>
                  <a:off x="4553665" y="2177886"/>
                  <a:ext cx="36106" cy="50205"/>
                </a:xfrm>
                <a:custGeom>
                  <a:avLst/>
                  <a:gdLst/>
                  <a:ahLst/>
                  <a:cxnLst/>
                  <a:rect l="l" t="t" r="r" b="b"/>
                  <a:pathLst>
                    <a:path w="945" h="1314" extrusionOk="0">
                      <a:moveTo>
                        <a:pt x="471" y="0"/>
                      </a:moveTo>
                      <a:cubicBezTo>
                        <a:pt x="210" y="0"/>
                        <a:pt x="1" y="315"/>
                        <a:pt x="1" y="684"/>
                      </a:cubicBezTo>
                      <a:cubicBezTo>
                        <a:pt x="1" y="1049"/>
                        <a:pt x="210" y="1314"/>
                        <a:pt x="471" y="1314"/>
                      </a:cubicBezTo>
                      <a:cubicBezTo>
                        <a:pt x="735" y="1314"/>
                        <a:pt x="945" y="1049"/>
                        <a:pt x="890" y="684"/>
                      </a:cubicBezTo>
                      <a:cubicBezTo>
                        <a:pt x="890" y="315"/>
                        <a:pt x="680" y="0"/>
                        <a:pt x="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6"/>
                <p:cNvSpPr/>
                <p:nvPr/>
              </p:nvSpPr>
              <p:spPr>
                <a:xfrm>
                  <a:off x="4475416" y="2191984"/>
                  <a:ext cx="42219" cy="76186"/>
                </a:xfrm>
                <a:custGeom>
                  <a:avLst/>
                  <a:gdLst/>
                  <a:ahLst/>
                  <a:cxnLst/>
                  <a:rect l="l" t="t" r="r" b="b"/>
                  <a:pathLst>
                    <a:path w="1105" h="1994" extrusionOk="0">
                      <a:moveTo>
                        <a:pt x="895" y="1"/>
                      </a:moveTo>
                      <a:cubicBezTo>
                        <a:pt x="895" y="315"/>
                        <a:pt x="840" y="575"/>
                        <a:pt x="735" y="890"/>
                      </a:cubicBezTo>
                      <a:cubicBezTo>
                        <a:pt x="580" y="1205"/>
                        <a:pt x="420" y="1520"/>
                        <a:pt x="160" y="1729"/>
                      </a:cubicBezTo>
                      <a:lnTo>
                        <a:pt x="1" y="1889"/>
                      </a:lnTo>
                      <a:lnTo>
                        <a:pt x="1050" y="1994"/>
                      </a:lnTo>
                      <a:lnTo>
                        <a:pt x="1104" y="1784"/>
                      </a:lnTo>
                      <a:lnTo>
                        <a:pt x="475" y="1729"/>
                      </a:lnTo>
                      <a:cubicBezTo>
                        <a:pt x="630" y="1520"/>
                        <a:pt x="840" y="1259"/>
                        <a:pt x="945" y="945"/>
                      </a:cubicBezTo>
                      <a:cubicBezTo>
                        <a:pt x="1050" y="630"/>
                        <a:pt x="1104" y="315"/>
                        <a:pt x="1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6"/>
                <p:cNvSpPr/>
                <p:nvPr/>
              </p:nvSpPr>
              <p:spPr>
                <a:xfrm>
                  <a:off x="4489514" y="2304199"/>
                  <a:ext cx="74123" cy="27586"/>
                </a:xfrm>
                <a:custGeom>
                  <a:avLst/>
                  <a:gdLst/>
                  <a:ahLst/>
                  <a:cxnLst/>
                  <a:rect l="l" t="t" r="r" b="b"/>
                  <a:pathLst>
                    <a:path w="1940" h="722" extrusionOk="0">
                      <a:moveTo>
                        <a:pt x="1784" y="1"/>
                      </a:moveTo>
                      <a:cubicBezTo>
                        <a:pt x="1625" y="156"/>
                        <a:pt x="1310" y="366"/>
                        <a:pt x="945" y="471"/>
                      </a:cubicBezTo>
                      <a:cubicBezTo>
                        <a:pt x="788" y="516"/>
                        <a:pt x="640" y="532"/>
                        <a:pt x="507" y="532"/>
                      </a:cubicBezTo>
                      <a:cubicBezTo>
                        <a:pt x="327" y="532"/>
                        <a:pt x="172" y="502"/>
                        <a:pt x="51" y="471"/>
                      </a:cubicBezTo>
                      <a:lnTo>
                        <a:pt x="1" y="681"/>
                      </a:lnTo>
                      <a:lnTo>
                        <a:pt x="106" y="681"/>
                      </a:lnTo>
                      <a:cubicBezTo>
                        <a:pt x="211" y="708"/>
                        <a:pt x="342" y="722"/>
                        <a:pt x="492" y="722"/>
                      </a:cubicBezTo>
                      <a:cubicBezTo>
                        <a:pt x="643" y="722"/>
                        <a:pt x="813" y="708"/>
                        <a:pt x="996" y="681"/>
                      </a:cubicBezTo>
                      <a:cubicBezTo>
                        <a:pt x="1415" y="576"/>
                        <a:pt x="1730" y="316"/>
                        <a:pt x="1940" y="156"/>
                      </a:cubicBezTo>
                      <a:lnTo>
                        <a:pt x="17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6"/>
                <p:cNvSpPr/>
                <p:nvPr/>
              </p:nvSpPr>
              <p:spPr>
                <a:xfrm>
                  <a:off x="4375197" y="2006831"/>
                  <a:ext cx="302756" cy="209224"/>
                </a:xfrm>
                <a:custGeom>
                  <a:avLst/>
                  <a:gdLst/>
                  <a:ahLst/>
                  <a:cxnLst/>
                  <a:rect l="l" t="t" r="r" b="b"/>
                  <a:pathLst>
                    <a:path w="7924" h="5476" extrusionOk="0">
                      <a:moveTo>
                        <a:pt x="4266" y="0"/>
                      </a:moveTo>
                      <a:cubicBezTo>
                        <a:pt x="3343" y="0"/>
                        <a:pt x="2425" y="277"/>
                        <a:pt x="1734" y="755"/>
                      </a:cubicBezTo>
                      <a:cubicBezTo>
                        <a:pt x="840" y="1330"/>
                        <a:pt x="1" y="2379"/>
                        <a:pt x="265" y="2904"/>
                      </a:cubicBezTo>
                      <a:cubicBezTo>
                        <a:pt x="421" y="3273"/>
                        <a:pt x="1105" y="3323"/>
                        <a:pt x="1419" y="3323"/>
                      </a:cubicBezTo>
                      <a:cubicBezTo>
                        <a:pt x="1488" y="3327"/>
                        <a:pt x="1555" y="3329"/>
                        <a:pt x="1618" y="3329"/>
                      </a:cubicBezTo>
                      <a:cubicBezTo>
                        <a:pt x="2370" y="3329"/>
                        <a:pt x="2752" y="3047"/>
                        <a:pt x="3622" y="2853"/>
                      </a:cubicBezTo>
                      <a:cubicBezTo>
                        <a:pt x="4068" y="2734"/>
                        <a:pt x="4598" y="2597"/>
                        <a:pt x="5099" y="2597"/>
                      </a:cubicBezTo>
                      <a:cubicBezTo>
                        <a:pt x="5480" y="2597"/>
                        <a:pt x="5844" y="2677"/>
                        <a:pt x="6140" y="2904"/>
                      </a:cubicBezTo>
                      <a:cubicBezTo>
                        <a:pt x="7030" y="3588"/>
                        <a:pt x="6715" y="5317"/>
                        <a:pt x="6665" y="5476"/>
                      </a:cubicBezTo>
                      <a:cubicBezTo>
                        <a:pt x="6875" y="5371"/>
                        <a:pt x="7869" y="4532"/>
                        <a:pt x="7924" y="3168"/>
                      </a:cubicBezTo>
                      <a:cubicBezTo>
                        <a:pt x="7924" y="1909"/>
                        <a:pt x="7030" y="1120"/>
                        <a:pt x="6770" y="860"/>
                      </a:cubicBezTo>
                      <a:cubicBezTo>
                        <a:pt x="6069" y="263"/>
                        <a:pt x="5166" y="0"/>
                        <a:pt x="42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6"/>
                <p:cNvSpPr/>
                <p:nvPr/>
              </p:nvSpPr>
              <p:spPr>
                <a:xfrm>
                  <a:off x="4535555" y="2143881"/>
                  <a:ext cx="96245" cy="35418"/>
                </a:xfrm>
                <a:custGeom>
                  <a:avLst/>
                  <a:gdLst/>
                  <a:ahLst/>
                  <a:cxnLst/>
                  <a:rect l="l" t="t" r="r" b="b"/>
                  <a:pathLst>
                    <a:path w="2519" h="927" extrusionOk="0">
                      <a:moveTo>
                        <a:pt x="1259" y="1"/>
                      </a:moveTo>
                      <a:cubicBezTo>
                        <a:pt x="735" y="1"/>
                        <a:pt x="315" y="156"/>
                        <a:pt x="105" y="315"/>
                      </a:cubicBezTo>
                      <a:cubicBezTo>
                        <a:pt x="0" y="420"/>
                        <a:pt x="0" y="525"/>
                        <a:pt x="55" y="576"/>
                      </a:cubicBezTo>
                      <a:cubicBezTo>
                        <a:pt x="85" y="637"/>
                        <a:pt x="133" y="663"/>
                        <a:pt x="190" y="663"/>
                      </a:cubicBezTo>
                      <a:cubicBezTo>
                        <a:pt x="229" y="663"/>
                        <a:pt x="272" y="651"/>
                        <a:pt x="315" y="630"/>
                      </a:cubicBezTo>
                      <a:cubicBezTo>
                        <a:pt x="475" y="525"/>
                        <a:pt x="789" y="366"/>
                        <a:pt x="1209" y="366"/>
                      </a:cubicBezTo>
                      <a:cubicBezTo>
                        <a:pt x="1733" y="420"/>
                        <a:pt x="2048" y="680"/>
                        <a:pt x="2203" y="840"/>
                      </a:cubicBezTo>
                      <a:cubicBezTo>
                        <a:pt x="2235" y="901"/>
                        <a:pt x="2284" y="926"/>
                        <a:pt x="2340" y="926"/>
                      </a:cubicBezTo>
                      <a:cubicBezTo>
                        <a:pt x="2380" y="926"/>
                        <a:pt x="2424" y="913"/>
                        <a:pt x="2468" y="890"/>
                      </a:cubicBezTo>
                      <a:cubicBezTo>
                        <a:pt x="2518" y="840"/>
                        <a:pt x="2518" y="680"/>
                        <a:pt x="2468" y="630"/>
                      </a:cubicBezTo>
                      <a:cubicBezTo>
                        <a:pt x="2258" y="420"/>
                        <a:pt x="1838" y="51"/>
                        <a:pt x="1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26"/>
                <p:cNvSpPr/>
                <p:nvPr/>
              </p:nvSpPr>
              <p:spPr>
                <a:xfrm>
                  <a:off x="4411303" y="2143652"/>
                  <a:ext cx="96206" cy="29764"/>
                </a:xfrm>
                <a:custGeom>
                  <a:avLst/>
                  <a:gdLst/>
                  <a:ahLst/>
                  <a:cxnLst/>
                  <a:rect l="l" t="t" r="r" b="b"/>
                  <a:pathLst>
                    <a:path w="2518" h="779" extrusionOk="0">
                      <a:moveTo>
                        <a:pt x="1220" y="0"/>
                      </a:moveTo>
                      <a:cubicBezTo>
                        <a:pt x="663" y="0"/>
                        <a:pt x="248" y="283"/>
                        <a:pt x="55" y="477"/>
                      </a:cubicBezTo>
                      <a:cubicBezTo>
                        <a:pt x="0" y="531"/>
                        <a:pt x="0" y="636"/>
                        <a:pt x="55" y="741"/>
                      </a:cubicBezTo>
                      <a:cubicBezTo>
                        <a:pt x="80" y="766"/>
                        <a:pt x="119" y="779"/>
                        <a:pt x="164" y="779"/>
                      </a:cubicBezTo>
                      <a:cubicBezTo>
                        <a:pt x="210" y="779"/>
                        <a:pt x="262" y="766"/>
                        <a:pt x="315" y="741"/>
                      </a:cubicBezTo>
                      <a:cubicBezTo>
                        <a:pt x="461" y="595"/>
                        <a:pt x="778" y="365"/>
                        <a:pt x="1194" y="365"/>
                      </a:cubicBezTo>
                      <a:cubicBezTo>
                        <a:pt x="1233" y="365"/>
                        <a:pt x="1273" y="367"/>
                        <a:pt x="1314" y="372"/>
                      </a:cubicBezTo>
                      <a:cubicBezTo>
                        <a:pt x="1733" y="372"/>
                        <a:pt x="2048" y="531"/>
                        <a:pt x="2203" y="686"/>
                      </a:cubicBezTo>
                      <a:cubicBezTo>
                        <a:pt x="2256" y="714"/>
                        <a:pt x="2308" y="727"/>
                        <a:pt x="2354" y="727"/>
                      </a:cubicBezTo>
                      <a:cubicBezTo>
                        <a:pt x="2400" y="727"/>
                        <a:pt x="2440" y="714"/>
                        <a:pt x="2468" y="686"/>
                      </a:cubicBezTo>
                      <a:cubicBezTo>
                        <a:pt x="2518" y="636"/>
                        <a:pt x="2518" y="477"/>
                        <a:pt x="2468" y="426"/>
                      </a:cubicBezTo>
                      <a:cubicBezTo>
                        <a:pt x="2258" y="267"/>
                        <a:pt x="1838" y="7"/>
                        <a:pt x="1364" y="7"/>
                      </a:cubicBezTo>
                      <a:cubicBezTo>
                        <a:pt x="1315" y="2"/>
                        <a:pt x="1267" y="0"/>
                        <a:pt x="12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26"/>
                <p:cNvSpPr/>
                <p:nvPr/>
              </p:nvSpPr>
              <p:spPr>
                <a:xfrm>
                  <a:off x="3764027" y="2486524"/>
                  <a:ext cx="685443" cy="396632"/>
                </a:xfrm>
                <a:custGeom>
                  <a:avLst/>
                  <a:gdLst/>
                  <a:ahLst/>
                  <a:cxnLst/>
                  <a:rect l="l" t="t" r="r" b="b"/>
                  <a:pathLst>
                    <a:path w="17940" h="10381" extrusionOk="0">
                      <a:moveTo>
                        <a:pt x="17940" y="0"/>
                      </a:moveTo>
                      <a:lnTo>
                        <a:pt x="17940" y="0"/>
                      </a:lnTo>
                      <a:cubicBezTo>
                        <a:pt x="17466" y="315"/>
                        <a:pt x="16941" y="630"/>
                        <a:pt x="16312" y="1104"/>
                      </a:cubicBezTo>
                      <a:cubicBezTo>
                        <a:pt x="15263" y="1889"/>
                        <a:pt x="14528" y="2623"/>
                        <a:pt x="14109" y="3043"/>
                      </a:cubicBezTo>
                      <a:cubicBezTo>
                        <a:pt x="13689" y="3517"/>
                        <a:pt x="13114" y="4146"/>
                        <a:pt x="12590" y="4881"/>
                      </a:cubicBezTo>
                      <a:lnTo>
                        <a:pt x="10386" y="4251"/>
                      </a:lnTo>
                      <a:cubicBezTo>
                        <a:pt x="7499" y="3307"/>
                        <a:pt x="4772" y="2363"/>
                        <a:pt x="2149" y="1314"/>
                      </a:cubicBezTo>
                      <a:cubicBezTo>
                        <a:pt x="1415" y="2308"/>
                        <a:pt x="680" y="3252"/>
                        <a:pt x="0" y="4197"/>
                      </a:cubicBezTo>
                      <a:cubicBezTo>
                        <a:pt x="1729" y="5875"/>
                        <a:pt x="4092" y="7659"/>
                        <a:pt x="7134" y="9022"/>
                      </a:cubicBezTo>
                      <a:cubicBezTo>
                        <a:pt x="8917" y="9777"/>
                        <a:pt x="10342" y="10381"/>
                        <a:pt x="11701" y="10381"/>
                      </a:cubicBezTo>
                      <a:cubicBezTo>
                        <a:pt x="12141" y="10381"/>
                        <a:pt x="12573" y="10318"/>
                        <a:pt x="13009" y="10176"/>
                      </a:cubicBezTo>
                      <a:cubicBezTo>
                        <a:pt x="16576" y="8972"/>
                        <a:pt x="17256" y="3462"/>
                        <a:pt x="17256" y="3097"/>
                      </a:cubicBezTo>
                      <a:cubicBezTo>
                        <a:pt x="17466" y="2098"/>
                        <a:pt x="17730" y="1049"/>
                        <a:pt x="179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6"/>
                <p:cNvSpPr/>
                <p:nvPr/>
              </p:nvSpPr>
              <p:spPr>
                <a:xfrm>
                  <a:off x="3765937" y="3494625"/>
                  <a:ext cx="665422" cy="1008602"/>
                </a:xfrm>
                <a:custGeom>
                  <a:avLst/>
                  <a:gdLst/>
                  <a:ahLst/>
                  <a:cxnLst/>
                  <a:rect l="l" t="t" r="r" b="b"/>
                  <a:pathLst>
                    <a:path w="17416" h="26398" extrusionOk="0">
                      <a:moveTo>
                        <a:pt x="15751" y="1"/>
                      </a:moveTo>
                      <a:cubicBezTo>
                        <a:pt x="9629" y="1"/>
                        <a:pt x="4922" y="1972"/>
                        <a:pt x="4252" y="4249"/>
                      </a:cubicBezTo>
                      <a:cubicBezTo>
                        <a:pt x="4092" y="4668"/>
                        <a:pt x="3727" y="6611"/>
                        <a:pt x="3832" y="8185"/>
                      </a:cubicBezTo>
                      <a:cubicBezTo>
                        <a:pt x="3882" y="8445"/>
                        <a:pt x="3937" y="9179"/>
                        <a:pt x="4042" y="10124"/>
                      </a:cubicBezTo>
                      <a:cubicBezTo>
                        <a:pt x="4357" y="12222"/>
                        <a:pt x="4512" y="12537"/>
                        <a:pt x="5141" y="15999"/>
                      </a:cubicBezTo>
                      <a:cubicBezTo>
                        <a:pt x="6086" y="21508"/>
                        <a:pt x="5930" y="22398"/>
                        <a:pt x="5406" y="23237"/>
                      </a:cubicBezTo>
                      <a:cubicBezTo>
                        <a:pt x="4932" y="23972"/>
                        <a:pt x="3673" y="25495"/>
                        <a:pt x="1" y="26385"/>
                      </a:cubicBezTo>
                      <a:cubicBezTo>
                        <a:pt x="542" y="26393"/>
                        <a:pt x="1050" y="26397"/>
                        <a:pt x="1527" y="26397"/>
                      </a:cubicBezTo>
                      <a:cubicBezTo>
                        <a:pt x="6960" y="26397"/>
                        <a:pt x="8301" y="25872"/>
                        <a:pt x="8448" y="25390"/>
                      </a:cubicBezTo>
                      <a:cubicBezTo>
                        <a:pt x="8498" y="25126"/>
                        <a:pt x="8289" y="24761"/>
                        <a:pt x="8343" y="23867"/>
                      </a:cubicBezTo>
                      <a:cubicBezTo>
                        <a:pt x="8394" y="23292"/>
                        <a:pt x="8498" y="22872"/>
                        <a:pt x="8553" y="22713"/>
                      </a:cubicBezTo>
                      <a:cubicBezTo>
                        <a:pt x="9497" y="19461"/>
                        <a:pt x="10492" y="15843"/>
                        <a:pt x="9707" y="12486"/>
                      </a:cubicBezTo>
                      <a:cubicBezTo>
                        <a:pt x="9233" y="10543"/>
                        <a:pt x="8973" y="10073"/>
                        <a:pt x="9023" y="9549"/>
                      </a:cubicBezTo>
                      <a:cubicBezTo>
                        <a:pt x="9023" y="9389"/>
                        <a:pt x="9078" y="9129"/>
                        <a:pt x="9182" y="8919"/>
                      </a:cubicBezTo>
                      <a:cubicBezTo>
                        <a:pt x="10127" y="6976"/>
                        <a:pt x="15422" y="8760"/>
                        <a:pt x="16946" y="6557"/>
                      </a:cubicBezTo>
                      <a:cubicBezTo>
                        <a:pt x="17416" y="5877"/>
                        <a:pt x="17311" y="5038"/>
                        <a:pt x="17206" y="3619"/>
                      </a:cubicBezTo>
                      <a:cubicBezTo>
                        <a:pt x="17051" y="1995"/>
                        <a:pt x="16421" y="736"/>
                        <a:pt x="16002" y="2"/>
                      </a:cubicBezTo>
                      <a:cubicBezTo>
                        <a:pt x="15918" y="1"/>
                        <a:pt x="15834" y="1"/>
                        <a:pt x="15751" y="1"/>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6"/>
                <p:cNvSpPr/>
                <p:nvPr/>
              </p:nvSpPr>
              <p:spPr>
                <a:xfrm>
                  <a:off x="3764027" y="3490690"/>
                  <a:ext cx="607232" cy="1018153"/>
                </a:xfrm>
                <a:custGeom>
                  <a:avLst/>
                  <a:gdLst/>
                  <a:ahLst/>
                  <a:cxnLst/>
                  <a:rect l="l" t="t" r="r" b="b"/>
                  <a:pathLst>
                    <a:path w="15893" h="26648" extrusionOk="0">
                      <a:moveTo>
                        <a:pt x="15892" y="0"/>
                      </a:moveTo>
                      <a:cubicBezTo>
                        <a:pt x="9967" y="0"/>
                        <a:pt x="4931" y="1834"/>
                        <a:pt x="4197" y="4301"/>
                      </a:cubicBezTo>
                      <a:cubicBezTo>
                        <a:pt x="4037" y="4826"/>
                        <a:pt x="3618" y="6714"/>
                        <a:pt x="3777" y="8338"/>
                      </a:cubicBezTo>
                      <a:cubicBezTo>
                        <a:pt x="3777" y="8548"/>
                        <a:pt x="3828" y="9282"/>
                        <a:pt x="3987" y="10227"/>
                      </a:cubicBezTo>
                      <a:cubicBezTo>
                        <a:pt x="4142" y="11381"/>
                        <a:pt x="4247" y="12010"/>
                        <a:pt x="4457" y="12904"/>
                      </a:cubicBezTo>
                      <a:cubicBezTo>
                        <a:pt x="4616" y="13638"/>
                        <a:pt x="4772" y="14583"/>
                        <a:pt x="5036" y="16102"/>
                      </a:cubicBezTo>
                      <a:cubicBezTo>
                        <a:pt x="6031" y="21767"/>
                        <a:pt x="5821" y="22501"/>
                        <a:pt x="5351" y="23235"/>
                      </a:cubicBezTo>
                      <a:cubicBezTo>
                        <a:pt x="4512" y="24654"/>
                        <a:pt x="2623" y="25703"/>
                        <a:pt x="0" y="26383"/>
                      </a:cubicBezTo>
                      <a:lnTo>
                        <a:pt x="51" y="26647"/>
                      </a:lnTo>
                      <a:cubicBezTo>
                        <a:pt x="2778" y="25963"/>
                        <a:pt x="4667" y="24809"/>
                        <a:pt x="5561" y="23395"/>
                      </a:cubicBezTo>
                      <a:cubicBezTo>
                        <a:pt x="6136" y="22501"/>
                        <a:pt x="6240" y="21507"/>
                        <a:pt x="5296" y="16102"/>
                      </a:cubicBezTo>
                      <a:cubicBezTo>
                        <a:pt x="5036" y="14528"/>
                        <a:pt x="4826" y="13584"/>
                        <a:pt x="4721" y="12849"/>
                      </a:cubicBezTo>
                      <a:cubicBezTo>
                        <a:pt x="4512" y="11960"/>
                        <a:pt x="4407" y="11330"/>
                        <a:pt x="4247" y="10176"/>
                      </a:cubicBezTo>
                      <a:cubicBezTo>
                        <a:pt x="4092" y="9232"/>
                        <a:pt x="4037" y="8498"/>
                        <a:pt x="4037" y="8288"/>
                      </a:cubicBezTo>
                      <a:cubicBezTo>
                        <a:pt x="3882" y="6765"/>
                        <a:pt x="4247" y="4876"/>
                        <a:pt x="4407" y="4352"/>
                      </a:cubicBezTo>
                      <a:cubicBezTo>
                        <a:pt x="4772" y="3252"/>
                        <a:pt x="6031" y="2254"/>
                        <a:pt x="8078" y="1469"/>
                      </a:cubicBezTo>
                      <a:cubicBezTo>
                        <a:pt x="10227" y="680"/>
                        <a:pt x="12955" y="260"/>
                        <a:pt x="15787" y="260"/>
                      </a:cubicBezTo>
                      <a:lnTo>
                        <a:pt x="15892" y="260"/>
                      </a:lnTo>
                      <a:lnTo>
                        <a:pt x="15892" y="0"/>
                      </a:lnTo>
                      <a:close/>
                    </a:path>
                  </a:pathLst>
                </a:custGeom>
                <a:solidFill>
                  <a:srgbClr val="D6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6"/>
                <p:cNvSpPr/>
                <p:nvPr/>
              </p:nvSpPr>
              <p:spPr>
                <a:xfrm>
                  <a:off x="3723947" y="4412595"/>
                  <a:ext cx="390748" cy="124824"/>
                </a:xfrm>
                <a:custGeom>
                  <a:avLst/>
                  <a:gdLst/>
                  <a:ahLst/>
                  <a:cxnLst/>
                  <a:rect l="l" t="t" r="r" b="b"/>
                  <a:pathLst>
                    <a:path w="10227" h="3267" extrusionOk="0">
                      <a:moveTo>
                        <a:pt x="9442" y="0"/>
                      </a:moveTo>
                      <a:cubicBezTo>
                        <a:pt x="9283" y="210"/>
                        <a:pt x="8918" y="680"/>
                        <a:pt x="8288" y="1154"/>
                      </a:cubicBezTo>
                      <a:cubicBezTo>
                        <a:pt x="8288" y="1154"/>
                        <a:pt x="7869" y="1414"/>
                        <a:pt x="7344" y="1624"/>
                      </a:cubicBezTo>
                      <a:cubicBezTo>
                        <a:pt x="6814" y="1843"/>
                        <a:pt x="6201" y="1917"/>
                        <a:pt x="5617" y="1917"/>
                      </a:cubicBezTo>
                      <a:cubicBezTo>
                        <a:pt x="4522" y="1917"/>
                        <a:pt x="3527" y="1660"/>
                        <a:pt x="3357" y="1624"/>
                      </a:cubicBezTo>
                      <a:cubicBezTo>
                        <a:pt x="3198" y="1624"/>
                        <a:pt x="2938" y="1679"/>
                        <a:pt x="2673" y="1729"/>
                      </a:cubicBezTo>
                      <a:lnTo>
                        <a:pt x="1729" y="1889"/>
                      </a:lnTo>
                      <a:cubicBezTo>
                        <a:pt x="1415" y="1939"/>
                        <a:pt x="1049" y="1994"/>
                        <a:pt x="735" y="2149"/>
                      </a:cubicBezTo>
                      <a:cubicBezTo>
                        <a:pt x="470" y="2254"/>
                        <a:pt x="0" y="2568"/>
                        <a:pt x="105" y="2883"/>
                      </a:cubicBezTo>
                      <a:cubicBezTo>
                        <a:pt x="156" y="3198"/>
                        <a:pt x="890" y="3252"/>
                        <a:pt x="2464" y="3252"/>
                      </a:cubicBezTo>
                      <a:cubicBezTo>
                        <a:pt x="2840" y="3262"/>
                        <a:pt x="3200" y="3266"/>
                        <a:pt x="3546" y="3266"/>
                      </a:cubicBezTo>
                      <a:cubicBezTo>
                        <a:pt x="4991" y="3266"/>
                        <a:pt x="6200" y="3198"/>
                        <a:pt x="7344" y="3198"/>
                      </a:cubicBezTo>
                      <a:cubicBezTo>
                        <a:pt x="7624" y="3181"/>
                        <a:pt x="7886" y="3176"/>
                        <a:pt x="8124" y="3176"/>
                      </a:cubicBezTo>
                      <a:cubicBezTo>
                        <a:pt x="8602" y="3176"/>
                        <a:pt x="8986" y="3198"/>
                        <a:pt x="9232" y="3198"/>
                      </a:cubicBezTo>
                      <a:cubicBezTo>
                        <a:pt x="9337" y="3093"/>
                        <a:pt x="10072" y="2568"/>
                        <a:pt x="10177" y="1624"/>
                      </a:cubicBezTo>
                      <a:cubicBezTo>
                        <a:pt x="10227" y="680"/>
                        <a:pt x="9547" y="51"/>
                        <a:pt x="9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6"/>
                <p:cNvSpPr/>
                <p:nvPr/>
              </p:nvSpPr>
              <p:spPr>
                <a:xfrm>
                  <a:off x="3802005" y="2484576"/>
                  <a:ext cx="933982" cy="1431024"/>
                </a:xfrm>
                <a:custGeom>
                  <a:avLst/>
                  <a:gdLst/>
                  <a:ahLst/>
                  <a:cxnLst/>
                  <a:rect l="l" t="t" r="r" b="b"/>
                  <a:pathLst>
                    <a:path w="24445" h="37454" extrusionOk="0">
                      <a:moveTo>
                        <a:pt x="22401" y="1"/>
                      </a:moveTo>
                      <a:cubicBezTo>
                        <a:pt x="22137" y="316"/>
                        <a:pt x="21717" y="786"/>
                        <a:pt x="21037" y="1205"/>
                      </a:cubicBezTo>
                      <a:cubicBezTo>
                        <a:pt x="20932" y="1310"/>
                        <a:pt x="20458" y="1575"/>
                        <a:pt x="19778" y="1784"/>
                      </a:cubicBezTo>
                      <a:cubicBezTo>
                        <a:pt x="18810" y="2147"/>
                        <a:pt x="17789" y="2248"/>
                        <a:pt x="16988" y="2248"/>
                      </a:cubicBezTo>
                      <a:cubicBezTo>
                        <a:pt x="16400" y="2248"/>
                        <a:pt x="15930" y="2194"/>
                        <a:pt x="15687" y="2149"/>
                      </a:cubicBezTo>
                      <a:cubicBezTo>
                        <a:pt x="15372" y="2464"/>
                        <a:pt x="14953" y="2938"/>
                        <a:pt x="14583" y="3618"/>
                      </a:cubicBezTo>
                      <a:cubicBezTo>
                        <a:pt x="13744" y="5246"/>
                        <a:pt x="14008" y="6975"/>
                        <a:pt x="14323" y="8654"/>
                      </a:cubicBezTo>
                      <a:cubicBezTo>
                        <a:pt x="15318" y="13585"/>
                        <a:pt x="16002" y="15842"/>
                        <a:pt x="16526" y="19829"/>
                      </a:cubicBezTo>
                      <a:cubicBezTo>
                        <a:pt x="16631" y="20458"/>
                        <a:pt x="16682" y="20983"/>
                        <a:pt x="16682" y="21348"/>
                      </a:cubicBezTo>
                      <a:cubicBezTo>
                        <a:pt x="15792" y="21977"/>
                        <a:pt x="14323" y="22871"/>
                        <a:pt x="12435" y="23761"/>
                      </a:cubicBezTo>
                      <a:cubicBezTo>
                        <a:pt x="7084" y="26279"/>
                        <a:pt x="4407" y="25754"/>
                        <a:pt x="2519" y="27642"/>
                      </a:cubicBezTo>
                      <a:cubicBezTo>
                        <a:pt x="1155" y="28956"/>
                        <a:pt x="1" y="31524"/>
                        <a:pt x="1210" y="37454"/>
                      </a:cubicBezTo>
                      <a:cubicBezTo>
                        <a:pt x="3622" y="37294"/>
                        <a:pt x="5981" y="37084"/>
                        <a:pt x="8394" y="36874"/>
                      </a:cubicBezTo>
                      <a:cubicBezTo>
                        <a:pt x="9841" y="33774"/>
                        <a:pt x="11899" y="30368"/>
                        <a:pt x="14266" y="30368"/>
                      </a:cubicBezTo>
                      <a:cubicBezTo>
                        <a:pt x="14302" y="30368"/>
                        <a:pt x="14338" y="30368"/>
                        <a:pt x="14374" y="30370"/>
                      </a:cubicBezTo>
                      <a:cubicBezTo>
                        <a:pt x="16107" y="30425"/>
                        <a:pt x="16577" y="32258"/>
                        <a:pt x="18100" y="32258"/>
                      </a:cubicBezTo>
                      <a:cubicBezTo>
                        <a:pt x="21142" y="32208"/>
                        <a:pt x="24340" y="25020"/>
                        <a:pt x="24445" y="18255"/>
                      </a:cubicBezTo>
                      <a:cubicBezTo>
                        <a:pt x="24445" y="16417"/>
                        <a:pt x="24235" y="16157"/>
                        <a:pt x="23501" y="10437"/>
                      </a:cubicBezTo>
                      <a:cubicBezTo>
                        <a:pt x="22926" y="6031"/>
                        <a:pt x="22611" y="2414"/>
                        <a:pt x="224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6"/>
                <p:cNvSpPr/>
                <p:nvPr/>
              </p:nvSpPr>
              <p:spPr>
                <a:xfrm>
                  <a:off x="3800095" y="2490536"/>
                  <a:ext cx="677457" cy="1541291"/>
                </a:xfrm>
                <a:custGeom>
                  <a:avLst/>
                  <a:gdLst/>
                  <a:ahLst/>
                  <a:cxnLst/>
                  <a:rect l="l" t="t" r="r" b="b"/>
                  <a:pathLst>
                    <a:path w="17731" h="40340" extrusionOk="0">
                      <a:moveTo>
                        <a:pt x="17416" y="0"/>
                      </a:moveTo>
                      <a:lnTo>
                        <a:pt x="17416" y="0"/>
                      </a:lnTo>
                      <a:cubicBezTo>
                        <a:pt x="17206" y="265"/>
                        <a:pt x="16836" y="630"/>
                        <a:pt x="16417" y="999"/>
                      </a:cubicBezTo>
                      <a:cubicBezTo>
                        <a:pt x="15787" y="1523"/>
                        <a:pt x="15527" y="1679"/>
                        <a:pt x="15212" y="1943"/>
                      </a:cubicBezTo>
                      <a:cubicBezTo>
                        <a:pt x="13689" y="3252"/>
                        <a:pt x="13639" y="5930"/>
                        <a:pt x="13639" y="6874"/>
                      </a:cubicBezTo>
                      <a:cubicBezTo>
                        <a:pt x="13584" y="8657"/>
                        <a:pt x="14058" y="9232"/>
                        <a:pt x="14583" y="11700"/>
                      </a:cubicBezTo>
                      <a:cubicBezTo>
                        <a:pt x="15473" y="16001"/>
                        <a:pt x="16052" y="18729"/>
                        <a:pt x="14633" y="20512"/>
                      </a:cubicBezTo>
                      <a:cubicBezTo>
                        <a:pt x="14268" y="20932"/>
                        <a:pt x="13165" y="21456"/>
                        <a:pt x="10857" y="22451"/>
                      </a:cubicBezTo>
                      <a:cubicBezTo>
                        <a:pt x="7974" y="23710"/>
                        <a:pt x="7604" y="23605"/>
                        <a:pt x="5926" y="24444"/>
                      </a:cubicBezTo>
                      <a:cubicBezTo>
                        <a:pt x="3568" y="25598"/>
                        <a:pt x="2044" y="26332"/>
                        <a:pt x="1050" y="27961"/>
                      </a:cubicBezTo>
                      <a:cubicBezTo>
                        <a:pt x="51" y="29585"/>
                        <a:pt x="51" y="31158"/>
                        <a:pt x="1" y="33206"/>
                      </a:cubicBezTo>
                      <a:cubicBezTo>
                        <a:pt x="1" y="34780"/>
                        <a:pt x="210" y="37348"/>
                        <a:pt x="1364" y="40340"/>
                      </a:cubicBezTo>
                      <a:cubicBezTo>
                        <a:pt x="1784" y="40180"/>
                        <a:pt x="2204" y="40025"/>
                        <a:pt x="2623" y="39815"/>
                      </a:cubicBezTo>
                      <a:cubicBezTo>
                        <a:pt x="945" y="32102"/>
                        <a:pt x="2309" y="29115"/>
                        <a:pt x="3882" y="27801"/>
                      </a:cubicBezTo>
                      <a:cubicBezTo>
                        <a:pt x="5246" y="26702"/>
                        <a:pt x="6400" y="27067"/>
                        <a:pt x="11436" y="25128"/>
                      </a:cubicBezTo>
                      <a:cubicBezTo>
                        <a:pt x="14319" y="24024"/>
                        <a:pt x="15787" y="23500"/>
                        <a:pt x="16732" y="22031"/>
                      </a:cubicBezTo>
                      <a:cubicBezTo>
                        <a:pt x="17730" y="20512"/>
                        <a:pt x="17625" y="18729"/>
                        <a:pt x="17416" y="15212"/>
                      </a:cubicBezTo>
                      <a:cubicBezTo>
                        <a:pt x="17311" y="13693"/>
                        <a:pt x="17046" y="10965"/>
                        <a:pt x="16576" y="8078"/>
                      </a:cubicBezTo>
                      <a:cubicBezTo>
                        <a:pt x="16471" y="7398"/>
                        <a:pt x="16417" y="6924"/>
                        <a:pt x="16366" y="6400"/>
                      </a:cubicBezTo>
                      <a:cubicBezTo>
                        <a:pt x="16366" y="6400"/>
                        <a:pt x="16312" y="5825"/>
                        <a:pt x="16312" y="5300"/>
                      </a:cubicBezTo>
                      <a:cubicBezTo>
                        <a:pt x="16312" y="4301"/>
                        <a:pt x="16627" y="2363"/>
                        <a:pt x="174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6"/>
                <p:cNvSpPr/>
                <p:nvPr/>
              </p:nvSpPr>
              <p:spPr>
                <a:xfrm>
                  <a:off x="4315096" y="2602751"/>
                  <a:ext cx="92233" cy="621330"/>
                </a:xfrm>
                <a:custGeom>
                  <a:avLst/>
                  <a:gdLst/>
                  <a:ahLst/>
                  <a:cxnLst/>
                  <a:rect l="l" t="t" r="r" b="b"/>
                  <a:pathLst>
                    <a:path w="2414" h="16262" extrusionOk="0">
                      <a:moveTo>
                        <a:pt x="894" y="1"/>
                      </a:moveTo>
                      <a:cubicBezTo>
                        <a:pt x="55" y="1574"/>
                        <a:pt x="55" y="3202"/>
                        <a:pt x="55" y="3937"/>
                      </a:cubicBezTo>
                      <a:cubicBezTo>
                        <a:pt x="0" y="5091"/>
                        <a:pt x="210" y="5771"/>
                        <a:pt x="475" y="6769"/>
                      </a:cubicBezTo>
                      <a:cubicBezTo>
                        <a:pt x="630" y="7294"/>
                        <a:pt x="789" y="7923"/>
                        <a:pt x="945" y="8763"/>
                      </a:cubicBezTo>
                      <a:cubicBezTo>
                        <a:pt x="1679" y="12120"/>
                        <a:pt x="2153" y="14533"/>
                        <a:pt x="1679" y="16211"/>
                      </a:cubicBezTo>
                      <a:lnTo>
                        <a:pt x="1943" y="16262"/>
                      </a:lnTo>
                      <a:cubicBezTo>
                        <a:pt x="2413" y="14533"/>
                        <a:pt x="1943" y="12065"/>
                        <a:pt x="1209" y="8708"/>
                      </a:cubicBezTo>
                      <a:cubicBezTo>
                        <a:pt x="999" y="7869"/>
                        <a:pt x="840" y="7189"/>
                        <a:pt x="684" y="6664"/>
                      </a:cubicBezTo>
                      <a:cubicBezTo>
                        <a:pt x="420" y="5720"/>
                        <a:pt x="265" y="5091"/>
                        <a:pt x="265" y="3937"/>
                      </a:cubicBezTo>
                      <a:cubicBezTo>
                        <a:pt x="315" y="3202"/>
                        <a:pt x="315" y="1629"/>
                        <a:pt x="1154" y="106"/>
                      </a:cubicBezTo>
                      <a:lnTo>
                        <a:pt x="8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a:off x="3986396" y="2458442"/>
                  <a:ext cx="875945" cy="1583357"/>
                </a:xfrm>
                <a:custGeom>
                  <a:avLst/>
                  <a:gdLst/>
                  <a:ahLst/>
                  <a:cxnLst/>
                  <a:rect l="l" t="t" r="r" b="b"/>
                  <a:pathLst>
                    <a:path w="22926" h="41441" extrusionOk="0">
                      <a:moveTo>
                        <a:pt x="17416" y="1"/>
                      </a:moveTo>
                      <a:cubicBezTo>
                        <a:pt x="16996" y="685"/>
                        <a:pt x="16472" y="1679"/>
                        <a:pt x="16052" y="3043"/>
                      </a:cubicBezTo>
                      <a:cubicBezTo>
                        <a:pt x="15318" y="5561"/>
                        <a:pt x="15477" y="7659"/>
                        <a:pt x="15632" y="9338"/>
                      </a:cubicBezTo>
                      <a:cubicBezTo>
                        <a:pt x="16526" y="18519"/>
                        <a:pt x="17416" y="20513"/>
                        <a:pt x="16002" y="22926"/>
                      </a:cubicBezTo>
                      <a:cubicBezTo>
                        <a:pt x="15372" y="23920"/>
                        <a:pt x="14688" y="24499"/>
                        <a:pt x="13274" y="25548"/>
                      </a:cubicBezTo>
                      <a:cubicBezTo>
                        <a:pt x="8238" y="29430"/>
                        <a:pt x="4932" y="27487"/>
                        <a:pt x="2309" y="30584"/>
                      </a:cubicBezTo>
                      <a:cubicBezTo>
                        <a:pt x="1" y="33207"/>
                        <a:pt x="160" y="37298"/>
                        <a:pt x="211" y="38138"/>
                      </a:cubicBezTo>
                      <a:cubicBezTo>
                        <a:pt x="211" y="39447"/>
                        <a:pt x="475" y="40496"/>
                        <a:pt x="685" y="41285"/>
                      </a:cubicBezTo>
                      <a:cubicBezTo>
                        <a:pt x="2414" y="41335"/>
                        <a:pt x="4092" y="41390"/>
                        <a:pt x="5825" y="41440"/>
                      </a:cubicBezTo>
                      <a:cubicBezTo>
                        <a:pt x="5825" y="39866"/>
                        <a:pt x="6140" y="37928"/>
                        <a:pt x="7504" y="36824"/>
                      </a:cubicBezTo>
                      <a:cubicBezTo>
                        <a:pt x="8184" y="36249"/>
                        <a:pt x="8658" y="36299"/>
                        <a:pt x="11016" y="35880"/>
                      </a:cubicBezTo>
                      <a:cubicBezTo>
                        <a:pt x="15842" y="35041"/>
                        <a:pt x="17995" y="34096"/>
                        <a:pt x="18570" y="33887"/>
                      </a:cubicBezTo>
                      <a:cubicBezTo>
                        <a:pt x="19778" y="33362"/>
                        <a:pt x="20408" y="33102"/>
                        <a:pt x="20878" y="32682"/>
                      </a:cubicBezTo>
                      <a:cubicBezTo>
                        <a:pt x="22926" y="30794"/>
                        <a:pt x="22611" y="27382"/>
                        <a:pt x="22451" y="25863"/>
                      </a:cubicBezTo>
                      <a:cubicBezTo>
                        <a:pt x="22242" y="23396"/>
                        <a:pt x="21562" y="23031"/>
                        <a:pt x="20773" y="19254"/>
                      </a:cubicBezTo>
                      <a:cubicBezTo>
                        <a:pt x="20668" y="18780"/>
                        <a:pt x="20618" y="18415"/>
                        <a:pt x="20563" y="17995"/>
                      </a:cubicBezTo>
                      <a:cubicBezTo>
                        <a:pt x="20563" y="17995"/>
                        <a:pt x="20248" y="16211"/>
                        <a:pt x="20093" y="14533"/>
                      </a:cubicBezTo>
                      <a:cubicBezTo>
                        <a:pt x="19829" y="11016"/>
                        <a:pt x="20983" y="9548"/>
                        <a:pt x="20353" y="5930"/>
                      </a:cubicBezTo>
                      <a:cubicBezTo>
                        <a:pt x="19883" y="3203"/>
                        <a:pt x="18834" y="1629"/>
                        <a:pt x="18255" y="945"/>
                      </a:cubicBezTo>
                      <a:cubicBezTo>
                        <a:pt x="17940" y="525"/>
                        <a:pt x="17626" y="211"/>
                        <a:pt x="174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6"/>
                <p:cNvSpPr/>
                <p:nvPr/>
              </p:nvSpPr>
              <p:spPr>
                <a:xfrm>
                  <a:off x="4371223" y="2468567"/>
                  <a:ext cx="102320" cy="174303"/>
                </a:xfrm>
                <a:custGeom>
                  <a:avLst/>
                  <a:gdLst/>
                  <a:ahLst/>
                  <a:cxnLst/>
                  <a:rect l="l" t="t" r="r" b="b"/>
                  <a:pathLst>
                    <a:path w="2678" h="4562" extrusionOk="0">
                      <a:moveTo>
                        <a:pt x="2677" y="0"/>
                      </a:moveTo>
                      <a:cubicBezTo>
                        <a:pt x="2572" y="105"/>
                        <a:pt x="2468" y="156"/>
                        <a:pt x="2413" y="210"/>
                      </a:cubicBezTo>
                      <a:cubicBezTo>
                        <a:pt x="1154" y="1100"/>
                        <a:pt x="369" y="2518"/>
                        <a:pt x="0" y="4511"/>
                      </a:cubicBezTo>
                      <a:lnTo>
                        <a:pt x="420" y="4562"/>
                      </a:lnTo>
                      <a:cubicBezTo>
                        <a:pt x="734" y="2833"/>
                        <a:pt x="1364" y="1519"/>
                        <a:pt x="2413" y="735"/>
                      </a:cubicBezTo>
                      <a:cubicBezTo>
                        <a:pt x="2413" y="680"/>
                        <a:pt x="2413" y="630"/>
                        <a:pt x="2468" y="575"/>
                      </a:cubicBezTo>
                      <a:cubicBezTo>
                        <a:pt x="2518" y="365"/>
                        <a:pt x="2572" y="210"/>
                        <a:pt x="2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6"/>
                <p:cNvSpPr/>
                <p:nvPr/>
              </p:nvSpPr>
              <p:spPr>
                <a:xfrm>
                  <a:off x="4347153" y="2638819"/>
                  <a:ext cx="66252" cy="58266"/>
                </a:xfrm>
                <a:custGeom>
                  <a:avLst/>
                  <a:gdLst/>
                  <a:ahLst/>
                  <a:cxnLst/>
                  <a:rect l="l" t="t" r="r" b="b"/>
                  <a:pathLst>
                    <a:path w="1734" h="1525" extrusionOk="0">
                      <a:moveTo>
                        <a:pt x="894" y="1"/>
                      </a:moveTo>
                      <a:cubicBezTo>
                        <a:pt x="370" y="1"/>
                        <a:pt x="1" y="316"/>
                        <a:pt x="1" y="735"/>
                      </a:cubicBezTo>
                      <a:cubicBezTo>
                        <a:pt x="1" y="1155"/>
                        <a:pt x="370" y="1524"/>
                        <a:pt x="894" y="1524"/>
                      </a:cubicBezTo>
                      <a:cubicBezTo>
                        <a:pt x="1364" y="1524"/>
                        <a:pt x="1734" y="1155"/>
                        <a:pt x="1734" y="735"/>
                      </a:cubicBezTo>
                      <a:cubicBezTo>
                        <a:pt x="1734" y="316"/>
                        <a:pt x="1364" y="1"/>
                        <a:pt x="8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6"/>
                <p:cNvSpPr/>
                <p:nvPr/>
              </p:nvSpPr>
              <p:spPr>
                <a:xfrm>
                  <a:off x="4357239" y="2648944"/>
                  <a:ext cx="48141" cy="38016"/>
                </a:xfrm>
                <a:custGeom>
                  <a:avLst/>
                  <a:gdLst/>
                  <a:ahLst/>
                  <a:cxnLst/>
                  <a:rect l="l" t="t" r="r" b="b"/>
                  <a:pathLst>
                    <a:path w="1260" h="995" extrusionOk="0">
                      <a:moveTo>
                        <a:pt x="630" y="0"/>
                      </a:moveTo>
                      <a:cubicBezTo>
                        <a:pt x="261" y="0"/>
                        <a:pt x="1" y="210"/>
                        <a:pt x="1" y="470"/>
                      </a:cubicBezTo>
                      <a:cubicBezTo>
                        <a:pt x="1" y="735"/>
                        <a:pt x="261" y="995"/>
                        <a:pt x="630" y="995"/>
                      </a:cubicBezTo>
                      <a:cubicBezTo>
                        <a:pt x="945" y="995"/>
                        <a:pt x="1260" y="735"/>
                        <a:pt x="1260" y="470"/>
                      </a:cubicBezTo>
                      <a:cubicBezTo>
                        <a:pt x="1260" y="210"/>
                        <a:pt x="945" y="0"/>
                        <a:pt x="6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6"/>
                <p:cNvSpPr/>
                <p:nvPr/>
              </p:nvSpPr>
              <p:spPr>
                <a:xfrm>
                  <a:off x="3846097" y="2905468"/>
                  <a:ext cx="276622" cy="200437"/>
                </a:xfrm>
                <a:custGeom>
                  <a:avLst/>
                  <a:gdLst/>
                  <a:ahLst/>
                  <a:cxnLst/>
                  <a:rect l="l" t="t" r="r" b="b"/>
                  <a:pathLst>
                    <a:path w="7240" h="5246" extrusionOk="0">
                      <a:moveTo>
                        <a:pt x="4617" y="0"/>
                      </a:moveTo>
                      <a:cubicBezTo>
                        <a:pt x="4462" y="0"/>
                        <a:pt x="4252" y="51"/>
                        <a:pt x="4147" y="210"/>
                      </a:cubicBezTo>
                      <a:cubicBezTo>
                        <a:pt x="3883" y="680"/>
                        <a:pt x="4776" y="1364"/>
                        <a:pt x="4567" y="1679"/>
                      </a:cubicBezTo>
                      <a:cubicBezTo>
                        <a:pt x="4503" y="1757"/>
                        <a:pt x="4368" y="1793"/>
                        <a:pt x="4188" y="1793"/>
                      </a:cubicBezTo>
                      <a:cubicBezTo>
                        <a:pt x="3773" y="1793"/>
                        <a:pt x="3121" y="1603"/>
                        <a:pt x="2573" y="1310"/>
                      </a:cubicBezTo>
                      <a:cubicBezTo>
                        <a:pt x="1790" y="990"/>
                        <a:pt x="1371" y="547"/>
                        <a:pt x="1067" y="547"/>
                      </a:cubicBezTo>
                      <a:cubicBezTo>
                        <a:pt x="1025" y="547"/>
                        <a:pt x="984" y="556"/>
                        <a:pt x="945" y="575"/>
                      </a:cubicBezTo>
                      <a:cubicBezTo>
                        <a:pt x="790" y="680"/>
                        <a:pt x="735" y="890"/>
                        <a:pt x="735" y="1100"/>
                      </a:cubicBezTo>
                      <a:cubicBezTo>
                        <a:pt x="840" y="1939"/>
                        <a:pt x="2783" y="2359"/>
                        <a:pt x="2834" y="2413"/>
                      </a:cubicBezTo>
                      <a:cubicBezTo>
                        <a:pt x="2783" y="2413"/>
                        <a:pt x="2259" y="2308"/>
                        <a:pt x="1524" y="1939"/>
                      </a:cubicBezTo>
                      <a:cubicBezTo>
                        <a:pt x="943" y="1629"/>
                        <a:pt x="628" y="1391"/>
                        <a:pt x="387" y="1391"/>
                      </a:cubicBezTo>
                      <a:cubicBezTo>
                        <a:pt x="345" y="1391"/>
                        <a:pt x="304" y="1399"/>
                        <a:pt x="265" y="1415"/>
                      </a:cubicBezTo>
                      <a:cubicBezTo>
                        <a:pt x="106" y="1519"/>
                        <a:pt x="1" y="1784"/>
                        <a:pt x="56" y="1994"/>
                      </a:cubicBezTo>
                      <a:cubicBezTo>
                        <a:pt x="106" y="2203"/>
                        <a:pt x="316" y="2359"/>
                        <a:pt x="735" y="2464"/>
                      </a:cubicBezTo>
                      <a:cubicBezTo>
                        <a:pt x="665" y="2454"/>
                        <a:pt x="606" y="2450"/>
                        <a:pt x="556" y="2450"/>
                      </a:cubicBezTo>
                      <a:cubicBezTo>
                        <a:pt x="351" y="2450"/>
                        <a:pt x="316" y="2518"/>
                        <a:pt x="316" y="2518"/>
                      </a:cubicBezTo>
                      <a:cubicBezTo>
                        <a:pt x="211" y="2673"/>
                        <a:pt x="265" y="2883"/>
                        <a:pt x="316" y="2988"/>
                      </a:cubicBezTo>
                      <a:cubicBezTo>
                        <a:pt x="475" y="3357"/>
                        <a:pt x="945" y="3513"/>
                        <a:pt x="1419" y="3567"/>
                      </a:cubicBezTo>
                      <a:cubicBezTo>
                        <a:pt x="1260" y="3618"/>
                        <a:pt x="1105" y="3723"/>
                        <a:pt x="1050" y="3827"/>
                      </a:cubicBezTo>
                      <a:cubicBezTo>
                        <a:pt x="1000" y="3932"/>
                        <a:pt x="1000" y="4092"/>
                        <a:pt x="1000" y="4197"/>
                      </a:cubicBezTo>
                      <a:cubicBezTo>
                        <a:pt x="1062" y="4352"/>
                        <a:pt x="1330" y="4509"/>
                        <a:pt x="2174" y="4509"/>
                      </a:cubicBezTo>
                      <a:cubicBezTo>
                        <a:pt x="2743" y="4509"/>
                        <a:pt x="3572" y="4438"/>
                        <a:pt x="4776" y="4247"/>
                      </a:cubicBezTo>
                      <a:cubicBezTo>
                        <a:pt x="4827" y="4247"/>
                        <a:pt x="4881" y="4302"/>
                        <a:pt x="4932" y="4302"/>
                      </a:cubicBezTo>
                      <a:cubicBezTo>
                        <a:pt x="5406" y="4562"/>
                        <a:pt x="6086" y="4931"/>
                        <a:pt x="6875" y="5246"/>
                      </a:cubicBezTo>
                      <a:cubicBezTo>
                        <a:pt x="7030" y="4352"/>
                        <a:pt x="7135" y="3357"/>
                        <a:pt x="7240" y="2308"/>
                      </a:cubicBezTo>
                      <a:lnTo>
                        <a:pt x="5666" y="2308"/>
                      </a:lnTo>
                      <a:cubicBezTo>
                        <a:pt x="5666" y="2254"/>
                        <a:pt x="5666" y="2203"/>
                        <a:pt x="5616" y="2149"/>
                      </a:cubicBezTo>
                      <a:lnTo>
                        <a:pt x="5616" y="2044"/>
                      </a:lnTo>
                      <a:cubicBezTo>
                        <a:pt x="5616" y="1994"/>
                        <a:pt x="5616" y="1939"/>
                        <a:pt x="5561" y="1889"/>
                      </a:cubicBezTo>
                      <a:cubicBezTo>
                        <a:pt x="5561" y="1679"/>
                        <a:pt x="5511" y="1469"/>
                        <a:pt x="5456" y="1259"/>
                      </a:cubicBezTo>
                      <a:cubicBezTo>
                        <a:pt x="5406" y="1259"/>
                        <a:pt x="5406" y="1205"/>
                        <a:pt x="5406" y="1205"/>
                      </a:cubicBezTo>
                      <a:cubicBezTo>
                        <a:pt x="5406" y="1100"/>
                        <a:pt x="5351" y="995"/>
                        <a:pt x="5351" y="945"/>
                      </a:cubicBezTo>
                      <a:lnTo>
                        <a:pt x="5301" y="890"/>
                      </a:lnTo>
                      <a:lnTo>
                        <a:pt x="5301" y="785"/>
                      </a:lnTo>
                      <a:lnTo>
                        <a:pt x="5246" y="785"/>
                      </a:lnTo>
                      <a:cubicBezTo>
                        <a:pt x="5246" y="735"/>
                        <a:pt x="5246" y="680"/>
                        <a:pt x="5196" y="630"/>
                      </a:cubicBezTo>
                      <a:cubicBezTo>
                        <a:pt x="5037" y="261"/>
                        <a:pt x="4827" y="0"/>
                        <a:pt x="4617" y="0"/>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6"/>
                <p:cNvSpPr/>
                <p:nvPr/>
              </p:nvSpPr>
              <p:spPr>
                <a:xfrm>
                  <a:off x="3840175" y="2900921"/>
                  <a:ext cx="226418" cy="182861"/>
                </a:xfrm>
                <a:custGeom>
                  <a:avLst/>
                  <a:gdLst/>
                  <a:ahLst/>
                  <a:cxnLst/>
                  <a:rect l="l" t="t" r="r" b="b"/>
                  <a:pathLst>
                    <a:path w="5926" h="4786" extrusionOk="0">
                      <a:moveTo>
                        <a:pt x="4657" y="0"/>
                      </a:moveTo>
                      <a:cubicBezTo>
                        <a:pt x="4475" y="0"/>
                        <a:pt x="4283" y="102"/>
                        <a:pt x="4197" y="275"/>
                      </a:cubicBezTo>
                      <a:cubicBezTo>
                        <a:pt x="4038" y="589"/>
                        <a:pt x="4247" y="959"/>
                        <a:pt x="4407" y="1273"/>
                      </a:cubicBezTo>
                      <a:cubicBezTo>
                        <a:pt x="4512" y="1429"/>
                        <a:pt x="4667" y="1638"/>
                        <a:pt x="4617" y="1743"/>
                      </a:cubicBezTo>
                      <a:cubicBezTo>
                        <a:pt x="4588" y="1772"/>
                        <a:pt x="4505" y="1789"/>
                        <a:pt x="4380" y="1789"/>
                      </a:cubicBezTo>
                      <a:cubicBezTo>
                        <a:pt x="4049" y="1789"/>
                        <a:pt x="3428" y="1668"/>
                        <a:pt x="2779" y="1324"/>
                      </a:cubicBezTo>
                      <a:cubicBezTo>
                        <a:pt x="2464" y="1168"/>
                        <a:pt x="2204" y="1009"/>
                        <a:pt x="1994" y="904"/>
                      </a:cubicBezTo>
                      <a:cubicBezTo>
                        <a:pt x="1674" y="706"/>
                        <a:pt x="1444" y="536"/>
                        <a:pt x="1237" y="536"/>
                      </a:cubicBezTo>
                      <a:cubicBezTo>
                        <a:pt x="1173" y="536"/>
                        <a:pt x="1111" y="553"/>
                        <a:pt x="1050" y="589"/>
                      </a:cubicBezTo>
                      <a:cubicBezTo>
                        <a:pt x="840" y="694"/>
                        <a:pt x="735" y="1009"/>
                        <a:pt x="785" y="1219"/>
                      </a:cubicBezTo>
                      <a:cubicBezTo>
                        <a:pt x="785" y="1324"/>
                        <a:pt x="785" y="1378"/>
                        <a:pt x="840" y="1429"/>
                      </a:cubicBezTo>
                      <a:cubicBezTo>
                        <a:pt x="718" y="1399"/>
                        <a:pt x="632" y="1369"/>
                        <a:pt x="549" y="1369"/>
                      </a:cubicBezTo>
                      <a:cubicBezTo>
                        <a:pt x="490" y="1369"/>
                        <a:pt x="433" y="1385"/>
                        <a:pt x="366" y="1429"/>
                      </a:cubicBezTo>
                      <a:cubicBezTo>
                        <a:pt x="156" y="1534"/>
                        <a:pt x="1" y="1903"/>
                        <a:pt x="106" y="2163"/>
                      </a:cubicBezTo>
                      <a:cubicBezTo>
                        <a:pt x="106" y="2322"/>
                        <a:pt x="211" y="2427"/>
                        <a:pt x="420" y="2532"/>
                      </a:cubicBezTo>
                      <a:cubicBezTo>
                        <a:pt x="366" y="2532"/>
                        <a:pt x="366" y="2532"/>
                        <a:pt x="366" y="2583"/>
                      </a:cubicBezTo>
                      <a:cubicBezTo>
                        <a:pt x="211" y="2742"/>
                        <a:pt x="261" y="3002"/>
                        <a:pt x="366" y="3162"/>
                      </a:cubicBezTo>
                      <a:cubicBezTo>
                        <a:pt x="525" y="3476"/>
                        <a:pt x="840" y="3632"/>
                        <a:pt x="1205" y="3737"/>
                      </a:cubicBezTo>
                      <a:cubicBezTo>
                        <a:pt x="1155" y="3791"/>
                        <a:pt x="1100" y="3842"/>
                        <a:pt x="1100" y="3896"/>
                      </a:cubicBezTo>
                      <a:cubicBezTo>
                        <a:pt x="995" y="4001"/>
                        <a:pt x="995" y="4211"/>
                        <a:pt x="1050" y="4366"/>
                      </a:cubicBezTo>
                      <a:cubicBezTo>
                        <a:pt x="1155" y="4526"/>
                        <a:pt x="1365" y="4786"/>
                        <a:pt x="2359" y="4786"/>
                      </a:cubicBezTo>
                      <a:cubicBezTo>
                        <a:pt x="2938" y="4786"/>
                        <a:pt x="3723" y="4681"/>
                        <a:pt x="4931" y="4471"/>
                      </a:cubicBezTo>
                      <a:cubicBezTo>
                        <a:pt x="4931" y="4526"/>
                        <a:pt x="4982" y="4526"/>
                        <a:pt x="5036" y="4526"/>
                      </a:cubicBezTo>
                      <a:lnTo>
                        <a:pt x="5141" y="4316"/>
                      </a:lnTo>
                      <a:cubicBezTo>
                        <a:pt x="5087" y="4316"/>
                        <a:pt x="5036" y="4261"/>
                        <a:pt x="5036" y="4261"/>
                      </a:cubicBezTo>
                      <a:lnTo>
                        <a:pt x="4982" y="4211"/>
                      </a:lnTo>
                      <a:lnTo>
                        <a:pt x="4931" y="4211"/>
                      </a:lnTo>
                      <a:cubicBezTo>
                        <a:pt x="3649" y="4428"/>
                        <a:pt x="2817" y="4501"/>
                        <a:pt x="2278" y="4501"/>
                      </a:cubicBezTo>
                      <a:cubicBezTo>
                        <a:pt x="1516" y="4501"/>
                        <a:pt x="1342" y="4355"/>
                        <a:pt x="1310" y="4261"/>
                      </a:cubicBezTo>
                      <a:cubicBezTo>
                        <a:pt x="1260" y="4211"/>
                        <a:pt x="1260" y="4106"/>
                        <a:pt x="1310" y="4001"/>
                      </a:cubicBezTo>
                      <a:cubicBezTo>
                        <a:pt x="1365" y="3946"/>
                        <a:pt x="1469" y="3842"/>
                        <a:pt x="1574" y="3842"/>
                      </a:cubicBezTo>
                      <a:cubicBezTo>
                        <a:pt x="1921" y="3895"/>
                        <a:pt x="2255" y="3908"/>
                        <a:pt x="2499" y="3908"/>
                      </a:cubicBezTo>
                      <a:cubicBezTo>
                        <a:pt x="2733" y="3908"/>
                        <a:pt x="2884" y="3896"/>
                        <a:pt x="2884" y="3896"/>
                      </a:cubicBezTo>
                      <a:cubicBezTo>
                        <a:pt x="2989" y="3842"/>
                        <a:pt x="2989" y="3791"/>
                        <a:pt x="2989" y="3737"/>
                      </a:cubicBezTo>
                      <a:cubicBezTo>
                        <a:pt x="3043" y="3737"/>
                        <a:pt x="3043" y="3686"/>
                        <a:pt x="2938" y="3632"/>
                      </a:cubicBezTo>
                      <a:cubicBezTo>
                        <a:pt x="2899" y="3632"/>
                        <a:pt x="2476" y="3522"/>
                        <a:pt x="2046" y="3522"/>
                      </a:cubicBezTo>
                      <a:cubicBezTo>
                        <a:pt x="1883" y="3522"/>
                        <a:pt x="1719" y="3537"/>
                        <a:pt x="1574" y="3581"/>
                      </a:cubicBezTo>
                      <a:cubicBezTo>
                        <a:pt x="1155" y="3476"/>
                        <a:pt x="735" y="3372"/>
                        <a:pt x="576" y="3057"/>
                      </a:cubicBezTo>
                      <a:cubicBezTo>
                        <a:pt x="525" y="2952"/>
                        <a:pt x="525" y="2792"/>
                        <a:pt x="576" y="2742"/>
                      </a:cubicBezTo>
                      <a:cubicBezTo>
                        <a:pt x="576" y="2688"/>
                        <a:pt x="630" y="2688"/>
                        <a:pt x="840" y="2688"/>
                      </a:cubicBezTo>
                      <a:cubicBezTo>
                        <a:pt x="1050" y="2792"/>
                        <a:pt x="1205" y="2847"/>
                        <a:pt x="1415" y="2897"/>
                      </a:cubicBezTo>
                      <a:cubicBezTo>
                        <a:pt x="1595" y="2944"/>
                        <a:pt x="2549" y="3183"/>
                        <a:pt x="2881" y="3183"/>
                      </a:cubicBezTo>
                      <a:cubicBezTo>
                        <a:pt x="2936" y="3183"/>
                        <a:pt x="2974" y="3177"/>
                        <a:pt x="2989" y="3162"/>
                      </a:cubicBezTo>
                      <a:lnTo>
                        <a:pt x="3043" y="3107"/>
                      </a:lnTo>
                      <a:lnTo>
                        <a:pt x="3043" y="3057"/>
                      </a:lnTo>
                      <a:cubicBezTo>
                        <a:pt x="3093" y="2952"/>
                        <a:pt x="2989" y="2952"/>
                        <a:pt x="2884" y="2897"/>
                      </a:cubicBezTo>
                      <a:cubicBezTo>
                        <a:pt x="2779" y="2897"/>
                        <a:pt x="2674" y="2847"/>
                        <a:pt x="2569" y="2792"/>
                      </a:cubicBezTo>
                      <a:cubicBezTo>
                        <a:pt x="1730" y="2583"/>
                        <a:pt x="1205" y="2478"/>
                        <a:pt x="890" y="2478"/>
                      </a:cubicBezTo>
                      <a:cubicBezTo>
                        <a:pt x="576" y="2373"/>
                        <a:pt x="366" y="2268"/>
                        <a:pt x="315" y="2113"/>
                      </a:cubicBezTo>
                      <a:cubicBezTo>
                        <a:pt x="261" y="1953"/>
                        <a:pt x="366" y="1693"/>
                        <a:pt x="471" y="1638"/>
                      </a:cubicBezTo>
                      <a:cubicBezTo>
                        <a:pt x="489" y="1630"/>
                        <a:pt x="508" y="1626"/>
                        <a:pt x="530" y="1626"/>
                      </a:cubicBezTo>
                      <a:cubicBezTo>
                        <a:pt x="635" y="1626"/>
                        <a:pt x="789" y="1720"/>
                        <a:pt x="1050" y="1848"/>
                      </a:cubicBezTo>
                      <a:cubicBezTo>
                        <a:pt x="1205" y="1953"/>
                        <a:pt x="1415" y="2058"/>
                        <a:pt x="1625" y="2163"/>
                      </a:cubicBezTo>
                      <a:cubicBezTo>
                        <a:pt x="2225" y="2487"/>
                        <a:pt x="2784" y="2646"/>
                        <a:pt x="2982" y="2646"/>
                      </a:cubicBezTo>
                      <a:cubicBezTo>
                        <a:pt x="3010" y="2646"/>
                        <a:pt x="3030" y="2643"/>
                        <a:pt x="3043" y="2637"/>
                      </a:cubicBezTo>
                      <a:lnTo>
                        <a:pt x="3093" y="2637"/>
                      </a:lnTo>
                      <a:lnTo>
                        <a:pt x="3148" y="2532"/>
                      </a:lnTo>
                      <a:lnTo>
                        <a:pt x="3093" y="2478"/>
                      </a:lnTo>
                      <a:cubicBezTo>
                        <a:pt x="3093" y="2427"/>
                        <a:pt x="3043" y="2427"/>
                        <a:pt x="2884" y="2373"/>
                      </a:cubicBezTo>
                      <a:cubicBezTo>
                        <a:pt x="1415" y="1953"/>
                        <a:pt x="1050" y="1483"/>
                        <a:pt x="995" y="1219"/>
                      </a:cubicBezTo>
                      <a:cubicBezTo>
                        <a:pt x="995" y="1064"/>
                        <a:pt x="1050" y="904"/>
                        <a:pt x="1155" y="799"/>
                      </a:cubicBezTo>
                      <a:cubicBezTo>
                        <a:pt x="1180" y="791"/>
                        <a:pt x="1206" y="787"/>
                        <a:pt x="1235" y="787"/>
                      </a:cubicBezTo>
                      <a:cubicBezTo>
                        <a:pt x="1381" y="787"/>
                        <a:pt x="1571" y="896"/>
                        <a:pt x="1835" y="1114"/>
                      </a:cubicBezTo>
                      <a:cubicBezTo>
                        <a:pt x="2044" y="1219"/>
                        <a:pt x="2309" y="1429"/>
                        <a:pt x="2674" y="1588"/>
                      </a:cubicBezTo>
                      <a:cubicBezTo>
                        <a:pt x="3076" y="1769"/>
                        <a:pt x="3830" y="2026"/>
                        <a:pt x="4342" y="2026"/>
                      </a:cubicBezTo>
                      <a:cubicBezTo>
                        <a:pt x="4567" y="2026"/>
                        <a:pt x="4746" y="1976"/>
                        <a:pt x="4827" y="1848"/>
                      </a:cubicBezTo>
                      <a:cubicBezTo>
                        <a:pt x="4931" y="1638"/>
                        <a:pt x="4772" y="1378"/>
                        <a:pt x="4617" y="1114"/>
                      </a:cubicBezTo>
                      <a:cubicBezTo>
                        <a:pt x="4457" y="854"/>
                        <a:pt x="4302" y="589"/>
                        <a:pt x="4407" y="434"/>
                      </a:cubicBezTo>
                      <a:cubicBezTo>
                        <a:pt x="4457" y="275"/>
                        <a:pt x="4617" y="224"/>
                        <a:pt x="4772" y="224"/>
                      </a:cubicBezTo>
                      <a:cubicBezTo>
                        <a:pt x="5087" y="275"/>
                        <a:pt x="5456" y="1064"/>
                        <a:pt x="5666" y="2268"/>
                      </a:cubicBezTo>
                      <a:lnTo>
                        <a:pt x="5926" y="2218"/>
                      </a:lnTo>
                      <a:cubicBezTo>
                        <a:pt x="5771" y="1429"/>
                        <a:pt x="5456" y="65"/>
                        <a:pt x="4772" y="14"/>
                      </a:cubicBezTo>
                      <a:cubicBezTo>
                        <a:pt x="4735" y="5"/>
                        <a:pt x="4696" y="0"/>
                        <a:pt x="4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6"/>
                <p:cNvSpPr/>
                <p:nvPr/>
              </p:nvSpPr>
              <p:spPr>
                <a:xfrm>
                  <a:off x="4032589" y="2468567"/>
                  <a:ext cx="701490" cy="697172"/>
                </a:xfrm>
                <a:custGeom>
                  <a:avLst/>
                  <a:gdLst/>
                  <a:ahLst/>
                  <a:cxnLst/>
                  <a:rect l="l" t="t" r="r" b="b"/>
                  <a:pathLst>
                    <a:path w="18360" h="18247" extrusionOk="0">
                      <a:moveTo>
                        <a:pt x="16207" y="0"/>
                      </a:moveTo>
                      <a:cubicBezTo>
                        <a:pt x="15158" y="1784"/>
                        <a:pt x="14109" y="3777"/>
                        <a:pt x="13114" y="5875"/>
                      </a:cubicBezTo>
                      <a:cubicBezTo>
                        <a:pt x="12010" y="8183"/>
                        <a:pt x="11121" y="10386"/>
                        <a:pt x="10332" y="12430"/>
                      </a:cubicBezTo>
                      <a:cubicBezTo>
                        <a:pt x="7344" y="12640"/>
                        <a:pt x="4407" y="12904"/>
                        <a:pt x="1415" y="13114"/>
                      </a:cubicBezTo>
                      <a:lnTo>
                        <a:pt x="0" y="16261"/>
                      </a:lnTo>
                      <a:cubicBezTo>
                        <a:pt x="1556" y="17062"/>
                        <a:pt x="4304" y="18246"/>
                        <a:pt x="7780" y="18246"/>
                      </a:cubicBezTo>
                      <a:cubicBezTo>
                        <a:pt x="8167" y="18246"/>
                        <a:pt x="8564" y="18231"/>
                        <a:pt x="8968" y="18200"/>
                      </a:cubicBezTo>
                      <a:cubicBezTo>
                        <a:pt x="10542" y="18095"/>
                        <a:pt x="12115" y="17940"/>
                        <a:pt x="13689" y="16836"/>
                      </a:cubicBezTo>
                      <a:cubicBezTo>
                        <a:pt x="16051" y="15262"/>
                        <a:pt x="16681" y="12694"/>
                        <a:pt x="17835" y="7764"/>
                      </a:cubicBezTo>
                      <a:cubicBezTo>
                        <a:pt x="18305" y="5665"/>
                        <a:pt x="18359" y="4406"/>
                        <a:pt x="17990" y="3043"/>
                      </a:cubicBezTo>
                      <a:cubicBezTo>
                        <a:pt x="17571" y="1624"/>
                        <a:pt x="16786" y="575"/>
                        <a:pt x="162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6"/>
                <p:cNvSpPr/>
                <p:nvPr/>
              </p:nvSpPr>
              <p:spPr>
                <a:xfrm>
                  <a:off x="4026475" y="2775104"/>
                  <a:ext cx="689493" cy="394951"/>
                </a:xfrm>
                <a:custGeom>
                  <a:avLst/>
                  <a:gdLst/>
                  <a:ahLst/>
                  <a:cxnLst/>
                  <a:rect l="l" t="t" r="r" b="b"/>
                  <a:pathLst>
                    <a:path w="18046" h="10337" extrusionOk="0">
                      <a:moveTo>
                        <a:pt x="17785" y="1"/>
                      </a:moveTo>
                      <a:cubicBezTo>
                        <a:pt x="16631" y="4827"/>
                        <a:pt x="16002" y="7189"/>
                        <a:pt x="13799" y="8708"/>
                      </a:cubicBezTo>
                      <a:cubicBezTo>
                        <a:pt x="12225" y="9812"/>
                        <a:pt x="10651" y="9917"/>
                        <a:pt x="9078" y="10072"/>
                      </a:cubicBezTo>
                      <a:cubicBezTo>
                        <a:pt x="8710" y="10098"/>
                        <a:pt x="8342" y="10111"/>
                        <a:pt x="7974" y="10111"/>
                      </a:cubicBezTo>
                      <a:cubicBezTo>
                        <a:pt x="5395" y="10111"/>
                        <a:pt x="2794" y="9469"/>
                        <a:pt x="316" y="8184"/>
                      </a:cubicBezTo>
                      <a:lnTo>
                        <a:pt x="1629" y="5246"/>
                      </a:lnTo>
                      <a:lnTo>
                        <a:pt x="10597" y="4512"/>
                      </a:lnTo>
                      <a:lnTo>
                        <a:pt x="10651" y="4461"/>
                      </a:lnTo>
                      <a:cubicBezTo>
                        <a:pt x="11016" y="3412"/>
                        <a:pt x="11436" y="2363"/>
                        <a:pt x="11856" y="1365"/>
                      </a:cubicBezTo>
                      <a:lnTo>
                        <a:pt x="11595" y="1260"/>
                      </a:lnTo>
                      <a:cubicBezTo>
                        <a:pt x="11176" y="2258"/>
                        <a:pt x="10807" y="3253"/>
                        <a:pt x="10441" y="4302"/>
                      </a:cubicBezTo>
                      <a:lnTo>
                        <a:pt x="1470" y="4986"/>
                      </a:lnTo>
                      <a:lnTo>
                        <a:pt x="1" y="8343"/>
                      </a:lnTo>
                      <a:lnTo>
                        <a:pt x="106" y="8393"/>
                      </a:lnTo>
                      <a:cubicBezTo>
                        <a:pt x="2573" y="9652"/>
                        <a:pt x="5246" y="10336"/>
                        <a:pt x="7869" y="10336"/>
                      </a:cubicBezTo>
                      <a:cubicBezTo>
                        <a:pt x="8289" y="10336"/>
                        <a:pt x="8708" y="10336"/>
                        <a:pt x="9128" y="10282"/>
                      </a:cubicBezTo>
                      <a:cubicBezTo>
                        <a:pt x="10702" y="10177"/>
                        <a:pt x="12330" y="10022"/>
                        <a:pt x="13954" y="8918"/>
                      </a:cubicBezTo>
                      <a:cubicBezTo>
                        <a:pt x="16316" y="7294"/>
                        <a:pt x="16996" y="4566"/>
                        <a:pt x="18045" y="55"/>
                      </a:cubicBezTo>
                      <a:lnTo>
                        <a:pt x="1778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6"/>
                <p:cNvSpPr/>
                <p:nvPr/>
              </p:nvSpPr>
              <p:spPr>
                <a:xfrm>
                  <a:off x="4645860" y="2448508"/>
                  <a:ext cx="58075" cy="178353"/>
                </a:xfrm>
                <a:custGeom>
                  <a:avLst/>
                  <a:gdLst/>
                  <a:ahLst/>
                  <a:cxnLst/>
                  <a:rect l="l" t="t" r="r" b="b"/>
                  <a:pathLst>
                    <a:path w="1520" h="4668" extrusionOk="0">
                      <a:moveTo>
                        <a:pt x="0" y="1"/>
                      </a:moveTo>
                      <a:cubicBezTo>
                        <a:pt x="51" y="211"/>
                        <a:pt x="105" y="366"/>
                        <a:pt x="156" y="525"/>
                      </a:cubicBezTo>
                      <a:cubicBezTo>
                        <a:pt x="470" y="681"/>
                        <a:pt x="680" y="995"/>
                        <a:pt x="785" y="1469"/>
                      </a:cubicBezTo>
                      <a:cubicBezTo>
                        <a:pt x="945" y="1835"/>
                        <a:pt x="995" y="2309"/>
                        <a:pt x="995" y="2779"/>
                      </a:cubicBezTo>
                      <a:cubicBezTo>
                        <a:pt x="1050" y="3408"/>
                        <a:pt x="995" y="4038"/>
                        <a:pt x="945" y="4617"/>
                      </a:cubicBezTo>
                      <a:lnTo>
                        <a:pt x="1364" y="4667"/>
                      </a:lnTo>
                      <a:cubicBezTo>
                        <a:pt x="1415" y="4247"/>
                        <a:pt x="1520" y="3303"/>
                        <a:pt x="1415" y="2414"/>
                      </a:cubicBezTo>
                      <a:cubicBezTo>
                        <a:pt x="1364" y="2204"/>
                        <a:pt x="1364" y="1994"/>
                        <a:pt x="1310" y="1835"/>
                      </a:cubicBezTo>
                      <a:cubicBezTo>
                        <a:pt x="1154" y="1050"/>
                        <a:pt x="890" y="366"/>
                        <a:pt x="261" y="106"/>
                      </a:cubicBezTo>
                      <a:cubicBezTo>
                        <a:pt x="210" y="51"/>
                        <a:pt x="105" y="5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6"/>
                <p:cNvSpPr/>
                <p:nvPr/>
              </p:nvSpPr>
              <p:spPr>
                <a:xfrm>
                  <a:off x="4609792" y="2618454"/>
                  <a:ext cx="138235" cy="118711"/>
                </a:xfrm>
                <a:custGeom>
                  <a:avLst/>
                  <a:gdLst/>
                  <a:ahLst/>
                  <a:cxnLst/>
                  <a:rect l="l" t="t" r="r" b="b"/>
                  <a:pathLst>
                    <a:path w="3618" h="3107" extrusionOk="0">
                      <a:moveTo>
                        <a:pt x="2035" y="0"/>
                      </a:moveTo>
                      <a:cubicBezTo>
                        <a:pt x="1618" y="0"/>
                        <a:pt x="1209" y="170"/>
                        <a:pt x="840" y="588"/>
                      </a:cubicBezTo>
                      <a:cubicBezTo>
                        <a:pt x="0" y="1428"/>
                        <a:pt x="260" y="2632"/>
                        <a:pt x="365" y="2896"/>
                      </a:cubicBezTo>
                      <a:lnTo>
                        <a:pt x="735" y="2791"/>
                      </a:lnTo>
                      <a:cubicBezTo>
                        <a:pt x="735" y="2632"/>
                        <a:pt x="470" y="1583"/>
                        <a:pt x="1100" y="903"/>
                      </a:cubicBezTo>
                      <a:cubicBezTo>
                        <a:pt x="1424" y="579"/>
                        <a:pt x="1706" y="420"/>
                        <a:pt x="1983" y="420"/>
                      </a:cubicBezTo>
                      <a:cubicBezTo>
                        <a:pt x="2022" y="420"/>
                        <a:pt x="2060" y="423"/>
                        <a:pt x="2098" y="429"/>
                      </a:cubicBezTo>
                      <a:cubicBezTo>
                        <a:pt x="2568" y="534"/>
                        <a:pt x="2778" y="1058"/>
                        <a:pt x="2883" y="1218"/>
                      </a:cubicBezTo>
                      <a:cubicBezTo>
                        <a:pt x="3198" y="1952"/>
                        <a:pt x="2938" y="2632"/>
                        <a:pt x="2778" y="2896"/>
                      </a:cubicBezTo>
                      <a:lnTo>
                        <a:pt x="3198" y="3106"/>
                      </a:lnTo>
                      <a:cubicBezTo>
                        <a:pt x="3303" y="2791"/>
                        <a:pt x="3618" y="1952"/>
                        <a:pt x="3252" y="1058"/>
                      </a:cubicBezTo>
                      <a:cubicBezTo>
                        <a:pt x="3148" y="849"/>
                        <a:pt x="2883" y="169"/>
                        <a:pt x="2203" y="9"/>
                      </a:cubicBezTo>
                      <a:cubicBezTo>
                        <a:pt x="2147" y="3"/>
                        <a:pt x="2091" y="0"/>
                        <a:pt x="20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6"/>
                <p:cNvSpPr/>
                <p:nvPr/>
              </p:nvSpPr>
              <p:spPr>
                <a:xfrm>
                  <a:off x="4615714" y="2713056"/>
                  <a:ext cx="30184" cy="32094"/>
                </a:xfrm>
                <a:custGeom>
                  <a:avLst/>
                  <a:gdLst/>
                  <a:ahLst/>
                  <a:cxnLst/>
                  <a:rect l="l" t="t" r="r" b="b"/>
                  <a:pathLst>
                    <a:path w="790" h="840" extrusionOk="0">
                      <a:moveTo>
                        <a:pt x="420" y="1"/>
                      </a:moveTo>
                      <a:cubicBezTo>
                        <a:pt x="210" y="1"/>
                        <a:pt x="1" y="156"/>
                        <a:pt x="1" y="420"/>
                      </a:cubicBezTo>
                      <a:cubicBezTo>
                        <a:pt x="1" y="630"/>
                        <a:pt x="210" y="840"/>
                        <a:pt x="420" y="840"/>
                      </a:cubicBezTo>
                      <a:cubicBezTo>
                        <a:pt x="630" y="840"/>
                        <a:pt x="789" y="630"/>
                        <a:pt x="789" y="420"/>
                      </a:cubicBezTo>
                      <a:cubicBezTo>
                        <a:pt x="789" y="156"/>
                        <a:pt x="630" y="1"/>
                        <a:pt x="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6"/>
                <p:cNvSpPr/>
                <p:nvPr/>
              </p:nvSpPr>
              <p:spPr>
                <a:xfrm>
                  <a:off x="4709973" y="2718978"/>
                  <a:ext cx="28121" cy="32133"/>
                </a:xfrm>
                <a:custGeom>
                  <a:avLst/>
                  <a:gdLst/>
                  <a:ahLst/>
                  <a:cxnLst/>
                  <a:rect l="l" t="t" r="r" b="b"/>
                  <a:pathLst>
                    <a:path w="736" h="841" extrusionOk="0">
                      <a:moveTo>
                        <a:pt x="366" y="1"/>
                      </a:moveTo>
                      <a:cubicBezTo>
                        <a:pt x="156" y="1"/>
                        <a:pt x="1" y="160"/>
                        <a:pt x="1" y="421"/>
                      </a:cubicBezTo>
                      <a:cubicBezTo>
                        <a:pt x="1" y="630"/>
                        <a:pt x="156" y="840"/>
                        <a:pt x="366" y="840"/>
                      </a:cubicBezTo>
                      <a:cubicBezTo>
                        <a:pt x="576" y="840"/>
                        <a:pt x="735" y="630"/>
                        <a:pt x="735" y="421"/>
                      </a:cubicBezTo>
                      <a:cubicBezTo>
                        <a:pt x="735" y="160"/>
                        <a:pt x="576" y="1"/>
                        <a:pt x="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6"/>
                <p:cNvSpPr/>
                <p:nvPr/>
              </p:nvSpPr>
              <p:spPr>
                <a:xfrm>
                  <a:off x="3105829" y="3155923"/>
                  <a:ext cx="1804672" cy="128267"/>
                </a:xfrm>
                <a:custGeom>
                  <a:avLst/>
                  <a:gdLst/>
                  <a:ahLst/>
                  <a:cxnLst/>
                  <a:rect l="l" t="t" r="r" b="b"/>
                  <a:pathLst>
                    <a:path w="69820" h="3358" extrusionOk="0">
                      <a:moveTo>
                        <a:pt x="0" y="0"/>
                      </a:moveTo>
                      <a:lnTo>
                        <a:pt x="0" y="3357"/>
                      </a:lnTo>
                      <a:lnTo>
                        <a:pt x="69819" y="3357"/>
                      </a:lnTo>
                      <a:lnTo>
                        <a:pt x="698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6"/>
                <p:cNvSpPr/>
                <p:nvPr/>
              </p:nvSpPr>
              <p:spPr>
                <a:xfrm>
                  <a:off x="3429251" y="3097880"/>
                  <a:ext cx="587326" cy="58075"/>
                </a:xfrm>
                <a:custGeom>
                  <a:avLst/>
                  <a:gdLst/>
                  <a:ahLst/>
                  <a:cxnLst/>
                  <a:rect l="l" t="t" r="r" b="b"/>
                  <a:pathLst>
                    <a:path w="15372" h="1520" extrusionOk="0">
                      <a:moveTo>
                        <a:pt x="0" y="0"/>
                      </a:moveTo>
                      <a:lnTo>
                        <a:pt x="0" y="1519"/>
                      </a:lnTo>
                      <a:lnTo>
                        <a:pt x="15372" y="1519"/>
                      </a:lnTo>
                      <a:lnTo>
                        <a:pt x="1537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5" name="Google Shape;405;p26"/>
              <p:cNvSpPr/>
              <p:nvPr/>
            </p:nvSpPr>
            <p:spPr>
              <a:xfrm>
                <a:off x="6482082" y="3172016"/>
                <a:ext cx="147993" cy="1436479"/>
              </a:xfrm>
              <a:custGeom>
                <a:avLst/>
                <a:gdLst/>
                <a:ahLst/>
                <a:cxnLst/>
                <a:rect l="l" t="t" r="r" b="b"/>
                <a:pathLst>
                  <a:path w="3518" h="34147" extrusionOk="0">
                    <a:moveTo>
                      <a:pt x="1" y="1"/>
                    </a:moveTo>
                    <a:lnTo>
                      <a:pt x="1" y="34147"/>
                    </a:lnTo>
                    <a:lnTo>
                      <a:pt x="3517" y="34147"/>
                    </a:lnTo>
                    <a:lnTo>
                      <a:pt x="351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 name="Google Shape;406;p26"/>
            <p:cNvGrpSpPr/>
            <p:nvPr/>
          </p:nvGrpSpPr>
          <p:grpSpPr>
            <a:xfrm>
              <a:off x="7578099" y="3266077"/>
              <a:ext cx="250101" cy="205372"/>
              <a:chOff x="1760456" y="3650529"/>
              <a:chExt cx="203516" cy="167119"/>
            </a:xfrm>
          </p:grpSpPr>
          <p:sp>
            <p:nvSpPr>
              <p:cNvPr id="407" name="Google Shape;407;p26"/>
              <p:cNvSpPr/>
              <p:nvPr/>
            </p:nvSpPr>
            <p:spPr>
              <a:xfrm>
                <a:off x="1760456" y="3650529"/>
                <a:ext cx="88751" cy="98373"/>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6"/>
              <p:cNvSpPr/>
              <p:nvPr/>
            </p:nvSpPr>
            <p:spPr>
              <a:xfrm>
                <a:off x="1913854" y="3762097"/>
                <a:ext cx="50117" cy="55550"/>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9" name="Google Shape;409;p26"/>
            <p:cNvSpPr/>
            <p:nvPr/>
          </p:nvSpPr>
          <p:spPr>
            <a:xfrm>
              <a:off x="8061937" y="2938284"/>
              <a:ext cx="146074" cy="152974"/>
            </a:xfrm>
            <a:custGeom>
              <a:avLst/>
              <a:gdLst/>
              <a:ahLst/>
              <a:cxnLst/>
              <a:rect l="l" t="t" r="r" b="b"/>
              <a:pathLst>
                <a:path w="3519" h="3685" extrusionOk="0">
                  <a:moveTo>
                    <a:pt x="1408" y="0"/>
                  </a:moveTo>
                  <a:lnTo>
                    <a:pt x="1408" y="1531"/>
                  </a:lnTo>
                  <a:lnTo>
                    <a:pt x="0" y="1531"/>
                  </a:lnTo>
                  <a:lnTo>
                    <a:pt x="0" y="2193"/>
                  </a:lnTo>
                  <a:lnTo>
                    <a:pt x="1408" y="2193"/>
                  </a:lnTo>
                  <a:lnTo>
                    <a:pt x="1408" y="3684"/>
                  </a:lnTo>
                  <a:lnTo>
                    <a:pt x="2110" y="3684"/>
                  </a:lnTo>
                  <a:lnTo>
                    <a:pt x="2110" y="2193"/>
                  </a:lnTo>
                  <a:lnTo>
                    <a:pt x="3518" y="2193"/>
                  </a:lnTo>
                  <a:lnTo>
                    <a:pt x="3518" y="1531"/>
                  </a:lnTo>
                  <a:lnTo>
                    <a:pt x="2110" y="1531"/>
                  </a:lnTo>
                  <a:lnTo>
                    <a:pt x="21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F6879E5-6761-1A98-5F22-0ECF902CEF5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66967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1"/>
        <p:cNvGrpSpPr/>
        <p:nvPr/>
      </p:nvGrpSpPr>
      <p:grpSpPr>
        <a:xfrm>
          <a:off x="0" y="0"/>
          <a:ext cx="0" cy="0"/>
          <a:chOff x="0" y="0"/>
          <a:chExt cx="0" cy="0"/>
        </a:xfrm>
      </p:grpSpPr>
      <p:sp>
        <p:nvSpPr>
          <p:cNvPr id="42" name="Google Shape;42;p5"/>
          <p:cNvSpPr/>
          <p:nvPr/>
        </p:nvSpPr>
        <p:spPr>
          <a:xfrm>
            <a:off x="281250" y="281700"/>
            <a:ext cx="8581500" cy="4580100"/>
          </a:xfrm>
          <a:prstGeom prst="roundRect">
            <a:avLst>
              <a:gd name="adj" fmla="val 573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43;p5"/>
          <p:cNvGrpSpPr/>
          <p:nvPr/>
        </p:nvGrpSpPr>
        <p:grpSpPr>
          <a:xfrm flipH="1">
            <a:off x="-4975" y="-1975"/>
            <a:ext cx="8209725" cy="5149375"/>
            <a:chOff x="941625" y="-1975"/>
            <a:chExt cx="8209725" cy="5149375"/>
          </a:xfrm>
        </p:grpSpPr>
        <p:cxnSp>
          <p:nvCxnSpPr>
            <p:cNvPr id="44" name="Google Shape;44;p5"/>
            <p:cNvCxnSpPr/>
            <p:nvPr/>
          </p:nvCxnSpPr>
          <p:spPr>
            <a:xfrm rot="10800000">
              <a:off x="941625" y="-1975"/>
              <a:ext cx="0" cy="285600"/>
            </a:xfrm>
            <a:prstGeom prst="straightConnector1">
              <a:avLst/>
            </a:prstGeom>
            <a:noFill/>
            <a:ln w="9525" cap="flat" cmpd="sng">
              <a:solidFill>
                <a:schemeClr val="dk1"/>
              </a:solidFill>
              <a:prstDash val="solid"/>
              <a:round/>
              <a:headEnd type="none" w="med" len="med"/>
              <a:tailEnd type="none" w="med" len="med"/>
            </a:ln>
          </p:spPr>
        </p:cxnSp>
        <p:cxnSp>
          <p:nvCxnSpPr>
            <p:cNvPr id="45" name="Google Shape;45;p5"/>
            <p:cNvCxnSpPr/>
            <p:nvPr/>
          </p:nvCxnSpPr>
          <p:spPr>
            <a:xfrm rot="10800000">
              <a:off x="6006200" y="4861800"/>
              <a:ext cx="0" cy="285600"/>
            </a:xfrm>
            <a:prstGeom prst="straightConnector1">
              <a:avLst/>
            </a:prstGeom>
            <a:noFill/>
            <a:ln w="9525" cap="flat" cmpd="sng">
              <a:solidFill>
                <a:schemeClr val="dk1"/>
              </a:solidFill>
              <a:prstDash val="solid"/>
              <a:round/>
              <a:headEnd type="none" w="med" len="med"/>
              <a:tailEnd type="none" w="med" len="med"/>
            </a:ln>
          </p:spPr>
        </p:cxnSp>
        <p:cxnSp>
          <p:nvCxnSpPr>
            <p:cNvPr id="46" name="Google Shape;46;p5"/>
            <p:cNvCxnSpPr/>
            <p:nvPr/>
          </p:nvCxnSpPr>
          <p:spPr>
            <a:xfrm>
              <a:off x="8862750" y="1060313"/>
              <a:ext cx="288600" cy="0"/>
            </a:xfrm>
            <a:prstGeom prst="straightConnector1">
              <a:avLst/>
            </a:prstGeom>
            <a:noFill/>
            <a:ln w="9525" cap="flat" cmpd="sng">
              <a:solidFill>
                <a:schemeClr val="dk1"/>
              </a:solidFill>
              <a:prstDash val="solid"/>
              <a:round/>
              <a:headEnd type="none" w="med" len="med"/>
              <a:tailEnd type="none" w="med" len="med"/>
            </a:ln>
          </p:spPr>
        </p:cxnSp>
      </p:grpSp>
      <p:sp>
        <p:nvSpPr>
          <p:cNvPr id="47" name="Google Shape;47;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8" name="Google Shape;48;p5"/>
          <p:cNvSpPr txBox="1">
            <a:spLocks noGrp="1"/>
          </p:cNvSpPr>
          <p:nvPr>
            <p:ph type="subTitle" idx="1"/>
          </p:nvPr>
        </p:nvSpPr>
        <p:spPr>
          <a:xfrm>
            <a:off x="5684175" y="2607800"/>
            <a:ext cx="2560200" cy="146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9" name="Google Shape;49;p5"/>
          <p:cNvSpPr txBox="1">
            <a:spLocks noGrp="1"/>
          </p:cNvSpPr>
          <p:nvPr>
            <p:ph type="subTitle" idx="2"/>
          </p:nvPr>
        </p:nvSpPr>
        <p:spPr>
          <a:xfrm>
            <a:off x="2954763" y="2607800"/>
            <a:ext cx="2560200" cy="146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b="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50" name="Google Shape;50;p5"/>
          <p:cNvSpPr txBox="1">
            <a:spLocks noGrp="1"/>
          </p:cNvSpPr>
          <p:nvPr>
            <p:ph type="subTitle" idx="3"/>
          </p:nvPr>
        </p:nvSpPr>
        <p:spPr>
          <a:xfrm>
            <a:off x="2954763" y="2194825"/>
            <a:ext cx="2560200" cy="43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dk1"/>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1" name="Google Shape;51;p5"/>
          <p:cNvSpPr txBox="1">
            <a:spLocks noGrp="1"/>
          </p:cNvSpPr>
          <p:nvPr>
            <p:ph type="subTitle" idx="4"/>
          </p:nvPr>
        </p:nvSpPr>
        <p:spPr>
          <a:xfrm>
            <a:off x="5684175" y="2194825"/>
            <a:ext cx="2560200" cy="4386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200">
                <a:solidFill>
                  <a:schemeClr val="dk1"/>
                </a:solidFill>
                <a:latin typeface="Abril Fatface"/>
                <a:ea typeface="Abril Fatface"/>
                <a:cs typeface="Abril Fatface"/>
                <a:sym typeface="Abril Fatface"/>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2" name="Google Shape;52;p5"/>
          <p:cNvSpPr/>
          <p:nvPr/>
        </p:nvSpPr>
        <p:spPr>
          <a:xfrm>
            <a:off x="8600670" y="534989"/>
            <a:ext cx="117313" cy="130031"/>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5"/>
          <p:cNvGrpSpPr/>
          <p:nvPr/>
        </p:nvGrpSpPr>
        <p:grpSpPr>
          <a:xfrm>
            <a:off x="426196" y="445013"/>
            <a:ext cx="8090436" cy="4357936"/>
            <a:chOff x="426196" y="445013"/>
            <a:chExt cx="8090436" cy="4357936"/>
          </a:xfrm>
        </p:grpSpPr>
        <p:sp>
          <p:nvSpPr>
            <p:cNvPr id="54" name="Google Shape;54;p5"/>
            <p:cNvSpPr/>
            <p:nvPr/>
          </p:nvSpPr>
          <p:spPr>
            <a:xfrm>
              <a:off x="2714660" y="4650913"/>
              <a:ext cx="137165" cy="152036"/>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426196" y="445013"/>
              <a:ext cx="189034" cy="209474"/>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8428903" y="4650928"/>
              <a:ext cx="87729" cy="97240"/>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5"/>
          <p:cNvSpPr/>
          <p:nvPr/>
        </p:nvSpPr>
        <p:spPr>
          <a:xfrm>
            <a:off x="8524937" y="4473359"/>
            <a:ext cx="146074" cy="152974"/>
          </a:xfrm>
          <a:custGeom>
            <a:avLst/>
            <a:gdLst/>
            <a:ahLst/>
            <a:cxnLst/>
            <a:rect l="l" t="t" r="r" b="b"/>
            <a:pathLst>
              <a:path w="3519" h="3685" extrusionOk="0">
                <a:moveTo>
                  <a:pt x="1408" y="0"/>
                </a:moveTo>
                <a:lnTo>
                  <a:pt x="1408" y="1531"/>
                </a:lnTo>
                <a:lnTo>
                  <a:pt x="0" y="1531"/>
                </a:lnTo>
                <a:lnTo>
                  <a:pt x="0" y="2193"/>
                </a:lnTo>
                <a:lnTo>
                  <a:pt x="1408" y="2193"/>
                </a:lnTo>
                <a:lnTo>
                  <a:pt x="1408" y="3684"/>
                </a:lnTo>
                <a:lnTo>
                  <a:pt x="2110" y="3684"/>
                </a:lnTo>
                <a:lnTo>
                  <a:pt x="2110" y="2193"/>
                </a:lnTo>
                <a:lnTo>
                  <a:pt x="3518" y="2193"/>
                </a:lnTo>
                <a:lnTo>
                  <a:pt x="3518" y="1531"/>
                </a:lnTo>
                <a:lnTo>
                  <a:pt x="2110" y="1531"/>
                </a:lnTo>
                <a:lnTo>
                  <a:pt x="21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6"/>
          <p:cNvSpPr/>
          <p:nvPr/>
        </p:nvSpPr>
        <p:spPr>
          <a:xfrm>
            <a:off x="281250" y="281700"/>
            <a:ext cx="8581500" cy="4580100"/>
          </a:xfrm>
          <a:prstGeom prst="roundRect">
            <a:avLst>
              <a:gd name="adj" fmla="val 573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0" name="Google Shape;60;p6"/>
          <p:cNvCxnSpPr/>
          <p:nvPr/>
        </p:nvCxnSpPr>
        <p:spPr>
          <a:xfrm rot="10800000">
            <a:off x="1188075" y="-1975"/>
            <a:ext cx="0" cy="285600"/>
          </a:xfrm>
          <a:prstGeom prst="straightConnector1">
            <a:avLst/>
          </a:prstGeom>
          <a:noFill/>
          <a:ln w="9525" cap="flat" cmpd="sng">
            <a:solidFill>
              <a:schemeClr val="dk1"/>
            </a:solidFill>
            <a:prstDash val="solid"/>
            <a:round/>
            <a:headEnd type="none" w="med" len="med"/>
            <a:tailEnd type="none" w="med" len="med"/>
          </a:ln>
        </p:spPr>
      </p:cxnSp>
      <p:cxnSp>
        <p:nvCxnSpPr>
          <p:cNvPr id="61" name="Google Shape;61;p6"/>
          <p:cNvCxnSpPr/>
          <p:nvPr/>
        </p:nvCxnSpPr>
        <p:spPr>
          <a:xfrm rot="10800000">
            <a:off x="6451775" y="4861800"/>
            <a:ext cx="0" cy="285600"/>
          </a:xfrm>
          <a:prstGeom prst="straightConnector1">
            <a:avLst/>
          </a:prstGeom>
          <a:noFill/>
          <a:ln w="9525" cap="flat" cmpd="sng">
            <a:solidFill>
              <a:schemeClr val="dk1"/>
            </a:solidFill>
            <a:prstDash val="solid"/>
            <a:round/>
            <a:headEnd type="none" w="med" len="med"/>
            <a:tailEnd type="none" w="med" len="med"/>
          </a:ln>
        </p:spPr>
      </p:cxnSp>
      <p:cxnSp>
        <p:nvCxnSpPr>
          <p:cNvPr id="62" name="Google Shape;62;p6"/>
          <p:cNvCxnSpPr/>
          <p:nvPr/>
        </p:nvCxnSpPr>
        <p:spPr>
          <a:xfrm>
            <a:off x="8862750" y="2571738"/>
            <a:ext cx="288600" cy="0"/>
          </a:xfrm>
          <a:prstGeom prst="straightConnector1">
            <a:avLst/>
          </a:prstGeom>
          <a:noFill/>
          <a:ln w="9525" cap="flat" cmpd="sng">
            <a:solidFill>
              <a:schemeClr val="dk1"/>
            </a:solidFill>
            <a:prstDash val="solid"/>
            <a:round/>
            <a:headEnd type="none" w="med" len="med"/>
            <a:tailEnd type="none" w="med" len="med"/>
          </a:ln>
        </p:spPr>
      </p:cxnSp>
      <p:sp>
        <p:nvSpPr>
          <p:cNvPr id="63" name="Google Shape;63;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4" name="Google Shape;64;p6"/>
          <p:cNvSpPr/>
          <p:nvPr/>
        </p:nvSpPr>
        <p:spPr>
          <a:xfrm>
            <a:off x="514847" y="923935"/>
            <a:ext cx="84615" cy="93789"/>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a:off x="8598303" y="1974589"/>
            <a:ext cx="137506" cy="152413"/>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rot="-220">
            <a:off x="427412" y="4266493"/>
            <a:ext cx="137496" cy="143982"/>
          </a:xfrm>
          <a:custGeom>
            <a:avLst/>
            <a:gdLst/>
            <a:ahLst/>
            <a:cxnLst/>
            <a:rect l="l" t="t" r="r" b="b"/>
            <a:pathLst>
              <a:path w="3519" h="3685" extrusionOk="0">
                <a:moveTo>
                  <a:pt x="1408" y="0"/>
                </a:moveTo>
                <a:lnTo>
                  <a:pt x="1408" y="1531"/>
                </a:lnTo>
                <a:lnTo>
                  <a:pt x="0" y="1531"/>
                </a:lnTo>
                <a:lnTo>
                  <a:pt x="0" y="2193"/>
                </a:lnTo>
                <a:lnTo>
                  <a:pt x="1408" y="2193"/>
                </a:lnTo>
                <a:lnTo>
                  <a:pt x="1408" y="3684"/>
                </a:lnTo>
                <a:lnTo>
                  <a:pt x="2110" y="3684"/>
                </a:lnTo>
                <a:lnTo>
                  <a:pt x="2110" y="2193"/>
                </a:lnTo>
                <a:lnTo>
                  <a:pt x="3518" y="2193"/>
                </a:lnTo>
                <a:lnTo>
                  <a:pt x="3518" y="1531"/>
                </a:lnTo>
                <a:lnTo>
                  <a:pt x="2110" y="1531"/>
                </a:lnTo>
                <a:lnTo>
                  <a:pt x="21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8513672" y="4367535"/>
            <a:ext cx="84615" cy="93789"/>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8"/>
        <p:cNvGrpSpPr/>
        <p:nvPr/>
      </p:nvGrpSpPr>
      <p:grpSpPr>
        <a:xfrm>
          <a:off x="0" y="0"/>
          <a:ext cx="0" cy="0"/>
          <a:chOff x="0" y="0"/>
          <a:chExt cx="0" cy="0"/>
        </a:xfrm>
      </p:grpSpPr>
      <p:sp>
        <p:nvSpPr>
          <p:cNvPr id="69" name="Google Shape;69;p7"/>
          <p:cNvSpPr/>
          <p:nvPr/>
        </p:nvSpPr>
        <p:spPr>
          <a:xfrm>
            <a:off x="281250" y="281700"/>
            <a:ext cx="8581500" cy="4580100"/>
          </a:xfrm>
          <a:prstGeom prst="roundRect">
            <a:avLst>
              <a:gd name="adj" fmla="val 573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0" name="Google Shape;70;p7"/>
          <p:cNvGrpSpPr/>
          <p:nvPr/>
        </p:nvGrpSpPr>
        <p:grpSpPr>
          <a:xfrm flipH="1">
            <a:off x="-4975" y="-1975"/>
            <a:ext cx="7271675" cy="5149375"/>
            <a:chOff x="1879675" y="-1975"/>
            <a:chExt cx="7271675" cy="5149375"/>
          </a:xfrm>
        </p:grpSpPr>
        <p:cxnSp>
          <p:nvCxnSpPr>
            <p:cNvPr id="71" name="Google Shape;71;p7"/>
            <p:cNvCxnSpPr/>
            <p:nvPr/>
          </p:nvCxnSpPr>
          <p:spPr>
            <a:xfrm rot="10800000">
              <a:off x="1879675" y="-1975"/>
              <a:ext cx="0" cy="285600"/>
            </a:xfrm>
            <a:prstGeom prst="straightConnector1">
              <a:avLst/>
            </a:prstGeom>
            <a:noFill/>
            <a:ln w="9525" cap="flat" cmpd="sng">
              <a:solidFill>
                <a:schemeClr val="dk1"/>
              </a:solidFill>
              <a:prstDash val="solid"/>
              <a:round/>
              <a:headEnd type="none" w="med" len="med"/>
              <a:tailEnd type="none" w="med" len="med"/>
            </a:ln>
          </p:spPr>
        </p:cxnSp>
        <p:cxnSp>
          <p:nvCxnSpPr>
            <p:cNvPr id="72" name="Google Shape;72;p7"/>
            <p:cNvCxnSpPr/>
            <p:nvPr/>
          </p:nvCxnSpPr>
          <p:spPr>
            <a:xfrm rot="10800000">
              <a:off x="4853475" y="4861800"/>
              <a:ext cx="0" cy="285600"/>
            </a:xfrm>
            <a:prstGeom prst="straightConnector1">
              <a:avLst/>
            </a:prstGeom>
            <a:noFill/>
            <a:ln w="9525" cap="flat" cmpd="sng">
              <a:solidFill>
                <a:schemeClr val="dk1"/>
              </a:solidFill>
              <a:prstDash val="solid"/>
              <a:round/>
              <a:headEnd type="none" w="med" len="med"/>
              <a:tailEnd type="none" w="med" len="med"/>
            </a:ln>
          </p:spPr>
        </p:cxnSp>
        <p:cxnSp>
          <p:nvCxnSpPr>
            <p:cNvPr id="73" name="Google Shape;73;p7"/>
            <p:cNvCxnSpPr/>
            <p:nvPr/>
          </p:nvCxnSpPr>
          <p:spPr>
            <a:xfrm>
              <a:off x="8862750" y="3810938"/>
              <a:ext cx="288600" cy="0"/>
            </a:xfrm>
            <a:prstGeom prst="straightConnector1">
              <a:avLst/>
            </a:prstGeom>
            <a:noFill/>
            <a:ln w="9525" cap="flat" cmpd="sng">
              <a:solidFill>
                <a:schemeClr val="dk1"/>
              </a:solidFill>
              <a:prstDash val="solid"/>
              <a:round/>
              <a:headEnd type="none" w="med" len="med"/>
              <a:tailEnd type="none" w="med" len="med"/>
            </a:ln>
          </p:spPr>
        </p:cxnSp>
      </p:grpSp>
      <p:sp>
        <p:nvSpPr>
          <p:cNvPr id="74" name="Google Shape;74;p7"/>
          <p:cNvSpPr txBox="1">
            <a:spLocks noGrp="1"/>
          </p:cNvSpPr>
          <p:nvPr>
            <p:ph type="title"/>
          </p:nvPr>
        </p:nvSpPr>
        <p:spPr>
          <a:xfrm>
            <a:off x="922700" y="1248675"/>
            <a:ext cx="40017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5" name="Google Shape;75;p7"/>
          <p:cNvSpPr txBox="1">
            <a:spLocks noGrp="1"/>
          </p:cNvSpPr>
          <p:nvPr>
            <p:ph type="body" idx="1"/>
          </p:nvPr>
        </p:nvSpPr>
        <p:spPr>
          <a:xfrm>
            <a:off x="917800" y="1874925"/>
            <a:ext cx="4001700" cy="20199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a:lvl1pPr>
            <a:lvl2pPr marL="914400" lvl="1" indent="-304800" rtl="0">
              <a:lnSpc>
                <a:spcPct val="115000"/>
              </a:lnSpc>
              <a:spcBef>
                <a:spcPts val="0"/>
              </a:spcBef>
              <a:spcAft>
                <a:spcPts val="0"/>
              </a:spcAft>
              <a:buSzPts val="1200"/>
              <a:buChar char="○"/>
              <a:defRPr/>
            </a:lvl2pPr>
            <a:lvl3pPr marL="1371600" lvl="2" indent="-304800" rtl="0">
              <a:lnSpc>
                <a:spcPct val="115000"/>
              </a:lnSpc>
              <a:spcBef>
                <a:spcPts val="0"/>
              </a:spcBef>
              <a:spcAft>
                <a:spcPts val="0"/>
              </a:spcAft>
              <a:buSzPts val="1200"/>
              <a:buChar char="■"/>
              <a:defRPr/>
            </a:lvl3pPr>
            <a:lvl4pPr marL="1828800" lvl="3" indent="-304800" rtl="0">
              <a:lnSpc>
                <a:spcPct val="115000"/>
              </a:lnSpc>
              <a:spcBef>
                <a:spcPts val="0"/>
              </a:spcBef>
              <a:spcAft>
                <a:spcPts val="0"/>
              </a:spcAft>
              <a:buSzPts val="1200"/>
              <a:buChar char="●"/>
              <a:defRPr/>
            </a:lvl4pPr>
            <a:lvl5pPr marL="2286000" lvl="4" indent="-304800" rtl="0">
              <a:lnSpc>
                <a:spcPct val="115000"/>
              </a:lnSpc>
              <a:spcBef>
                <a:spcPts val="0"/>
              </a:spcBef>
              <a:spcAft>
                <a:spcPts val="0"/>
              </a:spcAft>
              <a:buSzPts val="1200"/>
              <a:buChar char="○"/>
              <a:defRPr/>
            </a:lvl5pPr>
            <a:lvl6pPr marL="2743200" lvl="5" indent="-304800" rtl="0">
              <a:lnSpc>
                <a:spcPct val="115000"/>
              </a:lnSpc>
              <a:spcBef>
                <a:spcPts val="0"/>
              </a:spcBef>
              <a:spcAft>
                <a:spcPts val="0"/>
              </a:spcAft>
              <a:buSzPts val="1200"/>
              <a:buChar char="■"/>
              <a:defRPr/>
            </a:lvl6pPr>
            <a:lvl7pPr marL="3200400" lvl="6" indent="-304800" rtl="0">
              <a:lnSpc>
                <a:spcPct val="115000"/>
              </a:lnSpc>
              <a:spcBef>
                <a:spcPts val="0"/>
              </a:spcBef>
              <a:spcAft>
                <a:spcPts val="0"/>
              </a:spcAft>
              <a:buSzPts val="1200"/>
              <a:buChar char="●"/>
              <a:defRPr/>
            </a:lvl7pPr>
            <a:lvl8pPr marL="3657600" lvl="7" indent="-304800" rtl="0">
              <a:lnSpc>
                <a:spcPct val="115000"/>
              </a:lnSpc>
              <a:spcBef>
                <a:spcPts val="0"/>
              </a:spcBef>
              <a:spcAft>
                <a:spcPts val="0"/>
              </a:spcAft>
              <a:buSzPts val="1200"/>
              <a:buChar char="○"/>
              <a:defRPr/>
            </a:lvl8pPr>
            <a:lvl9pPr marL="4114800" lvl="8" indent="-304800" rtl="0">
              <a:lnSpc>
                <a:spcPct val="115000"/>
              </a:lnSpc>
              <a:spcBef>
                <a:spcPts val="0"/>
              </a:spcBef>
              <a:spcAft>
                <a:spcPts val="0"/>
              </a:spcAft>
              <a:buSzPts val="1200"/>
              <a:buChar char="■"/>
              <a:defRPr/>
            </a:lvl9pPr>
          </a:lstStyle>
          <a:p>
            <a:endParaRPr/>
          </a:p>
        </p:txBody>
      </p:sp>
      <p:grpSp>
        <p:nvGrpSpPr>
          <p:cNvPr id="76" name="Google Shape;76;p7"/>
          <p:cNvGrpSpPr/>
          <p:nvPr/>
        </p:nvGrpSpPr>
        <p:grpSpPr>
          <a:xfrm>
            <a:off x="514360" y="441025"/>
            <a:ext cx="8161411" cy="4338625"/>
            <a:chOff x="514360" y="441025"/>
            <a:chExt cx="8161411" cy="4338625"/>
          </a:xfrm>
        </p:grpSpPr>
        <p:sp>
          <p:nvSpPr>
            <p:cNvPr id="77" name="Google Shape;77;p7"/>
            <p:cNvSpPr/>
            <p:nvPr/>
          </p:nvSpPr>
          <p:spPr>
            <a:xfrm>
              <a:off x="514360" y="441025"/>
              <a:ext cx="137165" cy="152036"/>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8490629" y="661874"/>
              <a:ext cx="185142" cy="205267"/>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
            <p:cNvSpPr/>
            <p:nvPr/>
          </p:nvSpPr>
          <p:spPr>
            <a:xfrm>
              <a:off x="8217552" y="4693790"/>
              <a:ext cx="77463" cy="85861"/>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 name="Google Shape;80;p7"/>
          <p:cNvSpPr>
            <a:spLocks noGrp="1"/>
          </p:cNvSpPr>
          <p:nvPr>
            <p:ph type="pic" idx="2"/>
          </p:nvPr>
        </p:nvSpPr>
        <p:spPr>
          <a:xfrm>
            <a:off x="5636375" y="850625"/>
            <a:ext cx="2718900" cy="3442200"/>
          </a:xfrm>
          <a:prstGeom prst="round2SameRect">
            <a:avLst>
              <a:gd name="adj1" fmla="val 50000"/>
              <a:gd name="adj2" fmla="val 0"/>
            </a:avLst>
          </a:prstGeom>
          <a:noFill/>
          <a:ln w="9525" cap="flat" cmpd="sng">
            <a:solidFill>
              <a:schemeClr val="dk1"/>
            </a:solidFill>
            <a:prstDash val="solid"/>
            <a:round/>
            <a:headEnd type="none" w="sm" len="sm"/>
            <a:tailEnd type="none" w="sm" len="sm"/>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1"/>
        <p:cNvGrpSpPr/>
        <p:nvPr/>
      </p:nvGrpSpPr>
      <p:grpSpPr>
        <a:xfrm>
          <a:off x="0" y="0"/>
          <a:ext cx="0" cy="0"/>
          <a:chOff x="0" y="0"/>
          <a:chExt cx="0" cy="0"/>
        </a:xfrm>
      </p:grpSpPr>
      <p:sp>
        <p:nvSpPr>
          <p:cNvPr id="82" name="Google Shape;82;p8"/>
          <p:cNvSpPr/>
          <p:nvPr/>
        </p:nvSpPr>
        <p:spPr>
          <a:xfrm>
            <a:off x="281250" y="281700"/>
            <a:ext cx="8581500" cy="4580100"/>
          </a:xfrm>
          <a:prstGeom prst="roundRect">
            <a:avLst>
              <a:gd name="adj" fmla="val 573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txBox="1">
            <a:spLocks noGrp="1"/>
          </p:cNvSpPr>
          <p:nvPr>
            <p:ph type="title"/>
          </p:nvPr>
        </p:nvSpPr>
        <p:spPr>
          <a:xfrm>
            <a:off x="2724150" y="1307100"/>
            <a:ext cx="36957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84" name="Google Shape;84;p8"/>
          <p:cNvCxnSpPr/>
          <p:nvPr/>
        </p:nvCxnSpPr>
        <p:spPr>
          <a:xfrm rot="10800000">
            <a:off x="6442850" y="-1975"/>
            <a:ext cx="0" cy="285600"/>
          </a:xfrm>
          <a:prstGeom prst="straightConnector1">
            <a:avLst/>
          </a:prstGeom>
          <a:noFill/>
          <a:ln w="9525" cap="flat" cmpd="sng">
            <a:solidFill>
              <a:schemeClr val="dk1"/>
            </a:solidFill>
            <a:prstDash val="solid"/>
            <a:round/>
            <a:headEnd type="none" w="med" len="med"/>
            <a:tailEnd type="none" w="med" len="med"/>
          </a:ln>
        </p:spPr>
      </p:cxnSp>
      <p:cxnSp>
        <p:nvCxnSpPr>
          <p:cNvPr id="85" name="Google Shape;85;p8"/>
          <p:cNvCxnSpPr/>
          <p:nvPr/>
        </p:nvCxnSpPr>
        <p:spPr>
          <a:xfrm rot="10800000">
            <a:off x="1872725" y="4861800"/>
            <a:ext cx="0" cy="285600"/>
          </a:xfrm>
          <a:prstGeom prst="straightConnector1">
            <a:avLst/>
          </a:prstGeom>
          <a:noFill/>
          <a:ln w="9525" cap="flat" cmpd="sng">
            <a:solidFill>
              <a:schemeClr val="dk1"/>
            </a:solidFill>
            <a:prstDash val="solid"/>
            <a:round/>
            <a:headEnd type="none" w="med" len="med"/>
            <a:tailEnd type="none" w="med" len="med"/>
          </a:ln>
        </p:spPr>
      </p:cxnSp>
      <p:cxnSp>
        <p:nvCxnSpPr>
          <p:cNvPr id="86" name="Google Shape;86;p8"/>
          <p:cNvCxnSpPr/>
          <p:nvPr/>
        </p:nvCxnSpPr>
        <p:spPr>
          <a:xfrm rot="10800000">
            <a:off x="-4975" y="1060313"/>
            <a:ext cx="2886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7"/>
        <p:cNvGrpSpPr/>
        <p:nvPr/>
      </p:nvGrpSpPr>
      <p:grpSpPr>
        <a:xfrm>
          <a:off x="0" y="0"/>
          <a:ext cx="0" cy="0"/>
          <a:chOff x="0" y="0"/>
          <a:chExt cx="0" cy="0"/>
        </a:xfrm>
      </p:grpSpPr>
      <p:sp>
        <p:nvSpPr>
          <p:cNvPr id="88" name="Google Shape;88;p9"/>
          <p:cNvSpPr/>
          <p:nvPr/>
        </p:nvSpPr>
        <p:spPr>
          <a:xfrm>
            <a:off x="281250" y="281700"/>
            <a:ext cx="8581500" cy="4580100"/>
          </a:xfrm>
          <a:prstGeom prst="roundRect">
            <a:avLst>
              <a:gd name="adj" fmla="val 573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9"/>
          <p:cNvGrpSpPr/>
          <p:nvPr/>
        </p:nvGrpSpPr>
        <p:grpSpPr>
          <a:xfrm flipH="1">
            <a:off x="-4975" y="-1975"/>
            <a:ext cx="8209725" cy="5149375"/>
            <a:chOff x="941625" y="-1975"/>
            <a:chExt cx="8209725" cy="5149375"/>
          </a:xfrm>
        </p:grpSpPr>
        <p:cxnSp>
          <p:nvCxnSpPr>
            <p:cNvPr id="90" name="Google Shape;90;p9"/>
            <p:cNvCxnSpPr/>
            <p:nvPr/>
          </p:nvCxnSpPr>
          <p:spPr>
            <a:xfrm rot="10800000">
              <a:off x="941625" y="-1975"/>
              <a:ext cx="0" cy="285600"/>
            </a:xfrm>
            <a:prstGeom prst="straightConnector1">
              <a:avLst/>
            </a:prstGeom>
            <a:noFill/>
            <a:ln w="9525" cap="flat" cmpd="sng">
              <a:solidFill>
                <a:schemeClr val="dk1"/>
              </a:solidFill>
              <a:prstDash val="solid"/>
              <a:round/>
              <a:headEnd type="none" w="med" len="med"/>
              <a:tailEnd type="none" w="med" len="med"/>
            </a:ln>
          </p:spPr>
        </p:cxnSp>
        <p:cxnSp>
          <p:nvCxnSpPr>
            <p:cNvPr id="91" name="Google Shape;91;p9"/>
            <p:cNvCxnSpPr/>
            <p:nvPr/>
          </p:nvCxnSpPr>
          <p:spPr>
            <a:xfrm rot="10800000">
              <a:off x="6006200" y="4861800"/>
              <a:ext cx="0" cy="285600"/>
            </a:xfrm>
            <a:prstGeom prst="straightConnector1">
              <a:avLst/>
            </a:prstGeom>
            <a:noFill/>
            <a:ln w="9525" cap="flat" cmpd="sng">
              <a:solidFill>
                <a:schemeClr val="dk1"/>
              </a:solidFill>
              <a:prstDash val="solid"/>
              <a:round/>
              <a:headEnd type="none" w="med" len="med"/>
              <a:tailEnd type="none" w="med" len="med"/>
            </a:ln>
          </p:spPr>
        </p:cxnSp>
        <p:cxnSp>
          <p:nvCxnSpPr>
            <p:cNvPr id="92" name="Google Shape;92;p9"/>
            <p:cNvCxnSpPr/>
            <p:nvPr/>
          </p:nvCxnSpPr>
          <p:spPr>
            <a:xfrm>
              <a:off x="8862750" y="1060313"/>
              <a:ext cx="288600" cy="0"/>
            </a:xfrm>
            <a:prstGeom prst="straightConnector1">
              <a:avLst/>
            </a:prstGeom>
            <a:noFill/>
            <a:ln w="9525" cap="flat" cmpd="sng">
              <a:solidFill>
                <a:schemeClr val="dk1"/>
              </a:solidFill>
              <a:prstDash val="solid"/>
              <a:round/>
              <a:headEnd type="none" w="med" len="med"/>
              <a:tailEnd type="none" w="med" len="med"/>
            </a:ln>
          </p:spPr>
        </p:cxnSp>
      </p:grpSp>
      <p:sp>
        <p:nvSpPr>
          <p:cNvPr id="93" name="Google Shape;93;p9"/>
          <p:cNvSpPr txBox="1">
            <a:spLocks noGrp="1"/>
          </p:cNvSpPr>
          <p:nvPr>
            <p:ph type="title"/>
          </p:nvPr>
        </p:nvSpPr>
        <p:spPr>
          <a:xfrm>
            <a:off x="2201850" y="1584874"/>
            <a:ext cx="4740300" cy="841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4" name="Google Shape;94;p9"/>
          <p:cNvSpPr txBox="1">
            <a:spLocks noGrp="1"/>
          </p:cNvSpPr>
          <p:nvPr>
            <p:ph type="subTitle" idx="1"/>
          </p:nvPr>
        </p:nvSpPr>
        <p:spPr>
          <a:xfrm>
            <a:off x="2201925" y="2427926"/>
            <a:ext cx="4740300" cy="113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5"/>
        <p:cNvGrpSpPr/>
        <p:nvPr/>
      </p:nvGrpSpPr>
      <p:grpSpPr>
        <a:xfrm>
          <a:off x="0" y="0"/>
          <a:ext cx="0" cy="0"/>
          <a:chOff x="0" y="0"/>
          <a:chExt cx="0" cy="0"/>
        </a:xfrm>
      </p:grpSpPr>
      <p:sp>
        <p:nvSpPr>
          <p:cNvPr id="96" name="Google Shape;96;p10"/>
          <p:cNvSpPr>
            <a:spLocks noGrp="1"/>
          </p:cNvSpPr>
          <p:nvPr>
            <p:ph type="pic" idx="2"/>
          </p:nvPr>
        </p:nvSpPr>
        <p:spPr>
          <a:xfrm>
            <a:off x="-6875" y="0"/>
            <a:ext cx="9175800" cy="5157300"/>
          </a:xfrm>
          <a:prstGeom prst="rect">
            <a:avLst/>
          </a:prstGeom>
          <a:noFill/>
          <a:ln>
            <a:noFill/>
          </a:ln>
        </p:spPr>
      </p:sp>
      <p:sp>
        <p:nvSpPr>
          <p:cNvPr id="97" name="Google Shape;97;p10"/>
          <p:cNvSpPr txBox="1">
            <a:spLocks noGrp="1"/>
          </p:cNvSpPr>
          <p:nvPr>
            <p:ph type="title"/>
          </p:nvPr>
        </p:nvSpPr>
        <p:spPr>
          <a:xfrm>
            <a:off x="1101600" y="4197575"/>
            <a:ext cx="6940800" cy="411000"/>
          </a:xfrm>
          <a:prstGeom prst="rect">
            <a:avLst/>
          </a:prstGeom>
          <a:solidFill>
            <a:schemeClr val="lt2"/>
          </a:solidFill>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8"/>
        <p:cNvGrpSpPr/>
        <p:nvPr/>
      </p:nvGrpSpPr>
      <p:grpSpPr>
        <a:xfrm>
          <a:off x="0" y="0"/>
          <a:ext cx="0" cy="0"/>
          <a:chOff x="0" y="0"/>
          <a:chExt cx="0" cy="0"/>
        </a:xfrm>
      </p:grpSpPr>
      <p:sp>
        <p:nvSpPr>
          <p:cNvPr id="99" name="Google Shape;99;p11"/>
          <p:cNvSpPr/>
          <p:nvPr/>
        </p:nvSpPr>
        <p:spPr>
          <a:xfrm>
            <a:off x="281250" y="281700"/>
            <a:ext cx="8581500" cy="4580100"/>
          </a:xfrm>
          <a:prstGeom prst="roundRect">
            <a:avLst>
              <a:gd name="adj" fmla="val 5736"/>
            </a:avLst>
          </a:pr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11"/>
          <p:cNvGrpSpPr/>
          <p:nvPr/>
        </p:nvGrpSpPr>
        <p:grpSpPr>
          <a:xfrm flipH="1">
            <a:off x="-4975" y="-1975"/>
            <a:ext cx="7271675" cy="5149375"/>
            <a:chOff x="1879675" y="-1975"/>
            <a:chExt cx="7271675" cy="5149375"/>
          </a:xfrm>
        </p:grpSpPr>
        <p:cxnSp>
          <p:nvCxnSpPr>
            <p:cNvPr id="101" name="Google Shape;101;p11"/>
            <p:cNvCxnSpPr/>
            <p:nvPr/>
          </p:nvCxnSpPr>
          <p:spPr>
            <a:xfrm rot="10800000">
              <a:off x="1879675" y="-1975"/>
              <a:ext cx="0" cy="285600"/>
            </a:xfrm>
            <a:prstGeom prst="straightConnector1">
              <a:avLst/>
            </a:prstGeom>
            <a:noFill/>
            <a:ln w="9525" cap="flat" cmpd="sng">
              <a:solidFill>
                <a:schemeClr val="dk1"/>
              </a:solidFill>
              <a:prstDash val="solid"/>
              <a:round/>
              <a:headEnd type="none" w="med" len="med"/>
              <a:tailEnd type="none" w="med" len="med"/>
            </a:ln>
          </p:spPr>
        </p:cxnSp>
        <p:cxnSp>
          <p:nvCxnSpPr>
            <p:cNvPr id="102" name="Google Shape;102;p11"/>
            <p:cNvCxnSpPr/>
            <p:nvPr/>
          </p:nvCxnSpPr>
          <p:spPr>
            <a:xfrm rot="10800000">
              <a:off x="4853475" y="4861800"/>
              <a:ext cx="0" cy="285600"/>
            </a:xfrm>
            <a:prstGeom prst="straightConnector1">
              <a:avLst/>
            </a:prstGeom>
            <a:noFill/>
            <a:ln w="9525" cap="flat" cmpd="sng">
              <a:solidFill>
                <a:schemeClr val="dk1"/>
              </a:solidFill>
              <a:prstDash val="solid"/>
              <a:round/>
              <a:headEnd type="none" w="med" len="med"/>
              <a:tailEnd type="none" w="med" len="med"/>
            </a:ln>
          </p:spPr>
        </p:cxnSp>
        <p:cxnSp>
          <p:nvCxnSpPr>
            <p:cNvPr id="103" name="Google Shape;103;p11"/>
            <p:cNvCxnSpPr/>
            <p:nvPr/>
          </p:nvCxnSpPr>
          <p:spPr>
            <a:xfrm>
              <a:off x="8862750" y="3810938"/>
              <a:ext cx="288600" cy="0"/>
            </a:xfrm>
            <a:prstGeom prst="straightConnector1">
              <a:avLst/>
            </a:prstGeom>
            <a:noFill/>
            <a:ln w="9525" cap="flat" cmpd="sng">
              <a:solidFill>
                <a:schemeClr val="dk1"/>
              </a:solidFill>
              <a:prstDash val="solid"/>
              <a:round/>
              <a:headEnd type="none" w="med" len="med"/>
              <a:tailEnd type="none" w="med" len="med"/>
            </a:ln>
          </p:spPr>
        </p:cxnSp>
      </p:grpSp>
      <p:sp>
        <p:nvSpPr>
          <p:cNvPr id="104" name="Google Shape;104;p11"/>
          <p:cNvSpPr txBox="1">
            <a:spLocks noGrp="1"/>
          </p:cNvSpPr>
          <p:nvPr>
            <p:ph type="title" hasCustomPrompt="1"/>
          </p:nvPr>
        </p:nvSpPr>
        <p:spPr>
          <a:xfrm>
            <a:off x="736225" y="1741875"/>
            <a:ext cx="3692400" cy="1199100"/>
          </a:xfrm>
          <a:prstGeom prst="rect">
            <a:avLst/>
          </a:prstGeom>
          <a:noFill/>
        </p:spPr>
        <p:txBody>
          <a:bodyPr spcFirstLastPara="1" wrap="square" lIns="91425" tIns="91425" rIns="91425" bIns="91425" anchor="b" anchorCtr="0">
            <a:noAutofit/>
          </a:bodyPr>
          <a:lstStyle>
            <a:lvl1pPr lvl="0" algn="l">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r>
              <a:t>xx%</a:t>
            </a:r>
          </a:p>
        </p:txBody>
      </p:sp>
      <p:sp>
        <p:nvSpPr>
          <p:cNvPr id="105" name="Google Shape;105;p11"/>
          <p:cNvSpPr txBox="1">
            <a:spLocks noGrp="1"/>
          </p:cNvSpPr>
          <p:nvPr>
            <p:ph type="subTitle" idx="1"/>
          </p:nvPr>
        </p:nvSpPr>
        <p:spPr>
          <a:xfrm>
            <a:off x="736275" y="2940650"/>
            <a:ext cx="3692400" cy="311400"/>
          </a:xfrm>
          <a:prstGeom prst="rect">
            <a:avLst/>
          </a:prstGeom>
          <a:solidFill>
            <a:schemeClr val="dk1"/>
          </a:solidFill>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400">
                <a:solidFill>
                  <a:schemeClr val="lt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06" name="Google Shape;106;p11"/>
          <p:cNvSpPr/>
          <p:nvPr/>
        </p:nvSpPr>
        <p:spPr>
          <a:xfrm>
            <a:off x="8428889" y="4530884"/>
            <a:ext cx="140036" cy="155218"/>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1"/>
          <p:cNvSpPr/>
          <p:nvPr/>
        </p:nvSpPr>
        <p:spPr>
          <a:xfrm>
            <a:off x="8597297" y="697822"/>
            <a:ext cx="84615" cy="93789"/>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a:off x="462262" y="4101659"/>
            <a:ext cx="146074" cy="152974"/>
          </a:xfrm>
          <a:custGeom>
            <a:avLst/>
            <a:gdLst/>
            <a:ahLst/>
            <a:cxnLst/>
            <a:rect l="l" t="t" r="r" b="b"/>
            <a:pathLst>
              <a:path w="3519" h="3685" extrusionOk="0">
                <a:moveTo>
                  <a:pt x="1408" y="0"/>
                </a:moveTo>
                <a:lnTo>
                  <a:pt x="1408" y="1531"/>
                </a:lnTo>
                <a:lnTo>
                  <a:pt x="0" y="1531"/>
                </a:lnTo>
                <a:lnTo>
                  <a:pt x="0" y="2193"/>
                </a:lnTo>
                <a:lnTo>
                  <a:pt x="1408" y="2193"/>
                </a:lnTo>
                <a:lnTo>
                  <a:pt x="1408" y="3684"/>
                </a:lnTo>
                <a:lnTo>
                  <a:pt x="2110" y="3684"/>
                </a:lnTo>
                <a:lnTo>
                  <a:pt x="2110" y="2193"/>
                </a:lnTo>
                <a:lnTo>
                  <a:pt x="3518" y="2193"/>
                </a:lnTo>
                <a:lnTo>
                  <a:pt x="3518" y="1531"/>
                </a:lnTo>
                <a:lnTo>
                  <a:pt x="2110" y="1531"/>
                </a:lnTo>
                <a:lnTo>
                  <a:pt x="21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445025"/>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1pPr>
            <a:lvl2pPr lvl="1" algn="ctr"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000"/>
              <a:buFont typeface="Abril Fatface"/>
              <a:buNone/>
              <a:defRPr sz="3000">
                <a:solidFill>
                  <a:schemeClr val="dk1"/>
                </a:solidFill>
                <a:latin typeface="Abril Fatface"/>
                <a:ea typeface="Abril Fatface"/>
                <a:cs typeface="Abril Fatface"/>
                <a:sym typeface="Abril Fatface"/>
              </a:defRPr>
            </a:lvl9pPr>
          </a:lstStyle>
          <a:p>
            <a:endParaRPr/>
          </a:p>
        </p:txBody>
      </p:sp>
      <p:sp>
        <p:nvSpPr>
          <p:cNvPr id="7" name="Google Shape;7;p1"/>
          <p:cNvSpPr txBox="1">
            <a:spLocks noGrp="1"/>
          </p:cNvSpPr>
          <p:nvPr>
            <p:ph type="body" idx="1"/>
          </p:nvPr>
        </p:nvSpPr>
        <p:spPr>
          <a:xfrm>
            <a:off x="715100" y="1152475"/>
            <a:ext cx="77139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1pPr>
            <a:lvl2pPr marL="914400" lvl="1" indent="-304800">
              <a:lnSpc>
                <a:spcPct val="100000"/>
              </a:lnSpc>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2pPr>
            <a:lvl3pPr marL="1371600" lvl="2" indent="-304800">
              <a:lnSpc>
                <a:spcPct val="100000"/>
              </a:lnSpc>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3pPr>
            <a:lvl4pPr marL="1828800" lvl="3" indent="-304800">
              <a:lnSpc>
                <a:spcPct val="100000"/>
              </a:lnSpc>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4pPr>
            <a:lvl5pPr marL="2286000" lvl="4" indent="-304800">
              <a:lnSpc>
                <a:spcPct val="100000"/>
              </a:lnSpc>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5pPr>
            <a:lvl6pPr marL="2743200" lvl="5" indent="-304800">
              <a:lnSpc>
                <a:spcPct val="100000"/>
              </a:lnSpc>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6pPr>
            <a:lvl7pPr marL="3200400" lvl="6" indent="-304800">
              <a:lnSpc>
                <a:spcPct val="100000"/>
              </a:lnSpc>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7pPr>
            <a:lvl8pPr marL="3657600" lvl="7" indent="-304800">
              <a:lnSpc>
                <a:spcPct val="100000"/>
              </a:lnSpc>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8pPr>
            <a:lvl9pPr marL="4114800" lvl="8" indent="-304800">
              <a:lnSpc>
                <a:spcPct val="100000"/>
              </a:lnSpc>
              <a:spcBef>
                <a:spcPts val="0"/>
              </a:spcBef>
              <a:spcAft>
                <a:spcPts val="0"/>
              </a:spcAft>
              <a:buClr>
                <a:schemeClr val="dk1"/>
              </a:buClr>
              <a:buSzPts val="1200"/>
              <a:buFont typeface="Jost"/>
              <a:buChar char="■"/>
              <a:defRPr sz="1200">
                <a:solidFill>
                  <a:schemeClr val="dk1"/>
                </a:solidFill>
                <a:latin typeface="Jost"/>
                <a:ea typeface="Jost"/>
                <a:cs typeface="Jost"/>
                <a:sym typeface="Jos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 id="2147483662" r:id="rId13"/>
    <p:sldLayoutId id="2147483663"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6" r:id="rId2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s://docs.google.com/spreadsheets/d/1DUFfBkaGqe25o7s5fSz_5Kn9G2CA23bytrI7jytO_90/copy#gid=0"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hyperlink" Target="https://docs.google.com/spreadsheets/d/1DUFfBkaGqe25o7s5fSz_5Kn9G2CA23bytrI7jytO_90/copy#gid=870800729"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9"/>
        <p:cNvGrpSpPr/>
        <p:nvPr/>
      </p:nvGrpSpPr>
      <p:grpSpPr>
        <a:xfrm>
          <a:off x="0" y="0"/>
          <a:ext cx="0" cy="0"/>
          <a:chOff x="0" y="0"/>
          <a:chExt cx="0" cy="0"/>
        </a:xfrm>
      </p:grpSpPr>
      <p:sp>
        <p:nvSpPr>
          <p:cNvPr id="423" name="Google Shape;423;p30"/>
          <p:cNvSpPr txBox="1">
            <a:spLocks noGrp="1"/>
          </p:cNvSpPr>
          <p:nvPr>
            <p:ph type="ctrTitle"/>
          </p:nvPr>
        </p:nvSpPr>
        <p:spPr>
          <a:xfrm>
            <a:off x="715100" y="1284150"/>
            <a:ext cx="4256740" cy="1476600"/>
          </a:xfrm>
          <a:prstGeom prst="rect">
            <a:avLst/>
          </a:prstGeom>
        </p:spPr>
        <p:txBody>
          <a:bodyPr spcFirstLastPara="1" wrap="square" lIns="91425" tIns="91425" rIns="91425" bIns="91425" anchor="b" anchorCtr="0">
            <a:noAutofit/>
          </a:bodyPr>
          <a:lstStyle/>
          <a:p>
            <a:pPr algn="r" rtl="1"/>
            <a:r>
              <a:rPr lang="fa-IR" sz="3600" dirty="0">
                <a:cs typeface="B Nazanin" panose="00000700000000000000" pitchFamily="2" charset="-78"/>
              </a:rPr>
              <a:t>تم : مرکز پزشکی بارداری</a:t>
            </a:r>
            <a:br>
              <a:rPr lang="fa-IR" sz="3600" dirty="0">
                <a:cs typeface="B Nazanin" panose="00000700000000000000" pitchFamily="2" charset="-78"/>
              </a:rPr>
            </a:br>
            <a:endParaRPr lang="fa-IR" sz="3600" dirty="0">
              <a:cs typeface="B Nazanin" panose="00000700000000000000" pitchFamily="2" charset="-78"/>
            </a:endParaRPr>
          </a:p>
        </p:txBody>
      </p:sp>
      <p:sp>
        <p:nvSpPr>
          <p:cNvPr id="424" name="Google Shape;424;p30"/>
          <p:cNvSpPr txBox="1">
            <a:spLocks noGrp="1"/>
          </p:cNvSpPr>
          <p:nvPr>
            <p:ph type="subTitle" idx="1"/>
          </p:nvPr>
        </p:nvSpPr>
        <p:spPr>
          <a:xfrm>
            <a:off x="802950" y="2870475"/>
            <a:ext cx="3321300" cy="3126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fa-IR" dirty="0">
                <a:cs typeface="B Nazanin" panose="00000700000000000000" pitchFamily="2" charset="-78"/>
              </a:rPr>
              <a:t>اینجا جایی است که ارائه شما شروع می شود</a:t>
            </a:r>
            <a:endParaRPr dirty="0">
              <a:cs typeface="B Nazanin" panose="00000700000000000000" pitchFamily="2" charset="-78"/>
            </a:endParaRPr>
          </a:p>
        </p:txBody>
      </p:sp>
      <p:grpSp>
        <p:nvGrpSpPr>
          <p:cNvPr id="425" name="Google Shape;425;p30"/>
          <p:cNvGrpSpPr/>
          <p:nvPr/>
        </p:nvGrpSpPr>
        <p:grpSpPr>
          <a:xfrm>
            <a:off x="782872" y="716822"/>
            <a:ext cx="4150278" cy="3895442"/>
            <a:chOff x="782872" y="716822"/>
            <a:chExt cx="4150278" cy="3895442"/>
          </a:xfrm>
        </p:grpSpPr>
        <p:sp>
          <p:nvSpPr>
            <p:cNvPr id="426" name="Google Shape;426;p30"/>
            <p:cNvSpPr/>
            <p:nvPr/>
          </p:nvSpPr>
          <p:spPr>
            <a:xfrm>
              <a:off x="1172939" y="4457047"/>
              <a:ext cx="140036" cy="155218"/>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27" name="Google Shape;427;p30"/>
            <p:cNvSpPr/>
            <p:nvPr/>
          </p:nvSpPr>
          <p:spPr>
            <a:xfrm>
              <a:off x="3372454" y="4082849"/>
              <a:ext cx="185142" cy="205267"/>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28" name="Google Shape;428;p30"/>
            <p:cNvSpPr/>
            <p:nvPr/>
          </p:nvSpPr>
          <p:spPr>
            <a:xfrm>
              <a:off x="782872" y="716822"/>
              <a:ext cx="84615" cy="93789"/>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29" name="Google Shape;429;p30"/>
            <p:cNvSpPr/>
            <p:nvPr/>
          </p:nvSpPr>
          <p:spPr>
            <a:xfrm>
              <a:off x="4793114" y="1135097"/>
              <a:ext cx="140036" cy="155218"/>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grpSp>
      <p:grpSp>
        <p:nvGrpSpPr>
          <p:cNvPr id="430" name="Google Shape;430;p30"/>
          <p:cNvGrpSpPr/>
          <p:nvPr/>
        </p:nvGrpSpPr>
        <p:grpSpPr>
          <a:xfrm>
            <a:off x="5188023" y="657986"/>
            <a:ext cx="3330177" cy="3814339"/>
            <a:chOff x="5188023" y="657986"/>
            <a:chExt cx="3330177" cy="3814339"/>
          </a:xfrm>
        </p:grpSpPr>
        <p:grpSp>
          <p:nvGrpSpPr>
            <p:cNvPr id="431" name="Google Shape;431;p30"/>
            <p:cNvGrpSpPr/>
            <p:nvPr/>
          </p:nvGrpSpPr>
          <p:grpSpPr>
            <a:xfrm>
              <a:off x="5188023" y="657986"/>
              <a:ext cx="3330177" cy="3814339"/>
              <a:chOff x="5210702" y="636215"/>
              <a:chExt cx="3330177" cy="3814339"/>
            </a:xfrm>
          </p:grpSpPr>
          <p:sp>
            <p:nvSpPr>
              <p:cNvPr id="432" name="Google Shape;432;p30"/>
              <p:cNvSpPr/>
              <p:nvPr/>
            </p:nvSpPr>
            <p:spPr>
              <a:xfrm rot="10800000">
                <a:off x="5210702" y="636215"/>
                <a:ext cx="3330177" cy="3479489"/>
              </a:xfrm>
              <a:custGeom>
                <a:avLst/>
                <a:gdLst/>
                <a:ahLst/>
                <a:cxnLst/>
                <a:rect l="l" t="t" r="r" b="b"/>
                <a:pathLst>
                  <a:path w="51751" h="63532" extrusionOk="0">
                    <a:moveTo>
                      <a:pt x="1" y="0"/>
                    </a:moveTo>
                    <a:lnTo>
                      <a:pt x="1" y="37629"/>
                    </a:lnTo>
                    <a:cubicBezTo>
                      <a:pt x="1" y="51901"/>
                      <a:pt x="11579" y="63531"/>
                      <a:pt x="25852" y="63531"/>
                    </a:cubicBezTo>
                    <a:cubicBezTo>
                      <a:pt x="40172" y="63531"/>
                      <a:pt x="51750" y="51901"/>
                      <a:pt x="51750" y="37629"/>
                    </a:cubicBezTo>
                    <a:lnTo>
                      <a:pt x="51750" y="0"/>
                    </a:ln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grpSp>
            <p:nvGrpSpPr>
              <p:cNvPr id="433" name="Google Shape;433;p30"/>
              <p:cNvGrpSpPr/>
              <p:nvPr/>
            </p:nvGrpSpPr>
            <p:grpSpPr>
              <a:xfrm>
                <a:off x="5319909" y="1592525"/>
                <a:ext cx="3183282" cy="2858029"/>
                <a:chOff x="2031041" y="1971031"/>
                <a:chExt cx="2891264" cy="2595848"/>
              </a:xfrm>
            </p:grpSpPr>
            <p:grpSp>
              <p:nvGrpSpPr>
                <p:cNvPr id="434" name="Google Shape;434;p30"/>
                <p:cNvGrpSpPr/>
                <p:nvPr/>
              </p:nvGrpSpPr>
              <p:grpSpPr>
                <a:xfrm>
                  <a:off x="2559461" y="1971031"/>
                  <a:ext cx="2362844" cy="2567766"/>
                  <a:chOff x="2559461" y="1971031"/>
                  <a:chExt cx="2362844" cy="2567766"/>
                </a:xfrm>
              </p:grpSpPr>
              <p:sp>
                <p:nvSpPr>
                  <p:cNvPr id="435" name="Google Shape;435;p30"/>
                  <p:cNvSpPr/>
                  <p:nvPr/>
                </p:nvSpPr>
                <p:spPr>
                  <a:xfrm>
                    <a:off x="4687850" y="3783282"/>
                    <a:ext cx="132313" cy="755515"/>
                  </a:xfrm>
                  <a:custGeom>
                    <a:avLst/>
                    <a:gdLst/>
                    <a:ahLst/>
                    <a:cxnLst/>
                    <a:rect l="l" t="t" r="r" b="b"/>
                    <a:pathLst>
                      <a:path w="3463" h="19774" extrusionOk="0">
                        <a:moveTo>
                          <a:pt x="1" y="0"/>
                        </a:moveTo>
                        <a:lnTo>
                          <a:pt x="1" y="19774"/>
                        </a:lnTo>
                        <a:lnTo>
                          <a:pt x="3463" y="19774"/>
                        </a:lnTo>
                        <a:lnTo>
                          <a:pt x="3463"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36" name="Google Shape;436;p30"/>
                  <p:cNvSpPr/>
                  <p:nvPr/>
                </p:nvSpPr>
                <p:spPr>
                  <a:xfrm>
                    <a:off x="4323120" y="3783282"/>
                    <a:ext cx="132313" cy="755515"/>
                  </a:xfrm>
                  <a:custGeom>
                    <a:avLst/>
                    <a:gdLst/>
                    <a:ahLst/>
                    <a:cxnLst/>
                    <a:rect l="l" t="t" r="r" b="b"/>
                    <a:pathLst>
                      <a:path w="3463" h="19774" extrusionOk="0">
                        <a:moveTo>
                          <a:pt x="0" y="0"/>
                        </a:moveTo>
                        <a:lnTo>
                          <a:pt x="0" y="19774"/>
                        </a:lnTo>
                        <a:lnTo>
                          <a:pt x="3462" y="19774"/>
                        </a:lnTo>
                        <a:lnTo>
                          <a:pt x="3462"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37" name="Google Shape;437;p30"/>
                  <p:cNvSpPr/>
                  <p:nvPr/>
                </p:nvSpPr>
                <p:spPr>
                  <a:xfrm>
                    <a:off x="4202831" y="3759246"/>
                    <a:ext cx="719474" cy="160357"/>
                  </a:xfrm>
                  <a:custGeom>
                    <a:avLst/>
                    <a:gdLst/>
                    <a:ahLst/>
                    <a:cxnLst/>
                    <a:rect l="l" t="t" r="r" b="b"/>
                    <a:pathLst>
                      <a:path w="19254" h="4197" extrusionOk="0">
                        <a:moveTo>
                          <a:pt x="1" y="0"/>
                        </a:moveTo>
                        <a:lnTo>
                          <a:pt x="1" y="4196"/>
                        </a:lnTo>
                        <a:lnTo>
                          <a:pt x="19254" y="4196"/>
                        </a:lnTo>
                        <a:lnTo>
                          <a:pt x="19254"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38" name="Google Shape;438;p30"/>
                  <p:cNvSpPr/>
                  <p:nvPr/>
                </p:nvSpPr>
                <p:spPr>
                  <a:xfrm>
                    <a:off x="4351164" y="1971031"/>
                    <a:ext cx="444965" cy="437056"/>
                  </a:xfrm>
                  <a:custGeom>
                    <a:avLst/>
                    <a:gdLst/>
                    <a:ahLst/>
                    <a:cxnLst/>
                    <a:rect l="l" t="t" r="r" b="b"/>
                    <a:pathLst>
                      <a:path w="11646" h="11439" extrusionOk="0">
                        <a:moveTo>
                          <a:pt x="5544" y="1"/>
                        </a:moveTo>
                        <a:cubicBezTo>
                          <a:pt x="4027" y="1"/>
                          <a:pt x="2832" y="671"/>
                          <a:pt x="2678" y="748"/>
                        </a:cubicBezTo>
                        <a:cubicBezTo>
                          <a:pt x="2363" y="903"/>
                          <a:pt x="1419" y="1482"/>
                          <a:pt x="894" y="2531"/>
                        </a:cubicBezTo>
                        <a:cubicBezTo>
                          <a:pt x="475" y="3266"/>
                          <a:pt x="630" y="3476"/>
                          <a:pt x="210" y="6098"/>
                        </a:cubicBezTo>
                        <a:cubicBezTo>
                          <a:pt x="55" y="7198"/>
                          <a:pt x="1" y="7357"/>
                          <a:pt x="55" y="7827"/>
                        </a:cubicBezTo>
                        <a:cubicBezTo>
                          <a:pt x="55" y="7827"/>
                          <a:pt x="160" y="9036"/>
                          <a:pt x="945" y="9980"/>
                        </a:cubicBezTo>
                        <a:cubicBezTo>
                          <a:pt x="1720" y="10930"/>
                          <a:pt x="3412" y="11438"/>
                          <a:pt x="5170" y="11438"/>
                        </a:cubicBezTo>
                        <a:cubicBezTo>
                          <a:pt x="7101" y="11438"/>
                          <a:pt x="9112" y="10824"/>
                          <a:pt x="10072" y="9506"/>
                        </a:cubicBezTo>
                        <a:cubicBezTo>
                          <a:pt x="11645" y="7357"/>
                          <a:pt x="10546" y="4575"/>
                          <a:pt x="10177" y="3685"/>
                        </a:cubicBezTo>
                        <a:cubicBezTo>
                          <a:pt x="9757" y="2636"/>
                          <a:pt x="9077" y="1063"/>
                          <a:pt x="7294" y="328"/>
                        </a:cubicBezTo>
                        <a:cubicBezTo>
                          <a:pt x="6691" y="90"/>
                          <a:pt x="6097" y="1"/>
                          <a:pt x="55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39" name="Google Shape;439;p30"/>
                  <p:cNvSpPr/>
                  <p:nvPr/>
                </p:nvSpPr>
                <p:spPr>
                  <a:xfrm>
                    <a:off x="3623728" y="2418363"/>
                    <a:ext cx="250488" cy="258665"/>
                  </a:xfrm>
                  <a:custGeom>
                    <a:avLst/>
                    <a:gdLst/>
                    <a:ahLst/>
                    <a:cxnLst/>
                    <a:rect l="l" t="t" r="r" b="b"/>
                    <a:pathLst>
                      <a:path w="6556" h="6770" extrusionOk="0">
                        <a:moveTo>
                          <a:pt x="1625" y="1"/>
                        </a:moveTo>
                        <a:cubicBezTo>
                          <a:pt x="1415" y="1"/>
                          <a:pt x="1260" y="211"/>
                          <a:pt x="1205" y="370"/>
                        </a:cubicBezTo>
                        <a:cubicBezTo>
                          <a:pt x="945" y="1155"/>
                          <a:pt x="2518" y="2414"/>
                          <a:pt x="2518" y="2468"/>
                        </a:cubicBezTo>
                        <a:cubicBezTo>
                          <a:pt x="2518" y="2468"/>
                          <a:pt x="2044" y="2154"/>
                          <a:pt x="1574" y="1470"/>
                        </a:cubicBezTo>
                        <a:cubicBezTo>
                          <a:pt x="1080" y="877"/>
                          <a:pt x="958" y="470"/>
                          <a:pt x="683" y="470"/>
                        </a:cubicBezTo>
                        <a:cubicBezTo>
                          <a:pt x="666" y="470"/>
                          <a:pt x="648" y="472"/>
                          <a:pt x="630" y="475"/>
                        </a:cubicBezTo>
                        <a:cubicBezTo>
                          <a:pt x="420" y="475"/>
                          <a:pt x="210" y="685"/>
                          <a:pt x="210" y="895"/>
                        </a:cubicBezTo>
                        <a:cubicBezTo>
                          <a:pt x="156" y="1104"/>
                          <a:pt x="315" y="1314"/>
                          <a:pt x="630" y="1574"/>
                        </a:cubicBezTo>
                        <a:cubicBezTo>
                          <a:pt x="439" y="1480"/>
                          <a:pt x="325" y="1462"/>
                          <a:pt x="266" y="1462"/>
                        </a:cubicBezTo>
                        <a:cubicBezTo>
                          <a:pt x="227" y="1462"/>
                          <a:pt x="210" y="1470"/>
                          <a:pt x="210" y="1470"/>
                        </a:cubicBezTo>
                        <a:cubicBezTo>
                          <a:pt x="51" y="1524"/>
                          <a:pt x="1" y="1734"/>
                          <a:pt x="1" y="1889"/>
                        </a:cubicBezTo>
                        <a:cubicBezTo>
                          <a:pt x="1" y="2258"/>
                          <a:pt x="366" y="2624"/>
                          <a:pt x="735" y="2888"/>
                        </a:cubicBezTo>
                        <a:cubicBezTo>
                          <a:pt x="576" y="2888"/>
                          <a:pt x="420" y="2888"/>
                          <a:pt x="315" y="2938"/>
                        </a:cubicBezTo>
                        <a:cubicBezTo>
                          <a:pt x="210" y="3043"/>
                          <a:pt x="156" y="3148"/>
                          <a:pt x="106" y="3253"/>
                        </a:cubicBezTo>
                        <a:cubicBezTo>
                          <a:pt x="106" y="3568"/>
                          <a:pt x="576" y="4092"/>
                          <a:pt x="3513" y="4932"/>
                        </a:cubicBezTo>
                        <a:cubicBezTo>
                          <a:pt x="3513" y="4986"/>
                          <a:pt x="3568" y="5036"/>
                          <a:pt x="3568" y="5091"/>
                        </a:cubicBezTo>
                        <a:cubicBezTo>
                          <a:pt x="3933" y="5511"/>
                          <a:pt x="4352" y="6140"/>
                          <a:pt x="4931" y="6770"/>
                        </a:cubicBezTo>
                        <a:cubicBezTo>
                          <a:pt x="5506" y="5981"/>
                          <a:pt x="6031" y="5141"/>
                          <a:pt x="6555" y="4252"/>
                        </a:cubicBezTo>
                        <a:cubicBezTo>
                          <a:pt x="6085" y="4042"/>
                          <a:pt x="5611" y="3778"/>
                          <a:pt x="5141" y="3568"/>
                        </a:cubicBezTo>
                        <a:cubicBezTo>
                          <a:pt x="5141" y="3517"/>
                          <a:pt x="5141" y="3463"/>
                          <a:pt x="5192" y="3412"/>
                        </a:cubicBezTo>
                        <a:lnTo>
                          <a:pt x="5192" y="3358"/>
                        </a:lnTo>
                        <a:cubicBezTo>
                          <a:pt x="5192" y="3308"/>
                          <a:pt x="5246" y="3253"/>
                          <a:pt x="5246" y="3148"/>
                        </a:cubicBezTo>
                        <a:cubicBezTo>
                          <a:pt x="5296" y="2993"/>
                          <a:pt x="5351" y="2783"/>
                          <a:pt x="5351" y="2519"/>
                        </a:cubicBezTo>
                        <a:lnTo>
                          <a:pt x="5401" y="2468"/>
                        </a:lnTo>
                        <a:lnTo>
                          <a:pt x="5401" y="2204"/>
                        </a:lnTo>
                        <a:lnTo>
                          <a:pt x="5401" y="2154"/>
                        </a:lnTo>
                        <a:cubicBezTo>
                          <a:pt x="5401" y="2154"/>
                          <a:pt x="5456" y="2099"/>
                          <a:pt x="5456" y="2049"/>
                        </a:cubicBezTo>
                        <a:lnTo>
                          <a:pt x="5456" y="1839"/>
                        </a:lnTo>
                        <a:cubicBezTo>
                          <a:pt x="5456" y="1470"/>
                          <a:pt x="5401" y="1155"/>
                          <a:pt x="5141" y="1050"/>
                        </a:cubicBezTo>
                        <a:cubicBezTo>
                          <a:pt x="5089" y="997"/>
                          <a:pt x="5010" y="971"/>
                          <a:pt x="4925" y="971"/>
                        </a:cubicBezTo>
                        <a:cubicBezTo>
                          <a:pt x="4839" y="971"/>
                          <a:pt x="4747" y="997"/>
                          <a:pt x="4667" y="1050"/>
                        </a:cubicBezTo>
                        <a:cubicBezTo>
                          <a:pt x="4247" y="1365"/>
                          <a:pt x="4722" y="2363"/>
                          <a:pt x="4407" y="2519"/>
                        </a:cubicBezTo>
                        <a:cubicBezTo>
                          <a:pt x="4374" y="2545"/>
                          <a:pt x="4331" y="2557"/>
                          <a:pt x="4281" y="2557"/>
                        </a:cubicBezTo>
                        <a:cubicBezTo>
                          <a:pt x="3935" y="2557"/>
                          <a:pt x="3231" y="1963"/>
                          <a:pt x="2728" y="1365"/>
                        </a:cubicBezTo>
                        <a:cubicBezTo>
                          <a:pt x="2149" y="630"/>
                          <a:pt x="1994" y="1"/>
                          <a:pt x="1625" y="1"/>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40" name="Google Shape;440;p30"/>
                  <p:cNvSpPr/>
                  <p:nvPr/>
                </p:nvSpPr>
                <p:spPr>
                  <a:xfrm>
                    <a:off x="3619717" y="2414160"/>
                    <a:ext cx="226418" cy="200666"/>
                  </a:xfrm>
                  <a:custGeom>
                    <a:avLst/>
                    <a:gdLst/>
                    <a:ahLst/>
                    <a:cxnLst/>
                    <a:rect l="l" t="t" r="r" b="b"/>
                    <a:pathLst>
                      <a:path w="5926" h="5252" extrusionOk="0">
                        <a:moveTo>
                          <a:pt x="1785" y="1"/>
                        </a:moveTo>
                        <a:cubicBezTo>
                          <a:pt x="1767" y="1"/>
                          <a:pt x="1748" y="2"/>
                          <a:pt x="1730" y="6"/>
                        </a:cubicBezTo>
                        <a:cubicBezTo>
                          <a:pt x="1469" y="6"/>
                          <a:pt x="1260" y="216"/>
                          <a:pt x="1205" y="426"/>
                        </a:cubicBezTo>
                        <a:cubicBezTo>
                          <a:pt x="1155" y="530"/>
                          <a:pt x="1155" y="585"/>
                          <a:pt x="1155" y="635"/>
                        </a:cubicBezTo>
                        <a:cubicBezTo>
                          <a:pt x="1050" y="530"/>
                          <a:pt x="890" y="426"/>
                          <a:pt x="735" y="426"/>
                        </a:cubicBezTo>
                        <a:cubicBezTo>
                          <a:pt x="471" y="426"/>
                          <a:pt x="211" y="690"/>
                          <a:pt x="156" y="1005"/>
                        </a:cubicBezTo>
                        <a:cubicBezTo>
                          <a:pt x="156" y="1160"/>
                          <a:pt x="211" y="1265"/>
                          <a:pt x="315" y="1424"/>
                        </a:cubicBezTo>
                        <a:cubicBezTo>
                          <a:pt x="261" y="1424"/>
                          <a:pt x="261" y="1475"/>
                          <a:pt x="261" y="1475"/>
                        </a:cubicBezTo>
                        <a:cubicBezTo>
                          <a:pt x="51" y="1580"/>
                          <a:pt x="1" y="1844"/>
                          <a:pt x="1" y="1999"/>
                        </a:cubicBezTo>
                        <a:cubicBezTo>
                          <a:pt x="1" y="2314"/>
                          <a:pt x="211" y="2629"/>
                          <a:pt x="471" y="2893"/>
                        </a:cubicBezTo>
                        <a:cubicBezTo>
                          <a:pt x="420" y="2893"/>
                          <a:pt x="366" y="2943"/>
                          <a:pt x="366" y="2943"/>
                        </a:cubicBezTo>
                        <a:cubicBezTo>
                          <a:pt x="211" y="3048"/>
                          <a:pt x="106" y="3208"/>
                          <a:pt x="106" y="3363"/>
                        </a:cubicBezTo>
                        <a:cubicBezTo>
                          <a:pt x="106" y="3732"/>
                          <a:pt x="420" y="4257"/>
                          <a:pt x="3513" y="5146"/>
                        </a:cubicBezTo>
                        <a:cubicBezTo>
                          <a:pt x="3568" y="5201"/>
                          <a:pt x="3568" y="5201"/>
                          <a:pt x="3568" y="5251"/>
                        </a:cubicBezTo>
                        <a:lnTo>
                          <a:pt x="3777" y="5096"/>
                        </a:lnTo>
                        <a:cubicBezTo>
                          <a:pt x="3777" y="5042"/>
                          <a:pt x="3723" y="5042"/>
                          <a:pt x="3723" y="4991"/>
                        </a:cubicBezTo>
                        <a:lnTo>
                          <a:pt x="3673" y="4937"/>
                        </a:lnTo>
                        <a:cubicBezTo>
                          <a:pt x="630" y="4047"/>
                          <a:pt x="366" y="3573"/>
                          <a:pt x="366" y="3363"/>
                        </a:cubicBezTo>
                        <a:cubicBezTo>
                          <a:pt x="366" y="3313"/>
                          <a:pt x="420" y="3208"/>
                          <a:pt x="471" y="3153"/>
                        </a:cubicBezTo>
                        <a:cubicBezTo>
                          <a:pt x="523" y="3128"/>
                          <a:pt x="576" y="3115"/>
                          <a:pt x="628" y="3115"/>
                        </a:cubicBezTo>
                        <a:cubicBezTo>
                          <a:pt x="681" y="3115"/>
                          <a:pt x="733" y="3128"/>
                          <a:pt x="785" y="3153"/>
                        </a:cubicBezTo>
                        <a:cubicBezTo>
                          <a:pt x="1365" y="3522"/>
                          <a:pt x="1939" y="3732"/>
                          <a:pt x="1994" y="3732"/>
                        </a:cubicBezTo>
                        <a:cubicBezTo>
                          <a:pt x="2004" y="3742"/>
                          <a:pt x="2014" y="3746"/>
                          <a:pt x="2023" y="3746"/>
                        </a:cubicBezTo>
                        <a:cubicBezTo>
                          <a:pt x="2063" y="3746"/>
                          <a:pt x="2099" y="3678"/>
                          <a:pt x="2099" y="3678"/>
                        </a:cubicBezTo>
                        <a:cubicBezTo>
                          <a:pt x="2149" y="3678"/>
                          <a:pt x="2149" y="3573"/>
                          <a:pt x="2099" y="3522"/>
                        </a:cubicBezTo>
                        <a:cubicBezTo>
                          <a:pt x="2099" y="3522"/>
                          <a:pt x="1469" y="2998"/>
                          <a:pt x="890" y="2893"/>
                        </a:cubicBezTo>
                        <a:cubicBezTo>
                          <a:pt x="525" y="2629"/>
                          <a:pt x="261" y="2314"/>
                          <a:pt x="211" y="1999"/>
                        </a:cubicBezTo>
                        <a:cubicBezTo>
                          <a:pt x="211" y="1894"/>
                          <a:pt x="261" y="1739"/>
                          <a:pt x="366" y="1684"/>
                        </a:cubicBezTo>
                        <a:cubicBezTo>
                          <a:pt x="366" y="1684"/>
                          <a:pt x="420" y="1684"/>
                          <a:pt x="630" y="1789"/>
                        </a:cubicBezTo>
                        <a:cubicBezTo>
                          <a:pt x="735" y="1949"/>
                          <a:pt x="890" y="2054"/>
                          <a:pt x="1100" y="2209"/>
                        </a:cubicBezTo>
                        <a:cubicBezTo>
                          <a:pt x="1205" y="2314"/>
                          <a:pt x="2204" y="3153"/>
                          <a:pt x="2359" y="3153"/>
                        </a:cubicBezTo>
                        <a:lnTo>
                          <a:pt x="2414" y="3153"/>
                        </a:lnTo>
                        <a:lnTo>
                          <a:pt x="2464" y="3103"/>
                        </a:lnTo>
                        <a:cubicBezTo>
                          <a:pt x="2519" y="2998"/>
                          <a:pt x="2464" y="2893"/>
                          <a:pt x="2359" y="2838"/>
                        </a:cubicBezTo>
                        <a:cubicBezTo>
                          <a:pt x="2309" y="2788"/>
                          <a:pt x="2204" y="2734"/>
                          <a:pt x="2099" y="2629"/>
                        </a:cubicBezTo>
                        <a:cubicBezTo>
                          <a:pt x="1469" y="2104"/>
                          <a:pt x="1050" y="1789"/>
                          <a:pt x="785" y="1634"/>
                        </a:cubicBezTo>
                        <a:cubicBezTo>
                          <a:pt x="525" y="1370"/>
                          <a:pt x="366" y="1160"/>
                          <a:pt x="420" y="1005"/>
                        </a:cubicBezTo>
                        <a:cubicBezTo>
                          <a:pt x="420" y="845"/>
                          <a:pt x="630" y="690"/>
                          <a:pt x="735" y="690"/>
                        </a:cubicBezTo>
                        <a:cubicBezTo>
                          <a:pt x="890" y="690"/>
                          <a:pt x="995" y="845"/>
                          <a:pt x="1155" y="1110"/>
                        </a:cubicBezTo>
                        <a:cubicBezTo>
                          <a:pt x="1260" y="1265"/>
                          <a:pt x="1415" y="1475"/>
                          <a:pt x="1574" y="1684"/>
                        </a:cubicBezTo>
                        <a:cubicBezTo>
                          <a:pt x="1994" y="2264"/>
                          <a:pt x="2519" y="2683"/>
                          <a:pt x="2623" y="2683"/>
                        </a:cubicBezTo>
                        <a:lnTo>
                          <a:pt x="2674" y="2683"/>
                        </a:lnTo>
                        <a:lnTo>
                          <a:pt x="2779" y="2629"/>
                        </a:lnTo>
                        <a:lnTo>
                          <a:pt x="2779" y="2578"/>
                        </a:lnTo>
                        <a:cubicBezTo>
                          <a:pt x="2779" y="2524"/>
                          <a:pt x="2728" y="2473"/>
                          <a:pt x="2623" y="2368"/>
                        </a:cubicBezTo>
                        <a:cubicBezTo>
                          <a:pt x="1469" y="1319"/>
                          <a:pt x="1310" y="795"/>
                          <a:pt x="1415" y="530"/>
                        </a:cubicBezTo>
                        <a:cubicBezTo>
                          <a:pt x="1469" y="375"/>
                          <a:pt x="1625" y="270"/>
                          <a:pt x="1730" y="216"/>
                        </a:cubicBezTo>
                        <a:cubicBezTo>
                          <a:pt x="1889" y="216"/>
                          <a:pt x="1994" y="426"/>
                          <a:pt x="2204" y="795"/>
                        </a:cubicBezTo>
                        <a:cubicBezTo>
                          <a:pt x="2359" y="1005"/>
                          <a:pt x="2519" y="1265"/>
                          <a:pt x="2779" y="1580"/>
                        </a:cubicBezTo>
                        <a:cubicBezTo>
                          <a:pt x="3104" y="1997"/>
                          <a:pt x="3914" y="2779"/>
                          <a:pt x="4390" y="2779"/>
                        </a:cubicBezTo>
                        <a:cubicBezTo>
                          <a:pt x="4454" y="2779"/>
                          <a:pt x="4512" y="2765"/>
                          <a:pt x="4562" y="2734"/>
                        </a:cubicBezTo>
                        <a:cubicBezTo>
                          <a:pt x="4772" y="2629"/>
                          <a:pt x="4772" y="2314"/>
                          <a:pt x="4722" y="1999"/>
                        </a:cubicBezTo>
                        <a:cubicBezTo>
                          <a:pt x="4722" y="1739"/>
                          <a:pt x="4667" y="1370"/>
                          <a:pt x="4827" y="1265"/>
                        </a:cubicBezTo>
                        <a:cubicBezTo>
                          <a:pt x="4879" y="1240"/>
                          <a:pt x="4944" y="1227"/>
                          <a:pt x="5009" y="1227"/>
                        </a:cubicBezTo>
                        <a:cubicBezTo>
                          <a:pt x="5074" y="1227"/>
                          <a:pt x="5139" y="1240"/>
                          <a:pt x="5192" y="1265"/>
                        </a:cubicBezTo>
                        <a:cubicBezTo>
                          <a:pt x="5506" y="1424"/>
                          <a:pt x="5506" y="2314"/>
                          <a:pt x="5141" y="3468"/>
                        </a:cubicBezTo>
                        <a:lnTo>
                          <a:pt x="5401" y="3573"/>
                        </a:lnTo>
                        <a:cubicBezTo>
                          <a:pt x="5611" y="2788"/>
                          <a:pt x="5926" y="1370"/>
                          <a:pt x="5351" y="1055"/>
                        </a:cubicBezTo>
                        <a:cubicBezTo>
                          <a:pt x="5264" y="998"/>
                          <a:pt x="5130" y="957"/>
                          <a:pt x="4993" y="957"/>
                        </a:cubicBezTo>
                        <a:cubicBezTo>
                          <a:pt x="4879" y="957"/>
                          <a:pt x="4762" y="985"/>
                          <a:pt x="4667" y="1055"/>
                        </a:cubicBezTo>
                        <a:cubicBezTo>
                          <a:pt x="4407" y="1265"/>
                          <a:pt x="4457" y="1684"/>
                          <a:pt x="4457" y="2054"/>
                        </a:cubicBezTo>
                        <a:cubicBezTo>
                          <a:pt x="4512" y="2209"/>
                          <a:pt x="4512" y="2473"/>
                          <a:pt x="4457" y="2524"/>
                        </a:cubicBezTo>
                        <a:cubicBezTo>
                          <a:pt x="4443" y="2534"/>
                          <a:pt x="4423" y="2538"/>
                          <a:pt x="4399" y="2538"/>
                        </a:cubicBezTo>
                        <a:cubicBezTo>
                          <a:pt x="4165" y="2538"/>
                          <a:pt x="3509" y="2090"/>
                          <a:pt x="2938" y="1424"/>
                        </a:cubicBezTo>
                        <a:cubicBezTo>
                          <a:pt x="2728" y="1110"/>
                          <a:pt x="2569" y="845"/>
                          <a:pt x="2414" y="635"/>
                        </a:cubicBezTo>
                        <a:cubicBezTo>
                          <a:pt x="2219" y="296"/>
                          <a:pt x="2024" y="1"/>
                          <a:pt x="17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41" name="Google Shape;441;p30"/>
                  <p:cNvSpPr/>
                  <p:nvPr/>
                </p:nvSpPr>
                <p:spPr>
                  <a:xfrm>
                    <a:off x="3693801" y="3446560"/>
                    <a:ext cx="667485" cy="1034697"/>
                  </a:xfrm>
                  <a:custGeom>
                    <a:avLst/>
                    <a:gdLst/>
                    <a:ahLst/>
                    <a:cxnLst/>
                    <a:rect l="l" t="t" r="r" b="b"/>
                    <a:pathLst>
                      <a:path w="17470" h="27081" extrusionOk="0">
                        <a:moveTo>
                          <a:pt x="15808" y="0"/>
                        </a:moveTo>
                        <a:cubicBezTo>
                          <a:pt x="9686" y="0"/>
                          <a:pt x="4977" y="2025"/>
                          <a:pt x="4302" y="4353"/>
                        </a:cubicBezTo>
                        <a:cubicBezTo>
                          <a:pt x="4146" y="4827"/>
                          <a:pt x="3777" y="6766"/>
                          <a:pt x="3882" y="8394"/>
                        </a:cubicBezTo>
                        <a:cubicBezTo>
                          <a:pt x="3882" y="8654"/>
                          <a:pt x="3987" y="9388"/>
                          <a:pt x="4092" y="10387"/>
                        </a:cubicBezTo>
                        <a:cubicBezTo>
                          <a:pt x="4356" y="12536"/>
                          <a:pt x="4566" y="12850"/>
                          <a:pt x="5196" y="16417"/>
                        </a:cubicBezTo>
                        <a:cubicBezTo>
                          <a:pt x="6140" y="22082"/>
                          <a:pt x="5980" y="22976"/>
                          <a:pt x="5456" y="23816"/>
                        </a:cubicBezTo>
                        <a:cubicBezTo>
                          <a:pt x="4986" y="24600"/>
                          <a:pt x="3727" y="26124"/>
                          <a:pt x="0" y="27068"/>
                        </a:cubicBezTo>
                        <a:cubicBezTo>
                          <a:pt x="541" y="27076"/>
                          <a:pt x="1049" y="27080"/>
                          <a:pt x="1525" y="27080"/>
                        </a:cubicBezTo>
                        <a:cubicBezTo>
                          <a:pt x="7012" y="27080"/>
                          <a:pt x="8355" y="26548"/>
                          <a:pt x="8498" y="26019"/>
                        </a:cubicBezTo>
                        <a:cubicBezTo>
                          <a:pt x="8553" y="25809"/>
                          <a:pt x="8343" y="25389"/>
                          <a:pt x="8393" y="24495"/>
                        </a:cubicBezTo>
                        <a:cubicBezTo>
                          <a:pt x="8393" y="23920"/>
                          <a:pt x="8553" y="23446"/>
                          <a:pt x="8603" y="23291"/>
                        </a:cubicBezTo>
                        <a:cubicBezTo>
                          <a:pt x="9497" y="19934"/>
                          <a:pt x="10546" y="16208"/>
                          <a:pt x="9707" y="12800"/>
                        </a:cubicBezTo>
                        <a:cubicBezTo>
                          <a:pt x="9232" y="10807"/>
                          <a:pt x="9023" y="10282"/>
                          <a:pt x="9023" y="9808"/>
                        </a:cubicBezTo>
                        <a:cubicBezTo>
                          <a:pt x="9077" y="9598"/>
                          <a:pt x="9128" y="9388"/>
                          <a:pt x="9232" y="9179"/>
                        </a:cubicBezTo>
                        <a:cubicBezTo>
                          <a:pt x="10126" y="7135"/>
                          <a:pt x="15477" y="8969"/>
                          <a:pt x="16996" y="6766"/>
                        </a:cubicBezTo>
                        <a:cubicBezTo>
                          <a:pt x="17470" y="6031"/>
                          <a:pt x="17365" y="5192"/>
                          <a:pt x="17260" y="3723"/>
                        </a:cubicBezTo>
                        <a:cubicBezTo>
                          <a:pt x="17050" y="2045"/>
                          <a:pt x="16471" y="786"/>
                          <a:pt x="16052" y="1"/>
                        </a:cubicBezTo>
                        <a:cubicBezTo>
                          <a:pt x="15970" y="0"/>
                          <a:pt x="15889" y="0"/>
                          <a:pt x="15808" y="0"/>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42" name="Google Shape;442;p30"/>
                  <p:cNvSpPr/>
                  <p:nvPr/>
                </p:nvSpPr>
                <p:spPr>
                  <a:xfrm>
                    <a:off x="3651773" y="4388524"/>
                    <a:ext cx="390786" cy="126238"/>
                  </a:xfrm>
                  <a:custGeom>
                    <a:avLst/>
                    <a:gdLst/>
                    <a:ahLst/>
                    <a:cxnLst/>
                    <a:rect l="l" t="t" r="r" b="b"/>
                    <a:pathLst>
                      <a:path w="10228" h="3304" extrusionOk="0">
                        <a:moveTo>
                          <a:pt x="9493" y="1"/>
                        </a:moveTo>
                        <a:cubicBezTo>
                          <a:pt x="9338" y="261"/>
                          <a:pt x="8969" y="735"/>
                          <a:pt x="8339" y="1155"/>
                        </a:cubicBezTo>
                        <a:cubicBezTo>
                          <a:pt x="8339" y="1155"/>
                          <a:pt x="7920" y="1470"/>
                          <a:pt x="7395" y="1679"/>
                        </a:cubicBezTo>
                        <a:cubicBezTo>
                          <a:pt x="6866" y="1880"/>
                          <a:pt x="6247" y="1946"/>
                          <a:pt x="5657" y="1946"/>
                        </a:cubicBezTo>
                        <a:cubicBezTo>
                          <a:pt x="4552" y="1946"/>
                          <a:pt x="3545" y="1712"/>
                          <a:pt x="3408" y="1679"/>
                        </a:cubicBezTo>
                        <a:cubicBezTo>
                          <a:pt x="3199" y="1679"/>
                          <a:pt x="2989" y="1730"/>
                          <a:pt x="2729" y="1730"/>
                        </a:cubicBezTo>
                        <a:cubicBezTo>
                          <a:pt x="2414" y="1784"/>
                          <a:pt x="2099" y="1835"/>
                          <a:pt x="1784" y="1940"/>
                        </a:cubicBezTo>
                        <a:cubicBezTo>
                          <a:pt x="1470" y="1994"/>
                          <a:pt x="1100" y="2044"/>
                          <a:pt x="786" y="2204"/>
                        </a:cubicBezTo>
                        <a:cubicBezTo>
                          <a:pt x="526" y="2309"/>
                          <a:pt x="1" y="2624"/>
                          <a:pt x="106" y="2938"/>
                        </a:cubicBezTo>
                        <a:cubicBezTo>
                          <a:pt x="211" y="3253"/>
                          <a:pt x="945" y="3303"/>
                          <a:pt x="2519" y="3303"/>
                        </a:cubicBezTo>
                        <a:cubicBezTo>
                          <a:pt x="4458" y="3303"/>
                          <a:pt x="5981" y="3253"/>
                          <a:pt x="7395" y="3198"/>
                        </a:cubicBezTo>
                        <a:lnTo>
                          <a:pt x="9283" y="3198"/>
                        </a:lnTo>
                        <a:cubicBezTo>
                          <a:pt x="9388" y="3148"/>
                          <a:pt x="10123" y="2624"/>
                          <a:pt x="10177" y="1679"/>
                        </a:cubicBezTo>
                        <a:cubicBezTo>
                          <a:pt x="10228" y="735"/>
                          <a:pt x="9598" y="106"/>
                          <a:pt x="9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43" name="Google Shape;443;p30"/>
                  <p:cNvSpPr/>
                  <p:nvPr/>
                </p:nvSpPr>
                <p:spPr>
                  <a:xfrm>
                    <a:off x="4411303" y="2230000"/>
                    <a:ext cx="272572" cy="393346"/>
                  </a:xfrm>
                  <a:custGeom>
                    <a:avLst/>
                    <a:gdLst/>
                    <a:ahLst/>
                    <a:cxnLst/>
                    <a:rect l="l" t="t" r="r" b="b"/>
                    <a:pathLst>
                      <a:path w="7134" h="10295" extrusionOk="0">
                        <a:moveTo>
                          <a:pt x="5770" y="0"/>
                        </a:moveTo>
                        <a:cubicBezTo>
                          <a:pt x="4461" y="525"/>
                          <a:pt x="3097" y="1104"/>
                          <a:pt x="1733" y="1628"/>
                        </a:cubicBezTo>
                        <a:cubicBezTo>
                          <a:pt x="1784" y="1733"/>
                          <a:pt x="1943" y="2098"/>
                          <a:pt x="1993" y="2572"/>
                        </a:cubicBezTo>
                        <a:cubicBezTo>
                          <a:pt x="2048" y="2782"/>
                          <a:pt x="2153" y="3307"/>
                          <a:pt x="2098" y="4041"/>
                        </a:cubicBezTo>
                        <a:cubicBezTo>
                          <a:pt x="2048" y="4356"/>
                          <a:pt x="1993" y="5141"/>
                          <a:pt x="1628" y="6244"/>
                        </a:cubicBezTo>
                        <a:cubicBezTo>
                          <a:pt x="1523" y="6454"/>
                          <a:pt x="1469" y="6609"/>
                          <a:pt x="1419" y="6819"/>
                        </a:cubicBezTo>
                        <a:cubicBezTo>
                          <a:pt x="1364" y="6874"/>
                          <a:pt x="1364" y="6924"/>
                          <a:pt x="1364" y="6979"/>
                        </a:cubicBezTo>
                        <a:cubicBezTo>
                          <a:pt x="1104" y="7658"/>
                          <a:pt x="630" y="8603"/>
                          <a:pt x="0" y="9601"/>
                        </a:cubicBezTo>
                        <a:cubicBezTo>
                          <a:pt x="528" y="9838"/>
                          <a:pt x="1574" y="10295"/>
                          <a:pt x="2946" y="10295"/>
                        </a:cubicBezTo>
                        <a:cubicBezTo>
                          <a:pt x="3080" y="10295"/>
                          <a:pt x="3217" y="10290"/>
                          <a:pt x="3357" y="10281"/>
                        </a:cubicBezTo>
                        <a:cubicBezTo>
                          <a:pt x="5141" y="10126"/>
                          <a:pt x="6400" y="9232"/>
                          <a:pt x="7134" y="8498"/>
                        </a:cubicBezTo>
                        <a:cubicBezTo>
                          <a:pt x="7134" y="8028"/>
                          <a:pt x="7084" y="7554"/>
                          <a:pt x="6924" y="7188"/>
                        </a:cubicBezTo>
                        <a:cubicBezTo>
                          <a:pt x="6819" y="7084"/>
                          <a:pt x="6714" y="6924"/>
                          <a:pt x="6609" y="6819"/>
                        </a:cubicBezTo>
                        <a:cubicBezTo>
                          <a:pt x="6505" y="6609"/>
                          <a:pt x="6400" y="6454"/>
                          <a:pt x="6295" y="6244"/>
                        </a:cubicBezTo>
                        <a:cubicBezTo>
                          <a:pt x="6244" y="6085"/>
                          <a:pt x="6190" y="5930"/>
                          <a:pt x="6139" y="5720"/>
                        </a:cubicBezTo>
                        <a:cubicBezTo>
                          <a:pt x="6035" y="5300"/>
                          <a:pt x="6035" y="4776"/>
                          <a:pt x="6035" y="4301"/>
                        </a:cubicBezTo>
                        <a:cubicBezTo>
                          <a:pt x="6035" y="3307"/>
                          <a:pt x="5980" y="1888"/>
                          <a:pt x="5770" y="0"/>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44" name="Google Shape;444;p30"/>
                  <p:cNvSpPr/>
                  <p:nvPr/>
                </p:nvSpPr>
                <p:spPr>
                  <a:xfrm>
                    <a:off x="4487451" y="2297666"/>
                    <a:ext cx="134376" cy="126429"/>
                  </a:xfrm>
                  <a:custGeom>
                    <a:avLst/>
                    <a:gdLst/>
                    <a:ahLst/>
                    <a:cxnLst/>
                    <a:rect l="l" t="t" r="r" b="b"/>
                    <a:pathLst>
                      <a:path w="3517" h="3309" extrusionOk="0">
                        <a:moveTo>
                          <a:pt x="3049" y="1"/>
                        </a:moveTo>
                        <a:cubicBezTo>
                          <a:pt x="2837" y="1"/>
                          <a:pt x="2495" y="580"/>
                          <a:pt x="1524" y="1116"/>
                        </a:cubicBezTo>
                        <a:cubicBezTo>
                          <a:pt x="945" y="1376"/>
                          <a:pt x="475" y="1536"/>
                          <a:pt x="0" y="1641"/>
                        </a:cubicBezTo>
                        <a:cubicBezTo>
                          <a:pt x="105" y="2060"/>
                          <a:pt x="160" y="2530"/>
                          <a:pt x="105" y="3109"/>
                        </a:cubicBezTo>
                        <a:cubicBezTo>
                          <a:pt x="423" y="3225"/>
                          <a:pt x="756" y="3308"/>
                          <a:pt x="1096" y="3308"/>
                        </a:cubicBezTo>
                        <a:cubicBezTo>
                          <a:pt x="1375" y="3308"/>
                          <a:pt x="1659" y="3252"/>
                          <a:pt x="1943" y="3109"/>
                        </a:cubicBezTo>
                        <a:cubicBezTo>
                          <a:pt x="3307" y="2425"/>
                          <a:pt x="3517" y="222"/>
                          <a:pt x="3097" y="13"/>
                        </a:cubicBezTo>
                        <a:cubicBezTo>
                          <a:pt x="3082" y="5"/>
                          <a:pt x="3066" y="1"/>
                          <a:pt x="3049" y="1"/>
                        </a:cubicBezTo>
                        <a:close/>
                      </a:path>
                    </a:pathLst>
                  </a:custGeom>
                  <a:solidFill>
                    <a:srgbClr val="D68F8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45" name="Google Shape;445;p30"/>
                  <p:cNvSpPr/>
                  <p:nvPr/>
                </p:nvSpPr>
                <p:spPr>
                  <a:xfrm>
                    <a:off x="4377298" y="2047407"/>
                    <a:ext cx="314601" cy="347383"/>
                  </a:xfrm>
                  <a:custGeom>
                    <a:avLst/>
                    <a:gdLst/>
                    <a:ahLst/>
                    <a:cxnLst/>
                    <a:rect l="l" t="t" r="r" b="b"/>
                    <a:pathLst>
                      <a:path w="8234" h="9092" extrusionOk="0">
                        <a:moveTo>
                          <a:pt x="4051" y="0"/>
                        </a:moveTo>
                        <a:cubicBezTo>
                          <a:pt x="3746" y="0"/>
                          <a:pt x="3454" y="41"/>
                          <a:pt x="3198" y="113"/>
                        </a:cubicBezTo>
                        <a:cubicBezTo>
                          <a:pt x="1784" y="478"/>
                          <a:pt x="1205" y="1791"/>
                          <a:pt x="945" y="2366"/>
                        </a:cubicBezTo>
                        <a:cubicBezTo>
                          <a:pt x="1" y="4464"/>
                          <a:pt x="840" y="6407"/>
                          <a:pt x="995" y="6772"/>
                        </a:cubicBezTo>
                        <a:cubicBezTo>
                          <a:pt x="1205" y="7351"/>
                          <a:pt x="1889" y="8925"/>
                          <a:pt x="3148" y="9080"/>
                        </a:cubicBezTo>
                        <a:cubicBezTo>
                          <a:pt x="3220" y="9088"/>
                          <a:pt x="3289" y="9091"/>
                          <a:pt x="3355" y="9091"/>
                        </a:cubicBezTo>
                        <a:cubicBezTo>
                          <a:pt x="3772" y="9091"/>
                          <a:pt x="4088" y="8954"/>
                          <a:pt x="4407" y="8820"/>
                        </a:cubicBezTo>
                        <a:cubicBezTo>
                          <a:pt x="5666" y="8241"/>
                          <a:pt x="6345" y="7192"/>
                          <a:pt x="6660" y="6617"/>
                        </a:cubicBezTo>
                        <a:cubicBezTo>
                          <a:pt x="6765" y="6563"/>
                          <a:pt x="7604" y="6407"/>
                          <a:pt x="8024" y="5673"/>
                        </a:cubicBezTo>
                        <a:cubicBezTo>
                          <a:pt x="8079" y="5568"/>
                          <a:pt x="8234" y="5094"/>
                          <a:pt x="8129" y="4624"/>
                        </a:cubicBezTo>
                        <a:cubicBezTo>
                          <a:pt x="8079" y="4519"/>
                          <a:pt x="7869" y="3889"/>
                          <a:pt x="7395" y="3835"/>
                        </a:cubicBezTo>
                        <a:cubicBezTo>
                          <a:pt x="7135" y="3835"/>
                          <a:pt x="6875" y="3978"/>
                          <a:pt x="6705" y="4236"/>
                        </a:cubicBezTo>
                        <a:lnTo>
                          <a:pt x="6705" y="4236"/>
                        </a:lnTo>
                        <a:cubicBezTo>
                          <a:pt x="7231" y="3172"/>
                          <a:pt x="7143" y="1951"/>
                          <a:pt x="6400" y="1057"/>
                        </a:cubicBezTo>
                        <a:cubicBezTo>
                          <a:pt x="5788" y="293"/>
                          <a:pt x="4870" y="0"/>
                          <a:pt x="4051" y="0"/>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46" name="Google Shape;446;p30"/>
                  <p:cNvSpPr/>
                  <p:nvPr/>
                </p:nvSpPr>
                <p:spPr>
                  <a:xfrm>
                    <a:off x="4419289" y="2178803"/>
                    <a:ext cx="76224" cy="27166"/>
                  </a:xfrm>
                  <a:custGeom>
                    <a:avLst/>
                    <a:gdLst/>
                    <a:ahLst/>
                    <a:cxnLst/>
                    <a:rect l="l" t="t" r="r" b="b"/>
                    <a:pathLst>
                      <a:path w="1995" h="711" extrusionOk="0">
                        <a:moveTo>
                          <a:pt x="995" y="1"/>
                        </a:moveTo>
                        <a:cubicBezTo>
                          <a:pt x="912" y="1"/>
                          <a:pt x="825" y="10"/>
                          <a:pt x="735" y="31"/>
                        </a:cubicBezTo>
                        <a:cubicBezTo>
                          <a:pt x="370" y="136"/>
                          <a:pt x="106" y="396"/>
                          <a:pt x="1" y="555"/>
                        </a:cubicBezTo>
                        <a:lnTo>
                          <a:pt x="160" y="711"/>
                        </a:lnTo>
                        <a:cubicBezTo>
                          <a:pt x="265" y="606"/>
                          <a:pt x="475" y="346"/>
                          <a:pt x="790" y="241"/>
                        </a:cubicBezTo>
                        <a:cubicBezTo>
                          <a:pt x="853" y="229"/>
                          <a:pt x="915" y="224"/>
                          <a:pt x="974" y="224"/>
                        </a:cubicBezTo>
                        <a:cubicBezTo>
                          <a:pt x="1453" y="224"/>
                          <a:pt x="1790" y="561"/>
                          <a:pt x="1839" y="606"/>
                        </a:cubicBezTo>
                        <a:lnTo>
                          <a:pt x="1994" y="450"/>
                        </a:lnTo>
                        <a:cubicBezTo>
                          <a:pt x="1950" y="403"/>
                          <a:pt x="1549" y="1"/>
                          <a:pt x="9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47" name="Google Shape;447;p30"/>
                  <p:cNvSpPr/>
                  <p:nvPr/>
                </p:nvSpPr>
                <p:spPr>
                  <a:xfrm>
                    <a:off x="4435336" y="2179949"/>
                    <a:ext cx="34196" cy="50090"/>
                  </a:xfrm>
                  <a:custGeom>
                    <a:avLst/>
                    <a:gdLst/>
                    <a:ahLst/>
                    <a:cxnLst/>
                    <a:rect l="l" t="t" r="r" b="b"/>
                    <a:pathLst>
                      <a:path w="895" h="1311" extrusionOk="0">
                        <a:moveTo>
                          <a:pt x="420" y="1"/>
                        </a:moveTo>
                        <a:cubicBezTo>
                          <a:pt x="160" y="1"/>
                          <a:pt x="1" y="316"/>
                          <a:pt x="1" y="681"/>
                        </a:cubicBezTo>
                        <a:cubicBezTo>
                          <a:pt x="1" y="1050"/>
                          <a:pt x="210" y="1310"/>
                          <a:pt x="475" y="1310"/>
                        </a:cubicBezTo>
                        <a:cubicBezTo>
                          <a:pt x="735" y="1310"/>
                          <a:pt x="894" y="1050"/>
                          <a:pt x="894" y="681"/>
                        </a:cubicBezTo>
                        <a:cubicBezTo>
                          <a:pt x="894" y="316"/>
                          <a:pt x="685" y="1"/>
                          <a:pt x="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48" name="Google Shape;448;p30"/>
                  <p:cNvSpPr/>
                  <p:nvPr/>
                </p:nvSpPr>
                <p:spPr>
                  <a:xfrm>
                    <a:off x="4537618" y="2176778"/>
                    <a:ext cx="76224" cy="27280"/>
                  </a:xfrm>
                  <a:custGeom>
                    <a:avLst/>
                    <a:gdLst/>
                    <a:ahLst/>
                    <a:cxnLst/>
                    <a:rect l="l" t="t" r="r" b="b"/>
                    <a:pathLst>
                      <a:path w="1995" h="714" extrusionOk="0">
                        <a:moveTo>
                          <a:pt x="988" y="1"/>
                        </a:moveTo>
                        <a:cubicBezTo>
                          <a:pt x="907" y="1"/>
                          <a:pt x="822" y="9"/>
                          <a:pt x="735" y="29"/>
                        </a:cubicBezTo>
                        <a:cubicBezTo>
                          <a:pt x="366" y="134"/>
                          <a:pt x="106" y="399"/>
                          <a:pt x="1" y="554"/>
                        </a:cubicBezTo>
                        <a:lnTo>
                          <a:pt x="156" y="713"/>
                        </a:lnTo>
                        <a:cubicBezTo>
                          <a:pt x="261" y="608"/>
                          <a:pt x="471" y="344"/>
                          <a:pt x="786" y="239"/>
                        </a:cubicBezTo>
                        <a:cubicBezTo>
                          <a:pt x="849" y="227"/>
                          <a:pt x="911" y="222"/>
                          <a:pt x="971" y="222"/>
                        </a:cubicBezTo>
                        <a:cubicBezTo>
                          <a:pt x="1453" y="222"/>
                          <a:pt x="1790" y="560"/>
                          <a:pt x="1835" y="608"/>
                        </a:cubicBezTo>
                        <a:lnTo>
                          <a:pt x="1994" y="449"/>
                        </a:lnTo>
                        <a:cubicBezTo>
                          <a:pt x="1947" y="405"/>
                          <a:pt x="1542" y="1"/>
                          <a:pt x="9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49" name="Google Shape;449;p30"/>
                  <p:cNvSpPr/>
                  <p:nvPr/>
                </p:nvSpPr>
                <p:spPr>
                  <a:xfrm>
                    <a:off x="4553665" y="2177886"/>
                    <a:ext cx="36106" cy="50205"/>
                  </a:xfrm>
                  <a:custGeom>
                    <a:avLst/>
                    <a:gdLst/>
                    <a:ahLst/>
                    <a:cxnLst/>
                    <a:rect l="l" t="t" r="r" b="b"/>
                    <a:pathLst>
                      <a:path w="945" h="1314" extrusionOk="0">
                        <a:moveTo>
                          <a:pt x="471" y="0"/>
                        </a:moveTo>
                        <a:cubicBezTo>
                          <a:pt x="210" y="0"/>
                          <a:pt x="1" y="315"/>
                          <a:pt x="1" y="684"/>
                        </a:cubicBezTo>
                        <a:cubicBezTo>
                          <a:pt x="1" y="1049"/>
                          <a:pt x="210" y="1314"/>
                          <a:pt x="471" y="1314"/>
                        </a:cubicBezTo>
                        <a:cubicBezTo>
                          <a:pt x="735" y="1314"/>
                          <a:pt x="945" y="1049"/>
                          <a:pt x="890" y="684"/>
                        </a:cubicBezTo>
                        <a:cubicBezTo>
                          <a:pt x="890" y="315"/>
                          <a:pt x="680" y="0"/>
                          <a:pt x="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50" name="Google Shape;450;p30"/>
                  <p:cNvSpPr/>
                  <p:nvPr/>
                </p:nvSpPr>
                <p:spPr>
                  <a:xfrm>
                    <a:off x="4475416" y="2191984"/>
                    <a:ext cx="42219" cy="76186"/>
                  </a:xfrm>
                  <a:custGeom>
                    <a:avLst/>
                    <a:gdLst/>
                    <a:ahLst/>
                    <a:cxnLst/>
                    <a:rect l="l" t="t" r="r" b="b"/>
                    <a:pathLst>
                      <a:path w="1105" h="1994" extrusionOk="0">
                        <a:moveTo>
                          <a:pt x="895" y="1"/>
                        </a:moveTo>
                        <a:cubicBezTo>
                          <a:pt x="895" y="315"/>
                          <a:pt x="840" y="575"/>
                          <a:pt x="735" y="890"/>
                        </a:cubicBezTo>
                        <a:cubicBezTo>
                          <a:pt x="580" y="1205"/>
                          <a:pt x="420" y="1520"/>
                          <a:pt x="160" y="1729"/>
                        </a:cubicBezTo>
                        <a:lnTo>
                          <a:pt x="1" y="1889"/>
                        </a:lnTo>
                        <a:lnTo>
                          <a:pt x="1050" y="1994"/>
                        </a:lnTo>
                        <a:lnTo>
                          <a:pt x="1104" y="1784"/>
                        </a:lnTo>
                        <a:lnTo>
                          <a:pt x="475" y="1729"/>
                        </a:lnTo>
                        <a:cubicBezTo>
                          <a:pt x="630" y="1520"/>
                          <a:pt x="840" y="1259"/>
                          <a:pt x="945" y="945"/>
                        </a:cubicBezTo>
                        <a:cubicBezTo>
                          <a:pt x="1050" y="630"/>
                          <a:pt x="1104" y="315"/>
                          <a:pt x="1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51" name="Google Shape;451;p30"/>
                  <p:cNvSpPr/>
                  <p:nvPr/>
                </p:nvSpPr>
                <p:spPr>
                  <a:xfrm>
                    <a:off x="4489514" y="2304199"/>
                    <a:ext cx="74123" cy="27586"/>
                  </a:xfrm>
                  <a:custGeom>
                    <a:avLst/>
                    <a:gdLst/>
                    <a:ahLst/>
                    <a:cxnLst/>
                    <a:rect l="l" t="t" r="r" b="b"/>
                    <a:pathLst>
                      <a:path w="1940" h="722" extrusionOk="0">
                        <a:moveTo>
                          <a:pt x="1784" y="1"/>
                        </a:moveTo>
                        <a:cubicBezTo>
                          <a:pt x="1625" y="156"/>
                          <a:pt x="1310" y="366"/>
                          <a:pt x="945" y="471"/>
                        </a:cubicBezTo>
                        <a:cubicBezTo>
                          <a:pt x="788" y="516"/>
                          <a:pt x="640" y="532"/>
                          <a:pt x="507" y="532"/>
                        </a:cubicBezTo>
                        <a:cubicBezTo>
                          <a:pt x="327" y="532"/>
                          <a:pt x="172" y="502"/>
                          <a:pt x="51" y="471"/>
                        </a:cubicBezTo>
                        <a:lnTo>
                          <a:pt x="1" y="681"/>
                        </a:lnTo>
                        <a:lnTo>
                          <a:pt x="106" y="681"/>
                        </a:lnTo>
                        <a:cubicBezTo>
                          <a:pt x="211" y="708"/>
                          <a:pt x="342" y="722"/>
                          <a:pt x="492" y="722"/>
                        </a:cubicBezTo>
                        <a:cubicBezTo>
                          <a:pt x="643" y="722"/>
                          <a:pt x="813" y="708"/>
                          <a:pt x="996" y="681"/>
                        </a:cubicBezTo>
                        <a:cubicBezTo>
                          <a:pt x="1415" y="576"/>
                          <a:pt x="1730" y="316"/>
                          <a:pt x="1940" y="156"/>
                        </a:cubicBezTo>
                        <a:lnTo>
                          <a:pt x="1784" y="1"/>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52" name="Google Shape;452;p30"/>
                  <p:cNvSpPr/>
                  <p:nvPr/>
                </p:nvSpPr>
                <p:spPr>
                  <a:xfrm>
                    <a:off x="4375197" y="2006831"/>
                    <a:ext cx="302756" cy="209224"/>
                  </a:xfrm>
                  <a:custGeom>
                    <a:avLst/>
                    <a:gdLst/>
                    <a:ahLst/>
                    <a:cxnLst/>
                    <a:rect l="l" t="t" r="r" b="b"/>
                    <a:pathLst>
                      <a:path w="7924" h="5476" extrusionOk="0">
                        <a:moveTo>
                          <a:pt x="4266" y="0"/>
                        </a:moveTo>
                        <a:cubicBezTo>
                          <a:pt x="3343" y="0"/>
                          <a:pt x="2425" y="277"/>
                          <a:pt x="1734" y="755"/>
                        </a:cubicBezTo>
                        <a:cubicBezTo>
                          <a:pt x="840" y="1330"/>
                          <a:pt x="1" y="2379"/>
                          <a:pt x="265" y="2904"/>
                        </a:cubicBezTo>
                        <a:cubicBezTo>
                          <a:pt x="421" y="3273"/>
                          <a:pt x="1105" y="3323"/>
                          <a:pt x="1419" y="3323"/>
                        </a:cubicBezTo>
                        <a:cubicBezTo>
                          <a:pt x="1488" y="3327"/>
                          <a:pt x="1555" y="3329"/>
                          <a:pt x="1618" y="3329"/>
                        </a:cubicBezTo>
                        <a:cubicBezTo>
                          <a:pt x="2370" y="3329"/>
                          <a:pt x="2752" y="3047"/>
                          <a:pt x="3622" y="2853"/>
                        </a:cubicBezTo>
                        <a:cubicBezTo>
                          <a:pt x="4068" y="2734"/>
                          <a:pt x="4598" y="2597"/>
                          <a:pt x="5099" y="2597"/>
                        </a:cubicBezTo>
                        <a:cubicBezTo>
                          <a:pt x="5480" y="2597"/>
                          <a:pt x="5844" y="2677"/>
                          <a:pt x="6140" y="2904"/>
                        </a:cubicBezTo>
                        <a:cubicBezTo>
                          <a:pt x="7030" y="3588"/>
                          <a:pt x="6715" y="5317"/>
                          <a:pt x="6665" y="5476"/>
                        </a:cubicBezTo>
                        <a:cubicBezTo>
                          <a:pt x="6875" y="5371"/>
                          <a:pt x="7869" y="4532"/>
                          <a:pt x="7924" y="3168"/>
                        </a:cubicBezTo>
                        <a:cubicBezTo>
                          <a:pt x="7924" y="1909"/>
                          <a:pt x="7030" y="1120"/>
                          <a:pt x="6770" y="860"/>
                        </a:cubicBezTo>
                        <a:cubicBezTo>
                          <a:pt x="6069" y="263"/>
                          <a:pt x="5166" y="0"/>
                          <a:pt x="42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53" name="Google Shape;453;p30"/>
                  <p:cNvSpPr/>
                  <p:nvPr/>
                </p:nvSpPr>
                <p:spPr>
                  <a:xfrm>
                    <a:off x="4535555" y="2143881"/>
                    <a:ext cx="96245" cy="35418"/>
                  </a:xfrm>
                  <a:custGeom>
                    <a:avLst/>
                    <a:gdLst/>
                    <a:ahLst/>
                    <a:cxnLst/>
                    <a:rect l="l" t="t" r="r" b="b"/>
                    <a:pathLst>
                      <a:path w="2519" h="927" extrusionOk="0">
                        <a:moveTo>
                          <a:pt x="1259" y="1"/>
                        </a:moveTo>
                        <a:cubicBezTo>
                          <a:pt x="735" y="1"/>
                          <a:pt x="315" y="156"/>
                          <a:pt x="105" y="315"/>
                        </a:cubicBezTo>
                        <a:cubicBezTo>
                          <a:pt x="0" y="420"/>
                          <a:pt x="0" y="525"/>
                          <a:pt x="55" y="576"/>
                        </a:cubicBezTo>
                        <a:cubicBezTo>
                          <a:pt x="85" y="637"/>
                          <a:pt x="133" y="663"/>
                          <a:pt x="190" y="663"/>
                        </a:cubicBezTo>
                        <a:cubicBezTo>
                          <a:pt x="229" y="663"/>
                          <a:pt x="272" y="651"/>
                          <a:pt x="315" y="630"/>
                        </a:cubicBezTo>
                        <a:cubicBezTo>
                          <a:pt x="475" y="525"/>
                          <a:pt x="789" y="366"/>
                          <a:pt x="1209" y="366"/>
                        </a:cubicBezTo>
                        <a:cubicBezTo>
                          <a:pt x="1733" y="420"/>
                          <a:pt x="2048" y="680"/>
                          <a:pt x="2203" y="840"/>
                        </a:cubicBezTo>
                        <a:cubicBezTo>
                          <a:pt x="2235" y="901"/>
                          <a:pt x="2284" y="926"/>
                          <a:pt x="2340" y="926"/>
                        </a:cubicBezTo>
                        <a:cubicBezTo>
                          <a:pt x="2380" y="926"/>
                          <a:pt x="2424" y="913"/>
                          <a:pt x="2468" y="890"/>
                        </a:cubicBezTo>
                        <a:cubicBezTo>
                          <a:pt x="2518" y="840"/>
                          <a:pt x="2518" y="680"/>
                          <a:pt x="2468" y="630"/>
                        </a:cubicBezTo>
                        <a:cubicBezTo>
                          <a:pt x="2258" y="420"/>
                          <a:pt x="1838" y="51"/>
                          <a:pt x="1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54" name="Google Shape;454;p30"/>
                  <p:cNvSpPr/>
                  <p:nvPr/>
                </p:nvSpPr>
                <p:spPr>
                  <a:xfrm>
                    <a:off x="4411303" y="2143652"/>
                    <a:ext cx="96206" cy="29764"/>
                  </a:xfrm>
                  <a:custGeom>
                    <a:avLst/>
                    <a:gdLst/>
                    <a:ahLst/>
                    <a:cxnLst/>
                    <a:rect l="l" t="t" r="r" b="b"/>
                    <a:pathLst>
                      <a:path w="2518" h="779" extrusionOk="0">
                        <a:moveTo>
                          <a:pt x="1220" y="0"/>
                        </a:moveTo>
                        <a:cubicBezTo>
                          <a:pt x="663" y="0"/>
                          <a:pt x="248" y="283"/>
                          <a:pt x="55" y="477"/>
                        </a:cubicBezTo>
                        <a:cubicBezTo>
                          <a:pt x="0" y="531"/>
                          <a:pt x="0" y="636"/>
                          <a:pt x="55" y="741"/>
                        </a:cubicBezTo>
                        <a:cubicBezTo>
                          <a:pt x="80" y="766"/>
                          <a:pt x="119" y="779"/>
                          <a:pt x="164" y="779"/>
                        </a:cubicBezTo>
                        <a:cubicBezTo>
                          <a:pt x="210" y="779"/>
                          <a:pt x="262" y="766"/>
                          <a:pt x="315" y="741"/>
                        </a:cubicBezTo>
                        <a:cubicBezTo>
                          <a:pt x="461" y="595"/>
                          <a:pt x="778" y="365"/>
                          <a:pt x="1194" y="365"/>
                        </a:cubicBezTo>
                        <a:cubicBezTo>
                          <a:pt x="1233" y="365"/>
                          <a:pt x="1273" y="367"/>
                          <a:pt x="1314" y="372"/>
                        </a:cubicBezTo>
                        <a:cubicBezTo>
                          <a:pt x="1733" y="372"/>
                          <a:pt x="2048" y="531"/>
                          <a:pt x="2203" y="686"/>
                        </a:cubicBezTo>
                        <a:cubicBezTo>
                          <a:pt x="2256" y="714"/>
                          <a:pt x="2308" y="727"/>
                          <a:pt x="2354" y="727"/>
                        </a:cubicBezTo>
                        <a:cubicBezTo>
                          <a:pt x="2400" y="727"/>
                          <a:pt x="2440" y="714"/>
                          <a:pt x="2468" y="686"/>
                        </a:cubicBezTo>
                        <a:cubicBezTo>
                          <a:pt x="2518" y="636"/>
                          <a:pt x="2518" y="477"/>
                          <a:pt x="2468" y="426"/>
                        </a:cubicBezTo>
                        <a:cubicBezTo>
                          <a:pt x="2258" y="267"/>
                          <a:pt x="1838" y="7"/>
                          <a:pt x="1364" y="7"/>
                        </a:cubicBezTo>
                        <a:cubicBezTo>
                          <a:pt x="1315" y="2"/>
                          <a:pt x="1267" y="0"/>
                          <a:pt x="12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55" name="Google Shape;455;p30"/>
                  <p:cNvSpPr/>
                  <p:nvPr/>
                </p:nvSpPr>
                <p:spPr>
                  <a:xfrm>
                    <a:off x="3764027" y="2486524"/>
                    <a:ext cx="685443" cy="396632"/>
                  </a:xfrm>
                  <a:custGeom>
                    <a:avLst/>
                    <a:gdLst/>
                    <a:ahLst/>
                    <a:cxnLst/>
                    <a:rect l="l" t="t" r="r" b="b"/>
                    <a:pathLst>
                      <a:path w="17940" h="10381" extrusionOk="0">
                        <a:moveTo>
                          <a:pt x="17940" y="0"/>
                        </a:moveTo>
                        <a:lnTo>
                          <a:pt x="17940" y="0"/>
                        </a:lnTo>
                        <a:cubicBezTo>
                          <a:pt x="17466" y="315"/>
                          <a:pt x="16941" y="630"/>
                          <a:pt x="16312" y="1104"/>
                        </a:cubicBezTo>
                        <a:cubicBezTo>
                          <a:pt x="15263" y="1889"/>
                          <a:pt x="14528" y="2623"/>
                          <a:pt x="14109" y="3043"/>
                        </a:cubicBezTo>
                        <a:cubicBezTo>
                          <a:pt x="13689" y="3517"/>
                          <a:pt x="13114" y="4146"/>
                          <a:pt x="12590" y="4881"/>
                        </a:cubicBezTo>
                        <a:lnTo>
                          <a:pt x="10386" y="4251"/>
                        </a:lnTo>
                        <a:cubicBezTo>
                          <a:pt x="7499" y="3307"/>
                          <a:pt x="4772" y="2363"/>
                          <a:pt x="2149" y="1314"/>
                        </a:cubicBezTo>
                        <a:cubicBezTo>
                          <a:pt x="1415" y="2308"/>
                          <a:pt x="680" y="3252"/>
                          <a:pt x="0" y="4197"/>
                        </a:cubicBezTo>
                        <a:cubicBezTo>
                          <a:pt x="1729" y="5875"/>
                          <a:pt x="4092" y="7659"/>
                          <a:pt x="7134" y="9022"/>
                        </a:cubicBezTo>
                        <a:cubicBezTo>
                          <a:pt x="8917" y="9777"/>
                          <a:pt x="10342" y="10381"/>
                          <a:pt x="11701" y="10381"/>
                        </a:cubicBezTo>
                        <a:cubicBezTo>
                          <a:pt x="12141" y="10381"/>
                          <a:pt x="12573" y="10318"/>
                          <a:pt x="13009" y="10176"/>
                        </a:cubicBezTo>
                        <a:cubicBezTo>
                          <a:pt x="16576" y="8972"/>
                          <a:pt x="17256" y="3462"/>
                          <a:pt x="17256" y="3097"/>
                        </a:cubicBezTo>
                        <a:cubicBezTo>
                          <a:pt x="17466" y="2098"/>
                          <a:pt x="17730" y="1049"/>
                          <a:pt x="17940"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56" name="Google Shape;456;p30"/>
                  <p:cNvSpPr/>
                  <p:nvPr/>
                </p:nvSpPr>
                <p:spPr>
                  <a:xfrm>
                    <a:off x="3765937" y="3494625"/>
                    <a:ext cx="665422" cy="1008602"/>
                  </a:xfrm>
                  <a:custGeom>
                    <a:avLst/>
                    <a:gdLst/>
                    <a:ahLst/>
                    <a:cxnLst/>
                    <a:rect l="l" t="t" r="r" b="b"/>
                    <a:pathLst>
                      <a:path w="17416" h="26398" extrusionOk="0">
                        <a:moveTo>
                          <a:pt x="15751" y="1"/>
                        </a:moveTo>
                        <a:cubicBezTo>
                          <a:pt x="9629" y="1"/>
                          <a:pt x="4922" y="1972"/>
                          <a:pt x="4252" y="4249"/>
                        </a:cubicBezTo>
                        <a:cubicBezTo>
                          <a:pt x="4092" y="4668"/>
                          <a:pt x="3727" y="6611"/>
                          <a:pt x="3832" y="8185"/>
                        </a:cubicBezTo>
                        <a:cubicBezTo>
                          <a:pt x="3882" y="8445"/>
                          <a:pt x="3937" y="9179"/>
                          <a:pt x="4042" y="10124"/>
                        </a:cubicBezTo>
                        <a:cubicBezTo>
                          <a:pt x="4357" y="12222"/>
                          <a:pt x="4512" y="12537"/>
                          <a:pt x="5141" y="15999"/>
                        </a:cubicBezTo>
                        <a:cubicBezTo>
                          <a:pt x="6086" y="21508"/>
                          <a:pt x="5930" y="22398"/>
                          <a:pt x="5406" y="23237"/>
                        </a:cubicBezTo>
                        <a:cubicBezTo>
                          <a:pt x="4932" y="23972"/>
                          <a:pt x="3673" y="25495"/>
                          <a:pt x="1" y="26385"/>
                        </a:cubicBezTo>
                        <a:cubicBezTo>
                          <a:pt x="542" y="26393"/>
                          <a:pt x="1050" y="26397"/>
                          <a:pt x="1527" y="26397"/>
                        </a:cubicBezTo>
                        <a:cubicBezTo>
                          <a:pt x="6960" y="26397"/>
                          <a:pt x="8301" y="25872"/>
                          <a:pt x="8448" y="25390"/>
                        </a:cubicBezTo>
                        <a:cubicBezTo>
                          <a:pt x="8498" y="25126"/>
                          <a:pt x="8289" y="24761"/>
                          <a:pt x="8343" y="23867"/>
                        </a:cubicBezTo>
                        <a:cubicBezTo>
                          <a:pt x="8394" y="23292"/>
                          <a:pt x="8498" y="22872"/>
                          <a:pt x="8553" y="22713"/>
                        </a:cubicBezTo>
                        <a:cubicBezTo>
                          <a:pt x="9497" y="19461"/>
                          <a:pt x="10492" y="15843"/>
                          <a:pt x="9707" y="12486"/>
                        </a:cubicBezTo>
                        <a:cubicBezTo>
                          <a:pt x="9233" y="10543"/>
                          <a:pt x="8973" y="10073"/>
                          <a:pt x="9023" y="9549"/>
                        </a:cubicBezTo>
                        <a:cubicBezTo>
                          <a:pt x="9023" y="9389"/>
                          <a:pt x="9078" y="9129"/>
                          <a:pt x="9182" y="8919"/>
                        </a:cubicBezTo>
                        <a:cubicBezTo>
                          <a:pt x="10127" y="6976"/>
                          <a:pt x="15422" y="8760"/>
                          <a:pt x="16946" y="6557"/>
                        </a:cubicBezTo>
                        <a:cubicBezTo>
                          <a:pt x="17416" y="5877"/>
                          <a:pt x="17311" y="5038"/>
                          <a:pt x="17206" y="3619"/>
                        </a:cubicBezTo>
                        <a:cubicBezTo>
                          <a:pt x="17051" y="1995"/>
                          <a:pt x="16421" y="736"/>
                          <a:pt x="16002" y="2"/>
                        </a:cubicBezTo>
                        <a:cubicBezTo>
                          <a:pt x="15918" y="1"/>
                          <a:pt x="15834" y="1"/>
                          <a:pt x="15751" y="1"/>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57" name="Google Shape;457;p30"/>
                  <p:cNvSpPr/>
                  <p:nvPr/>
                </p:nvSpPr>
                <p:spPr>
                  <a:xfrm>
                    <a:off x="3764027" y="3490690"/>
                    <a:ext cx="607232" cy="1018153"/>
                  </a:xfrm>
                  <a:custGeom>
                    <a:avLst/>
                    <a:gdLst/>
                    <a:ahLst/>
                    <a:cxnLst/>
                    <a:rect l="l" t="t" r="r" b="b"/>
                    <a:pathLst>
                      <a:path w="15893" h="26648" extrusionOk="0">
                        <a:moveTo>
                          <a:pt x="15892" y="0"/>
                        </a:moveTo>
                        <a:cubicBezTo>
                          <a:pt x="9967" y="0"/>
                          <a:pt x="4931" y="1834"/>
                          <a:pt x="4197" y="4301"/>
                        </a:cubicBezTo>
                        <a:cubicBezTo>
                          <a:pt x="4037" y="4826"/>
                          <a:pt x="3618" y="6714"/>
                          <a:pt x="3777" y="8338"/>
                        </a:cubicBezTo>
                        <a:cubicBezTo>
                          <a:pt x="3777" y="8548"/>
                          <a:pt x="3828" y="9282"/>
                          <a:pt x="3987" y="10227"/>
                        </a:cubicBezTo>
                        <a:cubicBezTo>
                          <a:pt x="4142" y="11381"/>
                          <a:pt x="4247" y="12010"/>
                          <a:pt x="4457" y="12904"/>
                        </a:cubicBezTo>
                        <a:cubicBezTo>
                          <a:pt x="4616" y="13638"/>
                          <a:pt x="4772" y="14583"/>
                          <a:pt x="5036" y="16102"/>
                        </a:cubicBezTo>
                        <a:cubicBezTo>
                          <a:pt x="6031" y="21767"/>
                          <a:pt x="5821" y="22501"/>
                          <a:pt x="5351" y="23235"/>
                        </a:cubicBezTo>
                        <a:cubicBezTo>
                          <a:pt x="4512" y="24654"/>
                          <a:pt x="2623" y="25703"/>
                          <a:pt x="0" y="26383"/>
                        </a:cubicBezTo>
                        <a:lnTo>
                          <a:pt x="51" y="26647"/>
                        </a:lnTo>
                        <a:cubicBezTo>
                          <a:pt x="2778" y="25963"/>
                          <a:pt x="4667" y="24809"/>
                          <a:pt x="5561" y="23395"/>
                        </a:cubicBezTo>
                        <a:cubicBezTo>
                          <a:pt x="6136" y="22501"/>
                          <a:pt x="6240" y="21507"/>
                          <a:pt x="5296" y="16102"/>
                        </a:cubicBezTo>
                        <a:cubicBezTo>
                          <a:pt x="5036" y="14528"/>
                          <a:pt x="4826" y="13584"/>
                          <a:pt x="4721" y="12849"/>
                        </a:cubicBezTo>
                        <a:cubicBezTo>
                          <a:pt x="4512" y="11960"/>
                          <a:pt x="4407" y="11330"/>
                          <a:pt x="4247" y="10176"/>
                        </a:cubicBezTo>
                        <a:cubicBezTo>
                          <a:pt x="4092" y="9232"/>
                          <a:pt x="4037" y="8498"/>
                          <a:pt x="4037" y="8288"/>
                        </a:cubicBezTo>
                        <a:cubicBezTo>
                          <a:pt x="3882" y="6765"/>
                          <a:pt x="4247" y="4876"/>
                          <a:pt x="4407" y="4352"/>
                        </a:cubicBezTo>
                        <a:cubicBezTo>
                          <a:pt x="4772" y="3252"/>
                          <a:pt x="6031" y="2254"/>
                          <a:pt x="8078" y="1469"/>
                        </a:cubicBezTo>
                        <a:cubicBezTo>
                          <a:pt x="10227" y="680"/>
                          <a:pt x="12955" y="260"/>
                          <a:pt x="15787" y="260"/>
                        </a:cubicBezTo>
                        <a:lnTo>
                          <a:pt x="15892" y="260"/>
                        </a:lnTo>
                        <a:lnTo>
                          <a:pt x="15892" y="0"/>
                        </a:lnTo>
                        <a:close/>
                      </a:path>
                    </a:pathLst>
                  </a:custGeom>
                  <a:solidFill>
                    <a:srgbClr val="D68F8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58" name="Google Shape;458;p30"/>
                  <p:cNvSpPr/>
                  <p:nvPr/>
                </p:nvSpPr>
                <p:spPr>
                  <a:xfrm>
                    <a:off x="3723947" y="4412595"/>
                    <a:ext cx="390748" cy="124824"/>
                  </a:xfrm>
                  <a:custGeom>
                    <a:avLst/>
                    <a:gdLst/>
                    <a:ahLst/>
                    <a:cxnLst/>
                    <a:rect l="l" t="t" r="r" b="b"/>
                    <a:pathLst>
                      <a:path w="10227" h="3267" extrusionOk="0">
                        <a:moveTo>
                          <a:pt x="9442" y="0"/>
                        </a:moveTo>
                        <a:cubicBezTo>
                          <a:pt x="9283" y="210"/>
                          <a:pt x="8918" y="680"/>
                          <a:pt x="8288" y="1154"/>
                        </a:cubicBezTo>
                        <a:cubicBezTo>
                          <a:pt x="8288" y="1154"/>
                          <a:pt x="7869" y="1414"/>
                          <a:pt x="7344" y="1624"/>
                        </a:cubicBezTo>
                        <a:cubicBezTo>
                          <a:pt x="6814" y="1843"/>
                          <a:pt x="6201" y="1917"/>
                          <a:pt x="5617" y="1917"/>
                        </a:cubicBezTo>
                        <a:cubicBezTo>
                          <a:pt x="4522" y="1917"/>
                          <a:pt x="3527" y="1660"/>
                          <a:pt x="3357" y="1624"/>
                        </a:cubicBezTo>
                        <a:cubicBezTo>
                          <a:pt x="3198" y="1624"/>
                          <a:pt x="2938" y="1679"/>
                          <a:pt x="2673" y="1729"/>
                        </a:cubicBezTo>
                        <a:lnTo>
                          <a:pt x="1729" y="1889"/>
                        </a:lnTo>
                        <a:cubicBezTo>
                          <a:pt x="1415" y="1939"/>
                          <a:pt x="1049" y="1994"/>
                          <a:pt x="735" y="2149"/>
                        </a:cubicBezTo>
                        <a:cubicBezTo>
                          <a:pt x="470" y="2254"/>
                          <a:pt x="0" y="2568"/>
                          <a:pt x="105" y="2883"/>
                        </a:cubicBezTo>
                        <a:cubicBezTo>
                          <a:pt x="156" y="3198"/>
                          <a:pt x="890" y="3252"/>
                          <a:pt x="2464" y="3252"/>
                        </a:cubicBezTo>
                        <a:cubicBezTo>
                          <a:pt x="2840" y="3262"/>
                          <a:pt x="3200" y="3266"/>
                          <a:pt x="3546" y="3266"/>
                        </a:cubicBezTo>
                        <a:cubicBezTo>
                          <a:pt x="4991" y="3266"/>
                          <a:pt x="6200" y="3198"/>
                          <a:pt x="7344" y="3198"/>
                        </a:cubicBezTo>
                        <a:cubicBezTo>
                          <a:pt x="7624" y="3181"/>
                          <a:pt x="7886" y="3176"/>
                          <a:pt x="8124" y="3176"/>
                        </a:cubicBezTo>
                        <a:cubicBezTo>
                          <a:pt x="8602" y="3176"/>
                          <a:pt x="8986" y="3198"/>
                          <a:pt x="9232" y="3198"/>
                        </a:cubicBezTo>
                        <a:cubicBezTo>
                          <a:pt x="9337" y="3093"/>
                          <a:pt x="10072" y="2568"/>
                          <a:pt x="10177" y="1624"/>
                        </a:cubicBezTo>
                        <a:cubicBezTo>
                          <a:pt x="10227" y="680"/>
                          <a:pt x="9547" y="51"/>
                          <a:pt x="94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59" name="Google Shape;459;p30"/>
                  <p:cNvSpPr/>
                  <p:nvPr/>
                </p:nvSpPr>
                <p:spPr>
                  <a:xfrm>
                    <a:off x="3802005" y="2484576"/>
                    <a:ext cx="933982" cy="1431024"/>
                  </a:xfrm>
                  <a:custGeom>
                    <a:avLst/>
                    <a:gdLst/>
                    <a:ahLst/>
                    <a:cxnLst/>
                    <a:rect l="l" t="t" r="r" b="b"/>
                    <a:pathLst>
                      <a:path w="24445" h="37454" extrusionOk="0">
                        <a:moveTo>
                          <a:pt x="22401" y="1"/>
                        </a:moveTo>
                        <a:cubicBezTo>
                          <a:pt x="22137" y="316"/>
                          <a:pt x="21717" y="786"/>
                          <a:pt x="21037" y="1205"/>
                        </a:cubicBezTo>
                        <a:cubicBezTo>
                          <a:pt x="20932" y="1310"/>
                          <a:pt x="20458" y="1575"/>
                          <a:pt x="19778" y="1784"/>
                        </a:cubicBezTo>
                        <a:cubicBezTo>
                          <a:pt x="18810" y="2147"/>
                          <a:pt x="17789" y="2248"/>
                          <a:pt x="16988" y="2248"/>
                        </a:cubicBezTo>
                        <a:cubicBezTo>
                          <a:pt x="16400" y="2248"/>
                          <a:pt x="15930" y="2194"/>
                          <a:pt x="15687" y="2149"/>
                        </a:cubicBezTo>
                        <a:cubicBezTo>
                          <a:pt x="15372" y="2464"/>
                          <a:pt x="14953" y="2938"/>
                          <a:pt x="14583" y="3618"/>
                        </a:cubicBezTo>
                        <a:cubicBezTo>
                          <a:pt x="13744" y="5246"/>
                          <a:pt x="14008" y="6975"/>
                          <a:pt x="14323" y="8654"/>
                        </a:cubicBezTo>
                        <a:cubicBezTo>
                          <a:pt x="15318" y="13585"/>
                          <a:pt x="16002" y="15842"/>
                          <a:pt x="16526" y="19829"/>
                        </a:cubicBezTo>
                        <a:cubicBezTo>
                          <a:pt x="16631" y="20458"/>
                          <a:pt x="16682" y="20983"/>
                          <a:pt x="16682" y="21348"/>
                        </a:cubicBezTo>
                        <a:cubicBezTo>
                          <a:pt x="15792" y="21977"/>
                          <a:pt x="14323" y="22871"/>
                          <a:pt x="12435" y="23761"/>
                        </a:cubicBezTo>
                        <a:cubicBezTo>
                          <a:pt x="7084" y="26279"/>
                          <a:pt x="4407" y="25754"/>
                          <a:pt x="2519" y="27642"/>
                        </a:cubicBezTo>
                        <a:cubicBezTo>
                          <a:pt x="1155" y="28956"/>
                          <a:pt x="1" y="31524"/>
                          <a:pt x="1210" y="37454"/>
                        </a:cubicBezTo>
                        <a:cubicBezTo>
                          <a:pt x="3622" y="37294"/>
                          <a:pt x="5981" y="37084"/>
                          <a:pt x="8394" y="36874"/>
                        </a:cubicBezTo>
                        <a:cubicBezTo>
                          <a:pt x="9841" y="33774"/>
                          <a:pt x="11899" y="30368"/>
                          <a:pt x="14266" y="30368"/>
                        </a:cubicBezTo>
                        <a:cubicBezTo>
                          <a:pt x="14302" y="30368"/>
                          <a:pt x="14338" y="30368"/>
                          <a:pt x="14374" y="30370"/>
                        </a:cubicBezTo>
                        <a:cubicBezTo>
                          <a:pt x="16107" y="30425"/>
                          <a:pt x="16577" y="32258"/>
                          <a:pt x="18100" y="32258"/>
                        </a:cubicBezTo>
                        <a:cubicBezTo>
                          <a:pt x="21142" y="32208"/>
                          <a:pt x="24340" y="25020"/>
                          <a:pt x="24445" y="18255"/>
                        </a:cubicBezTo>
                        <a:cubicBezTo>
                          <a:pt x="24445" y="16417"/>
                          <a:pt x="24235" y="16157"/>
                          <a:pt x="23501" y="10437"/>
                        </a:cubicBezTo>
                        <a:cubicBezTo>
                          <a:pt x="22926" y="6031"/>
                          <a:pt x="22611" y="2414"/>
                          <a:pt x="224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60" name="Google Shape;460;p30"/>
                  <p:cNvSpPr/>
                  <p:nvPr/>
                </p:nvSpPr>
                <p:spPr>
                  <a:xfrm>
                    <a:off x="3800095" y="2490536"/>
                    <a:ext cx="677457" cy="1541291"/>
                  </a:xfrm>
                  <a:custGeom>
                    <a:avLst/>
                    <a:gdLst/>
                    <a:ahLst/>
                    <a:cxnLst/>
                    <a:rect l="l" t="t" r="r" b="b"/>
                    <a:pathLst>
                      <a:path w="17731" h="40340" extrusionOk="0">
                        <a:moveTo>
                          <a:pt x="17416" y="0"/>
                        </a:moveTo>
                        <a:lnTo>
                          <a:pt x="17416" y="0"/>
                        </a:lnTo>
                        <a:cubicBezTo>
                          <a:pt x="17206" y="265"/>
                          <a:pt x="16836" y="630"/>
                          <a:pt x="16417" y="999"/>
                        </a:cubicBezTo>
                        <a:cubicBezTo>
                          <a:pt x="15787" y="1523"/>
                          <a:pt x="15527" y="1679"/>
                          <a:pt x="15212" y="1943"/>
                        </a:cubicBezTo>
                        <a:cubicBezTo>
                          <a:pt x="13689" y="3252"/>
                          <a:pt x="13639" y="5930"/>
                          <a:pt x="13639" y="6874"/>
                        </a:cubicBezTo>
                        <a:cubicBezTo>
                          <a:pt x="13584" y="8657"/>
                          <a:pt x="14058" y="9232"/>
                          <a:pt x="14583" y="11700"/>
                        </a:cubicBezTo>
                        <a:cubicBezTo>
                          <a:pt x="15473" y="16001"/>
                          <a:pt x="16052" y="18729"/>
                          <a:pt x="14633" y="20512"/>
                        </a:cubicBezTo>
                        <a:cubicBezTo>
                          <a:pt x="14268" y="20932"/>
                          <a:pt x="13165" y="21456"/>
                          <a:pt x="10857" y="22451"/>
                        </a:cubicBezTo>
                        <a:cubicBezTo>
                          <a:pt x="7974" y="23710"/>
                          <a:pt x="7604" y="23605"/>
                          <a:pt x="5926" y="24444"/>
                        </a:cubicBezTo>
                        <a:cubicBezTo>
                          <a:pt x="3568" y="25598"/>
                          <a:pt x="2044" y="26332"/>
                          <a:pt x="1050" y="27961"/>
                        </a:cubicBezTo>
                        <a:cubicBezTo>
                          <a:pt x="51" y="29585"/>
                          <a:pt x="51" y="31158"/>
                          <a:pt x="1" y="33206"/>
                        </a:cubicBezTo>
                        <a:cubicBezTo>
                          <a:pt x="1" y="34780"/>
                          <a:pt x="210" y="37348"/>
                          <a:pt x="1364" y="40340"/>
                        </a:cubicBezTo>
                        <a:cubicBezTo>
                          <a:pt x="1784" y="40180"/>
                          <a:pt x="2204" y="40025"/>
                          <a:pt x="2623" y="39815"/>
                        </a:cubicBezTo>
                        <a:cubicBezTo>
                          <a:pt x="945" y="32102"/>
                          <a:pt x="2309" y="29115"/>
                          <a:pt x="3882" y="27801"/>
                        </a:cubicBezTo>
                        <a:cubicBezTo>
                          <a:pt x="5246" y="26702"/>
                          <a:pt x="6400" y="27067"/>
                          <a:pt x="11436" y="25128"/>
                        </a:cubicBezTo>
                        <a:cubicBezTo>
                          <a:pt x="14319" y="24024"/>
                          <a:pt x="15787" y="23500"/>
                          <a:pt x="16732" y="22031"/>
                        </a:cubicBezTo>
                        <a:cubicBezTo>
                          <a:pt x="17730" y="20512"/>
                          <a:pt x="17625" y="18729"/>
                          <a:pt x="17416" y="15212"/>
                        </a:cubicBezTo>
                        <a:cubicBezTo>
                          <a:pt x="17311" y="13693"/>
                          <a:pt x="17046" y="10965"/>
                          <a:pt x="16576" y="8078"/>
                        </a:cubicBezTo>
                        <a:cubicBezTo>
                          <a:pt x="16471" y="7398"/>
                          <a:pt x="16417" y="6924"/>
                          <a:pt x="16366" y="6400"/>
                        </a:cubicBezTo>
                        <a:cubicBezTo>
                          <a:pt x="16366" y="6400"/>
                          <a:pt x="16312" y="5825"/>
                          <a:pt x="16312" y="5300"/>
                        </a:cubicBezTo>
                        <a:cubicBezTo>
                          <a:pt x="16312" y="4301"/>
                          <a:pt x="16627" y="2363"/>
                          <a:pt x="17416"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61" name="Google Shape;461;p30"/>
                  <p:cNvSpPr/>
                  <p:nvPr/>
                </p:nvSpPr>
                <p:spPr>
                  <a:xfrm>
                    <a:off x="4315096" y="2602751"/>
                    <a:ext cx="92233" cy="621330"/>
                  </a:xfrm>
                  <a:custGeom>
                    <a:avLst/>
                    <a:gdLst/>
                    <a:ahLst/>
                    <a:cxnLst/>
                    <a:rect l="l" t="t" r="r" b="b"/>
                    <a:pathLst>
                      <a:path w="2414" h="16262" extrusionOk="0">
                        <a:moveTo>
                          <a:pt x="894" y="1"/>
                        </a:moveTo>
                        <a:cubicBezTo>
                          <a:pt x="55" y="1574"/>
                          <a:pt x="55" y="3202"/>
                          <a:pt x="55" y="3937"/>
                        </a:cubicBezTo>
                        <a:cubicBezTo>
                          <a:pt x="0" y="5091"/>
                          <a:pt x="210" y="5771"/>
                          <a:pt x="475" y="6769"/>
                        </a:cubicBezTo>
                        <a:cubicBezTo>
                          <a:pt x="630" y="7294"/>
                          <a:pt x="789" y="7923"/>
                          <a:pt x="945" y="8763"/>
                        </a:cubicBezTo>
                        <a:cubicBezTo>
                          <a:pt x="1679" y="12120"/>
                          <a:pt x="2153" y="14533"/>
                          <a:pt x="1679" y="16211"/>
                        </a:cubicBezTo>
                        <a:lnTo>
                          <a:pt x="1943" y="16262"/>
                        </a:lnTo>
                        <a:cubicBezTo>
                          <a:pt x="2413" y="14533"/>
                          <a:pt x="1943" y="12065"/>
                          <a:pt x="1209" y="8708"/>
                        </a:cubicBezTo>
                        <a:cubicBezTo>
                          <a:pt x="999" y="7869"/>
                          <a:pt x="840" y="7189"/>
                          <a:pt x="684" y="6664"/>
                        </a:cubicBezTo>
                        <a:cubicBezTo>
                          <a:pt x="420" y="5720"/>
                          <a:pt x="265" y="5091"/>
                          <a:pt x="265" y="3937"/>
                        </a:cubicBezTo>
                        <a:cubicBezTo>
                          <a:pt x="315" y="3202"/>
                          <a:pt x="315" y="1629"/>
                          <a:pt x="1154" y="106"/>
                        </a:cubicBezTo>
                        <a:lnTo>
                          <a:pt x="894" y="1"/>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62" name="Google Shape;462;p30"/>
                  <p:cNvSpPr/>
                  <p:nvPr/>
                </p:nvSpPr>
                <p:spPr>
                  <a:xfrm>
                    <a:off x="3986396" y="2458442"/>
                    <a:ext cx="875945" cy="1583357"/>
                  </a:xfrm>
                  <a:custGeom>
                    <a:avLst/>
                    <a:gdLst/>
                    <a:ahLst/>
                    <a:cxnLst/>
                    <a:rect l="l" t="t" r="r" b="b"/>
                    <a:pathLst>
                      <a:path w="22926" h="41441" extrusionOk="0">
                        <a:moveTo>
                          <a:pt x="17416" y="1"/>
                        </a:moveTo>
                        <a:cubicBezTo>
                          <a:pt x="16996" y="685"/>
                          <a:pt x="16472" y="1679"/>
                          <a:pt x="16052" y="3043"/>
                        </a:cubicBezTo>
                        <a:cubicBezTo>
                          <a:pt x="15318" y="5561"/>
                          <a:pt x="15477" y="7659"/>
                          <a:pt x="15632" y="9338"/>
                        </a:cubicBezTo>
                        <a:cubicBezTo>
                          <a:pt x="16526" y="18519"/>
                          <a:pt x="17416" y="20513"/>
                          <a:pt x="16002" y="22926"/>
                        </a:cubicBezTo>
                        <a:cubicBezTo>
                          <a:pt x="15372" y="23920"/>
                          <a:pt x="14688" y="24499"/>
                          <a:pt x="13274" y="25548"/>
                        </a:cubicBezTo>
                        <a:cubicBezTo>
                          <a:pt x="8238" y="29430"/>
                          <a:pt x="4932" y="27487"/>
                          <a:pt x="2309" y="30584"/>
                        </a:cubicBezTo>
                        <a:cubicBezTo>
                          <a:pt x="1" y="33207"/>
                          <a:pt x="160" y="37298"/>
                          <a:pt x="211" y="38138"/>
                        </a:cubicBezTo>
                        <a:cubicBezTo>
                          <a:pt x="211" y="39447"/>
                          <a:pt x="475" y="40496"/>
                          <a:pt x="685" y="41285"/>
                        </a:cubicBezTo>
                        <a:cubicBezTo>
                          <a:pt x="2414" y="41335"/>
                          <a:pt x="4092" y="41390"/>
                          <a:pt x="5825" y="41440"/>
                        </a:cubicBezTo>
                        <a:cubicBezTo>
                          <a:pt x="5825" y="39866"/>
                          <a:pt x="6140" y="37928"/>
                          <a:pt x="7504" y="36824"/>
                        </a:cubicBezTo>
                        <a:cubicBezTo>
                          <a:pt x="8184" y="36249"/>
                          <a:pt x="8658" y="36299"/>
                          <a:pt x="11016" y="35880"/>
                        </a:cubicBezTo>
                        <a:cubicBezTo>
                          <a:pt x="15842" y="35041"/>
                          <a:pt x="17995" y="34096"/>
                          <a:pt x="18570" y="33887"/>
                        </a:cubicBezTo>
                        <a:cubicBezTo>
                          <a:pt x="19778" y="33362"/>
                          <a:pt x="20408" y="33102"/>
                          <a:pt x="20878" y="32682"/>
                        </a:cubicBezTo>
                        <a:cubicBezTo>
                          <a:pt x="22926" y="30794"/>
                          <a:pt x="22611" y="27382"/>
                          <a:pt x="22451" y="25863"/>
                        </a:cubicBezTo>
                        <a:cubicBezTo>
                          <a:pt x="22242" y="23396"/>
                          <a:pt x="21562" y="23031"/>
                          <a:pt x="20773" y="19254"/>
                        </a:cubicBezTo>
                        <a:cubicBezTo>
                          <a:pt x="20668" y="18780"/>
                          <a:pt x="20618" y="18415"/>
                          <a:pt x="20563" y="17995"/>
                        </a:cubicBezTo>
                        <a:cubicBezTo>
                          <a:pt x="20563" y="17995"/>
                          <a:pt x="20248" y="16211"/>
                          <a:pt x="20093" y="14533"/>
                        </a:cubicBezTo>
                        <a:cubicBezTo>
                          <a:pt x="19829" y="11016"/>
                          <a:pt x="20983" y="9548"/>
                          <a:pt x="20353" y="5930"/>
                        </a:cubicBezTo>
                        <a:cubicBezTo>
                          <a:pt x="19883" y="3203"/>
                          <a:pt x="18834" y="1629"/>
                          <a:pt x="18255" y="945"/>
                        </a:cubicBezTo>
                        <a:cubicBezTo>
                          <a:pt x="17940" y="525"/>
                          <a:pt x="17626" y="211"/>
                          <a:pt x="17416"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63" name="Google Shape;463;p30"/>
                  <p:cNvSpPr/>
                  <p:nvPr/>
                </p:nvSpPr>
                <p:spPr>
                  <a:xfrm>
                    <a:off x="4371223" y="2468567"/>
                    <a:ext cx="102320" cy="174303"/>
                  </a:xfrm>
                  <a:custGeom>
                    <a:avLst/>
                    <a:gdLst/>
                    <a:ahLst/>
                    <a:cxnLst/>
                    <a:rect l="l" t="t" r="r" b="b"/>
                    <a:pathLst>
                      <a:path w="2678" h="4562" extrusionOk="0">
                        <a:moveTo>
                          <a:pt x="2677" y="0"/>
                        </a:moveTo>
                        <a:cubicBezTo>
                          <a:pt x="2572" y="105"/>
                          <a:pt x="2468" y="156"/>
                          <a:pt x="2413" y="210"/>
                        </a:cubicBezTo>
                        <a:cubicBezTo>
                          <a:pt x="1154" y="1100"/>
                          <a:pt x="369" y="2518"/>
                          <a:pt x="0" y="4511"/>
                        </a:cubicBezTo>
                        <a:lnTo>
                          <a:pt x="420" y="4562"/>
                        </a:lnTo>
                        <a:cubicBezTo>
                          <a:pt x="734" y="2833"/>
                          <a:pt x="1364" y="1519"/>
                          <a:pt x="2413" y="735"/>
                        </a:cubicBezTo>
                        <a:cubicBezTo>
                          <a:pt x="2413" y="680"/>
                          <a:pt x="2413" y="630"/>
                          <a:pt x="2468" y="575"/>
                        </a:cubicBezTo>
                        <a:cubicBezTo>
                          <a:pt x="2518" y="365"/>
                          <a:pt x="2572" y="210"/>
                          <a:pt x="2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64" name="Google Shape;464;p30"/>
                  <p:cNvSpPr/>
                  <p:nvPr/>
                </p:nvSpPr>
                <p:spPr>
                  <a:xfrm>
                    <a:off x="4347153" y="2638819"/>
                    <a:ext cx="66252" cy="58266"/>
                  </a:xfrm>
                  <a:custGeom>
                    <a:avLst/>
                    <a:gdLst/>
                    <a:ahLst/>
                    <a:cxnLst/>
                    <a:rect l="l" t="t" r="r" b="b"/>
                    <a:pathLst>
                      <a:path w="1734" h="1525" extrusionOk="0">
                        <a:moveTo>
                          <a:pt x="894" y="1"/>
                        </a:moveTo>
                        <a:cubicBezTo>
                          <a:pt x="370" y="1"/>
                          <a:pt x="1" y="316"/>
                          <a:pt x="1" y="735"/>
                        </a:cubicBezTo>
                        <a:cubicBezTo>
                          <a:pt x="1" y="1155"/>
                          <a:pt x="370" y="1524"/>
                          <a:pt x="894" y="1524"/>
                        </a:cubicBezTo>
                        <a:cubicBezTo>
                          <a:pt x="1364" y="1524"/>
                          <a:pt x="1734" y="1155"/>
                          <a:pt x="1734" y="735"/>
                        </a:cubicBezTo>
                        <a:cubicBezTo>
                          <a:pt x="1734" y="316"/>
                          <a:pt x="1364" y="1"/>
                          <a:pt x="8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65" name="Google Shape;465;p30"/>
                  <p:cNvSpPr/>
                  <p:nvPr/>
                </p:nvSpPr>
                <p:spPr>
                  <a:xfrm>
                    <a:off x="4357239" y="2648944"/>
                    <a:ext cx="48141" cy="38016"/>
                  </a:xfrm>
                  <a:custGeom>
                    <a:avLst/>
                    <a:gdLst/>
                    <a:ahLst/>
                    <a:cxnLst/>
                    <a:rect l="l" t="t" r="r" b="b"/>
                    <a:pathLst>
                      <a:path w="1260" h="995" extrusionOk="0">
                        <a:moveTo>
                          <a:pt x="630" y="0"/>
                        </a:moveTo>
                        <a:cubicBezTo>
                          <a:pt x="261" y="0"/>
                          <a:pt x="1" y="210"/>
                          <a:pt x="1" y="470"/>
                        </a:cubicBezTo>
                        <a:cubicBezTo>
                          <a:pt x="1" y="735"/>
                          <a:pt x="261" y="995"/>
                          <a:pt x="630" y="995"/>
                        </a:cubicBezTo>
                        <a:cubicBezTo>
                          <a:pt x="945" y="995"/>
                          <a:pt x="1260" y="735"/>
                          <a:pt x="1260" y="470"/>
                        </a:cubicBezTo>
                        <a:cubicBezTo>
                          <a:pt x="1260" y="210"/>
                          <a:pt x="945" y="0"/>
                          <a:pt x="6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66" name="Google Shape;466;p30"/>
                  <p:cNvSpPr/>
                  <p:nvPr/>
                </p:nvSpPr>
                <p:spPr>
                  <a:xfrm>
                    <a:off x="3846097" y="2905468"/>
                    <a:ext cx="276622" cy="200437"/>
                  </a:xfrm>
                  <a:custGeom>
                    <a:avLst/>
                    <a:gdLst/>
                    <a:ahLst/>
                    <a:cxnLst/>
                    <a:rect l="l" t="t" r="r" b="b"/>
                    <a:pathLst>
                      <a:path w="7240" h="5246" extrusionOk="0">
                        <a:moveTo>
                          <a:pt x="4617" y="0"/>
                        </a:moveTo>
                        <a:cubicBezTo>
                          <a:pt x="4462" y="0"/>
                          <a:pt x="4252" y="51"/>
                          <a:pt x="4147" y="210"/>
                        </a:cubicBezTo>
                        <a:cubicBezTo>
                          <a:pt x="3883" y="680"/>
                          <a:pt x="4776" y="1364"/>
                          <a:pt x="4567" y="1679"/>
                        </a:cubicBezTo>
                        <a:cubicBezTo>
                          <a:pt x="4503" y="1757"/>
                          <a:pt x="4368" y="1793"/>
                          <a:pt x="4188" y="1793"/>
                        </a:cubicBezTo>
                        <a:cubicBezTo>
                          <a:pt x="3773" y="1793"/>
                          <a:pt x="3121" y="1603"/>
                          <a:pt x="2573" y="1310"/>
                        </a:cubicBezTo>
                        <a:cubicBezTo>
                          <a:pt x="1790" y="990"/>
                          <a:pt x="1371" y="547"/>
                          <a:pt x="1067" y="547"/>
                        </a:cubicBezTo>
                        <a:cubicBezTo>
                          <a:pt x="1025" y="547"/>
                          <a:pt x="984" y="556"/>
                          <a:pt x="945" y="575"/>
                        </a:cubicBezTo>
                        <a:cubicBezTo>
                          <a:pt x="790" y="680"/>
                          <a:pt x="735" y="890"/>
                          <a:pt x="735" y="1100"/>
                        </a:cubicBezTo>
                        <a:cubicBezTo>
                          <a:pt x="840" y="1939"/>
                          <a:pt x="2783" y="2359"/>
                          <a:pt x="2834" y="2413"/>
                        </a:cubicBezTo>
                        <a:cubicBezTo>
                          <a:pt x="2783" y="2413"/>
                          <a:pt x="2259" y="2308"/>
                          <a:pt x="1524" y="1939"/>
                        </a:cubicBezTo>
                        <a:cubicBezTo>
                          <a:pt x="943" y="1629"/>
                          <a:pt x="628" y="1391"/>
                          <a:pt x="387" y="1391"/>
                        </a:cubicBezTo>
                        <a:cubicBezTo>
                          <a:pt x="345" y="1391"/>
                          <a:pt x="304" y="1399"/>
                          <a:pt x="265" y="1415"/>
                        </a:cubicBezTo>
                        <a:cubicBezTo>
                          <a:pt x="106" y="1519"/>
                          <a:pt x="1" y="1784"/>
                          <a:pt x="56" y="1994"/>
                        </a:cubicBezTo>
                        <a:cubicBezTo>
                          <a:pt x="106" y="2203"/>
                          <a:pt x="316" y="2359"/>
                          <a:pt x="735" y="2464"/>
                        </a:cubicBezTo>
                        <a:cubicBezTo>
                          <a:pt x="665" y="2454"/>
                          <a:pt x="606" y="2450"/>
                          <a:pt x="556" y="2450"/>
                        </a:cubicBezTo>
                        <a:cubicBezTo>
                          <a:pt x="351" y="2450"/>
                          <a:pt x="316" y="2518"/>
                          <a:pt x="316" y="2518"/>
                        </a:cubicBezTo>
                        <a:cubicBezTo>
                          <a:pt x="211" y="2673"/>
                          <a:pt x="265" y="2883"/>
                          <a:pt x="316" y="2988"/>
                        </a:cubicBezTo>
                        <a:cubicBezTo>
                          <a:pt x="475" y="3357"/>
                          <a:pt x="945" y="3513"/>
                          <a:pt x="1419" y="3567"/>
                        </a:cubicBezTo>
                        <a:cubicBezTo>
                          <a:pt x="1260" y="3618"/>
                          <a:pt x="1105" y="3723"/>
                          <a:pt x="1050" y="3827"/>
                        </a:cubicBezTo>
                        <a:cubicBezTo>
                          <a:pt x="1000" y="3932"/>
                          <a:pt x="1000" y="4092"/>
                          <a:pt x="1000" y="4197"/>
                        </a:cubicBezTo>
                        <a:cubicBezTo>
                          <a:pt x="1062" y="4352"/>
                          <a:pt x="1330" y="4509"/>
                          <a:pt x="2174" y="4509"/>
                        </a:cubicBezTo>
                        <a:cubicBezTo>
                          <a:pt x="2743" y="4509"/>
                          <a:pt x="3572" y="4438"/>
                          <a:pt x="4776" y="4247"/>
                        </a:cubicBezTo>
                        <a:cubicBezTo>
                          <a:pt x="4827" y="4247"/>
                          <a:pt x="4881" y="4302"/>
                          <a:pt x="4932" y="4302"/>
                        </a:cubicBezTo>
                        <a:cubicBezTo>
                          <a:pt x="5406" y="4562"/>
                          <a:pt x="6086" y="4931"/>
                          <a:pt x="6875" y="5246"/>
                        </a:cubicBezTo>
                        <a:cubicBezTo>
                          <a:pt x="7030" y="4352"/>
                          <a:pt x="7135" y="3357"/>
                          <a:pt x="7240" y="2308"/>
                        </a:cubicBezTo>
                        <a:lnTo>
                          <a:pt x="5666" y="2308"/>
                        </a:lnTo>
                        <a:cubicBezTo>
                          <a:pt x="5666" y="2254"/>
                          <a:pt x="5666" y="2203"/>
                          <a:pt x="5616" y="2149"/>
                        </a:cubicBezTo>
                        <a:lnTo>
                          <a:pt x="5616" y="2044"/>
                        </a:lnTo>
                        <a:cubicBezTo>
                          <a:pt x="5616" y="1994"/>
                          <a:pt x="5616" y="1939"/>
                          <a:pt x="5561" y="1889"/>
                        </a:cubicBezTo>
                        <a:cubicBezTo>
                          <a:pt x="5561" y="1679"/>
                          <a:pt x="5511" y="1469"/>
                          <a:pt x="5456" y="1259"/>
                        </a:cubicBezTo>
                        <a:cubicBezTo>
                          <a:pt x="5406" y="1259"/>
                          <a:pt x="5406" y="1205"/>
                          <a:pt x="5406" y="1205"/>
                        </a:cubicBezTo>
                        <a:cubicBezTo>
                          <a:pt x="5406" y="1100"/>
                          <a:pt x="5351" y="995"/>
                          <a:pt x="5351" y="945"/>
                        </a:cubicBezTo>
                        <a:lnTo>
                          <a:pt x="5301" y="890"/>
                        </a:lnTo>
                        <a:lnTo>
                          <a:pt x="5301" y="785"/>
                        </a:lnTo>
                        <a:lnTo>
                          <a:pt x="5246" y="785"/>
                        </a:lnTo>
                        <a:cubicBezTo>
                          <a:pt x="5246" y="735"/>
                          <a:pt x="5246" y="680"/>
                          <a:pt x="5196" y="630"/>
                        </a:cubicBezTo>
                        <a:cubicBezTo>
                          <a:pt x="5037" y="261"/>
                          <a:pt x="4827" y="0"/>
                          <a:pt x="4617" y="0"/>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67" name="Google Shape;467;p30"/>
                  <p:cNvSpPr/>
                  <p:nvPr/>
                </p:nvSpPr>
                <p:spPr>
                  <a:xfrm>
                    <a:off x="3840175" y="2900921"/>
                    <a:ext cx="226418" cy="182861"/>
                  </a:xfrm>
                  <a:custGeom>
                    <a:avLst/>
                    <a:gdLst/>
                    <a:ahLst/>
                    <a:cxnLst/>
                    <a:rect l="l" t="t" r="r" b="b"/>
                    <a:pathLst>
                      <a:path w="5926" h="4786" extrusionOk="0">
                        <a:moveTo>
                          <a:pt x="4657" y="0"/>
                        </a:moveTo>
                        <a:cubicBezTo>
                          <a:pt x="4475" y="0"/>
                          <a:pt x="4283" y="102"/>
                          <a:pt x="4197" y="275"/>
                        </a:cubicBezTo>
                        <a:cubicBezTo>
                          <a:pt x="4038" y="589"/>
                          <a:pt x="4247" y="959"/>
                          <a:pt x="4407" y="1273"/>
                        </a:cubicBezTo>
                        <a:cubicBezTo>
                          <a:pt x="4512" y="1429"/>
                          <a:pt x="4667" y="1638"/>
                          <a:pt x="4617" y="1743"/>
                        </a:cubicBezTo>
                        <a:cubicBezTo>
                          <a:pt x="4588" y="1772"/>
                          <a:pt x="4505" y="1789"/>
                          <a:pt x="4380" y="1789"/>
                        </a:cubicBezTo>
                        <a:cubicBezTo>
                          <a:pt x="4049" y="1789"/>
                          <a:pt x="3428" y="1668"/>
                          <a:pt x="2779" y="1324"/>
                        </a:cubicBezTo>
                        <a:cubicBezTo>
                          <a:pt x="2464" y="1168"/>
                          <a:pt x="2204" y="1009"/>
                          <a:pt x="1994" y="904"/>
                        </a:cubicBezTo>
                        <a:cubicBezTo>
                          <a:pt x="1674" y="706"/>
                          <a:pt x="1444" y="536"/>
                          <a:pt x="1237" y="536"/>
                        </a:cubicBezTo>
                        <a:cubicBezTo>
                          <a:pt x="1173" y="536"/>
                          <a:pt x="1111" y="553"/>
                          <a:pt x="1050" y="589"/>
                        </a:cubicBezTo>
                        <a:cubicBezTo>
                          <a:pt x="840" y="694"/>
                          <a:pt x="735" y="1009"/>
                          <a:pt x="785" y="1219"/>
                        </a:cubicBezTo>
                        <a:cubicBezTo>
                          <a:pt x="785" y="1324"/>
                          <a:pt x="785" y="1378"/>
                          <a:pt x="840" y="1429"/>
                        </a:cubicBezTo>
                        <a:cubicBezTo>
                          <a:pt x="718" y="1399"/>
                          <a:pt x="632" y="1369"/>
                          <a:pt x="549" y="1369"/>
                        </a:cubicBezTo>
                        <a:cubicBezTo>
                          <a:pt x="490" y="1369"/>
                          <a:pt x="433" y="1385"/>
                          <a:pt x="366" y="1429"/>
                        </a:cubicBezTo>
                        <a:cubicBezTo>
                          <a:pt x="156" y="1534"/>
                          <a:pt x="1" y="1903"/>
                          <a:pt x="106" y="2163"/>
                        </a:cubicBezTo>
                        <a:cubicBezTo>
                          <a:pt x="106" y="2322"/>
                          <a:pt x="211" y="2427"/>
                          <a:pt x="420" y="2532"/>
                        </a:cubicBezTo>
                        <a:cubicBezTo>
                          <a:pt x="366" y="2532"/>
                          <a:pt x="366" y="2532"/>
                          <a:pt x="366" y="2583"/>
                        </a:cubicBezTo>
                        <a:cubicBezTo>
                          <a:pt x="211" y="2742"/>
                          <a:pt x="261" y="3002"/>
                          <a:pt x="366" y="3162"/>
                        </a:cubicBezTo>
                        <a:cubicBezTo>
                          <a:pt x="525" y="3476"/>
                          <a:pt x="840" y="3632"/>
                          <a:pt x="1205" y="3737"/>
                        </a:cubicBezTo>
                        <a:cubicBezTo>
                          <a:pt x="1155" y="3791"/>
                          <a:pt x="1100" y="3842"/>
                          <a:pt x="1100" y="3896"/>
                        </a:cubicBezTo>
                        <a:cubicBezTo>
                          <a:pt x="995" y="4001"/>
                          <a:pt x="995" y="4211"/>
                          <a:pt x="1050" y="4366"/>
                        </a:cubicBezTo>
                        <a:cubicBezTo>
                          <a:pt x="1155" y="4526"/>
                          <a:pt x="1365" y="4786"/>
                          <a:pt x="2359" y="4786"/>
                        </a:cubicBezTo>
                        <a:cubicBezTo>
                          <a:pt x="2938" y="4786"/>
                          <a:pt x="3723" y="4681"/>
                          <a:pt x="4931" y="4471"/>
                        </a:cubicBezTo>
                        <a:cubicBezTo>
                          <a:pt x="4931" y="4526"/>
                          <a:pt x="4982" y="4526"/>
                          <a:pt x="5036" y="4526"/>
                        </a:cubicBezTo>
                        <a:lnTo>
                          <a:pt x="5141" y="4316"/>
                        </a:lnTo>
                        <a:cubicBezTo>
                          <a:pt x="5087" y="4316"/>
                          <a:pt x="5036" y="4261"/>
                          <a:pt x="5036" y="4261"/>
                        </a:cubicBezTo>
                        <a:lnTo>
                          <a:pt x="4982" y="4211"/>
                        </a:lnTo>
                        <a:lnTo>
                          <a:pt x="4931" y="4211"/>
                        </a:lnTo>
                        <a:cubicBezTo>
                          <a:pt x="3649" y="4428"/>
                          <a:pt x="2817" y="4501"/>
                          <a:pt x="2278" y="4501"/>
                        </a:cubicBezTo>
                        <a:cubicBezTo>
                          <a:pt x="1516" y="4501"/>
                          <a:pt x="1342" y="4355"/>
                          <a:pt x="1310" y="4261"/>
                        </a:cubicBezTo>
                        <a:cubicBezTo>
                          <a:pt x="1260" y="4211"/>
                          <a:pt x="1260" y="4106"/>
                          <a:pt x="1310" y="4001"/>
                        </a:cubicBezTo>
                        <a:cubicBezTo>
                          <a:pt x="1365" y="3946"/>
                          <a:pt x="1469" y="3842"/>
                          <a:pt x="1574" y="3842"/>
                        </a:cubicBezTo>
                        <a:cubicBezTo>
                          <a:pt x="1921" y="3895"/>
                          <a:pt x="2255" y="3908"/>
                          <a:pt x="2499" y="3908"/>
                        </a:cubicBezTo>
                        <a:cubicBezTo>
                          <a:pt x="2733" y="3908"/>
                          <a:pt x="2884" y="3896"/>
                          <a:pt x="2884" y="3896"/>
                        </a:cubicBezTo>
                        <a:cubicBezTo>
                          <a:pt x="2989" y="3842"/>
                          <a:pt x="2989" y="3791"/>
                          <a:pt x="2989" y="3737"/>
                        </a:cubicBezTo>
                        <a:cubicBezTo>
                          <a:pt x="3043" y="3737"/>
                          <a:pt x="3043" y="3686"/>
                          <a:pt x="2938" y="3632"/>
                        </a:cubicBezTo>
                        <a:cubicBezTo>
                          <a:pt x="2899" y="3632"/>
                          <a:pt x="2476" y="3522"/>
                          <a:pt x="2046" y="3522"/>
                        </a:cubicBezTo>
                        <a:cubicBezTo>
                          <a:pt x="1883" y="3522"/>
                          <a:pt x="1719" y="3537"/>
                          <a:pt x="1574" y="3581"/>
                        </a:cubicBezTo>
                        <a:cubicBezTo>
                          <a:pt x="1155" y="3476"/>
                          <a:pt x="735" y="3372"/>
                          <a:pt x="576" y="3057"/>
                        </a:cubicBezTo>
                        <a:cubicBezTo>
                          <a:pt x="525" y="2952"/>
                          <a:pt x="525" y="2792"/>
                          <a:pt x="576" y="2742"/>
                        </a:cubicBezTo>
                        <a:cubicBezTo>
                          <a:pt x="576" y="2688"/>
                          <a:pt x="630" y="2688"/>
                          <a:pt x="840" y="2688"/>
                        </a:cubicBezTo>
                        <a:cubicBezTo>
                          <a:pt x="1050" y="2792"/>
                          <a:pt x="1205" y="2847"/>
                          <a:pt x="1415" y="2897"/>
                        </a:cubicBezTo>
                        <a:cubicBezTo>
                          <a:pt x="1595" y="2944"/>
                          <a:pt x="2549" y="3183"/>
                          <a:pt x="2881" y="3183"/>
                        </a:cubicBezTo>
                        <a:cubicBezTo>
                          <a:pt x="2936" y="3183"/>
                          <a:pt x="2974" y="3177"/>
                          <a:pt x="2989" y="3162"/>
                        </a:cubicBezTo>
                        <a:lnTo>
                          <a:pt x="3043" y="3107"/>
                        </a:lnTo>
                        <a:lnTo>
                          <a:pt x="3043" y="3057"/>
                        </a:lnTo>
                        <a:cubicBezTo>
                          <a:pt x="3093" y="2952"/>
                          <a:pt x="2989" y="2952"/>
                          <a:pt x="2884" y="2897"/>
                        </a:cubicBezTo>
                        <a:cubicBezTo>
                          <a:pt x="2779" y="2897"/>
                          <a:pt x="2674" y="2847"/>
                          <a:pt x="2569" y="2792"/>
                        </a:cubicBezTo>
                        <a:cubicBezTo>
                          <a:pt x="1730" y="2583"/>
                          <a:pt x="1205" y="2478"/>
                          <a:pt x="890" y="2478"/>
                        </a:cubicBezTo>
                        <a:cubicBezTo>
                          <a:pt x="576" y="2373"/>
                          <a:pt x="366" y="2268"/>
                          <a:pt x="315" y="2113"/>
                        </a:cubicBezTo>
                        <a:cubicBezTo>
                          <a:pt x="261" y="1953"/>
                          <a:pt x="366" y="1693"/>
                          <a:pt x="471" y="1638"/>
                        </a:cubicBezTo>
                        <a:cubicBezTo>
                          <a:pt x="489" y="1630"/>
                          <a:pt x="508" y="1626"/>
                          <a:pt x="530" y="1626"/>
                        </a:cubicBezTo>
                        <a:cubicBezTo>
                          <a:pt x="635" y="1626"/>
                          <a:pt x="789" y="1720"/>
                          <a:pt x="1050" y="1848"/>
                        </a:cubicBezTo>
                        <a:cubicBezTo>
                          <a:pt x="1205" y="1953"/>
                          <a:pt x="1415" y="2058"/>
                          <a:pt x="1625" y="2163"/>
                        </a:cubicBezTo>
                        <a:cubicBezTo>
                          <a:pt x="2225" y="2487"/>
                          <a:pt x="2784" y="2646"/>
                          <a:pt x="2982" y="2646"/>
                        </a:cubicBezTo>
                        <a:cubicBezTo>
                          <a:pt x="3010" y="2646"/>
                          <a:pt x="3030" y="2643"/>
                          <a:pt x="3043" y="2637"/>
                        </a:cubicBezTo>
                        <a:lnTo>
                          <a:pt x="3093" y="2637"/>
                        </a:lnTo>
                        <a:lnTo>
                          <a:pt x="3148" y="2532"/>
                        </a:lnTo>
                        <a:lnTo>
                          <a:pt x="3093" y="2478"/>
                        </a:lnTo>
                        <a:cubicBezTo>
                          <a:pt x="3093" y="2427"/>
                          <a:pt x="3043" y="2427"/>
                          <a:pt x="2884" y="2373"/>
                        </a:cubicBezTo>
                        <a:cubicBezTo>
                          <a:pt x="1415" y="1953"/>
                          <a:pt x="1050" y="1483"/>
                          <a:pt x="995" y="1219"/>
                        </a:cubicBezTo>
                        <a:cubicBezTo>
                          <a:pt x="995" y="1064"/>
                          <a:pt x="1050" y="904"/>
                          <a:pt x="1155" y="799"/>
                        </a:cubicBezTo>
                        <a:cubicBezTo>
                          <a:pt x="1180" y="791"/>
                          <a:pt x="1206" y="787"/>
                          <a:pt x="1235" y="787"/>
                        </a:cubicBezTo>
                        <a:cubicBezTo>
                          <a:pt x="1381" y="787"/>
                          <a:pt x="1571" y="896"/>
                          <a:pt x="1835" y="1114"/>
                        </a:cubicBezTo>
                        <a:cubicBezTo>
                          <a:pt x="2044" y="1219"/>
                          <a:pt x="2309" y="1429"/>
                          <a:pt x="2674" y="1588"/>
                        </a:cubicBezTo>
                        <a:cubicBezTo>
                          <a:pt x="3076" y="1769"/>
                          <a:pt x="3830" y="2026"/>
                          <a:pt x="4342" y="2026"/>
                        </a:cubicBezTo>
                        <a:cubicBezTo>
                          <a:pt x="4567" y="2026"/>
                          <a:pt x="4746" y="1976"/>
                          <a:pt x="4827" y="1848"/>
                        </a:cubicBezTo>
                        <a:cubicBezTo>
                          <a:pt x="4931" y="1638"/>
                          <a:pt x="4772" y="1378"/>
                          <a:pt x="4617" y="1114"/>
                        </a:cubicBezTo>
                        <a:cubicBezTo>
                          <a:pt x="4457" y="854"/>
                          <a:pt x="4302" y="589"/>
                          <a:pt x="4407" y="434"/>
                        </a:cubicBezTo>
                        <a:cubicBezTo>
                          <a:pt x="4457" y="275"/>
                          <a:pt x="4617" y="224"/>
                          <a:pt x="4772" y="224"/>
                        </a:cubicBezTo>
                        <a:cubicBezTo>
                          <a:pt x="5087" y="275"/>
                          <a:pt x="5456" y="1064"/>
                          <a:pt x="5666" y="2268"/>
                        </a:cubicBezTo>
                        <a:lnTo>
                          <a:pt x="5926" y="2218"/>
                        </a:lnTo>
                        <a:cubicBezTo>
                          <a:pt x="5771" y="1429"/>
                          <a:pt x="5456" y="65"/>
                          <a:pt x="4772" y="14"/>
                        </a:cubicBezTo>
                        <a:cubicBezTo>
                          <a:pt x="4735" y="5"/>
                          <a:pt x="4696" y="0"/>
                          <a:pt x="46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68" name="Google Shape;468;p30"/>
                  <p:cNvSpPr/>
                  <p:nvPr/>
                </p:nvSpPr>
                <p:spPr>
                  <a:xfrm>
                    <a:off x="4032589" y="2468567"/>
                    <a:ext cx="701490" cy="697172"/>
                  </a:xfrm>
                  <a:custGeom>
                    <a:avLst/>
                    <a:gdLst/>
                    <a:ahLst/>
                    <a:cxnLst/>
                    <a:rect l="l" t="t" r="r" b="b"/>
                    <a:pathLst>
                      <a:path w="18360" h="18247" extrusionOk="0">
                        <a:moveTo>
                          <a:pt x="16207" y="0"/>
                        </a:moveTo>
                        <a:cubicBezTo>
                          <a:pt x="15158" y="1784"/>
                          <a:pt x="14109" y="3777"/>
                          <a:pt x="13114" y="5875"/>
                        </a:cubicBezTo>
                        <a:cubicBezTo>
                          <a:pt x="12010" y="8183"/>
                          <a:pt x="11121" y="10386"/>
                          <a:pt x="10332" y="12430"/>
                        </a:cubicBezTo>
                        <a:cubicBezTo>
                          <a:pt x="7344" y="12640"/>
                          <a:pt x="4407" y="12904"/>
                          <a:pt x="1415" y="13114"/>
                        </a:cubicBezTo>
                        <a:lnTo>
                          <a:pt x="0" y="16261"/>
                        </a:lnTo>
                        <a:cubicBezTo>
                          <a:pt x="1556" y="17062"/>
                          <a:pt x="4304" y="18246"/>
                          <a:pt x="7780" y="18246"/>
                        </a:cubicBezTo>
                        <a:cubicBezTo>
                          <a:pt x="8167" y="18246"/>
                          <a:pt x="8564" y="18231"/>
                          <a:pt x="8968" y="18200"/>
                        </a:cubicBezTo>
                        <a:cubicBezTo>
                          <a:pt x="10542" y="18095"/>
                          <a:pt x="12115" y="17940"/>
                          <a:pt x="13689" y="16836"/>
                        </a:cubicBezTo>
                        <a:cubicBezTo>
                          <a:pt x="16051" y="15262"/>
                          <a:pt x="16681" y="12694"/>
                          <a:pt x="17835" y="7764"/>
                        </a:cubicBezTo>
                        <a:cubicBezTo>
                          <a:pt x="18305" y="5665"/>
                          <a:pt x="18359" y="4406"/>
                          <a:pt x="17990" y="3043"/>
                        </a:cubicBezTo>
                        <a:cubicBezTo>
                          <a:pt x="17571" y="1624"/>
                          <a:pt x="16786" y="575"/>
                          <a:pt x="16207"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69" name="Google Shape;469;p30"/>
                  <p:cNvSpPr/>
                  <p:nvPr/>
                </p:nvSpPr>
                <p:spPr>
                  <a:xfrm>
                    <a:off x="4026475" y="2775104"/>
                    <a:ext cx="689493" cy="394951"/>
                  </a:xfrm>
                  <a:custGeom>
                    <a:avLst/>
                    <a:gdLst/>
                    <a:ahLst/>
                    <a:cxnLst/>
                    <a:rect l="l" t="t" r="r" b="b"/>
                    <a:pathLst>
                      <a:path w="18046" h="10337" extrusionOk="0">
                        <a:moveTo>
                          <a:pt x="17785" y="1"/>
                        </a:moveTo>
                        <a:cubicBezTo>
                          <a:pt x="16631" y="4827"/>
                          <a:pt x="16002" y="7189"/>
                          <a:pt x="13799" y="8708"/>
                        </a:cubicBezTo>
                        <a:cubicBezTo>
                          <a:pt x="12225" y="9812"/>
                          <a:pt x="10651" y="9917"/>
                          <a:pt x="9078" y="10072"/>
                        </a:cubicBezTo>
                        <a:cubicBezTo>
                          <a:pt x="8710" y="10098"/>
                          <a:pt x="8342" y="10111"/>
                          <a:pt x="7974" y="10111"/>
                        </a:cubicBezTo>
                        <a:cubicBezTo>
                          <a:pt x="5395" y="10111"/>
                          <a:pt x="2794" y="9469"/>
                          <a:pt x="316" y="8184"/>
                        </a:cubicBezTo>
                        <a:lnTo>
                          <a:pt x="1629" y="5246"/>
                        </a:lnTo>
                        <a:lnTo>
                          <a:pt x="10597" y="4512"/>
                        </a:lnTo>
                        <a:lnTo>
                          <a:pt x="10651" y="4461"/>
                        </a:lnTo>
                        <a:cubicBezTo>
                          <a:pt x="11016" y="3412"/>
                          <a:pt x="11436" y="2363"/>
                          <a:pt x="11856" y="1365"/>
                        </a:cubicBezTo>
                        <a:lnTo>
                          <a:pt x="11595" y="1260"/>
                        </a:lnTo>
                        <a:cubicBezTo>
                          <a:pt x="11176" y="2258"/>
                          <a:pt x="10807" y="3253"/>
                          <a:pt x="10441" y="4302"/>
                        </a:cubicBezTo>
                        <a:lnTo>
                          <a:pt x="1470" y="4986"/>
                        </a:lnTo>
                        <a:lnTo>
                          <a:pt x="1" y="8343"/>
                        </a:lnTo>
                        <a:lnTo>
                          <a:pt x="106" y="8393"/>
                        </a:lnTo>
                        <a:cubicBezTo>
                          <a:pt x="2573" y="9652"/>
                          <a:pt x="5246" y="10336"/>
                          <a:pt x="7869" y="10336"/>
                        </a:cubicBezTo>
                        <a:cubicBezTo>
                          <a:pt x="8289" y="10336"/>
                          <a:pt x="8708" y="10336"/>
                          <a:pt x="9128" y="10282"/>
                        </a:cubicBezTo>
                        <a:cubicBezTo>
                          <a:pt x="10702" y="10177"/>
                          <a:pt x="12330" y="10022"/>
                          <a:pt x="13954" y="8918"/>
                        </a:cubicBezTo>
                        <a:cubicBezTo>
                          <a:pt x="16316" y="7294"/>
                          <a:pt x="16996" y="4566"/>
                          <a:pt x="18045" y="55"/>
                        </a:cubicBezTo>
                        <a:lnTo>
                          <a:pt x="17785" y="1"/>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70" name="Google Shape;470;p30"/>
                  <p:cNvSpPr/>
                  <p:nvPr/>
                </p:nvSpPr>
                <p:spPr>
                  <a:xfrm>
                    <a:off x="4645860" y="2448508"/>
                    <a:ext cx="58075" cy="178353"/>
                  </a:xfrm>
                  <a:custGeom>
                    <a:avLst/>
                    <a:gdLst/>
                    <a:ahLst/>
                    <a:cxnLst/>
                    <a:rect l="l" t="t" r="r" b="b"/>
                    <a:pathLst>
                      <a:path w="1520" h="4668" extrusionOk="0">
                        <a:moveTo>
                          <a:pt x="0" y="1"/>
                        </a:moveTo>
                        <a:cubicBezTo>
                          <a:pt x="51" y="211"/>
                          <a:pt x="105" y="366"/>
                          <a:pt x="156" y="525"/>
                        </a:cubicBezTo>
                        <a:cubicBezTo>
                          <a:pt x="470" y="681"/>
                          <a:pt x="680" y="995"/>
                          <a:pt x="785" y="1469"/>
                        </a:cubicBezTo>
                        <a:cubicBezTo>
                          <a:pt x="945" y="1835"/>
                          <a:pt x="995" y="2309"/>
                          <a:pt x="995" y="2779"/>
                        </a:cubicBezTo>
                        <a:cubicBezTo>
                          <a:pt x="1050" y="3408"/>
                          <a:pt x="995" y="4038"/>
                          <a:pt x="945" y="4617"/>
                        </a:cubicBezTo>
                        <a:lnTo>
                          <a:pt x="1364" y="4667"/>
                        </a:lnTo>
                        <a:cubicBezTo>
                          <a:pt x="1415" y="4247"/>
                          <a:pt x="1520" y="3303"/>
                          <a:pt x="1415" y="2414"/>
                        </a:cubicBezTo>
                        <a:cubicBezTo>
                          <a:pt x="1364" y="2204"/>
                          <a:pt x="1364" y="1994"/>
                          <a:pt x="1310" y="1835"/>
                        </a:cubicBezTo>
                        <a:cubicBezTo>
                          <a:pt x="1154" y="1050"/>
                          <a:pt x="890" y="366"/>
                          <a:pt x="261" y="106"/>
                        </a:cubicBezTo>
                        <a:cubicBezTo>
                          <a:pt x="210" y="51"/>
                          <a:pt x="105" y="5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71" name="Google Shape;471;p30"/>
                  <p:cNvSpPr/>
                  <p:nvPr/>
                </p:nvSpPr>
                <p:spPr>
                  <a:xfrm>
                    <a:off x="4609792" y="2618454"/>
                    <a:ext cx="138235" cy="118711"/>
                  </a:xfrm>
                  <a:custGeom>
                    <a:avLst/>
                    <a:gdLst/>
                    <a:ahLst/>
                    <a:cxnLst/>
                    <a:rect l="l" t="t" r="r" b="b"/>
                    <a:pathLst>
                      <a:path w="3618" h="3107" extrusionOk="0">
                        <a:moveTo>
                          <a:pt x="2035" y="0"/>
                        </a:moveTo>
                        <a:cubicBezTo>
                          <a:pt x="1618" y="0"/>
                          <a:pt x="1209" y="170"/>
                          <a:pt x="840" y="588"/>
                        </a:cubicBezTo>
                        <a:cubicBezTo>
                          <a:pt x="0" y="1428"/>
                          <a:pt x="260" y="2632"/>
                          <a:pt x="365" y="2896"/>
                        </a:cubicBezTo>
                        <a:lnTo>
                          <a:pt x="735" y="2791"/>
                        </a:lnTo>
                        <a:cubicBezTo>
                          <a:pt x="735" y="2632"/>
                          <a:pt x="470" y="1583"/>
                          <a:pt x="1100" y="903"/>
                        </a:cubicBezTo>
                        <a:cubicBezTo>
                          <a:pt x="1424" y="579"/>
                          <a:pt x="1706" y="420"/>
                          <a:pt x="1983" y="420"/>
                        </a:cubicBezTo>
                        <a:cubicBezTo>
                          <a:pt x="2022" y="420"/>
                          <a:pt x="2060" y="423"/>
                          <a:pt x="2098" y="429"/>
                        </a:cubicBezTo>
                        <a:cubicBezTo>
                          <a:pt x="2568" y="534"/>
                          <a:pt x="2778" y="1058"/>
                          <a:pt x="2883" y="1218"/>
                        </a:cubicBezTo>
                        <a:cubicBezTo>
                          <a:pt x="3198" y="1952"/>
                          <a:pt x="2938" y="2632"/>
                          <a:pt x="2778" y="2896"/>
                        </a:cubicBezTo>
                        <a:lnTo>
                          <a:pt x="3198" y="3106"/>
                        </a:lnTo>
                        <a:cubicBezTo>
                          <a:pt x="3303" y="2791"/>
                          <a:pt x="3618" y="1952"/>
                          <a:pt x="3252" y="1058"/>
                        </a:cubicBezTo>
                        <a:cubicBezTo>
                          <a:pt x="3148" y="849"/>
                          <a:pt x="2883" y="169"/>
                          <a:pt x="2203" y="9"/>
                        </a:cubicBezTo>
                        <a:cubicBezTo>
                          <a:pt x="2147" y="3"/>
                          <a:pt x="2091" y="0"/>
                          <a:pt x="20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72" name="Google Shape;472;p30"/>
                  <p:cNvSpPr/>
                  <p:nvPr/>
                </p:nvSpPr>
                <p:spPr>
                  <a:xfrm>
                    <a:off x="4615714" y="2713056"/>
                    <a:ext cx="30184" cy="32094"/>
                  </a:xfrm>
                  <a:custGeom>
                    <a:avLst/>
                    <a:gdLst/>
                    <a:ahLst/>
                    <a:cxnLst/>
                    <a:rect l="l" t="t" r="r" b="b"/>
                    <a:pathLst>
                      <a:path w="790" h="840" extrusionOk="0">
                        <a:moveTo>
                          <a:pt x="420" y="1"/>
                        </a:moveTo>
                        <a:cubicBezTo>
                          <a:pt x="210" y="1"/>
                          <a:pt x="1" y="156"/>
                          <a:pt x="1" y="420"/>
                        </a:cubicBezTo>
                        <a:cubicBezTo>
                          <a:pt x="1" y="630"/>
                          <a:pt x="210" y="840"/>
                          <a:pt x="420" y="840"/>
                        </a:cubicBezTo>
                        <a:cubicBezTo>
                          <a:pt x="630" y="840"/>
                          <a:pt x="789" y="630"/>
                          <a:pt x="789" y="420"/>
                        </a:cubicBezTo>
                        <a:cubicBezTo>
                          <a:pt x="789" y="156"/>
                          <a:pt x="630" y="1"/>
                          <a:pt x="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73" name="Google Shape;473;p30"/>
                  <p:cNvSpPr/>
                  <p:nvPr/>
                </p:nvSpPr>
                <p:spPr>
                  <a:xfrm>
                    <a:off x="4709973" y="2718978"/>
                    <a:ext cx="28121" cy="32133"/>
                  </a:xfrm>
                  <a:custGeom>
                    <a:avLst/>
                    <a:gdLst/>
                    <a:ahLst/>
                    <a:cxnLst/>
                    <a:rect l="l" t="t" r="r" b="b"/>
                    <a:pathLst>
                      <a:path w="736" h="841" extrusionOk="0">
                        <a:moveTo>
                          <a:pt x="366" y="1"/>
                        </a:moveTo>
                        <a:cubicBezTo>
                          <a:pt x="156" y="1"/>
                          <a:pt x="1" y="160"/>
                          <a:pt x="1" y="421"/>
                        </a:cubicBezTo>
                        <a:cubicBezTo>
                          <a:pt x="1" y="630"/>
                          <a:pt x="156" y="840"/>
                          <a:pt x="366" y="840"/>
                        </a:cubicBezTo>
                        <a:cubicBezTo>
                          <a:pt x="576" y="840"/>
                          <a:pt x="735" y="630"/>
                          <a:pt x="735" y="421"/>
                        </a:cubicBezTo>
                        <a:cubicBezTo>
                          <a:pt x="735" y="160"/>
                          <a:pt x="576" y="1"/>
                          <a:pt x="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74" name="Google Shape;474;p30"/>
                  <p:cNvSpPr/>
                  <p:nvPr/>
                </p:nvSpPr>
                <p:spPr>
                  <a:xfrm>
                    <a:off x="2559461" y="3155931"/>
                    <a:ext cx="2351014" cy="128267"/>
                  </a:xfrm>
                  <a:custGeom>
                    <a:avLst/>
                    <a:gdLst/>
                    <a:ahLst/>
                    <a:cxnLst/>
                    <a:rect l="l" t="t" r="r" b="b"/>
                    <a:pathLst>
                      <a:path w="69820" h="3358" extrusionOk="0">
                        <a:moveTo>
                          <a:pt x="0" y="0"/>
                        </a:moveTo>
                        <a:lnTo>
                          <a:pt x="0" y="3357"/>
                        </a:lnTo>
                        <a:lnTo>
                          <a:pt x="69819" y="3357"/>
                        </a:lnTo>
                        <a:lnTo>
                          <a:pt x="69819"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75" name="Google Shape;475;p30"/>
                  <p:cNvSpPr/>
                  <p:nvPr/>
                </p:nvSpPr>
                <p:spPr>
                  <a:xfrm>
                    <a:off x="3429251" y="3097880"/>
                    <a:ext cx="587326" cy="58075"/>
                  </a:xfrm>
                  <a:custGeom>
                    <a:avLst/>
                    <a:gdLst/>
                    <a:ahLst/>
                    <a:cxnLst/>
                    <a:rect l="l" t="t" r="r" b="b"/>
                    <a:pathLst>
                      <a:path w="15372" h="1520" extrusionOk="0">
                        <a:moveTo>
                          <a:pt x="0" y="0"/>
                        </a:moveTo>
                        <a:lnTo>
                          <a:pt x="0" y="1519"/>
                        </a:lnTo>
                        <a:lnTo>
                          <a:pt x="15372" y="1519"/>
                        </a:lnTo>
                        <a:lnTo>
                          <a:pt x="15372"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grpSp>
            <p:grpSp>
              <p:nvGrpSpPr>
                <p:cNvPr id="476" name="Google Shape;476;p30"/>
                <p:cNvGrpSpPr/>
                <p:nvPr/>
              </p:nvGrpSpPr>
              <p:grpSpPr>
                <a:xfrm>
                  <a:off x="2031041" y="2115684"/>
                  <a:ext cx="1276059" cy="2451195"/>
                  <a:chOff x="2031041" y="2115684"/>
                  <a:chExt cx="1276059" cy="2451195"/>
                </a:xfrm>
              </p:grpSpPr>
              <p:sp>
                <p:nvSpPr>
                  <p:cNvPr id="477" name="Google Shape;477;p30"/>
                  <p:cNvSpPr/>
                  <p:nvPr/>
                </p:nvSpPr>
                <p:spPr>
                  <a:xfrm>
                    <a:off x="2715761" y="3234127"/>
                    <a:ext cx="134414" cy="1304672"/>
                  </a:xfrm>
                  <a:custGeom>
                    <a:avLst/>
                    <a:gdLst/>
                    <a:ahLst/>
                    <a:cxnLst/>
                    <a:rect l="l" t="t" r="r" b="b"/>
                    <a:pathLst>
                      <a:path w="3518" h="34147" extrusionOk="0">
                        <a:moveTo>
                          <a:pt x="1" y="1"/>
                        </a:moveTo>
                        <a:lnTo>
                          <a:pt x="1" y="34147"/>
                        </a:lnTo>
                        <a:lnTo>
                          <a:pt x="3517" y="34147"/>
                        </a:lnTo>
                        <a:lnTo>
                          <a:pt x="3517"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78" name="Google Shape;478;p30"/>
                  <p:cNvSpPr/>
                  <p:nvPr/>
                </p:nvSpPr>
                <p:spPr>
                  <a:xfrm>
                    <a:off x="2156668" y="3855417"/>
                    <a:ext cx="124327" cy="711462"/>
                  </a:xfrm>
                  <a:custGeom>
                    <a:avLst/>
                    <a:gdLst/>
                    <a:ahLst/>
                    <a:cxnLst/>
                    <a:rect l="l" t="t" r="r" b="b"/>
                    <a:pathLst>
                      <a:path w="3254" h="18621" extrusionOk="0">
                        <a:moveTo>
                          <a:pt x="1" y="1"/>
                        </a:moveTo>
                        <a:lnTo>
                          <a:pt x="1" y="18620"/>
                        </a:lnTo>
                        <a:lnTo>
                          <a:pt x="3253" y="18620"/>
                        </a:lnTo>
                        <a:lnTo>
                          <a:pt x="3253"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79" name="Google Shape;479;p30"/>
                  <p:cNvSpPr/>
                  <p:nvPr/>
                </p:nvSpPr>
                <p:spPr>
                  <a:xfrm>
                    <a:off x="2499315" y="3855417"/>
                    <a:ext cx="124289" cy="711462"/>
                  </a:xfrm>
                  <a:custGeom>
                    <a:avLst/>
                    <a:gdLst/>
                    <a:ahLst/>
                    <a:cxnLst/>
                    <a:rect l="l" t="t" r="r" b="b"/>
                    <a:pathLst>
                      <a:path w="3253" h="18621" extrusionOk="0">
                        <a:moveTo>
                          <a:pt x="0" y="1"/>
                        </a:moveTo>
                        <a:lnTo>
                          <a:pt x="0" y="18620"/>
                        </a:lnTo>
                        <a:lnTo>
                          <a:pt x="3253" y="18620"/>
                        </a:lnTo>
                        <a:lnTo>
                          <a:pt x="3253"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80" name="Google Shape;480;p30"/>
                  <p:cNvSpPr/>
                  <p:nvPr/>
                </p:nvSpPr>
                <p:spPr>
                  <a:xfrm>
                    <a:off x="2044452" y="3833295"/>
                    <a:ext cx="691403" cy="150423"/>
                  </a:xfrm>
                  <a:custGeom>
                    <a:avLst/>
                    <a:gdLst/>
                    <a:ahLst/>
                    <a:cxnLst/>
                    <a:rect l="l" t="t" r="r" b="b"/>
                    <a:pathLst>
                      <a:path w="18096" h="3937" extrusionOk="0">
                        <a:moveTo>
                          <a:pt x="0" y="1"/>
                        </a:moveTo>
                        <a:lnTo>
                          <a:pt x="0" y="3937"/>
                        </a:lnTo>
                        <a:lnTo>
                          <a:pt x="18095" y="3937"/>
                        </a:lnTo>
                        <a:lnTo>
                          <a:pt x="18095"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81" name="Google Shape;481;p30"/>
                  <p:cNvSpPr/>
                  <p:nvPr/>
                </p:nvSpPr>
                <p:spPr>
                  <a:xfrm>
                    <a:off x="2467258" y="2768838"/>
                    <a:ext cx="835827" cy="391971"/>
                  </a:xfrm>
                  <a:custGeom>
                    <a:avLst/>
                    <a:gdLst/>
                    <a:ahLst/>
                    <a:cxnLst/>
                    <a:rect l="l" t="t" r="r" b="b"/>
                    <a:pathLst>
                      <a:path w="21876" h="10259" extrusionOk="0">
                        <a:moveTo>
                          <a:pt x="2826" y="0"/>
                        </a:moveTo>
                        <a:cubicBezTo>
                          <a:pt x="2309" y="0"/>
                          <a:pt x="1784" y="164"/>
                          <a:pt x="1469" y="479"/>
                        </a:cubicBezTo>
                        <a:cubicBezTo>
                          <a:pt x="0" y="2053"/>
                          <a:pt x="1889" y="8033"/>
                          <a:pt x="5930" y="9766"/>
                        </a:cubicBezTo>
                        <a:cubicBezTo>
                          <a:pt x="6776" y="10132"/>
                          <a:pt x="7623" y="10259"/>
                          <a:pt x="8436" y="10259"/>
                        </a:cubicBezTo>
                        <a:cubicBezTo>
                          <a:pt x="9484" y="10259"/>
                          <a:pt x="10475" y="10048"/>
                          <a:pt x="11330" y="9871"/>
                        </a:cubicBezTo>
                        <a:cubicBezTo>
                          <a:pt x="14637" y="9187"/>
                          <a:pt x="16891" y="7403"/>
                          <a:pt x="17940" y="6409"/>
                        </a:cubicBezTo>
                        <a:cubicBezTo>
                          <a:pt x="20827" y="6249"/>
                          <a:pt x="21351" y="5830"/>
                          <a:pt x="21402" y="5570"/>
                        </a:cubicBezTo>
                        <a:cubicBezTo>
                          <a:pt x="21402" y="5465"/>
                          <a:pt x="21402" y="5360"/>
                          <a:pt x="21297" y="5255"/>
                        </a:cubicBezTo>
                        <a:cubicBezTo>
                          <a:pt x="21215" y="5161"/>
                          <a:pt x="21092" y="5117"/>
                          <a:pt x="20949" y="5105"/>
                        </a:cubicBezTo>
                        <a:lnTo>
                          <a:pt x="20949" y="5105"/>
                        </a:lnTo>
                        <a:cubicBezTo>
                          <a:pt x="21359" y="4934"/>
                          <a:pt x="21734" y="4688"/>
                          <a:pt x="21821" y="4361"/>
                        </a:cubicBezTo>
                        <a:cubicBezTo>
                          <a:pt x="21821" y="4206"/>
                          <a:pt x="21821" y="3996"/>
                          <a:pt x="21716" y="3891"/>
                        </a:cubicBezTo>
                        <a:cubicBezTo>
                          <a:pt x="21704" y="3877"/>
                          <a:pt x="21684" y="3864"/>
                          <a:pt x="21636" y="3864"/>
                        </a:cubicBezTo>
                        <a:cubicBezTo>
                          <a:pt x="21578" y="3864"/>
                          <a:pt x="21478" y="3884"/>
                          <a:pt x="21296" y="3948"/>
                        </a:cubicBezTo>
                        <a:lnTo>
                          <a:pt x="21296" y="3948"/>
                        </a:lnTo>
                        <a:cubicBezTo>
                          <a:pt x="21653" y="3742"/>
                          <a:pt x="21821" y="3597"/>
                          <a:pt x="21821" y="3367"/>
                        </a:cubicBezTo>
                        <a:cubicBezTo>
                          <a:pt x="21876" y="3157"/>
                          <a:pt x="21716" y="2947"/>
                          <a:pt x="21507" y="2892"/>
                        </a:cubicBezTo>
                        <a:cubicBezTo>
                          <a:pt x="21476" y="2880"/>
                          <a:pt x="21447" y="2874"/>
                          <a:pt x="21418" y="2874"/>
                        </a:cubicBezTo>
                        <a:cubicBezTo>
                          <a:pt x="21193" y="2874"/>
                          <a:pt x="20969" y="3211"/>
                          <a:pt x="20458" y="3627"/>
                        </a:cubicBezTo>
                        <a:cubicBezTo>
                          <a:pt x="19828" y="4151"/>
                          <a:pt x="19358" y="4311"/>
                          <a:pt x="19358" y="4311"/>
                        </a:cubicBezTo>
                        <a:cubicBezTo>
                          <a:pt x="19358" y="4311"/>
                          <a:pt x="21142" y="3471"/>
                          <a:pt x="21037" y="2683"/>
                        </a:cubicBezTo>
                        <a:cubicBezTo>
                          <a:pt x="20982" y="2527"/>
                          <a:pt x="20877" y="2317"/>
                          <a:pt x="20722" y="2263"/>
                        </a:cubicBezTo>
                        <a:cubicBezTo>
                          <a:pt x="20697" y="2254"/>
                          <a:pt x="20671" y="2250"/>
                          <a:pt x="20646" y="2250"/>
                        </a:cubicBezTo>
                        <a:cubicBezTo>
                          <a:pt x="20354" y="2250"/>
                          <a:pt x="20038" y="2779"/>
                          <a:pt x="19408" y="3262"/>
                        </a:cubicBezTo>
                        <a:cubicBezTo>
                          <a:pt x="18851" y="3692"/>
                          <a:pt x="18150" y="4051"/>
                          <a:pt x="17800" y="4051"/>
                        </a:cubicBezTo>
                        <a:cubicBezTo>
                          <a:pt x="17723" y="4051"/>
                          <a:pt x="17663" y="4034"/>
                          <a:pt x="17625" y="3996"/>
                        </a:cubicBezTo>
                        <a:cubicBezTo>
                          <a:pt x="17365" y="3786"/>
                          <a:pt x="18045" y="2947"/>
                          <a:pt x="17730" y="2578"/>
                        </a:cubicBezTo>
                        <a:cubicBezTo>
                          <a:pt x="17616" y="2501"/>
                          <a:pt x="17473" y="2453"/>
                          <a:pt x="17363" y="2453"/>
                        </a:cubicBezTo>
                        <a:cubicBezTo>
                          <a:pt x="17323" y="2453"/>
                          <a:pt x="17288" y="2459"/>
                          <a:pt x="17260" y="2473"/>
                        </a:cubicBezTo>
                        <a:cubicBezTo>
                          <a:pt x="16576" y="2683"/>
                          <a:pt x="16735" y="4625"/>
                          <a:pt x="16735" y="4781"/>
                        </a:cubicBezTo>
                        <a:cubicBezTo>
                          <a:pt x="15002" y="5200"/>
                          <a:pt x="13168" y="5620"/>
                          <a:pt x="11330" y="5989"/>
                        </a:cubicBezTo>
                        <a:cubicBezTo>
                          <a:pt x="10126" y="6199"/>
                          <a:pt x="8972" y="6459"/>
                          <a:pt x="7818" y="6669"/>
                        </a:cubicBezTo>
                        <a:cubicBezTo>
                          <a:pt x="7239" y="6199"/>
                          <a:pt x="6349" y="5465"/>
                          <a:pt x="5665" y="4311"/>
                        </a:cubicBezTo>
                        <a:cubicBezTo>
                          <a:pt x="4566" y="2368"/>
                          <a:pt x="4881" y="794"/>
                          <a:pt x="3777" y="219"/>
                        </a:cubicBezTo>
                        <a:cubicBezTo>
                          <a:pt x="3506" y="72"/>
                          <a:pt x="3168" y="0"/>
                          <a:pt x="2826" y="0"/>
                        </a:cubicBezTo>
                        <a:close/>
                      </a:path>
                    </a:pathLst>
                  </a:custGeom>
                  <a:solidFill>
                    <a:srgbClr val="FA937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82" name="Google Shape;482;p30"/>
                  <p:cNvSpPr/>
                  <p:nvPr/>
                </p:nvSpPr>
                <p:spPr>
                  <a:xfrm>
                    <a:off x="3100551" y="2850220"/>
                    <a:ext cx="206550" cy="171513"/>
                  </a:xfrm>
                  <a:custGeom>
                    <a:avLst/>
                    <a:gdLst/>
                    <a:ahLst/>
                    <a:cxnLst/>
                    <a:rect l="l" t="t" r="r" b="b"/>
                    <a:pathLst>
                      <a:path w="5406" h="4489" extrusionOk="0">
                        <a:moveTo>
                          <a:pt x="4039" y="1"/>
                        </a:moveTo>
                        <a:cubicBezTo>
                          <a:pt x="3805" y="1"/>
                          <a:pt x="3617" y="189"/>
                          <a:pt x="3358" y="448"/>
                        </a:cubicBezTo>
                        <a:cubicBezTo>
                          <a:pt x="3203" y="657"/>
                          <a:pt x="2993" y="867"/>
                          <a:pt x="2729" y="1027"/>
                        </a:cubicBezTo>
                        <a:cubicBezTo>
                          <a:pt x="2133" y="1537"/>
                          <a:pt x="1537" y="1805"/>
                          <a:pt x="1277" y="1805"/>
                        </a:cubicBezTo>
                        <a:cubicBezTo>
                          <a:pt x="1217" y="1805"/>
                          <a:pt x="1175" y="1790"/>
                          <a:pt x="1155" y="1761"/>
                        </a:cubicBezTo>
                        <a:cubicBezTo>
                          <a:pt x="1105" y="1761"/>
                          <a:pt x="1155" y="1497"/>
                          <a:pt x="1209" y="1341"/>
                        </a:cubicBezTo>
                        <a:cubicBezTo>
                          <a:pt x="1314" y="1027"/>
                          <a:pt x="1470" y="607"/>
                          <a:pt x="1209" y="397"/>
                        </a:cubicBezTo>
                        <a:cubicBezTo>
                          <a:pt x="1102" y="256"/>
                          <a:pt x="950" y="210"/>
                          <a:pt x="813" y="210"/>
                        </a:cubicBezTo>
                        <a:cubicBezTo>
                          <a:pt x="746" y="210"/>
                          <a:pt x="683" y="221"/>
                          <a:pt x="630" y="238"/>
                        </a:cubicBezTo>
                        <a:cubicBezTo>
                          <a:pt x="1" y="448"/>
                          <a:pt x="1" y="1761"/>
                          <a:pt x="55" y="2546"/>
                        </a:cubicBezTo>
                        <a:lnTo>
                          <a:pt x="316" y="2546"/>
                        </a:lnTo>
                        <a:cubicBezTo>
                          <a:pt x="211" y="1392"/>
                          <a:pt x="370" y="553"/>
                          <a:pt x="685" y="448"/>
                        </a:cubicBezTo>
                        <a:cubicBezTo>
                          <a:pt x="790" y="448"/>
                          <a:pt x="945" y="448"/>
                          <a:pt x="1050" y="553"/>
                        </a:cubicBezTo>
                        <a:cubicBezTo>
                          <a:pt x="1155" y="712"/>
                          <a:pt x="1050" y="972"/>
                          <a:pt x="1000" y="1237"/>
                        </a:cubicBezTo>
                        <a:cubicBezTo>
                          <a:pt x="895" y="1551"/>
                          <a:pt x="790" y="1811"/>
                          <a:pt x="945" y="1971"/>
                        </a:cubicBezTo>
                        <a:cubicBezTo>
                          <a:pt x="1015" y="2030"/>
                          <a:pt x="1110" y="2056"/>
                          <a:pt x="1222" y="2056"/>
                        </a:cubicBezTo>
                        <a:cubicBezTo>
                          <a:pt x="1706" y="2056"/>
                          <a:pt x="2503" y="1577"/>
                          <a:pt x="2888" y="1237"/>
                        </a:cubicBezTo>
                        <a:cubicBezTo>
                          <a:pt x="3148" y="1027"/>
                          <a:pt x="3358" y="817"/>
                          <a:pt x="3568" y="657"/>
                        </a:cubicBezTo>
                        <a:cubicBezTo>
                          <a:pt x="3832" y="343"/>
                          <a:pt x="3987" y="238"/>
                          <a:pt x="4092" y="238"/>
                        </a:cubicBezTo>
                        <a:cubicBezTo>
                          <a:pt x="4197" y="292"/>
                          <a:pt x="4302" y="448"/>
                          <a:pt x="4302" y="553"/>
                        </a:cubicBezTo>
                        <a:cubicBezTo>
                          <a:pt x="4357" y="817"/>
                          <a:pt x="4147" y="1287"/>
                          <a:pt x="2833" y="2021"/>
                        </a:cubicBezTo>
                        <a:cubicBezTo>
                          <a:pt x="2729" y="2076"/>
                          <a:pt x="2678" y="2126"/>
                          <a:pt x="2678" y="2181"/>
                        </a:cubicBezTo>
                        <a:lnTo>
                          <a:pt x="2678" y="2231"/>
                        </a:lnTo>
                        <a:lnTo>
                          <a:pt x="2729" y="2336"/>
                        </a:lnTo>
                        <a:lnTo>
                          <a:pt x="2783" y="2336"/>
                        </a:lnTo>
                        <a:cubicBezTo>
                          <a:pt x="2888" y="2336"/>
                          <a:pt x="3413" y="2021"/>
                          <a:pt x="3937" y="1602"/>
                        </a:cubicBezTo>
                        <a:cubicBezTo>
                          <a:pt x="4147" y="1446"/>
                          <a:pt x="4302" y="1287"/>
                          <a:pt x="4462" y="1182"/>
                        </a:cubicBezTo>
                        <a:cubicBezTo>
                          <a:pt x="4644" y="999"/>
                          <a:pt x="4786" y="858"/>
                          <a:pt x="4889" y="858"/>
                        </a:cubicBezTo>
                        <a:cubicBezTo>
                          <a:pt x="4904" y="858"/>
                          <a:pt x="4918" y="861"/>
                          <a:pt x="4932" y="867"/>
                        </a:cubicBezTo>
                        <a:cubicBezTo>
                          <a:pt x="5037" y="922"/>
                          <a:pt x="5141" y="1077"/>
                          <a:pt x="5141" y="1237"/>
                        </a:cubicBezTo>
                        <a:cubicBezTo>
                          <a:pt x="5141" y="1392"/>
                          <a:pt x="4986" y="1497"/>
                          <a:pt x="4671" y="1707"/>
                        </a:cubicBezTo>
                        <a:cubicBezTo>
                          <a:pt x="4407" y="1811"/>
                          <a:pt x="3937" y="1971"/>
                          <a:pt x="3253" y="2336"/>
                        </a:cubicBezTo>
                        <a:cubicBezTo>
                          <a:pt x="3148" y="2441"/>
                          <a:pt x="3043" y="2441"/>
                          <a:pt x="2993" y="2495"/>
                        </a:cubicBezTo>
                        <a:cubicBezTo>
                          <a:pt x="2888" y="2546"/>
                          <a:pt x="2783" y="2600"/>
                          <a:pt x="2833" y="2705"/>
                        </a:cubicBezTo>
                        <a:lnTo>
                          <a:pt x="2833" y="2756"/>
                        </a:lnTo>
                        <a:lnTo>
                          <a:pt x="2888" y="2810"/>
                        </a:lnTo>
                        <a:cubicBezTo>
                          <a:pt x="2896" y="2812"/>
                          <a:pt x="2906" y="2813"/>
                          <a:pt x="2916" y="2813"/>
                        </a:cubicBezTo>
                        <a:cubicBezTo>
                          <a:pt x="3189" y="2813"/>
                          <a:pt x="4302" y="2229"/>
                          <a:pt x="4302" y="2181"/>
                        </a:cubicBezTo>
                        <a:cubicBezTo>
                          <a:pt x="4512" y="2076"/>
                          <a:pt x="4671" y="2021"/>
                          <a:pt x="4776" y="1916"/>
                        </a:cubicBezTo>
                        <a:cubicBezTo>
                          <a:pt x="4986" y="1866"/>
                          <a:pt x="5037" y="1866"/>
                          <a:pt x="5091" y="1866"/>
                        </a:cubicBezTo>
                        <a:cubicBezTo>
                          <a:pt x="5141" y="1916"/>
                          <a:pt x="5141" y="2076"/>
                          <a:pt x="5091" y="2181"/>
                        </a:cubicBezTo>
                        <a:cubicBezTo>
                          <a:pt x="5037" y="2441"/>
                          <a:pt x="4722" y="2705"/>
                          <a:pt x="4302" y="2861"/>
                        </a:cubicBezTo>
                        <a:cubicBezTo>
                          <a:pt x="3778" y="2861"/>
                          <a:pt x="3098" y="3175"/>
                          <a:pt x="3098" y="3175"/>
                        </a:cubicBezTo>
                        <a:lnTo>
                          <a:pt x="2993" y="3230"/>
                        </a:lnTo>
                        <a:lnTo>
                          <a:pt x="3043" y="3335"/>
                        </a:lnTo>
                        <a:lnTo>
                          <a:pt x="3043" y="3440"/>
                        </a:lnTo>
                        <a:lnTo>
                          <a:pt x="3148" y="3440"/>
                        </a:lnTo>
                        <a:cubicBezTo>
                          <a:pt x="3148" y="3440"/>
                          <a:pt x="3778" y="3335"/>
                          <a:pt x="4357" y="3125"/>
                        </a:cubicBezTo>
                        <a:cubicBezTo>
                          <a:pt x="4462" y="3125"/>
                          <a:pt x="4567" y="3125"/>
                          <a:pt x="4617" y="3175"/>
                        </a:cubicBezTo>
                        <a:cubicBezTo>
                          <a:pt x="4722" y="3280"/>
                          <a:pt x="4722" y="3385"/>
                          <a:pt x="4722" y="3440"/>
                        </a:cubicBezTo>
                        <a:cubicBezTo>
                          <a:pt x="4671" y="3595"/>
                          <a:pt x="4302" y="3964"/>
                          <a:pt x="1365" y="4174"/>
                        </a:cubicBezTo>
                        <a:lnTo>
                          <a:pt x="1314" y="4174"/>
                        </a:lnTo>
                        <a:cubicBezTo>
                          <a:pt x="1260" y="4224"/>
                          <a:pt x="1209" y="4224"/>
                          <a:pt x="1209" y="4279"/>
                        </a:cubicBezTo>
                        <a:lnTo>
                          <a:pt x="1365" y="4489"/>
                        </a:lnTo>
                        <a:cubicBezTo>
                          <a:pt x="1365" y="4434"/>
                          <a:pt x="1419" y="4434"/>
                          <a:pt x="1419" y="4434"/>
                        </a:cubicBezTo>
                        <a:cubicBezTo>
                          <a:pt x="4512" y="4224"/>
                          <a:pt x="4932" y="3754"/>
                          <a:pt x="4986" y="3440"/>
                        </a:cubicBezTo>
                        <a:cubicBezTo>
                          <a:pt x="4986" y="3335"/>
                          <a:pt x="4932" y="3125"/>
                          <a:pt x="4827" y="3020"/>
                        </a:cubicBezTo>
                        <a:cubicBezTo>
                          <a:pt x="4776" y="3020"/>
                          <a:pt x="4776" y="2965"/>
                          <a:pt x="4722" y="2965"/>
                        </a:cubicBezTo>
                        <a:cubicBezTo>
                          <a:pt x="5037" y="2756"/>
                          <a:pt x="5301" y="2546"/>
                          <a:pt x="5351" y="2231"/>
                        </a:cubicBezTo>
                        <a:cubicBezTo>
                          <a:pt x="5406" y="2076"/>
                          <a:pt x="5406" y="1811"/>
                          <a:pt x="5246" y="1656"/>
                        </a:cubicBezTo>
                        <a:lnTo>
                          <a:pt x="5196" y="1656"/>
                        </a:lnTo>
                        <a:cubicBezTo>
                          <a:pt x="5301" y="1551"/>
                          <a:pt x="5406" y="1392"/>
                          <a:pt x="5406" y="1237"/>
                        </a:cubicBezTo>
                        <a:cubicBezTo>
                          <a:pt x="5406" y="972"/>
                          <a:pt x="5196" y="657"/>
                          <a:pt x="4986" y="607"/>
                        </a:cubicBezTo>
                        <a:cubicBezTo>
                          <a:pt x="4827" y="607"/>
                          <a:pt x="4722" y="657"/>
                          <a:pt x="4567" y="712"/>
                        </a:cubicBezTo>
                        <a:lnTo>
                          <a:pt x="4567" y="553"/>
                        </a:lnTo>
                        <a:cubicBezTo>
                          <a:pt x="4567" y="343"/>
                          <a:pt x="4407" y="83"/>
                          <a:pt x="4197" y="28"/>
                        </a:cubicBezTo>
                        <a:cubicBezTo>
                          <a:pt x="4141" y="9"/>
                          <a:pt x="4089" y="1"/>
                          <a:pt x="40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83" name="Google Shape;483;p30"/>
                  <p:cNvSpPr/>
                  <p:nvPr/>
                </p:nvSpPr>
                <p:spPr>
                  <a:xfrm>
                    <a:off x="2587498" y="3538716"/>
                    <a:ext cx="629354" cy="974635"/>
                  </a:xfrm>
                  <a:custGeom>
                    <a:avLst/>
                    <a:gdLst/>
                    <a:ahLst/>
                    <a:cxnLst/>
                    <a:rect l="l" t="t" r="r" b="b"/>
                    <a:pathLst>
                      <a:path w="16472" h="25509" extrusionOk="0">
                        <a:moveTo>
                          <a:pt x="1606" y="1"/>
                        </a:moveTo>
                        <a:cubicBezTo>
                          <a:pt x="1525" y="1"/>
                          <a:pt x="1445" y="1"/>
                          <a:pt x="1364" y="2"/>
                        </a:cubicBezTo>
                        <a:cubicBezTo>
                          <a:pt x="945" y="736"/>
                          <a:pt x="370" y="1941"/>
                          <a:pt x="210" y="3514"/>
                        </a:cubicBezTo>
                        <a:cubicBezTo>
                          <a:pt x="105" y="4878"/>
                          <a:pt x="1" y="5667"/>
                          <a:pt x="475" y="6347"/>
                        </a:cubicBezTo>
                        <a:cubicBezTo>
                          <a:pt x="1889" y="8445"/>
                          <a:pt x="6925" y="6716"/>
                          <a:pt x="7818" y="8605"/>
                        </a:cubicBezTo>
                        <a:cubicBezTo>
                          <a:pt x="7869" y="8814"/>
                          <a:pt x="7923" y="9075"/>
                          <a:pt x="7974" y="9234"/>
                        </a:cubicBezTo>
                        <a:cubicBezTo>
                          <a:pt x="7974" y="9704"/>
                          <a:pt x="7764" y="10178"/>
                          <a:pt x="7294" y="12067"/>
                        </a:cubicBezTo>
                        <a:cubicBezTo>
                          <a:pt x="6559" y="15264"/>
                          <a:pt x="7504" y="18781"/>
                          <a:pt x="8393" y="21928"/>
                        </a:cubicBezTo>
                        <a:cubicBezTo>
                          <a:pt x="8448" y="22083"/>
                          <a:pt x="8553" y="22503"/>
                          <a:pt x="8603" y="23082"/>
                        </a:cubicBezTo>
                        <a:cubicBezTo>
                          <a:pt x="8603" y="23921"/>
                          <a:pt x="8393" y="24286"/>
                          <a:pt x="8498" y="24551"/>
                        </a:cubicBezTo>
                        <a:cubicBezTo>
                          <a:pt x="8594" y="25030"/>
                          <a:pt x="9826" y="25508"/>
                          <a:pt x="14908" y="25508"/>
                        </a:cubicBezTo>
                        <a:cubicBezTo>
                          <a:pt x="15394" y="25508"/>
                          <a:pt x="15914" y="25504"/>
                          <a:pt x="16471" y="25495"/>
                        </a:cubicBezTo>
                        <a:cubicBezTo>
                          <a:pt x="12959" y="24601"/>
                          <a:pt x="11805" y="23187"/>
                          <a:pt x="11331" y="22398"/>
                        </a:cubicBezTo>
                        <a:cubicBezTo>
                          <a:pt x="10861" y="21664"/>
                          <a:pt x="10701" y="20774"/>
                          <a:pt x="11595" y="15474"/>
                        </a:cubicBezTo>
                        <a:cubicBezTo>
                          <a:pt x="12170" y="12117"/>
                          <a:pt x="12329" y="11802"/>
                          <a:pt x="12590" y="9759"/>
                        </a:cubicBezTo>
                        <a:cubicBezTo>
                          <a:pt x="12749" y="8865"/>
                          <a:pt x="12799" y="8130"/>
                          <a:pt x="12799" y="7921"/>
                        </a:cubicBezTo>
                        <a:cubicBezTo>
                          <a:pt x="12959" y="6347"/>
                          <a:pt x="12539" y="4513"/>
                          <a:pt x="12434" y="4093"/>
                        </a:cubicBezTo>
                        <a:cubicBezTo>
                          <a:pt x="11814" y="1921"/>
                          <a:pt x="7364" y="1"/>
                          <a:pt x="1606" y="1"/>
                        </a:cubicBezTo>
                        <a:close/>
                      </a:path>
                    </a:pathLst>
                  </a:custGeom>
                  <a:solidFill>
                    <a:srgbClr val="FA937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84" name="Google Shape;484;p30"/>
                  <p:cNvSpPr/>
                  <p:nvPr/>
                </p:nvSpPr>
                <p:spPr>
                  <a:xfrm>
                    <a:off x="2888116" y="4426540"/>
                    <a:ext cx="366868" cy="118367"/>
                  </a:xfrm>
                  <a:custGeom>
                    <a:avLst/>
                    <a:gdLst/>
                    <a:ahLst/>
                    <a:cxnLst/>
                    <a:rect l="l" t="t" r="r" b="b"/>
                    <a:pathLst>
                      <a:path w="9602" h="3098" extrusionOk="0">
                        <a:moveTo>
                          <a:pt x="685" y="0"/>
                        </a:moveTo>
                        <a:cubicBezTo>
                          <a:pt x="580" y="105"/>
                          <a:pt x="1" y="684"/>
                          <a:pt x="55" y="1574"/>
                        </a:cubicBezTo>
                        <a:cubicBezTo>
                          <a:pt x="106" y="2468"/>
                          <a:pt x="790" y="2938"/>
                          <a:pt x="895" y="3043"/>
                        </a:cubicBezTo>
                        <a:cubicBezTo>
                          <a:pt x="1138" y="3043"/>
                          <a:pt x="1499" y="3020"/>
                          <a:pt x="1946" y="3020"/>
                        </a:cubicBezTo>
                        <a:cubicBezTo>
                          <a:pt x="2170" y="3020"/>
                          <a:pt x="2415" y="3026"/>
                          <a:pt x="2678" y="3043"/>
                        </a:cubicBezTo>
                        <a:cubicBezTo>
                          <a:pt x="3987" y="3043"/>
                          <a:pt x="5406" y="3097"/>
                          <a:pt x="7294" y="3097"/>
                        </a:cubicBezTo>
                        <a:cubicBezTo>
                          <a:pt x="8763" y="3097"/>
                          <a:pt x="9443" y="3043"/>
                          <a:pt x="9547" y="2783"/>
                        </a:cubicBezTo>
                        <a:cubicBezTo>
                          <a:pt x="9602" y="2468"/>
                          <a:pt x="9128" y="2153"/>
                          <a:pt x="8918" y="2048"/>
                        </a:cubicBezTo>
                        <a:cubicBezTo>
                          <a:pt x="8603" y="1943"/>
                          <a:pt x="8289" y="1889"/>
                          <a:pt x="7974" y="1784"/>
                        </a:cubicBezTo>
                        <a:cubicBezTo>
                          <a:pt x="7659" y="1733"/>
                          <a:pt x="7399" y="1679"/>
                          <a:pt x="7084" y="1629"/>
                        </a:cubicBezTo>
                        <a:cubicBezTo>
                          <a:pt x="6820" y="1629"/>
                          <a:pt x="6610" y="1574"/>
                          <a:pt x="6455" y="1574"/>
                        </a:cubicBezTo>
                        <a:cubicBezTo>
                          <a:pt x="6283" y="1609"/>
                          <a:pt x="5334" y="1844"/>
                          <a:pt x="4303" y="1844"/>
                        </a:cubicBezTo>
                        <a:cubicBezTo>
                          <a:pt x="3750" y="1844"/>
                          <a:pt x="3172" y="1776"/>
                          <a:pt x="2678" y="1574"/>
                        </a:cubicBezTo>
                        <a:cubicBezTo>
                          <a:pt x="2204" y="1364"/>
                          <a:pt x="1784" y="1104"/>
                          <a:pt x="1784" y="1104"/>
                        </a:cubicBezTo>
                        <a:cubicBezTo>
                          <a:pt x="1209" y="684"/>
                          <a:pt x="840" y="265"/>
                          <a:pt x="6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85" name="Google Shape;485;p30"/>
                  <p:cNvSpPr/>
                  <p:nvPr/>
                </p:nvSpPr>
                <p:spPr>
                  <a:xfrm>
                    <a:off x="2086442" y="2115684"/>
                    <a:ext cx="535249" cy="694268"/>
                  </a:xfrm>
                  <a:custGeom>
                    <a:avLst/>
                    <a:gdLst/>
                    <a:ahLst/>
                    <a:cxnLst/>
                    <a:rect l="l" t="t" r="r" b="b"/>
                    <a:pathLst>
                      <a:path w="14009" h="18171" extrusionOk="0">
                        <a:moveTo>
                          <a:pt x="8937" y="1"/>
                        </a:moveTo>
                        <a:cubicBezTo>
                          <a:pt x="8292" y="1"/>
                          <a:pt x="7611" y="160"/>
                          <a:pt x="7030" y="160"/>
                        </a:cubicBezTo>
                        <a:cubicBezTo>
                          <a:pt x="6140" y="160"/>
                          <a:pt x="5301" y="474"/>
                          <a:pt x="4671" y="1053"/>
                        </a:cubicBezTo>
                        <a:cubicBezTo>
                          <a:pt x="4512" y="1209"/>
                          <a:pt x="4357" y="1418"/>
                          <a:pt x="4302" y="1578"/>
                        </a:cubicBezTo>
                        <a:cubicBezTo>
                          <a:pt x="4197" y="1788"/>
                          <a:pt x="4197" y="1998"/>
                          <a:pt x="4197" y="2207"/>
                        </a:cubicBezTo>
                        <a:cubicBezTo>
                          <a:pt x="4042" y="3676"/>
                          <a:pt x="2624" y="3466"/>
                          <a:pt x="2259" y="4566"/>
                        </a:cubicBezTo>
                        <a:cubicBezTo>
                          <a:pt x="2049" y="5090"/>
                          <a:pt x="2468" y="5669"/>
                          <a:pt x="2309" y="6194"/>
                        </a:cubicBezTo>
                        <a:cubicBezTo>
                          <a:pt x="2154" y="6769"/>
                          <a:pt x="1524" y="6823"/>
                          <a:pt x="1155" y="7243"/>
                        </a:cubicBezTo>
                        <a:cubicBezTo>
                          <a:pt x="630" y="7818"/>
                          <a:pt x="895" y="8292"/>
                          <a:pt x="1209" y="8972"/>
                        </a:cubicBezTo>
                        <a:cubicBezTo>
                          <a:pt x="1419" y="9341"/>
                          <a:pt x="1470" y="9811"/>
                          <a:pt x="1209" y="10126"/>
                        </a:cubicBezTo>
                        <a:cubicBezTo>
                          <a:pt x="1000" y="10390"/>
                          <a:pt x="580" y="10441"/>
                          <a:pt x="316" y="10705"/>
                        </a:cubicBezTo>
                        <a:cubicBezTo>
                          <a:pt x="1" y="11020"/>
                          <a:pt x="160" y="11544"/>
                          <a:pt x="370" y="11964"/>
                        </a:cubicBezTo>
                        <a:cubicBezTo>
                          <a:pt x="630" y="12329"/>
                          <a:pt x="945" y="12698"/>
                          <a:pt x="1050" y="13168"/>
                        </a:cubicBezTo>
                        <a:cubicBezTo>
                          <a:pt x="1209" y="13747"/>
                          <a:pt x="840" y="14322"/>
                          <a:pt x="840" y="14952"/>
                        </a:cubicBezTo>
                        <a:cubicBezTo>
                          <a:pt x="740" y="16822"/>
                          <a:pt x="2288" y="16908"/>
                          <a:pt x="3805" y="16908"/>
                        </a:cubicBezTo>
                        <a:cubicBezTo>
                          <a:pt x="3960" y="16908"/>
                          <a:pt x="4115" y="16907"/>
                          <a:pt x="4267" y="16907"/>
                        </a:cubicBezTo>
                        <a:cubicBezTo>
                          <a:pt x="4927" y="16907"/>
                          <a:pt x="5546" y="16924"/>
                          <a:pt x="5981" y="17104"/>
                        </a:cubicBezTo>
                        <a:cubicBezTo>
                          <a:pt x="6665" y="17365"/>
                          <a:pt x="7240" y="17944"/>
                          <a:pt x="7924" y="18099"/>
                        </a:cubicBezTo>
                        <a:cubicBezTo>
                          <a:pt x="8103" y="18148"/>
                          <a:pt x="8282" y="18170"/>
                          <a:pt x="8459" y="18170"/>
                        </a:cubicBezTo>
                        <a:cubicBezTo>
                          <a:pt x="9415" y="18170"/>
                          <a:pt x="10316" y="17515"/>
                          <a:pt x="11071" y="16895"/>
                        </a:cubicBezTo>
                        <a:cubicBezTo>
                          <a:pt x="11700" y="16370"/>
                          <a:pt x="12380" y="15686"/>
                          <a:pt x="12275" y="14847"/>
                        </a:cubicBezTo>
                        <a:cubicBezTo>
                          <a:pt x="12225" y="14637"/>
                          <a:pt x="12170" y="14377"/>
                          <a:pt x="12225" y="14167"/>
                        </a:cubicBezTo>
                        <a:cubicBezTo>
                          <a:pt x="12540" y="13483"/>
                          <a:pt x="13799" y="13642"/>
                          <a:pt x="13324" y="12539"/>
                        </a:cubicBezTo>
                        <a:cubicBezTo>
                          <a:pt x="13219" y="12224"/>
                          <a:pt x="12905" y="12014"/>
                          <a:pt x="12749" y="11700"/>
                        </a:cubicBezTo>
                        <a:cubicBezTo>
                          <a:pt x="12540" y="11439"/>
                          <a:pt x="12435" y="11020"/>
                          <a:pt x="12695" y="10810"/>
                        </a:cubicBezTo>
                        <a:cubicBezTo>
                          <a:pt x="13010" y="10546"/>
                          <a:pt x="13639" y="10705"/>
                          <a:pt x="13694" y="10336"/>
                        </a:cubicBezTo>
                        <a:cubicBezTo>
                          <a:pt x="13799" y="9916"/>
                          <a:pt x="13010" y="9551"/>
                          <a:pt x="13274" y="9236"/>
                        </a:cubicBezTo>
                        <a:cubicBezTo>
                          <a:pt x="13324" y="9131"/>
                          <a:pt x="13429" y="9131"/>
                          <a:pt x="13534" y="9026"/>
                        </a:cubicBezTo>
                        <a:cubicBezTo>
                          <a:pt x="13799" y="8817"/>
                          <a:pt x="13639" y="8397"/>
                          <a:pt x="13429" y="8082"/>
                        </a:cubicBezTo>
                        <a:cubicBezTo>
                          <a:pt x="13169" y="7818"/>
                          <a:pt x="12905" y="7503"/>
                          <a:pt x="13010" y="7188"/>
                        </a:cubicBezTo>
                        <a:cubicBezTo>
                          <a:pt x="13115" y="6979"/>
                          <a:pt x="13274" y="6823"/>
                          <a:pt x="13429" y="6664"/>
                        </a:cubicBezTo>
                        <a:cubicBezTo>
                          <a:pt x="14008" y="5984"/>
                          <a:pt x="13429" y="5460"/>
                          <a:pt x="13324" y="4830"/>
                        </a:cubicBezTo>
                        <a:cubicBezTo>
                          <a:pt x="13274" y="4096"/>
                          <a:pt x="13589" y="3571"/>
                          <a:pt x="13115" y="2837"/>
                        </a:cubicBezTo>
                        <a:cubicBezTo>
                          <a:pt x="12905" y="2572"/>
                          <a:pt x="12590" y="2312"/>
                          <a:pt x="12485" y="1998"/>
                        </a:cubicBezTo>
                        <a:cubicBezTo>
                          <a:pt x="12380" y="1733"/>
                          <a:pt x="12330" y="1473"/>
                          <a:pt x="12170" y="1263"/>
                        </a:cubicBezTo>
                        <a:cubicBezTo>
                          <a:pt x="11910" y="999"/>
                          <a:pt x="11436" y="999"/>
                          <a:pt x="11071" y="894"/>
                        </a:cubicBezTo>
                        <a:cubicBezTo>
                          <a:pt x="10702" y="739"/>
                          <a:pt x="10441" y="424"/>
                          <a:pt x="10072" y="264"/>
                        </a:cubicBezTo>
                        <a:cubicBezTo>
                          <a:pt x="9730" y="63"/>
                          <a:pt x="9341" y="1"/>
                          <a:pt x="8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86" name="Google Shape;486;p30"/>
                  <p:cNvSpPr/>
                  <p:nvPr/>
                </p:nvSpPr>
                <p:spPr>
                  <a:xfrm>
                    <a:off x="2256887" y="2396393"/>
                    <a:ext cx="312690" cy="370766"/>
                  </a:xfrm>
                  <a:custGeom>
                    <a:avLst/>
                    <a:gdLst/>
                    <a:ahLst/>
                    <a:cxnLst/>
                    <a:rect l="l" t="t" r="r" b="b"/>
                    <a:pathLst>
                      <a:path w="8184" h="9704" extrusionOk="0">
                        <a:moveTo>
                          <a:pt x="2149" y="1"/>
                        </a:moveTo>
                        <a:cubicBezTo>
                          <a:pt x="2309" y="525"/>
                          <a:pt x="2728" y="2149"/>
                          <a:pt x="2149" y="4038"/>
                        </a:cubicBezTo>
                        <a:cubicBezTo>
                          <a:pt x="1625" y="5771"/>
                          <a:pt x="471" y="6820"/>
                          <a:pt x="1" y="7185"/>
                        </a:cubicBezTo>
                        <a:cubicBezTo>
                          <a:pt x="525" y="7710"/>
                          <a:pt x="1939" y="9128"/>
                          <a:pt x="4302" y="9548"/>
                        </a:cubicBezTo>
                        <a:cubicBezTo>
                          <a:pt x="4833" y="9660"/>
                          <a:pt x="5335" y="9703"/>
                          <a:pt x="5797" y="9703"/>
                        </a:cubicBezTo>
                        <a:cubicBezTo>
                          <a:pt x="6838" y="9703"/>
                          <a:pt x="7675" y="9483"/>
                          <a:pt x="8184" y="9338"/>
                        </a:cubicBezTo>
                        <a:cubicBezTo>
                          <a:pt x="7554" y="8708"/>
                          <a:pt x="6715" y="7710"/>
                          <a:pt x="6085" y="6295"/>
                        </a:cubicBezTo>
                        <a:cubicBezTo>
                          <a:pt x="6031" y="6136"/>
                          <a:pt x="5561" y="5037"/>
                          <a:pt x="5456" y="3723"/>
                        </a:cubicBezTo>
                        <a:cubicBezTo>
                          <a:pt x="5401" y="2989"/>
                          <a:pt x="5506" y="2519"/>
                          <a:pt x="5506" y="2309"/>
                        </a:cubicBezTo>
                        <a:cubicBezTo>
                          <a:pt x="5611" y="1835"/>
                          <a:pt x="5716" y="1520"/>
                          <a:pt x="5771" y="1415"/>
                        </a:cubicBezTo>
                        <a:lnTo>
                          <a:pt x="2149" y="1"/>
                        </a:lnTo>
                        <a:close/>
                      </a:path>
                    </a:pathLst>
                  </a:custGeom>
                  <a:solidFill>
                    <a:srgbClr val="FA937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87" name="Google Shape;487;p30"/>
                  <p:cNvSpPr/>
                  <p:nvPr/>
                </p:nvSpPr>
                <p:spPr>
                  <a:xfrm>
                    <a:off x="2343007" y="2425469"/>
                    <a:ext cx="124289" cy="120010"/>
                  </a:xfrm>
                  <a:custGeom>
                    <a:avLst/>
                    <a:gdLst/>
                    <a:ahLst/>
                    <a:cxnLst/>
                    <a:rect l="l" t="t" r="r" b="b"/>
                    <a:pathLst>
                      <a:path w="3253" h="3141" extrusionOk="0">
                        <a:moveTo>
                          <a:pt x="440" y="1"/>
                        </a:moveTo>
                        <a:cubicBezTo>
                          <a:pt x="415" y="1"/>
                          <a:pt x="391" y="8"/>
                          <a:pt x="369" y="25"/>
                        </a:cubicBezTo>
                        <a:cubicBezTo>
                          <a:pt x="0" y="234"/>
                          <a:pt x="160" y="2282"/>
                          <a:pt x="1469" y="2962"/>
                        </a:cubicBezTo>
                        <a:cubicBezTo>
                          <a:pt x="1742" y="3087"/>
                          <a:pt x="2026" y="3140"/>
                          <a:pt x="2305" y="3140"/>
                        </a:cubicBezTo>
                        <a:cubicBezTo>
                          <a:pt x="2618" y="3140"/>
                          <a:pt x="2925" y="3073"/>
                          <a:pt x="3202" y="2962"/>
                        </a:cubicBezTo>
                        <a:cubicBezTo>
                          <a:pt x="3147" y="2387"/>
                          <a:pt x="3202" y="1913"/>
                          <a:pt x="3252" y="1548"/>
                        </a:cubicBezTo>
                        <a:cubicBezTo>
                          <a:pt x="2887" y="1443"/>
                          <a:pt x="2413" y="1338"/>
                          <a:pt x="1888" y="1023"/>
                        </a:cubicBezTo>
                        <a:cubicBezTo>
                          <a:pt x="998" y="554"/>
                          <a:pt x="653" y="1"/>
                          <a:pt x="440" y="1"/>
                        </a:cubicBezTo>
                        <a:close/>
                      </a:path>
                    </a:pathLst>
                  </a:custGeom>
                  <a:solidFill>
                    <a:srgbClr val="E57D6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88" name="Google Shape;488;p30"/>
                  <p:cNvSpPr/>
                  <p:nvPr/>
                </p:nvSpPr>
                <p:spPr>
                  <a:xfrm>
                    <a:off x="2274844" y="2189653"/>
                    <a:ext cx="298744" cy="327400"/>
                  </a:xfrm>
                  <a:custGeom>
                    <a:avLst/>
                    <a:gdLst/>
                    <a:ahLst/>
                    <a:cxnLst/>
                    <a:rect l="l" t="t" r="r" b="b"/>
                    <a:pathLst>
                      <a:path w="7819" h="8569" extrusionOk="0">
                        <a:moveTo>
                          <a:pt x="3966" y="0"/>
                        </a:moveTo>
                        <a:cubicBezTo>
                          <a:pt x="3203" y="0"/>
                          <a:pt x="2357" y="281"/>
                          <a:pt x="1784" y="1006"/>
                        </a:cubicBezTo>
                        <a:cubicBezTo>
                          <a:pt x="1081" y="1857"/>
                          <a:pt x="955" y="3047"/>
                          <a:pt x="1497" y="4023"/>
                        </a:cubicBezTo>
                        <a:lnTo>
                          <a:pt x="1497" y="4023"/>
                        </a:lnTo>
                        <a:cubicBezTo>
                          <a:pt x="1329" y="3782"/>
                          <a:pt x="1066" y="3628"/>
                          <a:pt x="840" y="3628"/>
                        </a:cubicBezTo>
                        <a:cubicBezTo>
                          <a:pt x="370" y="3628"/>
                          <a:pt x="160" y="4258"/>
                          <a:pt x="160" y="4363"/>
                        </a:cubicBezTo>
                        <a:cubicBezTo>
                          <a:pt x="1" y="4833"/>
                          <a:pt x="210" y="5202"/>
                          <a:pt x="265" y="5357"/>
                        </a:cubicBezTo>
                        <a:cubicBezTo>
                          <a:pt x="630" y="6041"/>
                          <a:pt x="1419" y="6197"/>
                          <a:pt x="1524" y="6251"/>
                        </a:cubicBezTo>
                        <a:cubicBezTo>
                          <a:pt x="1839" y="6776"/>
                          <a:pt x="2468" y="7770"/>
                          <a:pt x="3622" y="8295"/>
                        </a:cubicBezTo>
                        <a:cubicBezTo>
                          <a:pt x="3939" y="8433"/>
                          <a:pt x="4260" y="8569"/>
                          <a:pt x="4647" y="8569"/>
                        </a:cubicBezTo>
                        <a:cubicBezTo>
                          <a:pt x="4705" y="8569"/>
                          <a:pt x="4765" y="8566"/>
                          <a:pt x="4826" y="8559"/>
                        </a:cubicBezTo>
                        <a:cubicBezTo>
                          <a:pt x="5980" y="8400"/>
                          <a:pt x="6664" y="6931"/>
                          <a:pt x="6874" y="6406"/>
                        </a:cubicBezTo>
                        <a:cubicBezTo>
                          <a:pt x="7029" y="6041"/>
                          <a:pt x="7818" y="4203"/>
                          <a:pt x="6925" y="2210"/>
                        </a:cubicBezTo>
                        <a:cubicBezTo>
                          <a:pt x="6664" y="1686"/>
                          <a:pt x="6085" y="481"/>
                          <a:pt x="4776" y="112"/>
                        </a:cubicBezTo>
                        <a:cubicBezTo>
                          <a:pt x="4531" y="40"/>
                          <a:pt x="4254" y="0"/>
                          <a:pt x="3966" y="0"/>
                        </a:cubicBezTo>
                        <a:close/>
                      </a:path>
                    </a:pathLst>
                  </a:custGeom>
                  <a:solidFill>
                    <a:srgbClr val="FA937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89" name="Google Shape;489;p30"/>
                  <p:cNvSpPr/>
                  <p:nvPr/>
                </p:nvSpPr>
                <p:spPr>
                  <a:xfrm>
                    <a:off x="2461298" y="2312948"/>
                    <a:ext cx="72212" cy="27395"/>
                  </a:xfrm>
                  <a:custGeom>
                    <a:avLst/>
                    <a:gdLst/>
                    <a:ahLst/>
                    <a:cxnLst/>
                    <a:rect l="l" t="t" r="r" b="b"/>
                    <a:pathLst>
                      <a:path w="1890" h="717" extrusionOk="0">
                        <a:moveTo>
                          <a:pt x="933" y="1"/>
                        </a:moveTo>
                        <a:cubicBezTo>
                          <a:pt x="401" y="1"/>
                          <a:pt x="44" y="362"/>
                          <a:pt x="1" y="452"/>
                        </a:cubicBezTo>
                        <a:lnTo>
                          <a:pt x="156" y="611"/>
                        </a:lnTo>
                        <a:cubicBezTo>
                          <a:pt x="205" y="563"/>
                          <a:pt x="542" y="225"/>
                          <a:pt x="986" y="225"/>
                        </a:cubicBezTo>
                        <a:cubicBezTo>
                          <a:pt x="1041" y="225"/>
                          <a:pt x="1097" y="230"/>
                          <a:pt x="1155" y="242"/>
                        </a:cubicBezTo>
                        <a:cubicBezTo>
                          <a:pt x="1470" y="347"/>
                          <a:pt x="1680" y="557"/>
                          <a:pt x="1730" y="716"/>
                        </a:cubicBezTo>
                        <a:lnTo>
                          <a:pt x="1889" y="557"/>
                        </a:lnTo>
                        <a:cubicBezTo>
                          <a:pt x="1784" y="401"/>
                          <a:pt x="1575" y="137"/>
                          <a:pt x="1205" y="32"/>
                        </a:cubicBezTo>
                        <a:cubicBezTo>
                          <a:pt x="1110" y="10"/>
                          <a:pt x="1020" y="1"/>
                          <a:pt x="9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90" name="Google Shape;490;p30"/>
                  <p:cNvSpPr/>
                  <p:nvPr/>
                </p:nvSpPr>
                <p:spPr>
                  <a:xfrm>
                    <a:off x="2485369" y="2314171"/>
                    <a:ext cx="34043" cy="48141"/>
                  </a:xfrm>
                  <a:custGeom>
                    <a:avLst/>
                    <a:gdLst/>
                    <a:ahLst/>
                    <a:cxnLst/>
                    <a:rect l="l" t="t" r="r" b="b"/>
                    <a:pathLst>
                      <a:path w="891" h="1260" extrusionOk="0">
                        <a:moveTo>
                          <a:pt x="470" y="0"/>
                        </a:moveTo>
                        <a:cubicBezTo>
                          <a:pt x="210" y="0"/>
                          <a:pt x="0" y="315"/>
                          <a:pt x="0" y="630"/>
                        </a:cubicBezTo>
                        <a:cubicBezTo>
                          <a:pt x="0" y="999"/>
                          <a:pt x="210" y="1259"/>
                          <a:pt x="420" y="1259"/>
                        </a:cubicBezTo>
                        <a:cubicBezTo>
                          <a:pt x="680" y="1259"/>
                          <a:pt x="840" y="999"/>
                          <a:pt x="890" y="630"/>
                        </a:cubicBezTo>
                        <a:cubicBezTo>
                          <a:pt x="890" y="315"/>
                          <a:pt x="680" y="0"/>
                          <a:pt x="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91" name="Google Shape;491;p30"/>
                  <p:cNvSpPr/>
                  <p:nvPr/>
                </p:nvSpPr>
                <p:spPr>
                  <a:xfrm>
                    <a:off x="2349082" y="2311076"/>
                    <a:ext cx="72174" cy="27166"/>
                  </a:xfrm>
                  <a:custGeom>
                    <a:avLst/>
                    <a:gdLst/>
                    <a:ahLst/>
                    <a:cxnLst/>
                    <a:rect l="l" t="t" r="r" b="b"/>
                    <a:pathLst>
                      <a:path w="1889" h="711" extrusionOk="0">
                        <a:moveTo>
                          <a:pt x="964" y="1"/>
                        </a:moveTo>
                        <a:cubicBezTo>
                          <a:pt x="446" y="1"/>
                          <a:pt x="44" y="403"/>
                          <a:pt x="1" y="450"/>
                        </a:cubicBezTo>
                        <a:lnTo>
                          <a:pt x="156" y="606"/>
                        </a:lnTo>
                        <a:cubicBezTo>
                          <a:pt x="204" y="561"/>
                          <a:pt x="542" y="224"/>
                          <a:pt x="985" y="224"/>
                        </a:cubicBezTo>
                        <a:cubicBezTo>
                          <a:pt x="1040" y="224"/>
                          <a:pt x="1097" y="229"/>
                          <a:pt x="1155" y="241"/>
                        </a:cubicBezTo>
                        <a:cubicBezTo>
                          <a:pt x="1469" y="346"/>
                          <a:pt x="1679" y="555"/>
                          <a:pt x="1729" y="711"/>
                        </a:cubicBezTo>
                        <a:lnTo>
                          <a:pt x="1889" y="555"/>
                        </a:lnTo>
                        <a:cubicBezTo>
                          <a:pt x="1784" y="396"/>
                          <a:pt x="1574" y="136"/>
                          <a:pt x="1205" y="31"/>
                        </a:cubicBezTo>
                        <a:cubicBezTo>
                          <a:pt x="1122" y="10"/>
                          <a:pt x="1042" y="1"/>
                          <a:pt x="9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92" name="Google Shape;492;p30"/>
                  <p:cNvSpPr/>
                  <p:nvPr/>
                </p:nvSpPr>
                <p:spPr>
                  <a:xfrm>
                    <a:off x="2373115" y="2312223"/>
                    <a:ext cx="34043" cy="48141"/>
                  </a:xfrm>
                  <a:custGeom>
                    <a:avLst/>
                    <a:gdLst/>
                    <a:ahLst/>
                    <a:cxnLst/>
                    <a:rect l="l" t="t" r="r" b="b"/>
                    <a:pathLst>
                      <a:path w="891" h="1260" extrusionOk="0">
                        <a:moveTo>
                          <a:pt x="471" y="1"/>
                        </a:moveTo>
                        <a:cubicBezTo>
                          <a:pt x="211" y="1"/>
                          <a:pt x="1" y="316"/>
                          <a:pt x="1" y="630"/>
                        </a:cubicBezTo>
                        <a:cubicBezTo>
                          <a:pt x="1" y="995"/>
                          <a:pt x="211" y="1260"/>
                          <a:pt x="421" y="1260"/>
                        </a:cubicBezTo>
                        <a:cubicBezTo>
                          <a:pt x="681" y="1260"/>
                          <a:pt x="891" y="995"/>
                          <a:pt x="891" y="630"/>
                        </a:cubicBezTo>
                        <a:cubicBezTo>
                          <a:pt x="891" y="316"/>
                          <a:pt x="681" y="51"/>
                          <a:pt x="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93" name="Google Shape;493;p30"/>
                  <p:cNvSpPr/>
                  <p:nvPr/>
                </p:nvSpPr>
                <p:spPr>
                  <a:xfrm>
                    <a:off x="2441277" y="2326168"/>
                    <a:ext cx="40118" cy="72212"/>
                  </a:xfrm>
                  <a:custGeom>
                    <a:avLst/>
                    <a:gdLst/>
                    <a:ahLst/>
                    <a:cxnLst/>
                    <a:rect l="l" t="t" r="r" b="b"/>
                    <a:pathLst>
                      <a:path w="1050" h="1890" extrusionOk="0">
                        <a:moveTo>
                          <a:pt x="0" y="1"/>
                        </a:moveTo>
                        <a:cubicBezTo>
                          <a:pt x="0" y="316"/>
                          <a:pt x="51" y="580"/>
                          <a:pt x="156" y="895"/>
                        </a:cubicBezTo>
                        <a:cubicBezTo>
                          <a:pt x="261" y="1155"/>
                          <a:pt x="420" y="1419"/>
                          <a:pt x="575" y="1629"/>
                        </a:cubicBezTo>
                        <a:lnTo>
                          <a:pt x="0" y="1679"/>
                        </a:lnTo>
                        <a:lnTo>
                          <a:pt x="0" y="1889"/>
                        </a:lnTo>
                        <a:lnTo>
                          <a:pt x="1050" y="1784"/>
                        </a:lnTo>
                        <a:lnTo>
                          <a:pt x="890" y="1629"/>
                        </a:lnTo>
                        <a:cubicBezTo>
                          <a:pt x="630" y="1419"/>
                          <a:pt x="470" y="1105"/>
                          <a:pt x="315" y="840"/>
                        </a:cubicBezTo>
                        <a:cubicBezTo>
                          <a:pt x="210" y="580"/>
                          <a:pt x="156" y="265"/>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94" name="Google Shape;494;p30"/>
                  <p:cNvSpPr/>
                  <p:nvPr/>
                </p:nvSpPr>
                <p:spPr>
                  <a:xfrm>
                    <a:off x="2397185" y="2432499"/>
                    <a:ext cx="70111" cy="25523"/>
                  </a:xfrm>
                  <a:custGeom>
                    <a:avLst/>
                    <a:gdLst/>
                    <a:ahLst/>
                    <a:cxnLst/>
                    <a:rect l="l" t="t" r="r" b="b"/>
                    <a:pathLst>
                      <a:path w="1835" h="668" extrusionOk="0">
                        <a:moveTo>
                          <a:pt x="156" y="0"/>
                        </a:moveTo>
                        <a:lnTo>
                          <a:pt x="0" y="105"/>
                        </a:lnTo>
                        <a:cubicBezTo>
                          <a:pt x="210" y="260"/>
                          <a:pt x="470" y="525"/>
                          <a:pt x="890" y="630"/>
                        </a:cubicBezTo>
                        <a:cubicBezTo>
                          <a:pt x="1047" y="655"/>
                          <a:pt x="1205" y="667"/>
                          <a:pt x="1349" y="667"/>
                        </a:cubicBezTo>
                        <a:cubicBezTo>
                          <a:pt x="1493" y="667"/>
                          <a:pt x="1624" y="655"/>
                          <a:pt x="1729" y="630"/>
                        </a:cubicBezTo>
                        <a:lnTo>
                          <a:pt x="1834" y="630"/>
                        </a:lnTo>
                        <a:lnTo>
                          <a:pt x="1784" y="420"/>
                        </a:lnTo>
                        <a:cubicBezTo>
                          <a:pt x="1704" y="445"/>
                          <a:pt x="1586" y="457"/>
                          <a:pt x="1441" y="457"/>
                        </a:cubicBezTo>
                        <a:cubicBezTo>
                          <a:pt x="1297" y="457"/>
                          <a:pt x="1127" y="445"/>
                          <a:pt x="945" y="420"/>
                        </a:cubicBezTo>
                        <a:cubicBezTo>
                          <a:pt x="575" y="315"/>
                          <a:pt x="315" y="105"/>
                          <a:pt x="1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95" name="Google Shape;495;p30"/>
                  <p:cNvSpPr/>
                  <p:nvPr/>
                </p:nvSpPr>
                <p:spPr>
                  <a:xfrm>
                    <a:off x="2288943" y="2150606"/>
                    <a:ext cx="286556" cy="197724"/>
                  </a:xfrm>
                  <a:custGeom>
                    <a:avLst/>
                    <a:gdLst/>
                    <a:ahLst/>
                    <a:cxnLst/>
                    <a:rect l="l" t="t" r="r" b="b"/>
                    <a:pathLst>
                      <a:path w="7500" h="5175" extrusionOk="0">
                        <a:moveTo>
                          <a:pt x="3473" y="0"/>
                        </a:moveTo>
                        <a:cubicBezTo>
                          <a:pt x="2625" y="0"/>
                          <a:pt x="1773" y="250"/>
                          <a:pt x="1100" y="819"/>
                        </a:cubicBezTo>
                        <a:cubicBezTo>
                          <a:pt x="890" y="1084"/>
                          <a:pt x="1" y="1818"/>
                          <a:pt x="51" y="3022"/>
                        </a:cubicBezTo>
                        <a:cubicBezTo>
                          <a:pt x="51" y="4281"/>
                          <a:pt x="1050" y="5070"/>
                          <a:pt x="1205" y="5175"/>
                        </a:cubicBezTo>
                        <a:cubicBezTo>
                          <a:pt x="945" y="4650"/>
                          <a:pt x="471" y="3392"/>
                          <a:pt x="1050" y="2708"/>
                        </a:cubicBezTo>
                        <a:cubicBezTo>
                          <a:pt x="1345" y="2304"/>
                          <a:pt x="1905" y="2177"/>
                          <a:pt x="2571" y="2177"/>
                        </a:cubicBezTo>
                        <a:cubicBezTo>
                          <a:pt x="3201" y="2177"/>
                          <a:pt x="3927" y="2291"/>
                          <a:pt x="4617" y="2393"/>
                        </a:cubicBezTo>
                        <a:cubicBezTo>
                          <a:pt x="5898" y="2553"/>
                          <a:pt x="6629" y="2867"/>
                          <a:pt x="6997" y="2867"/>
                        </a:cubicBezTo>
                        <a:cubicBezTo>
                          <a:pt x="7111" y="2867"/>
                          <a:pt x="7190" y="2837"/>
                          <a:pt x="7240" y="2762"/>
                        </a:cubicBezTo>
                        <a:cubicBezTo>
                          <a:pt x="7500" y="2447"/>
                          <a:pt x="6820" y="1344"/>
                          <a:pt x="5876" y="714"/>
                        </a:cubicBezTo>
                        <a:cubicBezTo>
                          <a:pt x="5210" y="263"/>
                          <a:pt x="4343" y="0"/>
                          <a:pt x="34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96" name="Google Shape;496;p30"/>
                  <p:cNvSpPr/>
                  <p:nvPr/>
                </p:nvSpPr>
                <p:spPr>
                  <a:xfrm>
                    <a:off x="2333035" y="2281733"/>
                    <a:ext cx="90170" cy="31980"/>
                  </a:xfrm>
                  <a:custGeom>
                    <a:avLst/>
                    <a:gdLst/>
                    <a:ahLst/>
                    <a:cxnLst/>
                    <a:rect l="l" t="t" r="r" b="b"/>
                    <a:pathLst>
                      <a:path w="2360" h="837" extrusionOk="0">
                        <a:moveTo>
                          <a:pt x="1386" y="0"/>
                        </a:moveTo>
                        <a:cubicBezTo>
                          <a:pt x="1327" y="0"/>
                          <a:pt x="1267" y="3"/>
                          <a:pt x="1205" y="10"/>
                        </a:cubicBezTo>
                        <a:cubicBezTo>
                          <a:pt x="630" y="10"/>
                          <a:pt x="211" y="325"/>
                          <a:pt x="51" y="534"/>
                        </a:cubicBezTo>
                        <a:cubicBezTo>
                          <a:pt x="1" y="639"/>
                          <a:pt x="1" y="744"/>
                          <a:pt x="51" y="799"/>
                        </a:cubicBezTo>
                        <a:cubicBezTo>
                          <a:pt x="104" y="824"/>
                          <a:pt x="144" y="837"/>
                          <a:pt x="183" y="837"/>
                        </a:cubicBezTo>
                        <a:cubicBezTo>
                          <a:pt x="223" y="837"/>
                          <a:pt x="263" y="824"/>
                          <a:pt x="316" y="799"/>
                        </a:cubicBezTo>
                        <a:cubicBezTo>
                          <a:pt x="421" y="639"/>
                          <a:pt x="735" y="325"/>
                          <a:pt x="1205" y="325"/>
                        </a:cubicBezTo>
                        <a:cubicBezTo>
                          <a:pt x="1261" y="318"/>
                          <a:pt x="1315" y="315"/>
                          <a:pt x="1368" y="315"/>
                        </a:cubicBezTo>
                        <a:cubicBezTo>
                          <a:pt x="1706" y="315"/>
                          <a:pt x="1961" y="444"/>
                          <a:pt x="2099" y="534"/>
                        </a:cubicBezTo>
                        <a:cubicBezTo>
                          <a:pt x="2124" y="562"/>
                          <a:pt x="2163" y="575"/>
                          <a:pt x="2202" y="575"/>
                        </a:cubicBezTo>
                        <a:cubicBezTo>
                          <a:pt x="2242" y="575"/>
                          <a:pt x="2282" y="562"/>
                          <a:pt x="2309" y="534"/>
                        </a:cubicBezTo>
                        <a:cubicBezTo>
                          <a:pt x="2359" y="430"/>
                          <a:pt x="2359" y="325"/>
                          <a:pt x="2309" y="274"/>
                        </a:cubicBezTo>
                        <a:cubicBezTo>
                          <a:pt x="2079" y="136"/>
                          <a:pt x="1773" y="0"/>
                          <a:pt x="13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97" name="Google Shape;497;p30"/>
                  <p:cNvSpPr/>
                  <p:nvPr/>
                </p:nvSpPr>
                <p:spPr>
                  <a:xfrm>
                    <a:off x="2449301" y="2280167"/>
                    <a:ext cx="92233" cy="27586"/>
                  </a:xfrm>
                  <a:custGeom>
                    <a:avLst/>
                    <a:gdLst/>
                    <a:ahLst/>
                    <a:cxnLst/>
                    <a:rect l="l" t="t" r="r" b="b"/>
                    <a:pathLst>
                      <a:path w="2414" h="722" extrusionOk="0">
                        <a:moveTo>
                          <a:pt x="1154" y="1"/>
                        </a:moveTo>
                        <a:cubicBezTo>
                          <a:pt x="630" y="1"/>
                          <a:pt x="260" y="261"/>
                          <a:pt x="105" y="420"/>
                        </a:cubicBezTo>
                        <a:cubicBezTo>
                          <a:pt x="0" y="471"/>
                          <a:pt x="0" y="575"/>
                          <a:pt x="51" y="680"/>
                        </a:cubicBezTo>
                        <a:cubicBezTo>
                          <a:pt x="103" y="708"/>
                          <a:pt x="143" y="721"/>
                          <a:pt x="183" y="721"/>
                        </a:cubicBezTo>
                        <a:cubicBezTo>
                          <a:pt x="223" y="721"/>
                          <a:pt x="263" y="708"/>
                          <a:pt x="315" y="680"/>
                        </a:cubicBezTo>
                        <a:cubicBezTo>
                          <a:pt x="470" y="525"/>
                          <a:pt x="735" y="366"/>
                          <a:pt x="1154" y="315"/>
                        </a:cubicBezTo>
                        <a:cubicBezTo>
                          <a:pt x="1624" y="315"/>
                          <a:pt x="1939" y="525"/>
                          <a:pt x="2098" y="680"/>
                        </a:cubicBezTo>
                        <a:cubicBezTo>
                          <a:pt x="2151" y="708"/>
                          <a:pt x="2190" y="721"/>
                          <a:pt x="2229" y="721"/>
                        </a:cubicBezTo>
                        <a:cubicBezTo>
                          <a:pt x="2267" y="721"/>
                          <a:pt x="2306" y="708"/>
                          <a:pt x="2359" y="680"/>
                        </a:cubicBezTo>
                        <a:cubicBezTo>
                          <a:pt x="2413" y="630"/>
                          <a:pt x="2413" y="525"/>
                          <a:pt x="2359" y="420"/>
                        </a:cubicBezTo>
                        <a:cubicBezTo>
                          <a:pt x="2149" y="261"/>
                          <a:pt x="1729" y="1"/>
                          <a:pt x="11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98" name="Google Shape;498;p30"/>
                  <p:cNvSpPr/>
                  <p:nvPr/>
                </p:nvSpPr>
                <p:spPr>
                  <a:xfrm>
                    <a:off x="2505390" y="2670913"/>
                    <a:ext cx="176404" cy="208460"/>
                  </a:xfrm>
                  <a:custGeom>
                    <a:avLst/>
                    <a:gdLst/>
                    <a:ahLst/>
                    <a:cxnLst/>
                    <a:rect l="l" t="t" r="r" b="b"/>
                    <a:pathLst>
                      <a:path w="4617" h="5456" extrusionOk="0">
                        <a:moveTo>
                          <a:pt x="1" y="0"/>
                        </a:moveTo>
                        <a:cubicBezTo>
                          <a:pt x="576" y="1838"/>
                          <a:pt x="1155" y="3622"/>
                          <a:pt x="1730" y="5455"/>
                        </a:cubicBezTo>
                        <a:cubicBezTo>
                          <a:pt x="2674" y="4931"/>
                          <a:pt x="3673" y="4406"/>
                          <a:pt x="4617" y="3882"/>
                        </a:cubicBezTo>
                        <a:cubicBezTo>
                          <a:pt x="4143" y="3357"/>
                          <a:pt x="3618" y="2833"/>
                          <a:pt x="2989" y="2308"/>
                        </a:cubicBezTo>
                        <a:cubicBezTo>
                          <a:pt x="1994" y="1364"/>
                          <a:pt x="945" y="579"/>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499" name="Google Shape;499;p30"/>
                  <p:cNvSpPr/>
                  <p:nvPr/>
                </p:nvSpPr>
                <p:spPr>
                  <a:xfrm>
                    <a:off x="2521437" y="3584756"/>
                    <a:ext cx="627253" cy="950182"/>
                  </a:xfrm>
                  <a:custGeom>
                    <a:avLst/>
                    <a:gdLst/>
                    <a:ahLst/>
                    <a:cxnLst/>
                    <a:rect l="l" t="t" r="r" b="b"/>
                    <a:pathLst>
                      <a:path w="16417" h="24869" extrusionOk="0">
                        <a:moveTo>
                          <a:pt x="1548" y="0"/>
                        </a:moveTo>
                        <a:cubicBezTo>
                          <a:pt x="1469" y="0"/>
                          <a:pt x="1390" y="1"/>
                          <a:pt x="1310" y="1"/>
                        </a:cubicBezTo>
                        <a:cubicBezTo>
                          <a:pt x="945" y="685"/>
                          <a:pt x="366" y="1839"/>
                          <a:pt x="210" y="3413"/>
                        </a:cubicBezTo>
                        <a:cubicBezTo>
                          <a:pt x="106" y="4722"/>
                          <a:pt x="1" y="5511"/>
                          <a:pt x="471" y="6191"/>
                        </a:cubicBezTo>
                        <a:cubicBezTo>
                          <a:pt x="1889" y="8239"/>
                          <a:pt x="6925" y="6506"/>
                          <a:pt x="7764" y="8394"/>
                        </a:cubicBezTo>
                        <a:cubicBezTo>
                          <a:pt x="7869" y="8604"/>
                          <a:pt x="7919" y="8814"/>
                          <a:pt x="7919" y="8973"/>
                        </a:cubicBezTo>
                        <a:cubicBezTo>
                          <a:pt x="7974" y="9443"/>
                          <a:pt x="7764" y="9917"/>
                          <a:pt x="7290" y="11751"/>
                        </a:cubicBezTo>
                        <a:cubicBezTo>
                          <a:pt x="6505" y="14899"/>
                          <a:pt x="7500" y="18310"/>
                          <a:pt x="8393" y="21353"/>
                        </a:cubicBezTo>
                        <a:cubicBezTo>
                          <a:pt x="8393" y="21562"/>
                          <a:pt x="8549" y="21927"/>
                          <a:pt x="8549" y="22507"/>
                        </a:cubicBezTo>
                        <a:cubicBezTo>
                          <a:pt x="8603" y="23346"/>
                          <a:pt x="8393" y="23661"/>
                          <a:pt x="8444" y="23921"/>
                        </a:cubicBezTo>
                        <a:cubicBezTo>
                          <a:pt x="8595" y="24372"/>
                          <a:pt x="9933" y="24869"/>
                          <a:pt x="15530" y="24869"/>
                        </a:cubicBezTo>
                        <a:cubicBezTo>
                          <a:pt x="15814" y="24869"/>
                          <a:pt x="16110" y="24868"/>
                          <a:pt x="16417" y="24865"/>
                        </a:cubicBezTo>
                        <a:cubicBezTo>
                          <a:pt x="12955" y="23975"/>
                          <a:pt x="11750" y="22557"/>
                          <a:pt x="11331" y="21877"/>
                        </a:cubicBezTo>
                        <a:cubicBezTo>
                          <a:pt x="10857" y="21088"/>
                          <a:pt x="10647" y="20249"/>
                          <a:pt x="11591" y="15058"/>
                        </a:cubicBezTo>
                        <a:cubicBezTo>
                          <a:pt x="12170" y="11806"/>
                          <a:pt x="12325" y="11491"/>
                          <a:pt x="12590" y="9498"/>
                        </a:cubicBezTo>
                        <a:cubicBezTo>
                          <a:pt x="12695" y="8604"/>
                          <a:pt x="12800" y="7924"/>
                          <a:pt x="12800" y="7714"/>
                        </a:cubicBezTo>
                        <a:cubicBezTo>
                          <a:pt x="12904" y="6191"/>
                          <a:pt x="12535" y="4408"/>
                          <a:pt x="12430" y="3938"/>
                        </a:cubicBezTo>
                        <a:cubicBezTo>
                          <a:pt x="11760" y="1814"/>
                          <a:pt x="7360" y="0"/>
                          <a:pt x="1548" y="0"/>
                        </a:cubicBezTo>
                        <a:close/>
                      </a:path>
                    </a:pathLst>
                  </a:custGeom>
                  <a:solidFill>
                    <a:srgbClr val="FA937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500" name="Google Shape;500;p30"/>
                  <p:cNvSpPr/>
                  <p:nvPr/>
                </p:nvSpPr>
                <p:spPr>
                  <a:xfrm>
                    <a:off x="2577564" y="3578872"/>
                    <a:ext cx="573227" cy="959925"/>
                  </a:xfrm>
                  <a:custGeom>
                    <a:avLst/>
                    <a:gdLst/>
                    <a:ahLst/>
                    <a:cxnLst/>
                    <a:rect l="l" t="t" r="r" b="b"/>
                    <a:pathLst>
                      <a:path w="15003" h="25124" extrusionOk="0">
                        <a:moveTo>
                          <a:pt x="0" y="0"/>
                        </a:moveTo>
                        <a:lnTo>
                          <a:pt x="0" y="260"/>
                        </a:lnTo>
                        <a:cubicBezTo>
                          <a:pt x="2728" y="260"/>
                          <a:pt x="5351" y="680"/>
                          <a:pt x="7394" y="1414"/>
                        </a:cubicBezTo>
                        <a:cubicBezTo>
                          <a:pt x="9283" y="2149"/>
                          <a:pt x="10542" y="3147"/>
                          <a:pt x="10806" y="4142"/>
                        </a:cubicBezTo>
                        <a:cubicBezTo>
                          <a:pt x="10961" y="4616"/>
                          <a:pt x="11331" y="6400"/>
                          <a:pt x="11226" y="7868"/>
                        </a:cubicBezTo>
                        <a:cubicBezTo>
                          <a:pt x="11171" y="8024"/>
                          <a:pt x="11121" y="8758"/>
                          <a:pt x="11016" y="9652"/>
                        </a:cubicBezTo>
                        <a:cubicBezTo>
                          <a:pt x="10856" y="10751"/>
                          <a:pt x="10751" y="11276"/>
                          <a:pt x="10596" y="12170"/>
                        </a:cubicBezTo>
                        <a:cubicBezTo>
                          <a:pt x="10437" y="12849"/>
                          <a:pt x="10227" y="13689"/>
                          <a:pt x="9967" y="15157"/>
                        </a:cubicBezTo>
                        <a:cubicBezTo>
                          <a:pt x="9073" y="20298"/>
                          <a:pt x="9232" y="21242"/>
                          <a:pt x="9757" y="22081"/>
                        </a:cubicBezTo>
                        <a:cubicBezTo>
                          <a:pt x="10596" y="23445"/>
                          <a:pt x="12380" y="24494"/>
                          <a:pt x="14948" y="25124"/>
                        </a:cubicBezTo>
                        <a:lnTo>
                          <a:pt x="15002" y="24914"/>
                        </a:lnTo>
                        <a:cubicBezTo>
                          <a:pt x="12535" y="24285"/>
                          <a:pt x="10751" y="23235"/>
                          <a:pt x="9967" y="21926"/>
                        </a:cubicBezTo>
                        <a:cubicBezTo>
                          <a:pt x="9547" y="21242"/>
                          <a:pt x="9283" y="20562"/>
                          <a:pt x="10227" y="15212"/>
                        </a:cubicBezTo>
                        <a:cubicBezTo>
                          <a:pt x="10491" y="13743"/>
                          <a:pt x="10701" y="12904"/>
                          <a:pt x="10806" y="12220"/>
                        </a:cubicBezTo>
                        <a:cubicBezTo>
                          <a:pt x="10961" y="11381"/>
                          <a:pt x="11121" y="10751"/>
                          <a:pt x="11276" y="9652"/>
                        </a:cubicBezTo>
                        <a:cubicBezTo>
                          <a:pt x="11381" y="8758"/>
                          <a:pt x="11435" y="8078"/>
                          <a:pt x="11435" y="7868"/>
                        </a:cubicBezTo>
                        <a:cubicBezTo>
                          <a:pt x="11591" y="6345"/>
                          <a:pt x="11226" y="4562"/>
                          <a:pt x="11066" y="4092"/>
                        </a:cubicBezTo>
                        <a:cubicBezTo>
                          <a:pt x="10386" y="1729"/>
                          <a:pt x="5611" y="0"/>
                          <a:pt x="0" y="0"/>
                        </a:cubicBezTo>
                        <a:close/>
                      </a:path>
                    </a:pathLst>
                  </a:custGeom>
                  <a:solidFill>
                    <a:srgbClr val="E57D6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501" name="Google Shape;501;p30"/>
                  <p:cNvSpPr/>
                  <p:nvPr/>
                </p:nvSpPr>
                <p:spPr>
                  <a:xfrm>
                    <a:off x="2819992" y="4448662"/>
                    <a:ext cx="368779" cy="118214"/>
                  </a:xfrm>
                  <a:custGeom>
                    <a:avLst/>
                    <a:gdLst/>
                    <a:ahLst/>
                    <a:cxnLst/>
                    <a:rect l="l" t="t" r="r" b="b"/>
                    <a:pathLst>
                      <a:path w="9652" h="3094" extrusionOk="0">
                        <a:moveTo>
                          <a:pt x="735" y="0"/>
                        </a:moveTo>
                        <a:cubicBezTo>
                          <a:pt x="630" y="51"/>
                          <a:pt x="0" y="630"/>
                          <a:pt x="55" y="1520"/>
                        </a:cubicBezTo>
                        <a:cubicBezTo>
                          <a:pt x="160" y="2413"/>
                          <a:pt x="840" y="2938"/>
                          <a:pt x="944" y="2988"/>
                        </a:cubicBezTo>
                        <a:lnTo>
                          <a:pt x="2728" y="2988"/>
                        </a:lnTo>
                        <a:cubicBezTo>
                          <a:pt x="4041" y="3043"/>
                          <a:pt x="5456" y="3093"/>
                          <a:pt x="7294" y="3093"/>
                        </a:cubicBezTo>
                        <a:cubicBezTo>
                          <a:pt x="8813" y="3093"/>
                          <a:pt x="9497" y="3043"/>
                          <a:pt x="9547" y="2728"/>
                        </a:cubicBezTo>
                        <a:cubicBezTo>
                          <a:pt x="9652" y="2413"/>
                          <a:pt x="9182" y="2149"/>
                          <a:pt x="8972" y="2044"/>
                        </a:cubicBezTo>
                        <a:cubicBezTo>
                          <a:pt x="8657" y="1889"/>
                          <a:pt x="8343" y="1834"/>
                          <a:pt x="7973" y="1784"/>
                        </a:cubicBezTo>
                        <a:cubicBezTo>
                          <a:pt x="7713" y="1729"/>
                          <a:pt x="7449" y="1679"/>
                          <a:pt x="7134" y="1624"/>
                        </a:cubicBezTo>
                        <a:cubicBezTo>
                          <a:pt x="6874" y="1574"/>
                          <a:pt x="6664" y="1574"/>
                          <a:pt x="6505" y="1520"/>
                        </a:cubicBezTo>
                        <a:cubicBezTo>
                          <a:pt x="6335" y="1555"/>
                          <a:pt x="5388" y="1789"/>
                          <a:pt x="4356" y="1789"/>
                        </a:cubicBezTo>
                        <a:cubicBezTo>
                          <a:pt x="3802" y="1789"/>
                          <a:pt x="3223" y="1722"/>
                          <a:pt x="2728" y="1520"/>
                        </a:cubicBezTo>
                        <a:cubicBezTo>
                          <a:pt x="2203" y="1364"/>
                          <a:pt x="1838" y="1050"/>
                          <a:pt x="1838" y="1050"/>
                        </a:cubicBezTo>
                        <a:cubicBezTo>
                          <a:pt x="1259" y="680"/>
                          <a:pt x="894" y="210"/>
                          <a:pt x="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502" name="Google Shape;502;p30"/>
                  <p:cNvSpPr/>
                  <p:nvPr/>
                </p:nvSpPr>
                <p:spPr>
                  <a:xfrm>
                    <a:off x="2068485" y="2630795"/>
                    <a:ext cx="719447" cy="1258670"/>
                  </a:xfrm>
                  <a:custGeom>
                    <a:avLst/>
                    <a:gdLst/>
                    <a:ahLst/>
                    <a:cxnLst/>
                    <a:rect l="l" t="t" r="r" b="b"/>
                    <a:pathLst>
                      <a:path w="18830" h="32943" extrusionOk="0">
                        <a:moveTo>
                          <a:pt x="6295" y="1"/>
                        </a:moveTo>
                        <a:cubicBezTo>
                          <a:pt x="5876" y="160"/>
                          <a:pt x="5351" y="475"/>
                          <a:pt x="4982" y="945"/>
                        </a:cubicBezTo>
                        <a:cubicBezTo>
                          <a:pt x="4982" y="1000"/>
                          <a:pt x="4932" y="1050"/>
                          <a:pt x="4932" y="1050"/>
                        </a:cubicBezTo>
                        <a:cubicBezTo>
                          <a:pt x="4772" y="1419"/>
                          <a:pt x="5141" y="1784"/>
                          <a:pt x="5666" y="3358"/>
                        </a:cubicBezTo>
                        <a:cubicBezTo>
                          <a:pt x="5716" y="3673"/>
                          <a:pt x="5771" y="4407"/>
                          <a:pt x="5771" y="5666"/>
                        </a:cubicBezTo>
                        <a:cubicBezTo>
                          <a:pt x="5771" y="7764"/>
                          <a:pt x="5771" y="8868"/>
                          <a:pt x="5716" y="9338"/>
                        </a:cubicBezTo>
                        <a:cubicBezTo>
                          <a:pt x="5666" y="10337"/>
                          <a:pt x="5611" y="12380"/>
                          <a:pt x="5351" y="13904"/>
                        </a:cubicBezTo>
                        <a:cubicBezTo>
                          <a:pt x="4722" y="17470"/>
                          <a:pt x="3148" y="17836"/>
                          <a:pt x="1994" y="21247"/>
                        </a:cubicBezTo>
                        <a:cubicBezTo>
                          <a:pt x="1625" y="22401"/>
                          <a:pt x="1" y="27277"/>
                          <a:pt x="2254" y="30005"/>
                        </a:cubicBezTo>
                        <a:cubicBezTo>
                          <a:pt x="3408" y="31423"/>
                          <a:pt x="5561" y="31788"/>
                          <a:pt x="9757" y="32418"/>
                        </a:cubicBezTo>
                        <a:cubicBezTo>
                          <a:pt x="12590" y="32838"/>
                          <a:pt x="14898" y="32942"/>
                          <a:pt x="16522" y="32942"/>
                        </a:cubicBezTo>
                        <a:cubicBezTo>
                          <a:pt x="16891" y="31843"/>
                          <a:pt x="17206" y="30634"/>
                          <a:pt x="17521" y="29376"/>
                        </a:cubicBezTo>
                        <a:cubicBezTo>
                          <a:pt x="18045" y="27382"/>
                          <a:pt x="18465" y="25494"/>
                          <a:pt x="18830" y="23710"/>
                        </a:cubicBezTo>
                        <a:cubicBezTo>
                          <a:pt x="17101" y="23396"/>
                          <a:pt x="16522" y="22821"/>
                          <a:pt x="16312" y="22296"/>
                        </a:cubicBezTo>
                        <a:cubicBezTo>
                          <a:pt x="15997" y="21457"/>
                          <a:pt x="16732" y="20723"/>
                          <a:pt x="16837" y="18570"/>
                        </a:cubicBezTo>
                        <a:cubicBezTo>
                          <a:pt x="16837" y="18205"/>
                          <a:pt x="16837" y="17836"/>
                          <a:pt x="16786" y="17416"/>
                        </a:cubicBezTo>
                        <a:cubicBezTo>
                          <a:pt x="16627" y="15423"/>
                          <a:pt x="15893" y="13694"/>
                          <a:pt x="14843" y="12015"/>
                        </a:cubicBezTo>
                        <a:cubicBezTo>
                          <a:pt x="14269" y="11226"/>
                          <a:pt x="12850" y="9497"/>
                          <a:pt x="13115" y="8448"/>
                        </a:cubicBezTo>
                        <a:cubicBezTo>
                          <a:pt x="13165" y="8289"/>
                          <a:pt x="13219" y="8184"/>
                          <a:pt x="13219" y="8184"/>
                        </a:cubicBezTo>
                        <a:cubicBezTo>
                          <a:pt x="13270" y="7974"/>
                          <a:pt x="13324" y="7869"/>
                          <a:pt x="13375" y="7714"/>
                        </a:cubicBezTo>
                        <a:cubicBezTo>
                          <a:pt x="13429" y="7504"/>
                          <a:pt x="13480" y="7345"/>
                          <a:pt x="13585" y="6980"/>
                        </a:cubicBezTo>
                        <a:cubicBezTo>
                          <a:pt x="13849" y="5826"/>
                          <a:pt x="14164" y="4617"/>
                          <a:pt x="13639" y="3413"/>
                        </a:cubicBezTo>
                        <a:cubicBezTo>
                          <a:pt x="13534" y="3098"/>
                          <a:pt x="13219" y="2573"/>
                          <a:pt x="12640" y="2049"/>
                        </a:cubicBezTo>
                        <a:cubicBezTo>
                          <a:pt x="12389" y="2095"/>
                          <a:pt x="11917" y="2150"/>
                          <a:pt x="11334" y="2150"/>
                        </a:cubicBezTo>
                        <a:cubicBezTo>
                          <a:pt x="10582" y="2150"/>
                          <a:pt x="9645" y="2058"/>
                          <a:pt x="8759" y="1734"/>
                        </a:cubicBezTo>
                        <a:cubicBezTo>
                          <a:pt x="8079" y="1470"/>
                          <a:pt x="7659" y="1260"/>
                          <a:pt x="7554" y="1210"/>
                        </a:cubicBezTo>
                        <a:cubicBezTo>
                          <a:pt x="6925" y="790"/>
                          <a:pt x="6505" y="316"/>
                          <a:pt x="62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503" name="Google Shape;503;p30"/>
                  <p:cNvSpPr/>
                  <p:nvPr/>
                </p:nvSpPr>
                <p:spPr>
                  <a:xfrm>
                    <a:off x="2555442" y="2745112"/>
                    <a:ext cx="84209" cy="348796"/>
                  </a:xfrm>
                  <a:custGeom>
                    <a:avLst/>
                    <a:gdLst/>
                    <a:ahLst/>
                    <a:cxnLst/>
                    <a:rect l="l" t="t" r="r" b="b"/>
                    <a:pathLst>
                      <a:path w="2204" h="9129" extrusionOk="0">
                        <a:moveTo>
                          <a:pt x="840" y="1"/>
                        </a:moveTo>
                        <a:lnTo>
                          <a:pt x="579" y="106"/>
                        </a:lnTo>
                        <a:cubicBezTo>
                          <a:pt x="684" y="211"/>
                          <a:pt x="735" y="366"/>
                          <a:pt x="789" y="471"/>
                        </a:cubicBezTo>
                        <a:cubicBezTo>
                          <a:pt x="1259" y="1625"/>
                          <a:pt x="999" y="2834"/>
                          <a:pt x="735" y="3988"/>
                        </a:cubicBezTo>
                        <a:cubicBezTo>
                          <a:pt x="630" y="4302"/>
                          <a:pt x="579" y="4512"/>
                          <a:pt x="525" y="4667"/>
                        </a:cubicBezTo>
                        <a:cubicBezTo>
                          <a:pt x="474" y="4722"/>
                          <a:pt x="474" y="4772"/>
                          <a:pt x="474" y="4827"/>
                        </a:cubicBezTo>
                        <a:cubicBezTo>
                          <a:pt x="420" y="4932"/>
                          <a:pt x="370" y="5037"/>
                          <a:pt x="370" y="5142"/>
                        </a:cubicBezTo>
                        <a:cubicBezTo>
                          <a:pt x="370" y="5142"/>
                          <a:pt x="315" y="5246"/>
                          <a:pt x="265" y="5402"/>
                        </a:cubicBezTo>
                        <a:cubicBezTo>
                          <a:pt x="0" y="6346"/>
                          <a:pt x="999" y="7710"/>
                          <a:pt x="1628" y="8604"/>
                        </a:cubicBezTo>
                        <a:cubicBezTo>
                          <a:pt x="1784" y="8813"/>
                          <a:pt x="1889" y="8969"/>
                          <a:pt x="1943" y="9074"/>
                        </a:cubicBezTo>
                        <a:lnTo>
                          <a:pt x="1994" y="9128"/>
                        </a:lnTo>
                        <a:lnTo>
                          <a:pt x="2203" y="8969"/>
                        </a:lnTo>
                        <a:cubicBezTo>
                          <a:pt x="2098" y="8813"/>
                          <a:pt x="1943" y="8654"/>
                          <a:pt x="1838" y="8444"/>
                        </a:cubicBezTo>
                        <a:cubicBezTo>
                          <a:pt x="1209" y="7605"/>
                          <a:pt x="265" y="6296"/>
                          <a:pt x="525" y="5507"/>
                        </a:cubicBezTo>
                        <a:cubicBezTo>
                          <a:pt x="525" y="5351"/>
                          <a:pt x="579" y="5246"/>
                          <a:pt x="579" y="5246"/>
                        </a:cubicBezTo>
                        <a:cubicBezTo>
                          <a:pt x="630" y="5087"/>
                          <a:pt x="684" y="4982"/>
                          <a:pt x="684" y="4877"/>
                        </a:cubicBezTo>
                        <a:cubicBezTo>
                          <a:pt x="735" y="4877"/>
                          <a:pt x="735" y="4827"/>
                          <a:pt x="735" y="4772"/>
                        </a:cubicBezTo>
                        <a:cubicBezTo>
                          <a:pt x="789" y="4562"/>
                          <a:pt x="894" y="4353"/>
                          <a:pt x="944" y="4038"/>
                        </a:cubicBezTo>
                        <a:cubicBezTo>
                          <a:pt x="1259" y="2834"/>
                          <a:pt x="1524" y="1625"/>
                          <a:pt x="999" y="366"/>
                        </a:cubicBezTo>
                        <a:cubicBezTo>
                          <a:pt x="944" y="261"/>
                          <a:pt x="894" y="106"/>
                          <a:pt x="8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504" name="Google Shape;504;p30"/>
                  <p:cNvSpPr/>
                  <p:nvPr/>
                </p:nvSpPr>
                <p:spPr>
                  <a:xfrm>
                    <a:off x="2445289" y="3438575"/>
                    <a:ext cx="260575" cy="140336"/>
                  </a:xfrm>
                  <a:custGeom>
                    <a:avLst/>
                    <a:gdLst/>
                    <a:ahLst/>
                    <a:cxnLst/>
                    <a:rect l="l" t="t" r="r" b="b"/>
                    <a:pathLst>
                      <a:path w="6820" h="3673" extrusionOk="0">
                        <a:moveTo>
                          <a:pt x="6555" y="0"/>
                        </a:moveTo>
                        <a:cubicBezTo>
                          <a:pt x="6135" y="785"/>
                          <a:pt x="4826" y="2673"/>
                          <a:pt x="2464" y="3252"/>
                        </a:cubicBezTo>
                        <a:cubicBezTo>
                          <a:pt x="2004" y="3375"/>
                          <a:pt x="1543" y="3426"/>
                          <a:pt x="1071" y="3426"/>
                        </a:cubicBezTo>
                        <a:cubicBezTo>
                          <a:pt x="737" y="3426"/>
                          <a:pt x="398" y="3401"/>
                          <a:pt x="51" y="3357"/>
                        </a:cubicBezTo>
                        <a:lnTo>
                          <a:pt x="0" y="3567"/>
                        </a:lnTo>
                        <a:cubicBezTo>
                          <a:pt x="365" y="3672"/>
                          <a:pt x="735" y="3672"/>
                          <a:pt x="1100" y="3672"/>
                        </a:cubicBezTo>
                        <a:cubicBezTo>
                          <a:pt x="1574" y="3672"/>
                          <a:pt x="2044" y="3618"/>
                          <a:pt x="2518" y="3513"/>
                        </a:cubicBezTo>
                        <a:cubicBezTo>
                          <a:pt x="4981" y="2883"/>
                          <a:pt x="6345" y="944"/>
                          <a:pt x="6819" y="105"/>
                        </a:cubicBezTo>
                        <a:lnTo>
                          <a:pt x="6555" y="0"/>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505" name="Google Shape;505;p30"/>
                  <p:cNvSpPr/>
                  <p:nvPr/>
                </p:nvSpPr>
                <p:spPr>
                  <a:xfrm>
                    <a:off x="2031041" y="2769030"/>
                    <a:ext cx="606659" cy="672758"/>
                  </a:xfrm>
                  <a:custGeom>
                    <a:avLst/>
                    <a:gdLst/>
                    <a:ahLst/>
                    <a:cxnLst/>
                    <a:rect l="l" t="t" r="r" b="b"/>
                    <a:pathLst>
                      <a:path w="15878" h="17608" extrusionOk="0">
                        <a:moveTo>
                          <a:pt x="13410" y="15531"/>
                        </a:moveTo>
                        <a:cubicBezTo>
                          <a:pt x="13411" y="15531"/>
                          <a:pt x="13835" y="15723"/>
                          <a:pt x="14327" y="15848"/>
                        </a:cubicBezTo>
                        <a:lnTo>
                          <a:pt x="14327" y="15848"/>
                        </a:lnTo>
                        <a:cubicBezTo>
                          <a:pt x="13727" y="15727"/>
                          <a:pt x="13411" y="15531"/>
                          <a:pt x="13410" y="15531"/>
                        </a:cubicBezTo>
                        <a:close/>
                        <a:moveTo>
                          <a:pt x="5186" y="1"/>
                        </a:moveTo>
                        <a:cubicBezTo>
                          <a:pt x="3135" y="1"/>
                          <a:pt x="1" y="4943"/>
                          <a:pt x="1191" y="8922"/>
                        </a:cubicBezTo>
                        <a:cubicBezTo>
                          <a:pt x="1766" y="10915"/>
                          <a:pt x="3234" y="12069"/>
                          <a:pt x="4388" y="13013"/>
                        </a:cubicBezTo>
                        <a:cubicBezTo>
                          <a:pt x="6961" y="15006"/>
                          <a:pt x="9634" y="15581"/>
                          <a:pt x="10998" y="15741"/>
                        </a:cubicBezTo>
                        <a:cubicBezTo>
                          <a:pt x="11574" y="16364"/>
                          <a:pt x="12726" y="17607"/>
                          <a:pt x="13318" y="17607"/>
                        </a:cubicBezTo>
                        <a:cubicBezTo>
                          <a:pt x="13372" y="17607"/>
                          <a:pt x="13421" y="17597"/>
                          <a:pt x="13465" y="17575"/>
                        </a:cubicBezTo>
                        <a:cubicBezTo>
                          <a:pt x="13465" y="17524"/>
                          <a:pt x="13620" y="17470"/>
                          <a:pt x="13620" y="17314"/>
                        </a:cubicBezTo>
                        <a:cubicBezTo>
                          <a:pt x="13643" y="17235"/>
                          <a:pt x="13619" y="17150"/>
                          <a:pt x="13568" y="17067"/>
                        </a:cubicBezTo>
                        <a:lnTo>
                          <a:pt x="13568" y="17067"/>
                        </a:lnTo>
                        <a:cubicBezTo>
                          <a:pt x="13901" y="17302"/>
                          <a:pt x="14278" y="17519"/>
                          <a:pt x="14542" y="17519"/>
                        </a:cubicBezTo>
                        <a:cubicBezTo>
                          <a:pt x="14611" y="17519"/>
                          <a:pt x="14673" y="17504"/>
                          <a:pt x="14724" y="17470"/>
                        </a:cubicBezTo>
                        <a:cubicBezTo>
                          <a:pt x="14879" y="17365"/>
                          <a:pt x="14934" y="17155"/>
                          <a:pt x="14879" y="17000"/>
                        </a:cubicBezTo>
                        <a:cubicBezTo>
                          <a:pt x="14774" y="16735"/>
                          <a:pt x="14355" y="16735"/>
                          <a:pt x="13675" y="16316"/>
                        </a:cubicBezTo>
                        <a:cubicBezTo>
                          <a:pt x="13360" y="16106"/>
                          <a:pt x="13150" y="15951"/>
                          <a:pt x="13150" y="15951"/>
                        </a:cubicBezTo>
                        <a:cubicBezTo>
                          <a:pt x="13154" y="15947"/>
                          <a:pt x="13159" y="15945"/>
                          <a:pt x="13166" y="15945"/>
                        </a:cubicBezTo>
                        <a:cubicBezTo>
                          <a:pt x="13265" y="15945"/>
                          <a:pt x="13721" y="16283"/>
                          <a:pt x="14355" y="16526"/>
                        </a:cubicBezTo>
                        <a:cubicBezTo>
                          <a:pt x="14768" y="16714"/>
                          <a:pt x="15127" y="16876"/>
                          <a:pt x="15374" y="16876"/>
                        </a:cubicBezTo>
                        <a:cubicBezTo>
                          <a:pt x="15473" y="16876"/>
                          <a:pt x="15554" y="16850"/>
                          <a:pt x="15614" y="16790"/>
                        </a:cubicBezTo>
                        <a:cubicBezTo>
                          <a:pt x="15823" y="16630"/>
                          <a:pt x="15878" y="16421"/>
                          <a:pt x="15823" y="16211"/>
                        </a:cubicBezTo>
                        <a:cubicBezTo>
                          <a:pt x="15729" y="16023"/>
                          <a:pt x="15382" y="16047"/>
                          <a:pt x="14821" y="15939"/>
                        </a:cubicBezTo>
                        <a:lnTo>
                          <a:pt x="14821" y="15939"/>
                        </a:lnTo>
                        <a:cubicBezTo>
                          <a:pt x="14896" y="15947"/>
                          <a:pt x="14970" y="15951"/>
                          <a:pt x="15042" y="15951"/>
                        </a:cubicBezTo>
                        <a:cubicBezTo>
                          <a:pt x="15300" y="15951"/>
                          <a:pt x="15528" y="15895"/>
                          <a:pt x="15668" y="15741"/>
                        </a:cubicBezTo>
                        <a:cubicBezTo>
                          <a:pt x="15773" y="15636"/>
                          <a:pt x="15823" y="15426"/>
                          <a:pt x="15773" y="15267"/>
                        </a:cubicBezTo>
                        <a:cubicBezTo>
                          <a:pt x="15668" y="14952"/>
                          <a:pt x="15039" y="15111"/>
                          <a:pt x="14199" y="14902"/>
                        </a:cubicBezTo>
                        <a:cubicBezTo>
                          <a:pt x="13465" y="14742"/>
                          <a:pt x="12571" y="14377"/>
                          <a:pt x="12571" y="14062"/>
                        </a:cubicBezTo>
                        <a:cubicBezTo>
                          <a:pt x="12626" y="13748"/>
                          <a:pt x="13620" y="13693"/>
                          <a:pt x="13675" y="13223"/>
                        </a:cubicBezTo>
                        <a:cubicBezTo>
                          <a:pt x="13725" y="13064"/>
                          <a:pt x="13620" y="12908"/>
                          <a:pt x="13465" y="12854"/>
                        </a:cubicBezTo>
                        <a:cubicBezTo>
                          <a:pt x="13399" y="12808"/>
                          <a:pt x="13320" y="12788"/>
                          <a:pt x="13232" y="12788"/>
                        </a:cubicBezTo>
                        <a:cubicBezTo>
                          <a:pt x="12618" y="12788"/>
                          <a:pt x="11564" y="13767"/>
                          <a:pt x="11472" y="13903"/>
                        </a:cubicBezTo>
                        <a:cubicBezTo>
                          <a:pt x="10108" y="12854"/>
                          <a:pt x="8690" y="11754"/>
                          <a:pt x="7275" y="10600"/>
                        </a:cubicBezTo>
                        <a:cubicBezTo>
                          <a:pt x="6382" y="9866"/>
                          <a:pt x="5492" y="9132"/>
                          <a:pt x="4653" y="8397"/>
                        </a:cubicBezTo>
                        <a:cubicBezTo>
                          <a:pt x="4598" y="7713"/>
                          <a:pt x="4598" y="6614"/>
                          <a:pt x="5072" y="5405"/>
                        </a:cubicBezTo>
                        <a:cubicBezTo>
                          <a:pt x="5857" y="3412"/>
                          <a:pt x="7171" y="2678"/>
                          <a:pt x="6961" y="1524"/>
                        </a:cubicBezTo>
                        <a:cubicBezTo>
                          <a:pt x="6801" y="789"/>
                          <a:pt x="6067" y="4"/>
                          <a:pt x="5282" y="4"/>
                        </a:cubicBezTo>
                        <a:cubicBezTo>
                          <a:pt x="5250" y="2"/>
                          <a:pt x="5218" y="1"/>
                          <a:pt x="5186" y="1"/>
                        </a:cubicBezTo>
                        <a:close/>
                      </a:path>
                    </a:pathLst>
                  </a:custGeom>
                  <a:solidFill>
                    <a:srgbClr val="FA937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506" name="Google Shape;506;p30"/>
                  <p:cNvSpPr/>
                  <p:nvPr/>
                </p:nvSpPr>
                <p:spPr>
                  <a:xfrm>
                    <a:off x="2042351" y="2762955"/>
                    <a:ext cx="601310" cy="683685"/>
                  </a:xfrm>
                  <a:custGeom>
                    <a:avLst/>
                    <a:gdLst/>
                    <a:ahLst/>
                    <a:cxnLst/>
                    <a:rect l="l" t="t" r="r" b="b"/>
                    <a:pathLst>
                      <a:path w="15738" h="17894" extrusionOk="0">
                        <a:moveTo>
                          <a:pt x="4986" y="268"/>
                        </a:moveTo>
                        <a:cubicBezTo>
                          <a:pt x="5666" y="319"/>
                          <a:pt x="6400" y="1003"/>
                          <a:pt x="6505" y="1683"/>
                        </a:cubicBezTo>
                        <a:cubicBezTo>
                          <a:pt x="6665" y="2312"/>
                          <a:pt x="6295" y="2786"/>
                          <a:pt x="5825" y="3466"/>
                        </a:cubicBezTo>
                        <a:cubicBezTo>
                          <a:pt x="5456" y="3991"/>
                          <a:pt x="4986" y="4620"/>
                          <a:pt x="4671" y="5514"/>
                        </a:cubicBezTo>
                        <a:cubicBezTo>
                          <a:pt x="4302" y="6458"/>
                          <a:pt x="4147" y="7507"/>
                          <a:pt x="4197" y="8607"/>
                        </a:cubicBezTo>
                        <a:lnTo>
                          <a:pt x="4197" y="8661"/>
                        </a:lnTo>
                        <a:lnTo>
                          <a:pt x="4252" y="8661"/>
                        </a:lnTo>
                        <a:lnTo>
                          <a:pt x="6925" y="10864"/>
                        </a:lnTo>
                        <a:cubicBezTo>
                          <a:pt x="8289" y="11964"/>
                          <a:pt x="9707" y="13067"/>
                          <a:pt x="11121" y="14167"/>
                        </a:cubicBezTo>
                        <a:lnTo>
                          <a:pt x="11176" y="14221"/>
                        </a:lnTo>
                        <a:lnTo>
                          <a:pt x="11281" y="14116"/>
                        </a:lnTo>
                        <a:cubicBezTo>
                          <a:pt x="11730" y="13667"/>
                          <a:pt x="12488" y="13064"/>
                          <a:pt x="12925" y="13064"/>
                        </a:cubicBezTo>
                        <a:cubicBezTo>
                          <a:pt x="12998" y="13064"/>
                          <a:pt x="13062" y="13080"/>
                          <a:pt x="13114" y="13118"/>
                        </a:cubicBezTo>
                        <a:cubicBezTo>
                          <a:pt x="13219" y="13172"/>
                          <a:pt x="13274" y="13277"/>
                          <a:pt x="13274" y="13382"/>
                        </a:cubicBezTo>
                        <a:cubicBezTo>
                          <a:pt x="13219" y="13537"/>
                          <a:pt x="12959" y="13697"/>
                          <a:pt x="12695" y="13747"/>
                        </a:cubicBezTo>
                        <a:cubicBezTo>
                          <a:pt x="12435" y="13852"/>
                          <a:pt x="12170" y="13957"/>
                          <a:pt x="12170" y="14221"/>
                        </a:cubicBezTo>
                        <a:cubicBezTo>
                          <a:pt x="12120" y="14641"/>
                          <a:pt x="13219" y="15061"/>
                          <a:pt x="13903" y="15165"/>
                        </a:cubicBezTo>
                        <a:cubicBezTo>
                          <a:pt x="14218" y="15270"/>
                          <a:pt x="14533" y="15270"/>
                          <a:pt x="14743" y="15321"/>
                        </a:cubicBezTo>
                        <a:cubicBezTo>
                          <a:pt x="15057" y="15321"/>
                          <a:pt x="15318" y="15375"/>
                          <a:pt x="15372" y="15480"/>
                        </a:cubicBezTo>
                        <a:cubicBezTo>
                          <a:pt x="15423" y="15585"/>
                          <a:pt x="15372" y="15740"/>
                          <a:pt x="15267" y="15795"/>
                        </a:cubicBezTo>
                        <a:cubicBezTo>
                          <a:pt x="15193" y="15892"/>
                          <a:pt x="15041" y="15967"/>
                          <a:pt x="14769" y="15967"/>
                        </a:cubicBezTo>
                        <a:cubicBezTo>
                          <a:pt x="14453" y="15967"/>
                          <a:pt x="13977" y="15867"/>
                          <a:pt x="13274" y="15585"/>
                        </a:cubicBezTo>
                        <a:cubicBezTo>
                          <a:pt x="13204" y="15585"/>
                          <a:pt x="13156" y="15561"/>
                          <a:pt x="13118" y="15561"/>
                        </a:cubicBezTo>
                        <a:cubicBezTo>
                          <a:pt x="13098" y="15561"/>
                          <a:pt x="13081" y="15567"/>
                          <a:pt x="13064" y="15585"/>
                        </a:cubicBezTo>
                        <a:lnTo>
                          <a:pt x="13010" y="15585"/>
                        </a:lnTo>
                        <a:lnTo>
                          <a:pt x="13010" y="15690"/>
                        </a:lnTo>
                        <a:lnTo>
                          <a:pt x="13010" y="15740"/>
                        </a:lnTo>
                        <a:cubicBezTo>
                          <a:pt x="13064" y="15845"/>
                          <a:pt x="13639" y="16055"/>
                          <a:pt x="14269" y="16215"/>
                        </a:cubicBezTo>
                        <a:cubicBezTo>
                          <a:pt x="14533" y="16265"/>
                          <a:pt x="14743" y="16265"/>
                          <a:pt x="14898" y="16265"/>
                        </a:cubicBezTo>
                        <a:cubicBezTo>
                          <a:pt x="15213" y="16319"/>
                          <a:pt x="15372" y="16370"/>
                          <a:pt x="15423" y="16424"/>
                        </a:cubicBezTo>
                        <a:cubicBezTo>
                          <a:pt x="15477" y="16529"/>
                          <a:pt x="15372" y="16739"/>
                          <a:pt x="15267" y="16844"/>
                        </a:cubicBezTo>
                        <a:cubicBezTo>
                          <a:pt x="15216" y="16882"/>
                          <a:pt x="15153" y="16898"/>
                          <a:pt x="15080" y="16898"/>
                        </a:cubicBezTo>
                        <a:cubicBezTo>
                          <a:pt x="14848" y="16898"/>
                          <a:pt x="14511" y="16739"/>
                          <a:pt x="14113" y="16580"/>
                        </a:cubicBezTo>
                        <a:cubicBezTo>
                          <a:pt x="13639" y="16370"/>
                          <a:pt x="13274" y="16160"/>
                          <a:pt x="13114" y="16055"/>
                        </a:cubicBezTo>
                        <a:cubicBezTo>
                          <a:pt x="12986" y="15991"/>
                          <a:pt x="12917" y="15947"/>
                          <a:pt x="12859" y="15947"/>
                        </a:cubicBezTo>
                        <a:cubicBezTo>
                          <a:pt x="12822" y="15947"/>
                          <a:pt x="12790" y="15964"/>
                          <a:pt x="12749" y="16005"/>
                        </a:cubicBezTo>
                        <a:lnTo>
                          <a:pt x="12749" y="16055"/>
                        </a:lnTo>
                        <a:lnTo>
                          <a:pt x="12749" y="16110"/>
                        </a:lnTo>
                        <a:cubicBezTo>
                          <a:pt x="12800" y="16265"/>
                          <a:pt x="13274" y="16529"/>
                          <a:pt x="13324" y="16580"/>
                        </a:cubicBezTo>
                        <a:cubicBezTo>
                          <a:pt x="13589" y="16739"/>
                          <a:pt x="13849" y="16844"/>
                          <a:pt x="14059" y="16949"/>
                        </a:cubicBezTo>
                        <a:cubicBezTo>
                          <a:pt x="14323" y="17054"/>
                          <a:pt x="14428" y="17104"/>
                          <a:pt x="14428" y="17209"/>
                        </a:cubicBezTo>
                        <a:cubicBezTo>
                          <a:pt x="14478" y="17314"/>
                          <a:pt x="14428" y="17473"/>
                          <a:pt x="14373" y="17524"/>
                        </a:cubicBezTo>
                        <a:cubicBezTo>
                          <a:pt x="14341" y="17540"/>
                          <a:pt x="14303" y="17548"/>
                          <a:pt x="14261" y="17548"/>
                        </a:cubicBezTo>
                        <a:cubicBezTo>
                          <a:pt x="14033" y="17548"/>
                          <a:pt x="13679" y="17327"/>
                          <a:pt x="13324" y="17104"/>
                        </a:cubicBezTo>
                        <a:cubicBezTo>
                          <a:pt x="13064" y="16789"/>
                          <a:pt x="12590" y="16529"/>
                          <a:pt x="12590" y="16529"/>
                        </a:cubicBezTo>
                        <a:lnTo>
                          <a:pt x="12485" y="16475"/>
                        </a:lnTo>
                        <a:lnTo>
                          <a:pt x="12380" y="16634"/>
                        </a:lnTo>
                        <a:lnTo>
                          <a:pt x="12435" y="16685"/>
                        </a:lnTo>
                        <a:cubicBezTo>
                          <a:pt x="12435" y="16739"/>
                          <a:pt x="12749" y="16999"/>
                          <a:pt x="13169" y="17264"/>
                        </a:cubicBezTo>
                        <a:cubicBezTo>
                          <a:pt x="13219" y="17369"/>
                          <a:pt x="13219" y="17419"/>
                          <a:pt x="13219" y="17473"/>
                        </a:cubicBezTo>
                        <a:cubicBezTo>
                          <a:pt x="13219" y="17524"/>
                          <a:pt x="13114" y="17578"/>
                          <a:pt x="13064" y="17578"/>
                        </a:cubicBezTo>
                        <a:cubicBezTo>
                          <a:pt x="13037" y="17598"/>
                          <a:pt x="13002" y="17609"/>
                          <a:pt x="12957" y="17609"/>
                        </a:cubicBezTo>
                        <a:cubicBezTo>
                          <a:pt x="12656" y="17609"/>
                          <a:pt x="11952" y="17126"/>
                          <a:pt x="10806" y="15845"/>
                        </a:cubicBezTo>
                        <a:lnTo>
                          <a:pt x="10806" y="15795"/>
                        </a:lnTo>
                        <a:lnTo>
                          <a:pt x="10756" y="15795"/>
                        </a:lnTo>
                        <a:cubicBezTo>
                          <a:pt x="8289" y="15480"/>
                          <a:pt x="6035" y="14536"/>
                          <a:pt x="4197" y="13067"/>
                        </a:cubicBezTo>
                        <a:cubicBezTo>
                          <a:pt x="3043" y="12123"/>
                          <a:pt x="1574" y="10969"/>
                          <a:pt x="1000" y="9026"/>
                        </a:cubicBezTo>
                        <a:cubicBezTo>
                          <a:pt x="265" y="6458"/>
                          <a:pt x="1365" y="3466"/>
                          <a:pt x="2728" y="1737"/>
                        </a:cubicBezTo>
                        <a:cubicBezTo>
                          <a:pt x="3463" y="793"/>
                          <a:pt x="4302" y="268"/>
                          <a:pt x="4932" y="268"/>
                        </a:cubicBezTo>
                        <a:close/>
                        <a:moveTo>
                          <a:pt x="4896" y="1"/>
                        </a:moveTo>
                        <a:cubicBezTo>
                          <a:pt x="4180" y="1"/>
                          <a:pt x="3324" y="571"/>
                          <a:pt x="2519" y="1578"/>
                        </a:cubicBezTo>
                        <a:cubicBezTo>
                          <a:pt x="1105" y="3416"/>
                          <a:pt x="1" y="6458"/>
                          <a:pt x="790" y="9131"/>
                        </a:cubicBezTo>
                        <a:cubicBezTo>
                          <a:pt x="1365" y="11124"/>
                          <a:pt x="2833" y="12278"/>
                          <a:pt x="4042" y="13277"/>
                        </a:cubicBezTo>
                        <a:cubicBezTo>
                          <a:pt x="5876" y="14746"/>
                          <a:pt x="8184" y="15690"/>
                          <a:pt x="10651" y="16055"/>
                        </a:cubicBezTo>
                        <a:cubicBezTo>
                          <a:pt x="12065" y="17629"/>
                          <a:pt x="12695" y="17893"/>
                          <a:pt x="13010" y="17893"/>
                        </a:cubicBezTo>
                        <a:cubicBezTo>
                          <a:pt x="13114" y="17893"/>
                          <a:pt x="13169" y="17839"/>
                          <a:pt x="13219" y="17839"/>
                        </a:cubicBezTo>
                        <a:cubicBezTo>
                          <a:pt x="13274" y="17788"/>
                          <a:pt x="13429" y="17683"/>
                          <a:pt x="13429" y="17524"/>
                        </a:cubicBezTo>
                        <a:cubicBezTo>
                          <a:pt x="13484" y="17524"/>
                          <a:pt x="13484" y="17524"/>
                          <a:pt x="13484" y="17473"/>
                        </a:cubicBezTo>
                        <a:cubicBezTo>
                          <a:pt x="13748" y="17662"/>
                          <a:pt x="14041" y="17797"/>
                          <a:pt x="14262" y="17797"/>
                        </a:cubicBezTo>
                        <a:cubicBezTo>
                          <a:pt x="14346" y="17797"/>
                          <a:pt x="14420" y="17778"/>
                          <a:pt x="14478" y="17734"/>
                        </a:cubicBezTo>
                        <a:cubicBezTo>
                          <a:pt x="14688" y="17629"/>
                          <a:pt x="14743" y="17314"/>
                          <a:pt x="14688" y="17104"/>
                        </a:cubicBezTo>
                        <a:lnTo>
                          <a:pt x="14688" y="17054"/>
                        </a:lnTo>
                        <a:cubicBezTo>
                          <a:pt x="14833" y="17111"/>
                          <a:pt x="14976" y="17152"/>
                          <a:pt x="15111" y="17152"/>
                        </a:cubicBezTo>
                        <a:cubicBezTo>
                          <a:pt x="15222" y="17152"/>
                          <a:pt x="15327" y="17124"/>
                          <a:pt x="15423" y="17054"/>
                        </a:cubicBezTo>
                        <a:cubicBezTo>
                          <a:pt x="15632" y="16894"/>
                          <a:pt x="15737" y="16580"/>
                          <a:pt x="15632" y="16319"/>
                        </a:cubicBezTo>
                        <a:cubicBezTo>
                          <a:pt x="15582" y="16215"/>
                          <a:pt x="15477" y="16160"/>
                          <a:pt x="15318" y="16110"/>
                        </a:cubicBezTo>
                        <a:cubicBezTo>
                          <a:pt x="15372" y="16055"/>
                          <a:pt x="15423" y="16055"/>
                          <a:pt x="15423" y="16005"/>
                        </a:cubicBezTo>
                        <a:cubicBezTo>
                          <a:pt x="15582" y="15845"/>
                          <a:pt x="15687" y="15585"/>
                          <a:pt x="15582" y="15375"/>
                        </a:cubicBezTo>
                        <a:cubicBezTo>
                          <a:pt x="15477" y="15111"/>
                          <a:pt x="15162" y="15111"/>
                          <a:pt x="14743" y="15061"/>
                        </a:cubicBezTo>
                        <a:cubicBezTo>
                          <a:pt x="14533" y="15006"/>
                          <a:pt x="14269" y="15006"/>
                          <a:pt x="13954" y="14956"/>
                        </a:cubicBezTo>
                        <a:cubicBezTo>
                          <a:pt x="13064" y="14746"/>
                          <a:pt x="12435" y="14377"/>
                          <a:pt x="12435" y="14221"/>
                        </a:cubicBezTo>
                        <a:cubicBezTo>
                          <a:pt x="12435" y="14167"/>
                          <a:pt x="12645" y="14062"/>
                          <a:pt x="12800" y="14011"/>
                        </a:cubicBezTo>
                        <a:cubicBezTo>
                          <a:pt x="13114" y="13907"/>
                          <a:pt x="13484" y="13747"/>
                          <a:pt x="13534" y="13432"/>
                        </a:cubicBezTo>
                        <a:cubicBezTo>
                          <a:pt x="13534" y="13172"/>
                          <a:pt x="13379" y="12962"/>
                          <a:pt x="13274" y="12908"/>
                        </a:cubicBezTo>
                        <a:cubicBezTo>
                          <a:pt x="13183" y="12851"/>
                          <a:pt x="13080" y="12826"/>
                          <a:pt x="12968" y="12826"/>
                        </a:cubicBezTo>
                        <a:cubicBezTo>
                          <a:pt x="12367" y="12826"/>
                          <a:pt x="11530" y="13553"/>
                          <a:pt x="11176" y="13907"/>
                        </a:cubicBezTo>
                        <a:cubicBezTo>
                          <a:pt x="9812" y="12857"/>
                          <a:pt x="8394" y="11754"/>
                          <a:pt x="7084" y="10654"/>
                        </a:cubicBezTo>
                        <a:cubicBezTo>
                          <a:pt x="6190" y="9970"/>
                          <a:pt x="5301" y="9236"/>
                          <a:pt x="4462" y="8502"/>
                        </a:cubicBezTo>
                        <a:cubicBezTo>
                          <a:pt x="4407" y="7507"/>
                          <a:pt x="4567" y="6508"/>
                          <a:pt x="4881" y="5619"/>
                        </a:cubicBezTo>
                        <a:cubicBezTo>
                          <a:pt x="5246" y="4725"/>
                          <a:pt x="5666" y="4150"/>
                          <a:pt x="6035" y="3625"/>
                        </a:cubicBezTo>
                        <a:cubicBezTo>
                          <a:pt x="6505" y="2891"/>
                          <a:pt x="6925" y="2367"/>
                          <a:pt x="6770" y="1632"/>
                        </a:cubicBezTo>
                        <a:cubicBezTo>
                          <a:pt x="6610" y="843"/>
                          <a:pt x="5771" y="59"/>
                          <a:pt x="4986" y="4"/>
                        </a:cubicBezTo>
                        <a:cubicBezTo>
                          <a:pt x="4956" y="2"/>
                          <a:pt x="4926" y="1"/>
                          <a:pt x="48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507" name="Google Shape;507;p30"/>
                  <p:cNvSpPr/>
                  <p:nvPr/>
                </p:nvSpPr>
                <p:spPr>
                  <a:xfrm>
                    <a:off x="2100579" y="2630795"/>
                    <a:ext cx="208460" cy="262677"/>
                  </a:xfrm>
                  <a:custGeom>
                    <a:avLst/>
                    <a:gdLst/>
                    <a:ahLst/>
                    <a:cxnLst/>
                    <a:rect l="l" t="t" r="r" b="b"/>
                    <a:pathLst>
                      <a:path w="5456" h="6875" extrusionOk="0">
                        <a:moveTo>
                          <a:pt x="5455" y="1"/>
                        </a:moveTo>
                        <a:lnTo>
                          <a:pt x="5455" y="1"/>
                        </a:lnTo>
                        <a:cubicBezTo>
                          <a:pt x="5036" y="160"/>
                          <a:pt x="4457" y="370"/>
                          <a:pt x="3882" y="735"/>
                        </a:cubicBezTo>
                        <a:cubicBezTo>
                          <a:pt x="3147" y="1155"/>
                          <a:pt x="2778" y="1629"/>
                          <a:pt x="1834" y="2729"/>
                        </a:cubicBezTo>
                        <a:cubicBezTo>
                          <a:pt x="1469" y="3148"/>
                          <a:pt x="839" y="3937"/>
                          <a:pt x="0" y="4932"/>
                        </a:cubicBezTo>
                        <a:cubicBezTo>
                          <a:pt x="470" y="5301"/>
                          <a:pt x="1049" y="5721"/>
                          <a:pt x="1834" y="6086"/>
                        </a:cubicBezTo>
                        <a:cubicBezTo>
                          <a:pt x="3147" y="6665"/>
                          <a:pt x="4301" y="6820"/>
                          <a:pt x="5086" y="6875"/>
                        </a:cubicBezTo>
                        <a:cubicBezTo>
                          <a:pt x="5191" y="4567"/>
                          <a:pt x="5351" y="2309"/>
                          <a:pt x="54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508" name="Google Shape;508;p30"/>
                  <p:cNvSpPr/>
                  <p:nvPr/>
                </p:nvSpPr>
                <p:spPr>
                  <a:xfrm>
                    <a:off x="2098478" y="2779116"/>
                    <a:ext cx="232531" cy="118367"/>
                  </a:xfrm>
                  <a:custGeom>
                    <a:avLst/>
                    <a:gdLst/>
                    <a:ahLst/>
                    <a:cxnLst/>
                    <a:rect l="l" t="t" r="r" b="b"/>
                    <a:pathLst>
                      <a:path w="6086" h="3098" extrusionOk="0">
                        <a:moveTo>
                          <a:pt x="5825" y="1"/>
                        </a:moveTo>
                        <a:lnTo>
                          <a:pt x="5036" y="2833"/>
                        </a:lnTo>
                        <a:cubicBezTo>
                          <a:pt x="3987" y="2783"/>
                          <a:pt x="2938" y="2518"/>
                          <a:pt x="1944" y="2048"/>
                        </a:cubicBezTo>
                        <a:cubicBezTo>
                          <a:pt x="1364" y="1784"/>
                          <a:pt x="735" y="1419"/>
                          <a:pt x="210" y="1050"/>
                        </a:cubicBezTo>
                        <a:lnTo>
                          <a:pt x="1" y="1104"/>
                        </a:lnTo>
                        <a:cubicBezTo>
                          <a:pt x="1" y="1155"/>
                          <a:pt x="1" y="1209"/>
                          <a:pt x="55" y="1260"/>
                        </a:cubicBezTo>
                        <a:cubicBezTo>
                          <a:pt x="630" y="1679"/>
                          <a:pt x="1209" y="1994"/>
                          <a:pt x="1839" y="2309"/>
                        </a:cubicBezTo>
                        <a:cubicBezTo>
                          <a:pt x="2888" y="2783"/>
                          <a:pt x="3987" y="3043"/>
                          <a:pt x="5141" y="3098"/>
                        </a:cubicBezTo>
                        <a:lnTo>
                          <a:pt x="5246" y="3098"/>
                        </a:lnTo>
                        <a:lnTo>
                          <a:pt x="6085" y="55"/>
                        </a:lnTo>
                        <a:lnTo>
                          <a:pt x="5825" y="1"/>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grpSp>
          </p:grpSp>
        </p:grpSp>
        <p:grpSp>
          <p:nvGrpSpPr>
            <p:cNvPr id="509" name="Google Shape;509;p30"/>
            <p:cNvGrpSpPr/>
            <p:nvPr/>
          </p:nvGrpSpPr>
          <p:grpSpPr>
            <a:xfrm>
              <a:off x="6025000" y="1149783"/>
              <a:ext cx="1421007" cy="2550266"/>
              <a:chOff x="1178717" y="1742405"/>
              <a:chExt cx="1156324" cy="2075243"/>
            </a:xfrm>
          </p:grpSpPr>
          <p:sp>
            <p:nvSpPr>
              <p:cNvPr id="510" name="Google Shape;510;p30"/>
              <p:cNvSpPr/>
              <p:nvPr/>
            </p:nvSpPr>
            <p:spPr>
              <a:xfrm rot="-197">
                <a:off x="1578154" y="1742409"/>
                <a:ext cx="153824" cy="161071"/>
              </a:xfrm>
              <a:custGeom>
                <a:avLst/>
                <a:gdLst/>
                <a:ahLst/>
                <a:cxnLst/>
                <a:rect l="l" t="t" r="r" b="b"/>
                <a:pathLst>
                  <a:path w="3519" h="3685" extrusionOk="0">
                    <a:moveTo>
                      <a:pt x="1408" y="0"/>
                    </a:moveTo>
                    <a:lnTo>
                      <a:pt x="1408" y="1531"/>
                    </a:lnTo>
                    <a:lnTo>
                      <a:pt x="0" y="1531"/>
                    </a:lnTo>
                    <a:lnTo>
                      <a:pt x="0" y="2193"/>
                    </a:lnTo>
                    <a:lnTo>
                      <a:pt x="1408" y="2193"/>
                    </a:lnTo>
                    <a:lnTo>
                      <a:pt x="1408" y="3684"/>
                    </a:lnTo>
                    <a:lnTo>
                      <a:pt x="2110" y="3684"/>
                    </a:lnTo>
                    <a:lnTo>
                      <a:pt x="2110" y="2193"/>
                    </a:lnTo>
                    <a:lnTo>
                      <a:pt x="3518" y="2193"/>
                    </a:lnTo>
                    <a:lnTo>
                      <a:pt x="3518" y="1531"/>
                    </a:lnTo>
                    <a:lnTo>
                      <a:pt x="2110" y="1531"/>
                    </a:lnTo>
                    <a:lnTo>
                      <a:pt x="2110" y="0"/>
                    </a:ln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511" name="Google Shape;511;p30"/>
              <p:cNvSpPr/>
              <p:nvPr/>
            </p:nvSpPr>
            <p:spPr>
              <a:xfrm>
                <a:off x="2216178" y="1895632"/>
                <a:ext cx="118863" cy="124479"/>
              </a:xfrm>
              <a:custGeom>
                <a:avLst/>
                <a:gdLst/>
                <a:ahLst/>
                <a:cxnLst/>
                <a:rect l="l" t="t" r="r" b="b"/>
                <a:pathLst>
                  <a:path w="3519" h="3685" extrusionOk="0">
                    <a:moveTo>
                      <a:pt x="1408" y="0"/>
                    </a:moveTo>
                    <a:lnTo>
                      <a:pt x="1408" y="1531"/>
                    </a:lnTo>
                    <a:lnTo>
                      <a:pt x="0" y="1531"/>
                    </a:lnTo>
                    <a:lnTo>
                      <a:pt x="0" y="2193"/>
                    </a:lnTo>
                    <a:lnTo>
                      <a:pt x="1408" y="2193"/>
                    </a:lnTo>
                    <a:lnTo>
                      <a:pt x="1408" y="3684"/>
                    </a:lnTo>
                    <a:lnTo>
                      <a:pt x="2110" y="3684"/>
                    </a:lnTo>
                    <a:lnTo>
                      <a:pt x="2110" y="2193"/>
                    </a:lnTo>
                    <a:lnTo>
                      <a:pt x="3518" y="2193"/>
                    </a:lnTo>
                    <a:lnTo>
                      <a:pt x="3518" y="1531"/>
                    </a:lnTo>
                    <a:lnTo>
                      <a:pt x="2110" y="1531"/>
                    </a:lnTo>
                    <a:lnTo>
                      <a:pt x="2110" y="0"/>
                    </a:ln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512" name="Google Shape;512;p30"/>
              <p:cNvSpPr/>
              <p:nvPr/>
            </p:nvSpPr>
            <p:spPr>
              <a:xfrm>
                <a:off x="1760456" y="3650529"/>
                <a:ext cx="88751" cy="98373"/>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513" name="Google Shape;513;p30"/>
              <p:cNvSpPr/>
              <p:nvPr/>
            </p:nvSpPr>
            <p:spPr>
              <a:xfrm>
                <a:off x="1913854" y="3762097"/>
                <a:ext cx="50117" cy="55550"/>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514" name="Google Shape;514;p30"/>
              <p:cNvSpPr/>
              <p:nvPr/>
            </p:nvSpPr>
            <p:spPr>
              <a:xfrm>
                <a:off x="1619859" y="2486104"/>
                <a:ext cx="50117" cy="55550"/>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sp>
            <p:nvSpPr>
              <p:cNvPr id="515" name="Google Shape;515;p30"/>
              <p:cNvSpPr/>
              <p:nvPr/>
            </p:nvSpPr>
            <p:spPr>
              <a:xfrm>
                <a:off x="1178717" y="2089917"/>
                <a:ext cx="50117" cy="55550"/>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700000000000000" pitchFamily="2" charset="-78"/>
                </a:endParaRPr>
              </a:p>
            </p:txBody>
          </p:sp>
        </p:grpSp>
      </p:grpSp>
    </p:spTree>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78"/>
        <p:cNvGrpSpPr/>
        <p:nvPr/>
      </p:nvGrpSpPr>
      <p:grpSpPr>
        <a:xfrm>
          <a:off x="0" y="0"/>
          <a:ext cx="0" cy="0"/>
          <a:chOff x="0" y="0"/>
          <a:chExt cx="0" cy="0"/>
        </a:xfrm>
      </p:grpSpPr>
      <p:sp>
        <p:nvSpPr>
          <p:cNvPr id="979" name="Google Shape;979;p40"/>
          <p:cNvSpPr txBox="1">
            <a:spLocks noGrp="1"/>
          </p:cNvSpPr>
          <p:nvPr>
            <p:ph type="subTitle" idx="1"/>
          </p:nvPr>
        </p:nvSpPr>
        <p:spPr>
          <a:xfrm>
            <a:off x="736275" y="2940650"/>
            <a:ext cx="3692400" cy="311400"/>
          </a:xfrm>
          <a:prstGeom prst="rect">
            <a:avLst/>
          </a:prstGeom>
        </p:spPr>
        <p:txBody>
          <a:bodyPr spcFirstLastPara="1" wrap="square" lIns="91425" tIns="91425" rIns="91425" bIns="91425" anchor="ctr" anchorCtr="0">
            <a:noAutofit/>
          </a:bodyPr>
          <a:lstStyle/>
          <a:p>
            <a:pPr marL="0" lvl="0" indent="0" algn="r" rtl="1"/>
            <a:r>
              <a:rPr lang="fa-IR" dirty="0">
                <a:cs typeface="B Nazanin" panose="00000400000000000000" pitchFamily="2" charset="-78"/>
              </a:rPr>
              <a:t>اعداد بزرگ توجه مخاطبان شما را جلب می کند</a:t>
            </a:r>
            <a:endParaRPr dirty="0">
              <a:cs typeface="B Nazanin" panose="00000400000000000000" pitchFamily="2" charset="-78"/>
            </a:endParaRPr>
          </a:p>
        </p:txBody>
      </p:sp>
      <p:sp>
        <p:nvSpPr>
          <p:cNvPr id="980" name="Google Shape;980;p40"/>
          <p:cNvSpPr txBox="1">
            <a:spLocks noGrp="1"/>
          </p:cNvSpPr>
          <p:nvPr>
            <p:ph type="title"/>
          </p:nvPr>
        </p:nvSpPr>
        <p:spPr>
          <a:xfrm>
            <a:off x="736225" y="1741875"/>
            <a:ext cx="3692400" cy="11991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en">
                <a:cs typeface="B Nazanin" panose="00000400000000000000" pitchFamily="2" charset="-78"/>
              </a:rPr>
              <a:t>100%</a:t>
            </a:r>
            <a:endParaRPr>
              <a:cs typeface="B Nazanin" panose="00000400000000000000" pitchFamily="2" charset="-78"/>
            </a:endParaRPr>
          </a:p>
        </p:txBody>
      </p:sp>
      <p:grpSp>
        <p:nvGrpSpPr>
          <p:cNvPr id="981" name="Google Shape;981;p40"/>
          <p:cNvGrpSpPr/>
          <p:nvPr/>
        </p:nvGrpSpPr>
        <p:grpSpPr>
          <a:xfrm>
            <a:off x="1200647" y="791597"/>
            <a:ext cx="3097053" cy="3463019"/>
            <a:chOff x="1200647" y="791597"/>
            <a:chExt cx="3097053" cy="3463019"/>
          </a:xfrm>
        </p:grpSpPr>
        <p:sp>
          <p:nvSpPr>
            <p:cNvPr id="982" name="Google Shape;982;p40"/>
            <p:cNvSpPr/>
            <p:nvPr/>
          </p:nvSpPr>
          <p:spPr>
            <a:xfrm>
              <a:off x="2923879" y="4049349"/>
              <a:ext cx="185142" cy="205267"/>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83" name="Google Shape;983;p40"/>
            <p:cNvSpPr/>
            <p:nvPr/>
          </p:nvSpPr>
          <p:spPr>
            <a:xfrm>
              <a:off x="1200647" y="791597"/>
              <a:ext cx="84615" cy="93789"/>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84" name="Google Shape;984;p40"/>
            <p:cNvSpPr/>
            <p:nvPr/>
          </p:nvSpPr>
          <p:spPr>
            <a:xfrm>
              <a:off x="4157664" y="1098847"/>
              <a:ext cx="140036" cy="155218"/>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985" name="Google Shape;985;p40"/>
          <p:cNvGrpSpPr/>
          <p:nvPr/>
        </p:nvGrpSpPr>
        <p:grpSpPr>
          <a:xfrm>
            <a:off x="4575325" y="854910"/>
            <a:ext cx="3983038" cy="3615765"/>
            <a:chOff x="4575325" y="854910"/>
            <a:chExt cx="3983038" cy="3615765"/>
          </a:xfrm>
        </p:grpSpPr>
        <p:sp>
          <p:nvSpPr>
            <p:cNvPr id="986" name="Google Shape;986;p40"/>
            <p:cNvSpPr/>
            <p:nvPr/>
          </p:nvSpPr>
          <p:spPr>
            <a:xfrm rot="10800000">
              <a:off x="5349507" y="854910"/>
              <a:ext cx="2919403" cy="3615765"/>
            </a:xfrm>
            <a:custGeom>
              <a:avLst/>
              <a:gdLst/>
              <a:ahLst/>
              <a:cxnLst/>
              <a:rect l="l" t="t" r="r" b="b"/>
              <a:pathLst>
                <a:path w="51751" h="63532" extrusionOk="0">
                  <a:moveTo>
                    <a:pt x="1" y="0"/>
                  </a:moveTo>
                  <a:lnTo>
                    <a:pt x="1" y="37629"/>
                  </a:lnTo>
                  <a:cubicBezTo>
                    <a:pt x="1" y="51901"/>
                    <a:pt x="11579" y="63531"/>
                    <a:pt x="25852" y="63531"/>
                  </a:cubicBezTo>
                  <a:cubicBezTo>
                    <a:pt x="40172" y="63531"/>
                    <a:pt x="51750" y="51901"/>
                    <a:pt x="51750" y="37629"/>
                  </a:cubicBezTo>
                  <a:lnTo>
                    <a:pt x="51750" y="0"/>
                  </a:ln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987" name="Google Shape;987;p40"/>
            <p:cNvGrpSpPr/>
            <p:nvPr/>
          </p:nvGrpSpPr>
          <p:grpSpPr>
            <a:xfrm>
              <a:off x="6025000" y="1098859"/>
              <a:ext cx="1783814" cy="3155775"/>
              <a:chOff x="6025000" y="1098859"/>
              <a:chExt cx="1783814" cy="3155775"/>
            </a:xfrm>
          </p:grpSpPr>
          <p:grpSp>
            <p:nvGrpSpPr>
              <p:cNvPr id="988" name="Google Shape;988;p40"/>
              <p:cNvGrpSpPr/>
              <p:nvPr/>
            </p:nvGrpSpPr>
            <p:grpSpPr>
              <a:xfrm>
                <a:off x="6025000" y="1098859"/>
                <a:ext cx="1308857" cy="3155775"/>
                <a:chOff x="1178717" y="1700966"/>
                <a:chExt cx="1065064" cy="2567968"/>
              </a:xfrm>
            </p:grpSpPr>
            <p:sp>
              <p:nvSpPr>
                <p:cNvPr id="989" name="Google Shape;989;p40"/>
                <p:cNvSpPr/>
                <p:nvPr/>
              </p:nvSpPr>
              <p:spPr>
                <a:xfrm rot="-197">
                  <a:off x="1619858" y="4107858"/>
                  <a:ext cx="153824" cy="161071"/>
                </a:xfrm>
                <a:custGeom>
                  <a:avLst/>
                  <a:gdLst/>
                  <a:ahLst/>
                  <a:cxnLst/>
                  <a:rect l="l" t="t" r="r" b="b"/>
                  <a:pathLst>
                    <a:path w="3519" h="3685" extrusionOk="0">
                      <a:moveTo>
                        <a:pt x="1408" y="0"/>
                      </a:moveTo>
                      <a:lnTo>
                        <a:pt x="1408" y="1531"/>
                      </a:lnTo>
                      <a:lnTo>
                        <a:pt x="0" y="1531"/>
                      </a:lnTo>
                      <a:lnTo>
                        <a:pt x="0" y="2193"/>
                      </a:lnTo>
                      <a:lnTo>
                        <a:pt x="1408" y="2193"/>
                      </a:lnTo>
                      <a:lnTo>
                        <a:pt x="1408" y="3684"/>
                      </a:lnTo>
                      <a:lnTo>
                        <a:pt x="2110" y="3684"/>
                      </a:lnTo>
                      <a:lnTo>
                        <a:pt x="2110" y="2193"/>
                      </a:lnTo>
                      <a:lnTo>
                        <a:pt x="3518" y="2193"/>
                      </a:lnTo>
                      <a:lnTo>
                        <a:pt x="3518" y="1531"/>
                      </a:lnTo>
                      <a:lnTo>
                        <a:pt x="2110" y="1531"/>
                      </a:lnTo>
                      <a:lnTo>
                        <a:pt x="2110" y="0"/>
                      </a:ln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90" name="Google Shape;990;p40"/>
                <p:cNvSpPr/>
                <p:nvPr/>
              </p:nvSpPr>
              <p:spPr>
                <a:xfrm>
                  <a:off x="2124918" y="1700966"/>
                  <a:ext cx="118863" cy="124479"/>
                </a:xfrm>
                <a:custGeom>
                  <a:avLst/>
                  <a:gdLst/>
                  <a:ahLst/>
                  <a:cxnLst/>
                  <a:rect l="l" t="t" r="r" b="b"/>
                  <a:pathLst>
                    <a:path w="3519" h="3685" extrusionOk="0">
                      <a:moveTo>
                        <a:pt x="1408" y="0"/>
                      </a:moveTo>
                      <a:lnTo>
                        <a:pt x="1408" y="1531"/>
                      </a:lnTo>
                      <a:lnTo>
                        <a:pt x="0" y="1531"/>
                      </a:lnTo>
                      <a:lnTo>
                        <a:pt x="0" y="2193"/>
                      </a:lnTo>
                      <a:lnTo>
                        <a:pt x="1408" y="2193"/>
                      </a:lnTo>
                      <a:lnTo>
                        <a:pt x="1408" y="3684"/>
                      </a:lnTo>
                      <a:lnTo>
                        <a:pt x="2110" y="3684"/>
                      </a:lnTo>
                      <a:lnTo>
                        <a:pt x="2110" y="2193"/>
                      </a:lnTo>
                      <a:lnTo>
                        <a:pt x="3518" y="2193"/>
                      </a:lnTo>
                      <a:lnTo>
                        <a:pt x="3518" y="1531"/>
                      </a:lnTo>
                      <a:lnTo>
                        <a:pt x="2110" y="1531"/>
                      </a:lnTo>
                      <a:lnTo>
                        <a:pt x="2110" y="0"/>
                      </a:ln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91" name="Google Shape;991;p40"/>
                <p:cNvSpPr/>
                <p:nvPr/>
              </p:nvSpPr>
              <p:spPr>
                <a:xfrm>
                  <a:off x="2003803" y="3772203"/>
                  <a:ext cx="88751" cy="98373"/>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92" name="Google Shape;992;p40"/>
                <p:cNvSpPr/>
                <p:nvPr/>
              </p:nvSpPr>
              <p:spPr>
                <a:xfrm>
                  <a:off x="1557852" y="2176070"/>
                  <a:ext cx="50117" cy="55550"/>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93" name="Google Shape;993;p40"/>
                <p:cNvSpPr/>
                <p:nvPr/>
              </p:nvSpPr>
              <p:spPr>
                <a:xfrm>
                  <a:off x="1178717" y="2089917"/>
                  <a:ext cx="50117" cy="55550"/>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994" name="Google Shape;994;p40"/>
              <p:cNvSpPr/>
              <p:nvPr/>
            </p:nvSpPr>
            <p:spPr>
              <a:xfrm>
                <a:off x="7699724" y="1688377"/>
                <a:ext cx="109090" cy="120917"/>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995" name="Google Shape;995;p40"/>
            <p:cNvGrpSpPr/>
            <p:nvPr/>
          </p:nvGrpSpPr>
          <p:grpSpPr>
            <a:xfrm>
              <a:off x="4575325" y="1627494"/>
              <a:ext cx="3983038" cy="2429193"/>
              <a:chOff x="4575325" y="1627494"/>
              <a:chExt cx="3983038" cy="2429193"/>
            </a:xfrm>
          </p:grpSpPr>
          <p:sp>
            <p:nvSpPr>
              <p:cNvPr id="996" name="Google Shape;996;p40"/>
              <p:cNvSpPr/>
              <p:nvPr/>
            </p:nvSpPr>
            <p:spPr>
              <a:xfrm>
                <a:off x="5205375" y="2749041"/>
                <a:ext cx="838819" cy="1238815"/>
              </a:xfrm>
              <a:custGeom>
                <a:avLst/>
                <a:gdLst/>
                <a:ahLst/>
                <a:cxnLst/>
                <a:rect l="l" t="t" r="r" b="b"/>
                <a:pathLst>
                  <a:path w="20459" h="30215" extrusionOk="0">
                    <a:moveTo>
                      <a:pt x="12330" y="1"/>
                    </a:moveTo>
                    <a:lnTo>
                      <a:pt x="1" y="26438"/>
                    </a:lnTo>
                    <a:lnTo>
                      <a:pt x="8133" y="30215"/>
                    </a:lnTo>
                    <a:lnTo>
                      <a:pt x="20458" y="3778"/>
                    </a:lnTo>
                    <a:lnTo>
                      <a:pt x="12330" y="1"/>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97" name="Google Shape;997;p40"/>
              <p:cNvSpPr/>
              <p:nvPr/>
            </p:nvSpPr>
            <p:spPr>
              <a:xfrm>
                <a:off x="6719427" y="2180006"/>
                <a:ext cx="441037" cy="358873"/>
              </a:xfrm>
              <a:custGeom>
                <a:avLst/>
                <a:gdLst/>
                <a:ahLst/>
                <a:cxnLst/>
                <a:rect l="l" t="t" r="r" b="b"/>
                <a:pathLst>
                  <a:path w="10757" h="8753" extrusionOk="0">
                    <a:moveTo>
                      <a:pt x="2556" y="0"/>
                    </a:moveTo>
                    <a:cubicBezTo>
                      <a:pt x="2439" y="0"/>
                      <a:pt x="2321" y="11"/>
                      <a:pt x="2204" y="32"/>
                    </a:cubicBezTo>
                    <a:cubicBezTo>
                      <a:pt x="1629" y="86"/>
                      <a:pt x="1104" y="401"/>
                      <a:pt x="735" y="871"/>
                    </a:cubicBezTo>
                    <a:cubicBezTo>
                      <a:pt x="1" y="1870"/>
                      <a:pt x="211" y="3284"/>
                      <a:pt x="1209" y="4018"/>
                    </a:cubicBezTo>
                    <a:lnTo>
                      <a:pt x="6925" y="8320"/>
                    </a:lnTo>
                    <a:cubicBezTo>
                      <a:pt x="7322" y="8629"/>
                      <a:pt x="7790" y="8753"/>
                      <a:pt x="8272" y="8753"/>
                    </a:cubicBezTo>
                    <a:cubicBezTo>
                      <a:pt x="8365" y="8753"/>
                      <a:pt x="8459" y="8748"/>
                      <a:pt x="8553" y="8739"/>
                    </a:cubicBezTo>
                    <a:cubicBezTo>
                      <a:pt x="9128" y="8634"/>
                      <a:pt x="9652" y="8320"/>
                      <a:pt x="10022" y="7850"/>
                    </a:cubicBezTo>
                    <a:cubicBezTo>
                      <a:pt x="10756" y="6851"/>
                      <a:pt x="10546" y="5487"/>
                      <a:pt x="9602" y="4753"/>
                    </a:cubicBezTo>
                    <a:lnTo>
                      <a:pt x="3882" y="451"/>
                    </a:lnTo>
                    <a:cubicBezTo>
                      <a:pt x="3464" y="161"/>
                      <a:pt x="3014" y="0"/>
                      <a:pt x="2556"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98" name="Google Shape;998;p40"/>
              <p:cNvSpPr/>
              <p:nvPr/>
            </p:nvSpPr>
            <p:spPr>
              <a:xfrm>
                <a:off x="4878480" y="2275864"/>
                <a:ext cx="1974314" cy="873546"/>
              </a:xfrm>
              <a:custGeom>
                <a:avLst/>
                <a:gdLst/>
                <a:ahLst/>
                <a:cxnLst/>
                <a:rect l="l" t="t" r="r" b="b"/>
                <a:pathLst>
                  <a:path w="48154" h="21306" extrusionOk="0">
                    <a:moveTo>
                      <a:pt x="5887" y="0"/>
                    </a:moveTo>
                    <a:cubicBezTo>
                      <a:pt x="3789" y="0"/>
                      <a:pt x="1819" y="1043"/>
                      <a:pt x="999" y="2834"/>
                    </a:cubicBezTo>
                    <a:cubicBezTo>
                      <a:pt x="1" y="5142"/>
                      <a:pt x="1364" y="7715"/>
                      <a:pt x="3987" y="8604"/>
                    </a:cubicBezTo>
                    <a:lnTo>
                      <a:pt x="40496" y="21038"/>
                    </a:lnTo>
                    <a:cubicBezTo>
                      <a:pt x="41020" y="21194"/>
                      <a:pt x="41599" y="21298"/>
                      <a:pt x="42124" y="21298"/>
                    </a:cubicBezTo>
                    <a:cubicBezTo>
                      <a:pt x="42222" y="21303"/>
                      <a:pt x="42320" y="21306"/>
                      <a:pt x="42418" y="21306"/>
                    </a:cubicBezTo>
                    <a:cubicBezTo>
                      <a:pt x="44457" y="21306"/>
                      <a:pt x="46359" y="20270"/>
                      <a:pt x="47159" y="18520"/>
                    </a:cubicBezTo>
                    <a:cubicBezTo>
                      <a:pt x="48154" y="16212"/>
                      <a:pt x="46790" y="13640"/>
                      <a:pt x="44167" y="12750"/>
                    </a:cubicBezTo>
                    <a:lnTo>
                      <a:pt x="7659" y="317"/>
                    </a:lnTo>
                    <a:cubicBezTo>
                      <a:pt x="7134" y="161"/>
                      <a:pt x="6560" y="56"/>
                      <a:pt x="6035" y="2"/>
                    </a:cubicBezTo>
                    <a:cubicBezTo>
                      <a:pt x="5986" y="1"/>
                      <a:pt x="5936" y="0"/>
                      <a:pt x="58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99" name="Google Shape;999;p40"/>
              <p:cNvSpPr/>
              <p:nvPr/>
            </p:nvSpPr>
            <p:spPr>
              <a:xfrm>
                <a:off x="6577485" y="2807220"/>
                <a:ext cx="905567" cy="387163"/>
              </a:xfrm>
              <a:custGeom>
                <a:avLst/>
                <a:gdLst/>
                <a:ahLst/>
                <a:cxnLst/>
                <a:rect l="l" t="t" r="r" b="b"/>
                <a:pathLst>
                  <a:path w="22087" h="9443" extrusionOk="0">
                    <a:moveTo>
                      <a:pt x="5351" y="0"/>
                    </a:moveTo>
                    <a:cubicBezTo>
                      <a:pt x="3882" y="0"/>
                      <a:pt x="2519" y="525"/>
                      <a:pt x="1574" y="1364"/>
                    </a:cubicBezTo>
                    <a:cubicBezTo>
                      <a:pt x="580" y="2203"/>
                      <a:pt x="1" y="3408"/>
                      <a:pt x="1" y="4721"/>
                    </a:cubicBezTo>
                    <a:cubicBezTo>
                      <a:pt x="1" y="7344"/>
                      <a:pt x="2363" y="9442"/>
                      <a:pt x="5351" y="9442"/>
                    </a:cubicBezTo>
                    <a:lnTo>
                      <a:pt x="16736" y="9442"/>
                    </a:lnTo>
                    <a:cubicBezTo>
                      <a:pt x="18205" y="9442"/>
                      <a:pt x="19568" y="8918"/>
                      <a:pt x="20513" y="8078"/>
                    </a:cubicBezTo>
                    <a:cubicBezTo>
                      <a:pt x="21507" y="7239"/>
                      <a:pt x="22086" y="6030"/>
                      <a:pt x="22086" y="4721"/>
                    </a:cubicBezTo>
                    <a:cubicBezTo>
                      <a:pt x="22086" y="2098"/>
                      <a:pt x="19673" y="0"/>
                      <a:pt x="167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00" name="Google Shape;1000;p40"/>
              <p:cNvSpPr/>
              <p:nvPr/>
            </p:nvSpPr>
            <p:spPr>
              <a:xfrm>
                <a:off x="4986024" y="2493203"/>
                <a:ext cx="2337861" cy="628038"/>
              </a:xfrm>
              <a:custGeom>
                <a:avLst/>
                <a:gdLst/>
                <a:ahLst/>
                <a:cxnLst/>
                <a:rect l="l" t="t" r="r" b="b"/>
                <a:pathLst>
                  <a:path w="57021" h="15318" extrusionOk="0">
                    <a:moveTo>
                      <a:pt x="55" y="1"/>
                    </a:moveTo>
                    <a:lnTo>
                      <a:pt x="0" y="211"/>
                    </a:lnTo>
                    <a:lnTo>
                      <a:pt x="41335" y="15318"/>
                    </a:lnTo>
                    <a:lnTo>
                      <a:pt x="41389" y="15318"/>
                    </a:lnTo>
                    <a:lnTo>
                      <a:pt x="57021" y="14843"/>
                    </a:lnTo>
                    <a:lnTo>
                      <a:pt x="57021" y="14634"/>
                    </a:lnTo>
                    <a:lnTo>
                      <a:pt x="41389" y="15053"/>
                    </a:lnTo>
                    <a:lnTo>
                      <a:pt x="55"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01" name="Google Shape;1001;p40"/>
              <p:cNvSpPr/>
              <p:nvPr/>
            </p:nvSpPr>
            <p:spPr>
              <a:xfrm>
                <a:off x="8323804" y="3316805"/>
                <a:ext cx="122713" cy="703396"/>
              </a:xfrm>
              <a:custGeom>
                <a:avLst/>
                <a:gdLst/>
                <a:ahLst/>
                <a:cxnLst/>
                <a:rect l="l" t="t" r="r" b="b"/>
                <a:pathLst>
                  <a:path w="2993" h="17156" extrusionOk="0">
                    <a:moveTo>
                      <a:pt x="1" y="1"/>
                    </a:moveTo>
                    <a:lnTo>
                      <a:pt x="1" y="17156"/>
                    </a:lnTo>
                    <a:lnTo>
                      <a:pt x="2993" y="17156"/>
                    </a:lnTo>
                    <a:lnTo>
                      <a:pt x="2993" y="1"/>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02" name="Google Shape;1002;p40"/>
              <p:cNvSpPr/>
              <p:nvPr/>
            </p:nvSpPr>
            <p:spPr>
              <a:xfrm>
                <a:off x="7984036" y="3316805"/>
                <a:ext cx="122713" cy="703396"/>
              </a:xfrm>
              <a:custGeom>
                <a:avLst/>
                <a:gdLst/>
                <a:ahLst/>
                <a:cxnLst/>
                <a:rect l="l" t="t" r="r" b="b"/>
                <a:pathLst>
                  <a:path w="2993" h="17156" extrusionOk="0">
                    <a:moveTo>
                      <a:pt x="0" y="1"/>
                    </a:moveTo>
                    <a:lnTo>
                      <a:pt x="0" y="17156"/>
                    </a:lnTo>
                    <a:lnTo>
                      <a:pt x="2992" y="17156"/>
                    </a:lnTo>
                    <a:lnTo>
                      <a:pt x="2992" y="1"/>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03" name="Google Shape;1003;p40"/>
              <p:cNvSpPr/>
              <p:nvPr/>
            </p:nvSpPr>
            <p:spPr>
              <a:xfrm>
                <a:off x="7872187" y="3293230"/>
                <a:ext cx="686176" cy="148379"/>
              </a:xfrm>
              <a:custGeom>
                <a:avLst/>
                <a:gdLst/>
                <a:ahLst/>
                <a:cxnLst/>
                <a:rect l="l" t="t" r="r" b="b"/>
                <a:pathLst>
                  <a:path w="16736" h="3619" extrusionOk="0">
                    <a:moveTo>
                      <a:pt x="0" y="1"/>
                    </a:moveTo>
                    <a:lnTo>
                      <a:pt x="0" y="3618"/>
                    </a:lnTo>
                    <a:lnTo>
                      <a:pt x="16735" y="3618"/>
                    </a:lnTo>
                    <a:lnTo>
                      <a:pt x="16735" y="1"/>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04" name="Google Shape;1004;p40"/>
              <p:cNvSpPr/>
              <p:nvPr/>
            </p:nvSpPr>
            <p:spPr>
              <a:xfrm>
                <a:off x="8012080" y="1627494"/>
                <a:ext cx="412952" cy="407827"/>
              </a:xfrm>
              <a:custGeom>
                <a:avLst/>
                <a:gdLst/>
                <a:ahLst/>
                <a:cxnLst/>
                <a:rect l="l" t="t" r="r" b="b"/>
                <a:pathLst>
                  <a:path w="10072" h="9947" extrusionOk="0">
                    <a:moveTo>
                      <a:pt x="4773" y="0"/>
                    </a:moveTo>
                    <a:cubicBezTo>
                      <a:pt x="3462" y="0"/>
                      <a:pt x="2422" y="582"/>
                      <a:pt x="2308" y="659"/>
                    </a:cubicBezTo>
                    <a:cubicBezTo>
                      <a:pt x="1993" y="814"/>
                      <a:pt x="1204" y="1288"/>
                      <a:pt x="734" y="2178"/>
                    </a:cubicBezTo>
                    <a:cubicBezTo>
                      <a:pt x="365" y="2807"/>
                      <a:pt x="525" y="3017"/>
                      <a:pt x="155" y="5325"/>
                    </a:cubicBezTo>
                    <a:cubicBezTo>
                      <a:pt x="0" y="6269"/>
                      <a:pt x="0" y="6374"/>
                      <a:pt x="0" y="6743"/>
                    </a:cubicBezTo>
                    <a:cubicBezTo>
                      <a:pt x="0" y="6743"/>
                      <a:pt x="105" y="7843"/>
                      <a:pt x="785" y="8682"/>
                    </a:cubicBezTo>
                    <a:cubicBezTo>
                      <a:pt x="1456" y="9503"/>
                      <a:pt x="2916" y="9946"/>
                      <a:pt x="4433" y="9946"/>
                    </a:cubicBezTo>
                    <a:cubicBezTo>
                      <a:pt x="6120" y="9946"/>
                      <a:pt x="7879" y="9398"/>
                      <a:pt x="8707" y="8212"/>
                    </a:cubicBezTo>
                    <a:cubicBezTo>
                      <a:pt x="10071" y="6374"/>
                      <a:pt x="9127" y="3961"/>
                      <a:pt x="8812" y="3176"/>
                    </a:cubicBezTo>
                    <a:cubicBezTo>
                      <a:pt x="8443" y="2283"/>
                      <a:pt x="7868" y="919"/>
                      <a:pt x="6295" y="289"/>
                    </a:cubicBezTo>
                    <a:cubicBezTo>
                      <a:pt x="5773" y="78"/>
                      <a:pt x="5255" y="0"/>
                      <a:pt x="47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05" name="Google Shape;1005;p40"/>
              <p:cNvSpPr/>
              <p:nvPr/>
            </p:nvSpPr>
            <p:spPr>
              <a:xfrm>
                <a:off x="7334512" y="2258152"/>
                <a:ext cx="251781" cy="198481"/>
              </a:xfrm>
              <a:custGeom>
                <a:avLst/>
                <a:gdLst/>
                <a:ahLst/>
                <a:cxnLst/>
                <a:rect l="l" t="t" r="r" b="b"/>
                <a:pathLst>
                  <a:path w="6141" h="4841" extrusionOk="0">
                    <a:moveTo>
                      <a:pt x="1082" y="1"/>
                    </a:moveTo>
                    <a:cubicBezTo>
                      <a:pt x="1055" y="1"/>
                      <a:pt x="1027" y="5"/>
                      <a:pt x="999" y="14"/>
                    </a:cubicBezTo>
                    <a:cubicBezTo>
                      <a:pt x="840" y="69"/>
                      <a:pt x="790" y="279"/>
                      <a:pt x="735" y="434"/>
                    </a:cubicBezTo>
                    <a:cubicBezTo>
                      <a:pt x="718" y="682"/>
                      <a:pt x="892" y="924"/>
                      <a:pt x="1131" y="1136"/>
                    </a:cubicBezTo>
                    <a:lnTo>
                      <a:pt x="1131" y="1136"/>
                    </a:lnTo>
                    <a:cubicBezTo>
                      <a:pt x="739" y="830"/>
                      <a:pt x="580" y="637"/>
                      <a:pt x="379" y="637"/>
                    </a:cubicBezTo>
                    <a:cubicBezTo>
                      <a:pt x="358" y="637"/>
                      <a:pt x="337" y="639"/>
                      <a:pt x="315" y="644"/>
                    </a:cubicBezTo>
                    <a:cubicBezTo>
                      <a:pt x="160" y="698"/>
                      <a:pt x="1" y="908"/>
                      <a:pt x="55" y="1118"/>
                    </a:cubicBezTo>
                    <a:cubicBezTo>
                      <a:pt x="55" y="1328"/>
                      <a:pt x="211" y="1433"/>
                      <a:pt x="580" y="1588"/>
                    </a:cubicBezTo>
                    <a:cubicBezTo>
                      <a:pt x="475" y="1571"/>
                      <a:pt x="399" y="1565"/>
                      <a:pt x="342" y="1565"/>
                    </a:cubicBezTo>
                    <a:cubicBezTo>
                      <a:pt x="229" y="1565"/>
                      <a:pt x="194" y="1588"/>
                      <a:pt x="160" y="1588"/>
                    </a:cubicBezTo>
                    <a:cubicBezTo>
                      <a:pt x="55" y="1693"/>
                      <a:pt x="106" y="1903"/>
                      <a:pt x="106" y="2007"/>
                    </a:cubicBezTo>
                    <a:cubicBezTo>
                      <a:pt x="211" y="2322"/>
                      <a:pt x="580" y="2532"/>
                      <a:pt x="999" y="2637"/>
                    </a:cubicBezTo>
                    <a:cubicBezTo>
                      <a:pt x="840" y="2691"/>
                      <a:pt x="735" y="2742"/>
                      <a:pt x="630" y="2796"/>
                    </a:cubicBezTo>
                    <a:cubicBezTo>
                      <a:pt x="580" y="2901"/>
                      <a:pt x="525" y="3006"/>
                      <a:pt x="580" y="3111"/>
                    </a:cubicBezTo>
                    <a:cubicBezTo>
                      <a:pt x="630" y="3371"/>
                      <a:pt x="1104" y="3686"/>
                      <a:pt x="3777" y="3686"/>
                    </a:cubicBezTo>
                    <a:lnTo>
                      <a:pt x="3882" y="3791"/>
                    </a:lnTo>
                    <a:cubicBezTo>
                      <a:pt x="4252" y="4106"/>
                      <a:pt x="4776" y="4475"/>
                      <a:pt x="5406" y="4840"/>
                    </a:cubicBezTo>
                    <a:cubicBezTo>
                      <a:pt x="5666" y="4106"/>
                      <a:pt x="5930" y="3266"/>
                      <a:pt x="6140" y="2377"/>
                    </a:cubicBezTo>
                    <a:cubicBezTo>
                      <a:pt x="5720" y="2322"/>
                      <a:pt x="5246" y="2217"/>
                      <a:pt x="4776" y="2167"/>
                    </a:cubicBezTo>
                    <a:lnTo>
                      <a:pt x="4776" y="2007"/>
                    </a:lnTo>
                    <a:lnTo>
                      <a:pt x="4776" y="1957"/>
                    </a:lnTo>
                    <a:lnTo>
                      <a:pt x="4776" y="1798"/>
                    </a:lnTo>
                    <a:lnTo>
                      <a:pt x="4776" y="1273"/>
                    </a:lnTo>
                    <a:lnTo>
                      <a:pt x="4776" y="1168"/>
                    </a:lnTo>
                    <a:cubicBezTo>
                      <a:pt x="4722" y="1118"/>
                      <a:pt x="4722" y="1013"/>
                      <a:pt x="4722" y="958"/>
                    </a:cubicBezTo>
                    <a:lnTo>
                      <a:pt x="4722" y="908"/>
                    </a:lnTo>
                    <a:cubicBezTo>
                      <a:pt x="4722" y="908"/>
                      <a:pt x="4722" y="853"/>
                      <a:pt x="4671" y="853"/>
                    </a:cubicBezTo>
                    <a:lnTo>
                      <a:pt x="4671" y="803"/>
                    </a:lnTo>
                    <a:lnTo>
                      <a:pt x="4671" y="644"/>
                    </a:lnTo>
                    <a:cubicBezTo>
                      <a:pt x="4566" y="329"/>
                      <a:pt x="4461" y="119"/>
                      <a:pt x="4252" y="69"/>
                    </a:cubicBezTo>
                    <a:cubicBezTo>
                      <a:pt x="4209" y="54"/>
                      <a:pt x="4162" y="47"/>
                      <a:pt x="4116" y="47"/>
                    </a:cubicBezTo>
                    <a:cubicBezTo>
                      <a:pt x="3991" y="47"/>
                      <a:pt x="3869" y="97"/>
                      <a:pt x="3832" y="174"/>
                    </a:cubicBezTo>
                    <a:cubicBezTo>
                      <a:pt x="3517" y="539"/>
                      <a:pt x="4147" y="1273"/>
                      <a:pt x="3937" y="1483"/>
                    </a:cubicBezTo>
                    <a:cubicBezTo>
                      <a:pt x="3905" y="1525"/>
                      <a:pt x="3844" y="1544"/>
                      <a:pt x="3761" y="1544"/>
                    </a:cubicBezTo>
                    <a:cubicBezTo>
                      <a:pt x="3433" y="1544"/>
                      <a:pt x="2772" y="1243"/>
                      <a:pt x="2309" y="908"/>
                    </a:cubicBezTo>
                    <a:cubicBezTo>
                      <a:pt x="1688" y="475"/>
                      <a:pt x="1372" y="1"/>
                      <a:pt x="1082" y="1"/>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06" name="Google Shape;1006;p40"/>
              <p:cNvSpPr/>
              <p:nvPr/>
            </p:nvSpPr>
            <p:spPr>
              <a:xfrm>
                <a:off x="7330206" y="2254011"/>
                <a:ext cx="206517" cy="163877"/>
              </a:xfrm>
              <a:custGeom>
                <a:avLst/>
                <a:gdLst/>
                <a:ahLst/>
                <a:cxnLst/>
                <a:rect l="l" t="t" r="r" b="b"/>
                <a:pathLst>
                  <a:path w="5037" h="3997" extrusionOk="0">
                    <a:moveTo>
                      <a:pt x="1184" y="1"/>
                    </a:moveTo>
                    <a:cubicBezTo>
                      <a:pt x="1157" y="1"/>
                      <a:pt x="1131" y="4"/>
                      <a:pt x="1104" y="10"/>
                    </a:cubicBezTo>
                    <a:cubicBezTo>
                      <a:pt x="895" y="115"/>
                      <a:pt x="790" y="325"/>
                      <a:pt x="735" y="535"/>
                    </a:cubicBezTo>
                    <a:cubicBezTo>
                      <a:pt x="735" y="589"/>
                      <a:pt x="735" y="640"/>
                      <a:pt x="790" y="745"/>
                    </a:cubicBezTo>
                    <a:cubicBezTo>
                      <a:pt x="673" y="668"/>
                      <a:pt x="585" y="620"/>
                      <a:pt x="485" y="620"/>
                    </a:cubicBezTo>
                    <a:cubicBezTo>
                      <a:pt x="449" y="620"/>
                      <a:pt x="411" y="626"/>
                      <a:pt x="370" y="640"/>
                    </a:cubicBezTo>
                    <a:cubicBezTo>
                      <a:pt x="160" y="694"/>
                      <a:pt x="1" y="1009"/>
                      <a:pt x="55" y="1219"/>
                    </a:cubicBezTo>
                    <a:cubicBezTo>
                      <a:pt x="55" y="1374"/>
                      <a:pt x="106" y="1479"/>
                      <a:pt x="265" y="1584"/>
                    </a:cubicBezTo>
                    <a:cubicBezTo>
                      <a:pt x="211" y="1584"/>
                      <a:pt x="211" y="1584"/>
                      <a:pt x="211" y="1638"/>
                    </a:cubicBezTo>
                    <a:cubicBezTo>
                      <a:pt x="55" y="1743"/>
                      <a:pt x="55" y="1953"/>
                      <a:pt x="106" y="2163"/>
                    </a:cubicBezTo>
                    <a:cubicBezTo>
                      <a:pt x="211" y="2423"/>
                      <a:pt x="475" y="2583"/>
                      <a:pt x="735" y="2738"/>
                    </a:cubicBezTo>
                    <a:cubicBezTo>
                      <a:pt x="735" y="2792"/>
                      <a:pt x="685" y="2792"/>
                      <a:pt x="630" y="2843"/>
                    </a:cubicBezTo>
                    <a:cubicBezTo>
                      <a:pt x="580" y="2948"/>
                      <a:pt x="525" y="3107"/>
                      <a:pt x="525" y="3212"/>
                    </a:cubicBezTo>
                    <a:cubicBezTo>
                      <a:pt x="630" y="3527"/>
                      <a:pt x="1000" y="3892"/>
                      <a:pt x="3832" y="3946"/>
                    </a:cubicBezTo>
                    <a:cubicBezTo>
                      <a:pt x="3882" y="3946"/>
                      <a:pt x="3882" y="3946"/>
                      <a:pt x="3937" y="3997"/>
                    </a:cubicBezTo>
                    <a:lnTo>
                      <a:pt x="4042" y="3787"/>
                    </a:lnTo>
                    <a:cubicBezTo>
                      <a:pt x="4042" y="3787"/>
                      <a:pt x="3987" y="3737"/>
                      <a:pt x="3937" y="3737"/>
                    </a:cubicBezTo>
                    <a:lnTo>
                      <a:pt x="3937" y="3682"/>
                    </a:lnTo>
                    <a:lnTo>
                      <a:pt x="3882" y="3682"/>
                    </a:lnTo>
                    <a:cubicBezTo>
                      <a:pt x="1155" y="3682"/>
                      <a:pt x="790" y="3367"/>
                      <a:pt x="790" y="3212"/>
                    </a:cubicBezTo>
                    <a:cubicBezTo>
                      <a:pt x="735" y="3158"/>
                      <a:pt x="790" y="3053"/>
                      <a:pt x="840" y="3002"/>
                    </a:cubicBezTo>
                    <a:cubicBezTo>
                      <a:pt x="895" y="2897"/>
                      <a:pt x="945" y="2897"/>
                      <a:pt x="1050" y="2897"/>
                    </a:cubicBezTo>
                    <a:cubicBezTo>
                      <a:pt x="1629" y="3053"/>
                      <a:pt x="2204" y="3107"/>
                      <a:pt x="2204" y="3107"/>
                    </a:cubicBezTo>
                    <a:cubicBezTo>
                      <a:pt x="2309" y="3107"/>
                      <a:pt x="2309" y="3053"/>
                      <a:pt x="2309" y="3002"/>
                    </a:cubicBezTo>
                    <a:cubicBezTo>
                      <a:pt x="2309" y="3002"/>
                      <a:pt x="2309" y="2948"/>
                      <a:pt x="2258" y="2897"/>
                    </a:cubicBezTo>
                    <a:cubicBezTo>
                      <a:pt x="2258" y="2897"/>
                      <a:pt x="1574" y="2633"/>
                      <a:pt x="1104" y="2633"/>
                    </a:cubicBezTo>
                    <a:cubicBezTo>
                      <a:pt x="735" y="2528"/>
                      <a:pt x="420" y="2318"/>
                      <a:pt x="316" y="2058"/>
                    </a:cubicBezTo>
                    <a:cubicBezTo>
                      <a:pt x="316" y="1953"/>
                      <a:pt x="316" y="1848"/>
                      <a:pt x="370" y="1794"/>
                    </a:cubicBezTo>
                    <a:cubicBezTo>
                      <a:pt x="370" y="1794"/>
                      <a:pt x="392" y="1771"/>
                      <a:pt x="470" y="1771"/>
                    </a:cubicBezTo>
                    <a:cubicBezTo>
                      <a:pt x="508" y="1771"/>
                      <a:pt x="560" y="1777"/>
                      <a:pt x="630" y="1794"/>
                    </a:cubicBezTo>
                    <a:cubicBezTo>
                      <a:pt x="735" y="1899"/>
                      <a:pt x="895" y="1953"/>
                      <a:pt x="1104" y="2058"/>
                    </a:cubicBezTo>
                    <a:cubicBezTo>
                      <a:pt x="1251" y="2106"/>
                      <a:pt x="2153" y="2532"/>
                      <a:pt x="2381" y="2532"/>
                    </a:cubicBezTo>
                    <a:cubicBezTo>
                      <a:pt x="2394" y="2532"/>
                      <a:pt x="2405" y="2531"/>
                      <a:pt x="2414" y="2528"/>
                    </a:cubicBezTo>
                    <a:lnTo>
                      <a:pt x="2414" y="2478"/>
                    </a:lnTo>
                    <a:lnTo>
                      <a:pt x="2468" y="2423"/>
                    </a:lnTo>
                    <a:cubicBezTo>
                      <a:pt x="2519" y="2318"/>
                      <a:pt x="2414" y="2318"/>
                      <a:pt x="2309" y="2268"/>
                    </a:cubicBezTo>
                    <a:cubicBezTo>
                      <a:pt x="2258" y="2213"/>
                      <a:pt x="2154" y="2213"/>
                      <a:pt x="2049" y="2163"/>
                    </a:cubicBezTo>
                    <a:cubicBezTo>
                      <a:pt x="1365" y="1848"/>
                      <a:pt x="945" y="1689"/>
                      <a:pt x="685" y="1584"/>
                    </a:cubicBezTo>
                    <a:cubicBezTo>
                      <a:pt x="420" y="1479"/>
                      <a:pt x="265" y="1324"/>
                      <a:pt x="265" y="1219"/>
                    </a:cubicBezTo>
                    <a:cubicBezTo>
                      <a:pt x="211" y="1059"/>
                      <a:pt x="316" y="904"/>
                      <a:pt x="475" y="850"/>
                    </a:cubicBezTo>
                    <a:cubicBezTo>
                      <a:pt x="483" y="841"/>
                      <a:pt x="495" y="837"/>
                      <a:pt x="509" y="837"/>
                    </a:cubicBezTo>
                    <a:cubicBezTo>
                      <a:pt x="580" y="837"/>
                      <a:pt x="720" y="939"/>
                      <a:pt x="895" y="1114"/>
                    </a:cubicBezTo>
                    <a:cubicBezTo>
                      <a:pt x="1050" y="1219"/>
                      <a:pt x="1155" y="1324"/>
                      <a:pt x="1365" y="1479"/>
                    </a:cubicBezTo>
                    <a:cubicBezTo>
                      <a:pt x="1845" y="1818"/>
                      <a:pt x="2326" y="2064"/>
                      <a:pt x="2445" y="2064"/>
                    </a:cubicBezTo>
                    <a:cubicBezTo>
                      <a:pt x="2456" y="2064"/>
                      <a:pt x="2464" y="2062"/>
                      <a:pt x="2468" y="2058"/>
                    </a:cubicBezTo>
                    <a:lnTo>
                      <a:pt x="2519" y="2058"/>
                    </a:lnTo>
                    <a:lnTo>
                      <a:pt x="2573" y="1953"/>
                    </a:lnTo>
                    <a:cubicBezTo>
                      <a:pt x="2573" y="1899"/>
                      <a:pt x="2519" y="1848"/>
                      <a:pt x="2414" y="1794"/>
                    </a:cubicBezTo>
                    <a:cubicBezTo>
                      <a:pt x="1209" y="1219"/>
                      <a:pt x="945" y="799"/>
                      <a:pt x="1000" y="535"/>
                    </a:cubicBezTo>
                    <a:cubicBezTo>
                      <a:pt x="1000" y="430"/>
                      <a:pt x="1050" y="275"/>
                      <a:pt x="1155" y="220"/>
                    </a:cubicBezTo>
                    <a:cubicBezTo>
                      <a:pt x="1168" y="214"/>
                      <a:pt x="1182" y="211"/>
                      <a:pt x="1197" y="211"/>
                    </a:cubicBezTo>
                    <a:cubicBezTo>
                      <a:pt x="1302" y="211"/>
                      <a:pt x="1452" y="358"/>
                      <a:pt x="1679" y="589"/>
                    </a:cubicBezTo>
                    <a:cubicBezTo>
                      <a:pt x="1839" y="694"/>
                      <a:pt x="2049" y="904"/>
                      <a:pt x="2309" y="1114"/>
                    </a:cubicBezTo>
                    <a:cubicBezTo>
                      <a:pt x="2680" y="1360"/>
                      <a:pt x="3404" y="1736"/>
                      <a:pt x="3852" y="1736"/>
                    </a:cubicBezTo>
                    <a:cubicBezTo>
                      <a:pt x="3976" y="1736"/>
                      <a:pt x="4079" y="1707"/>
                      <a:pt x="4147" y="1638"/>
                    </a:cubicBezTo>
                    <a:cubicBezTo>
                      <a:pt x="4302" y="1479"/>
                      <a:pt x="4197" y="1269"/>
                      <a:pt x="4092" y="1009"/>
                    </a:cubicBezTo>
                    <a:cubicBezTo>
                      <a:pt x="3987" y="745"/>
                      <a:pt x="3882" y="484"/>
                      <a:pt x="3987" y="380"/>
                    </a:cubicBezTo>
                    <a:cubicBezTo>
                      <a:pt x="4064" y="303"/>
                      <a:pt x="4141" y="253"/>
                      <a:pt x="4217" y="253"/>
                    </a:cubicBezTo>
                    <a:cubicBezTo>
                      <a:pt x="4246" y="253"/>
                      <a:pt x="4274" y="260"/>
                      <a:pt x="4302" y="275"/>
                    </a:cubicBezTo>
                    <a:cubicBezTo>
                      <a:pt x="4617" y="325"/>
                      <a:pt x="4776" y="1059"/>
                      <a:pt x="4776" y="2108"/>
                    </a:cubicBezTo>
                    <a:lnTo>
                      <a:pt x="5036" y="2108"/>
                    </a:lnTo>
                    <a:cubicBezTo>
                      <a:pt x="5036" y="1429"/>
                      <a:pt x="4932" y="170"/>
                      <a:pt x="4357" y="65"/>
                    </a:cubicBezTo>
                    <a:cubicBezTo>
                      <a:pt x="4316" y="51"/>
                      <a:pt x="4270" y="44"/>
                      <a:pt x="4221" y="44"/>
                    </a:cubicBezTo>
                    <a:cubicBezTo>
                      <a:pt x="4076" y="44"/>
                      <a:pt x="3911" y="104"/>
                      <a:pt x="3832" y="220"/>
                    </a:cubicBezTo>
                    <a:cubicBezTo>
                      <a:pt x="3622" y="430"/>
                      <a:pt x="3778" y="799"/>
                      <a:pt x="3882" y="1059"/>
                    </a:cubicBezTo>
                    <a:cubicBezTo>
                      <a:pt x="3937" y="1219"/>
                      <a:pt x="4042" y="1429"/>
                      <a:pt x="3987" y="1479"/>
                    </a:cubicBezTo>
                    <a:cubicBezTo>
                      <a:pt x="3964" y="1514"/>
                      <a:pt x="3911" y="1531"/>
                      <a:pt x="3835" y="1531"/>
                    </a:cubicBezTo>
                    <a:cubicBezTo>
                      <a:pt x="3563" y="1531"/>
                      <a:pt x="2999" y="1314"/>
                      <a:pt x="2468" y="904"/>
                    </a:cubicBezTo>
                    <a:cubicBezTo>
                      <a:pt x="2204" y="745"/>
                      <a:pt x="1994" y="535"/>
                      <a:pt x="1839" y="380"/>
                    </a:cubicBezTo>
                    <a:cubicBezTo>
                      <a:pt x="1564" y="149"/>
                      <a:pt x="1369" y="1"/>
                      <a:pt x="11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07" name="Google Shape;1007;p40"/>
              <p:cNvSpPr/>
              <p:nvPr/>
            </p:nvSpPr>
            <p:spPr>
              <a:xfrm>
                <a:off x="7338817" y="2263031"/>
                <a:ext cx="202212" cy="163467"/>
              </a:xfrm>
              <a:custGeom>
                <a:avLst/>
                <a:gdLst/>
                <a:ahLst/>
                <a:cxnLst/>
                <a:rect l="l" t="t" r="r" b="b"/>
                <a:pathLst>
                  <a:path w="4932" h="3987" extrusionOk="0">
                    <a:moveTo>
                      <a:pt x="945" y="0"/>
                    </a:moveTo>
                    <a:cubicBezTo>
                      <a:pt x="840" y="55"/>
                      <a:pt x="790" y="210"/>
                      <a:pt x="790" y="315"/>
                    </a:cubicBezTo>
                    <a:cubicBezTo>
                      <a:pt x="735" y="579"/>
                      <a:pt x="999" y="999"/>
                      <a:pt x="2204" y="1574"/>
                    </a:cubicBezTo>
                    <a:cubicBezTo>
                      <a:pt x="2309" y="1628"/>
                      <a:pt x="2363" y="1679"/>
                      <a:pt x="2363" y="1733"/>
                    </a:cubicBezTo>
                    <a:lnTo>
                      <a:pt x="2309" y="1838"/>
                    </a:lnTo>
                    <a:lnTo>
                      <a:pt x="2258" y="1838"/>
                    </a:lnTo>
                    <a:cubicBezTo>
                      <a:pt x="2153" y="1838"/>
                      <a:pt x="1629" y="1628"/>
                      <a:pt x="1155" y="1259"/>
                    </a:cubicBezTo>
                    <a:cubicBezTo>
                      <a:pt x="945" y="1104"/>
                      <a:pt x="840" y="999"/>
                      <a:pt x="685" y="894"/>
                    </a:cubicBezTo>
                    <a:cubicBezTo>
                      <a:pt x="475" y="734"/>
                      <a:pt x="370" y="630"/>
                      <a:pt x="265" y="630"/>
                    </a:cubicBezTo>
                    <a:cubicBezTo>
                      <a:pt x="106" y="684"/>
                      <a:pt x="1" y="839"/>
                      <a:pt x="55" y="999"/>
                    </a:cubicBezTo>
                    <a:cubicBezTo>
                      <a:pt x="55" y="1104"/>
                      <a:pt x="210" y="1259"/>
                      <a:pt x="475" y="1364"/>
                    </a:cubicBezTo>
                    <a:cubicBezTo>
                      <a:pt x="735" y="1469"/>
                      <a:pt x="1155" y="1628"/>
                      <a:pt x="1839" y="1943"/>
                    </a:cubicBezTo>
                    <a:cubicBezTo>
                      <a:pt x="1944" y="1993"/>
                      <a:pt x="2048" y="1993"/>
                      <a:pt x="2099" y="2048"/>
                    </a:cubicBezTo>
                    <a:cubicBezTo>
                      <a:pt x="2204" y="2098"/>
                      <a:pt x="2309" y="2098"/>
                      <a:pt x="2258" y="2203"/>
                    </a:cubicBezTo>
                    <a:lnTo>
                      <a:pt x="2204" y="2258"/>
                    </a:lnTo>
                    <a:lnTo>
                      <a:pt x="2204" y="2308"/>
                    </a:lnTo>
                    <a:lnTo>
                      <a:pt x="2153" y="2308"/>
                    </a:lnTo>
                    <a:cubicBezTo>
                      <a:pt x="1944" y="2308"/>
                      <a:pt x="999" y="1888"/>
                      <a:pt x="894" y="1838"/>
                    </a:cubicBezTo>
                    <a:cubicBezTo>
                      <a:pt x="685" y="1733"/>
                      <a:pt x="525" y="1679"/>
                      <a:pt x="420" y="1574"/>
                    </a:cubicBezTo>
                    <a:lnTo>
                      <a:pt x="160" y="1574"/>
                    </a:lnTo>
                    <a:cubicBezTo>
                      <a:pt x="106" y="1628"/>
                      <a:pt x="106" y="1733"/>
                      <a:pt x="106" y="1838"/>
                    </a:cubicBezTo>
                    <a:cubicBezTo>
                      <a:pt x="210" y="2098"/>
                      <a:pt x="525" y="2308"/>
                      <a:pt x="894" y="2413"/>
                    </a:cubicBezTo>
                    <a:lnTo>
                      <a:pt x="999" y="2413"/>
                    </a:lnTo>
                    <a:cubicBezTo>
                      <a:pt x="1469" y="2413"/>
                      <a:pt x="2048" y="2677"/>
                      <a:pt x="2048" y="2677"/>
                    </a:cubicBezTo>
                    <a:cubicBezTo>
                      <a:pt x="2099" y="2728"/>
                      <a:pt x="2099" y="2782"/>
                      <a:pt x="2099" y="2782"/>
                    </a:cubicBezTo>
                    <a:cubicBezTo>
                      <a:pt x="2099" y="2833"/>
                      <a:pt x="2099" y="2887"/>
                      <a:pt x="1994" y="2887"/>
                    </a:cubicBezTo>
                    <a:cubicBezTo>
                      <a:pt x="1994" y="2887"/>
                      <a:pt x="1419" y="2833"/>
                      <a:pt x="840" y="2677"/>
                    </a:cubicBezTo>
                    <a:cubicBezTo>
                      <a:pt x="735" y="2677"/>
                      <a:pt x="685" y="2677"/>
                      <a:pt x="630" y="2782"/>
                    </a:cubicBezTo>
                    <a:cubicBezTo>
                      <a:pt x="580" y="2833"/>
                      <a:pt x="525" y="2938"/>
                      <a:pt x="580" y="2992"/>
                    </a:cubicBezTo>
                    <a:cubicBezTo>
                      <a:pt x="580" y="3147"/>
                      <a:pt x="945" y="3462"/>
                      <a:pt x="3672" y="3462"/>
                    </a:cubicBezTo>
                    <a:lnTo>
                      <a:pt x="3727" y="3462"/>
                    </a:lnTo>
                    <a:lnTo>
                      <a:pt x="3727" y="3517"/>
                    </a:lnTo>
                    <a:cubicBezTo>
                      <a:pt x="3777" y="3517"/>
                      <a:pt x="3832" y="3567"/>
                      <a:pt x="3832" y="3567"/>
                    </a:cubicBezTo>
                    <a:lnTo>
                      <a:pt x="3777" y="3672"/>
                    </a:lnTo>
                    <a:cubicBezTo>
                      <a:pt x="3882" y="3777"/>
                      <a:pt x="4042" y="3882"/>
                      <a:pt x="4197" y="3987"/>
                    </a:cubicBezTo>
                    <a:cubicBezTo>
                      <a:pt x="4461" y="3357"/>
                      <a:pt x="4722" y="2728"/>
                      <a:pt x="4931" y="2098"/>
                    </a:cubicBezTo>
                    <a:cubicBezTo>
                      <a:pt x="4881" y="2048"/>
                      <a:pt x="4776" y="2048"/>
                      <a:pt x="4671" y="2048"/>
                    </a:cubicBezTo>
                    <a:lnTo>
                      <a:pt x="4671" y="1943"/>
                    </a:lnTo>
                    <a:lnTo>
                      <a:pt x="4671" y="1888"/>
                    </a:lnTo>
                    <a:lnTo>
                      <a:pt x="4566" y="1888"/>
                    </a:lnTo>
                    <a:cubicBezTo>
                      <a:pt x="4566" y="839"/>
                      <a:pt x="4407" y="105"/>
                      <a:pt x="4092" y="55"/>
                    </a:cubicBezTo>
                    <a:lnTo>
                      <a:pt x="4042" y="55"/>
                    </a:lnTo>
                    <a:cubicBezTo>
                      <a:pt x="3937" y="55"/>
                      <a:pt x="3832" y="55"/>
                      <a:pt x="3777" y="160"/>
                    </a:cubicBezTo>
                    <a:cubicBezTo>
                      <a:pt x="3672" y="264"/>
                      <a:pt x="3777" y="525"/>
                      <a:pt x="3882" y="789"/>
                    </a:cubicBezTo>
                    <a:cubicBezTo>
                      <a:pt x="3987" y="1049"/>
                      <a:pt x="4092" y="1259"/>
                      <a:pt x="3937" y="1418"/>
                    </a:cubicBezTo>
                    <a:cubicBezTo>
                      <a:pt x="3882" y="1523"/>
                      <a:pt x="3777" y="1523"/>
                      <a:pt x="3672" y="1523"/>
                    </a:cubicBezTo>
                    <a:cubicBezTo>
                      <a:pt x="3202" y="1523"/>
                      <a:pt x="2468" y="1104"/>
                      <a:pt x="2099" y="894"/>
                    </a:cubicBezTo>
                    <a:cubicBezTo>
                      <a:pt x="1839" y="684"/>
                      <a:pt x="1629" y="474"/>
                      <a:pt x="1469" y="369"/>
                    </a:cubicBezTo>
                    <a:cubicBezTo>
                      <a:pt x="1260" y="160"/>
                      <a:pt x="1104" y="0"/>
                      <a:pt x="999" y="0"/>
                    </a:cubicBezTo>
                    <a:close/>
                  </a:path>
                </a:pathLst>
              </a:custGeom>
              <a:solidFill>
                <a:srgbClr val="B67E6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08" name="Google Shape;1008;p40"/>
              <p:cNvSpPr/>
              <p:nvPr/>
            </p:nvSpPr>
            <p:spPr>
              <a:xfrm>
                <a:off x="7334512" y="2258726"/>
                <a:ext cx="195857" cy="154857"/>
              </a:xfrm>
              <a:custGeom>
                <a:avLst/>
                <a:gdLst/>
                <a:ahLst/>
                <a:cxnLst/>
                <a:rect l="l" t="t" r="r" b="b"/>
                <a:pathLst>
                  <a:path w="4777" h="3777" extrusionOk="0">
                    <a:moveTo>
                      <a:pt x="1756" y="1553"/>
                    </a:moveTo>
                    <a:cubicBezTo>
                      <a:pt x="2071" y="1730"/>
                      <a:pt x="2342" y="1838"/>
                      <a:pt x="2363" y="1838"/>
                    </a:cubicBezTo>
                    <a:cubicBezTo>
                      <a:pt x="2324" y="1838"/>
                      <a:pt x="2096" y="1756"/>
                      <a:pt x="1756" y="1553"/>
                    </a:cubicBezTo>
                    <a:close/>
                    <a:moveTo>
                      <a:pt x="999" y="0"/>
                    </a:moveTo>
                    <a:cubicBezTo>
                      <a:pt x="840" y="55"/>
                      <a:pt x="790" y="265"/>
                      <a:pt x="735" y="420"/>
                    </a:cubicBezTo>
                    <a:cubicBezTo>
                      <a:pt x="719" y="648"/>
                      <a:pt x="866" y="872"/>
                      <a:pt x="1077" y="1072"/>
                    </a:cubicBezTo>
                    <a:lnTo>
                      <a:pt x="1077" y="1072"/>
                    </a:lnTo>
                    <a:cubicBezTo>
                      <a:pt x="748" y="807"/>
                      <a:pt x="542" y="630"/>
                      <a:pt x="370" y="630"/>
                    </a:cubicBezTo>
                    <a:lnTo>
                      <a:pt x="315" y="630"/>
                    </a:lnTo>
                    <a:cubicBezTo>
                      <a:pt x="160" y="684"/>
                      <a:pt x="1" y="894"/>
                      <a:pt x="55" y="1104"/>
                    </a:cubicBezTo>
                    <a:cubicBezTo>
                      <a:pt x="55" y="1314"/>
                      <a:pt x="211" y="1419"/>
                      <a:pt x="580" y="1574"/>
                    </a:cubicBezTo>
                    <a:lnTo>
                      <a:pt x="160" y="1574"/>
                    </a:lnTo>
                    <a:cubicBezTo>
                      <a:pt x="55" y="1679"/>
                      <a:pt x="106" y="1889"/>
                      <a:pt x="106" y="1993"/>
                    </a:cubicBezTo>
                    <a:cubicBezTo>
                      <a:pt x="211" y="2308"/>
                      <a:pt x="580" y="2518"/>
                      <a:pt x="999" y="2623"/>
                    </a:cubicBezTo>
                    <a:cubicBezTo>
                      <a:pt x="840" y="2677"/>
                      <a:pt x="735" y="2728"/>
                      <a:pt x="630" y="2782"/>
                    </a:cubicBezTo>
                    <a:cubicBezTo>
                      <a:pt x="580" y="2887"/>
                      <a:pt x="525" y="2992"/>
                      <a:pt x="580" y="3097"/>
                    </a:cubicBezTo>
                    <a:cubicBezTo>
                      <a:pt x="630" y="3357"/>
                      <a:pt x="1104" y="3672"/>
                      <a:pt x="3777" y="3672"/>
                    </a:cubicBezTo>
                    <a:lnTo>
                      <a:pt x="3882" y="3777"/>
                    </a:lnTo>
                    <a:lnTo>
                      <a:pt x="3937" y="3672"/>
                    </a:lnTo>
                    <a:cubicBezTo>
                      <a:pt x="3937" y="3672"/>
                      <a:pt x="3882" y="3622"/>
                      <a:pt x="3832" y="3622"/>
                    </a:cubicBezTo>
                    <a:lnTo>
                      <a:pt x="3832" y="3567"/>
                    </a:lnTo>
                    <a:lnTo>
                      <a:pt x="3777" y="3567"/>
                    </a:lnTo>
                    <a:cubicBezTo>
                      <a:pt x="1050" y="3567"/>
                      <a:pt x="685" y="3252"/>
                      <a:pt x="685" y="3097"/>
                    </a:cubicBezTo>
                    <a:cubicBezTo>
                      <a:pt x="630" y="3043"/>
                      <a:pt x="685" y="2938"/>
                      <a:pt x="735" y="2887"/>
                    </a:cubicBezTo>
                    <a:cubicBezTo>
                      <a:pt x="790" y="2782"/>
                      <a:pt x="840" y="2782"/>
                      <a:pt x="945" y="2782"/>
                    </a:cubicBezTo>
                    <a:cubicBezTo>
                      <a:pt x="1524" y="2938"/>
                      <a:pt x="2099" y="2992"/>
                      <a:pt x="2099" y="2992"/>
                    </a:cubicBezTo>
                    <a:cubicBezTo>
                      <a:pt x="2204" y="2992"/>
                      <a:pt x="2204" y="2938"/>
                      <a:pt x="2204" y="2887"/>
                    </a:cubicBezTo>
                    <a:cubicBezTo>
                      <a:pt x="2204" y="2887"/>
                      <a:pt x="2204" y="2833"/>
                      <a:pt x="2153" y="2782"/>
                    </a:cubicBezTo>
                    <a:cubicBezTo>
                      <a:pt x="2153" y="2782"/>
                      <a:pt x="1574" y="2518"/>
                      <a:pt x="1104" y="2518"/>
                    </a:cubicBezTo>
                    <a:lnTo>
                      <a:pt x="999" y="2518"/>
                    </a:lnTo>
                    <a:cubicBezTo>
                      <a:pt x="630" y="2413"/>
                      <a:pt x="315" y="2203"/>
                      <a:pt x="211" y="1943"/>
                    </a:cubicBezTo>
                    <a:cubicBezTo>
                      <a:pt x="211" y="1838"/>
                      <a:pt x="211" y="1733"/>
                      <a:pt x="265" y="1679"/>
                    </a:cubicBezTo>
                    <a:lnTo>
                      <a:pt x="525" y="1679"/>
                    </a:lnTo>
                    <a:cubicBezTo>
                      <a:pt x="630" y="1784"/>
                      <a:pt x="790" y="1838"/>
                      <a:pt x="999" y="1943"/>
                    </a:cubicBezTo>
                    <a:cubicBezTo>
                      <a:pt x="1104" y="1993"/>
                      <a:pt x="2049" y="2413"/>
                      <a:pt x="2258" y="2413"/>
                    </a:cubicBezTo>
                    <a:lnTo>
                      <a:pt x="2309" y="2413"/>
                    </a:lnTo>
                    <a:lnTo>
                      <a:pt x="2309" y="2363"/>
                    </a:lnTo>
                    <a:lnTo>
                      <a:pt x="2363" y="2308"/>
                    </a:lnTo>
                    <a:cubicBezTo>
                      <a:pt x="2414" y="2203"/>
                      <a:pt x="2309" y="2203"/>
                      <a:pt x="2204" y="2153"/>
                    </a:cubicBezTo>
                    <a:cubicBezTo>
                      <a:pt x="2153" y="2098"/>
                      <a:pt x="2049" y="2098"/>
                      <a:pt x="1944" y="2048"/>
                    </a:cubicBezTo>
                    <a:cubicBezTo>
                      <a:pt x="1260" y="1733"/>
                      <a:pt x="840" y="1574"/>
                      <a:pt x="580" y="1469"/>
                    </a:cubicBezTo>
                    <a:cubicBezTo>
                      <a:pt x="315" y="1364"/>
                      <a:pt x="160" y="1209"/>
                      <a:pt x="160" y="1104"/>
                    </a:cubicBezTo>
                    <a:cubicBezTo>
                      <a:pt x="106" y="944"/>
                      <a:pt x="211" y="789"/>
                      <a:pt x="370" y="735"/>
                    </a:cubicBezTo>
                    <a:cubicBezTo>
                      <a:pt x="475" y="735"/>
                      <a:pt x="580" y="839"/>
                      <a:pt x="790" y="999"/>
                    </a:cubicBezTo>
                    <a:cubicBezTo>
                      <a:pt x="945" y="1104"/>
                      <a:pt x="1050" y="1209"/>
                      <a:pt x="1260" y="1364"/>
                    </a:cubicBezTo>
                    <a:cubicBezTo>
                      <a:pt x="1734" y="1733"/>
                      <a:pt x="2258" y="1943"/>
                      <a:pt x="2363" y="1943"/>
                    </a:cubicBezTo>
                    <a:lnTo>
                      <a:pt x="2414" y="1943"/>
                    </a:lnTo>
                    <a:lnTo>
                      <a:pt x="2468" y="1838"/>
                    </a:lnTo>
                    <a:cubicBezTo>
                      <a:pt x="2468" y="1784"/>
                      <a:pt x="2414" y="1733"/>
                      <a:pt x="2309" y="1679"/>
                    </a:cubicBezTo>
                    <a:cubicBezTo>
                      <a:pt x="1104" y="1104"/>
                      <a:pt x="840" y="684"/>
                      <a:pt x="895" y="420"/>
                    </a:cubicBezTo>
                    <a:cubicBezTo>
                      <a:pt x="895" y="315"/>
                      <a:pt x="945" y="160"/>
                      <a:pt x="1050" y="105"/>
                    </a:cubicBezTo>
                    <a:lnTo>
                      <a:pt x="1104" y="105"/>
                    </a:lnTo>
                    <a:cubicBezTo>
                      <a:pt x="1209" y="105"/>
                      <a:pt x="1365" y="265"/>
                      <a:pt x="1574" y="474"/>
                    </a:cubicBezTo>
                    <a:cubicBezTo>
                      <a:pt x="1734" y="579"/>
                      <a:pt x="1944" y="789"/>
                      <a:pt x="2204" y="999"/>
                    </a:cubicBezTo>
                    <a:cubicBezTo>
                      <a:pt x="2573" y="1209"/>
                      <a:pt x="3307" y="1628"/>
                      <a:pt x="3777" y="1628"/>
                    </a:cubicBezTo>
                    <a:cubicBezTo>
                      <a:pt x="3882" y="1628"/>
                      <a:pt x="3987" y="1628"/>
                      <a:pt x="4042" y="1523"/>
                    </a:cubicBezTo>
                    <a:cubicBezTo>
                      <a:pt x="4197" y="1364"/>
                      <a:pt x="4092" y="1154"/>
                      <a:pt x="3987" y="894"/>
                    </a:cubicBezTo>
                    <a:cubicBezTo>
                      <a:pt x="3882" y="630"/>
                      <a:pt x="3777" y="369"/>
                      <a:pt x="3882" y="265"/>
                    </a:cubicBezTo>
                    <a:cubicBezTo>
                      <a:pt x="3937" y="160"/>
                      <a:pt x="4042" y="160"/>
                      <a:pt x="4147" y="160"/>
                    </a:cubicBezTo>
                    <a:lnTo>
                      <a:pt x="4197" y="160"/>
                    </a:lnTo>
                    <a:cubicBezTo>
                      <a:pt x="4512" y="210"/>
                      <a:pt x="4671" y="944"/>
                      <a:pt x="4671" y="1993"/>
                    </a:cubicBezTo>
                    <a:lnTo>
                      <a:pt x="4776" y="1993"/>
                    </a:lnTo>
                    <a:lnTo>
                      <a:pt x="4776" y="1943"/>
                    </a:lnTo>
                    <a:lnTo>
                      <a:pt x="4776" y="1784"/>
                    </a:lnTo>
                    <a:lnTo>
                      <a:pt x="4776" y="1259"/>
                    </a:lnTo>
                    <a:lnTo>
                      <a:pt x="4776" y="1154"/>
                    </a:lnTo>
                    <a:cubicBezTo>
                      <a:pt x="4722" y="1104"/>
                      <a:pt x="4722" y="999"/>
                      <a:pt x="4722" y="944"/>
                    </a:cubicBezTo>
                    <a:lnTo>
                      <a:pt x="4722" y="894"/>
                    </a:lnTo>
                    <a:cubicBezTo>
                      <a:pt x="4722" y="894"/>
                      <a:pt x="4722" y="839"/>
                      <a:pt x="4671" y="839"/>
                    </a:cubicBezTo>
                    <a:lnTo>
                      <a:pt x="4671" y="789"/>
                    </a:lnTo>
                    <a:lnTo>
                      <a:pt x="4671" y="630"/>
                    </a:lnTo>
                    <a:cubicBezTo>
                      <a:pt x="4566" y="315"/>
                      <a:pt x="4461" y="105"/>
                      <a:pt x="4252" y="55"/>
                    </a:cubicBezTo>
                    <a:lnTo>
                      <a:pt x="4147" y="55"/>
                    </a:lnTo>
                    <a:cubicBezTo>
                      <a:pt x="3987" y="55"/>
                      <a:pt x="3882" y="55"/>
                      <a:pt x="3832" y="160"/>
                    </a:cubicBezTo>
                    <a:cubicBezTo>
                      <a:pt x="3517" y="525"/>
                      <a:pt x="4147" y="1259"/>
                      <a:pt x="3937" y="1469"/>
                    </a:cubicBezTo>
                    <a:cubicBezTo>
                      <a:pt x="3937" y="1523"/>
                      <a:pt x="3832" y="1523"/>
                      <a:pt x="3777" y="1523"/>
                    </a:cubicBezTo>
                    <a:cubicBezTo>
                      <a:pt x="3412" y="1523"/>
                      <a:pt x="2783" y="1209"/>
                      <a:pt x="2309" y="894"/>
                    </a:cubicBezTo>
                    <a:cubicBezTo>
                      <a:pt x="1679" y="474"/>
                      <a:pt x="1365" y="0"/>
                      <a:pt x="1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09" name="Google Shape;1009;p40"/>
              <p:cNvSpPr/>
              <p:nvPr/>
            </p:nvSpPr>
            <p:spPr>
              <a:xfrm>
                <a:off x="7399046" y="3002788"/>
                <a:ext cx="619428" cy="963746"/>
              </a:xfrm>
              <a:custGeom>
                <a:avLst/>
                <a:gdLst/>
                <a:ahLst/>
                <a:cxnLst/>
                <a:rect l="l" t="t" r="r" b="b"/>
                <a:pathLst>
                  <a:path w="15108" h="23506" extrusionOk="0">
                    <a:moveTo>
                      <a:pt x="13680" y="0"/>
                    </a:moveTo>
                    <a:cubicBezTo>
                      <a:pt x="8383" y="0"/>
                      <a:pt x="4294" y="1762"/>
                      <a:pt x="3727" y="3728"/>
                    </a:cubicBezTo>
                    <a:cubicBezTo>
                      <a:pt x="3567" y="4148"/>
                      <a:pt x="3253" y="5876"/>
                      <a:pt x="3357" y="7295"/>
                    </a:cubicBezTo>
                    <a:cubicBezTo>
                      <a:pt x="3357" y="7505"/>
                      <a:pt x="3412" y="8134"/>
                      <a:pt x="3517" y="8973"/>
                    </a:cubicBezTo>
                    <a:cubicBezTo>
                      <a:pt x="3777" y="10862"/>
                      <a:pt x="3937" y="11122"/>
                      <a:pt x="4461" y="14219"/>
                    </a:cubicBezTo>
                    <a:cubicBezTo>
                      <a:pt x="5300" y="19150"/>
                      <a:pt x="5141" y="19934"/>
                      <a:pt x="4721" y="20669"/>
                    </a:cubicBezTo>
                    <a:cubicBezTo>
                      <a:pt x="4302" y="21353"/>
                      <a:pt x="3202" y="22662"/>
                      <a:pt x="0" y="23501"/>
                    </a:cubicBezTo>
                    <a:cubicBezTo>
                      <a:pt x="312" y="23504"/>
                      <a:pt x="610" y="23505"/>
                      <a:pt x="897" y="23505"/>
                    </a:cubicBezTo>
                    <a:cubicBezTo>
                      <a:pt x="6016" y="23505"/>
                      <a:pt x="7245" y="23057"/>
                      <a:pt x="7344" y="22612"/>
                    </a:cubicBezTo>
                    <a:cubicBezTo>
                      <a:pt x="7399" y="22402"/>
                      <a:pt x="7189" y="22032"/>
                      <a:pt x="7239" y="21248"/>
                    </a:cubicBezTo>
                    <a:cubicBezTo>
                      <a:pt x="7294" y="20723"/>
                      <a:pt x="7399" y="20354"/>
                      <a:pt x="7449" y="20199"/>
                    </a:cubicBezTo>
                    <a:cubicBezTo>
                      <a:pt x="8238" y="17312"/>
                      <a:pt x="9127" y="14059"/>
                      <a:pt x="8393" y="11072"/>
                    </a:cubicBezTo>
                    <a:cubicBezTo>
                      <a:pt x="8028" y="9393"/>
                      <a:pt x="7818" y="8919"/>
                      <a:pt x="7818" y="8499"/>
                    </a:cubicBezTo>
                    <a:cubicBezTo>
                      <a:pt x="7818" y="8344"/>
                      <a:pt x="7869" y="8134"/>
                      <a:pt x="7973" y="7924"/>
                    </a:cubicBezTo>
                    <a:cubicBezTo>
                      <a:pt x="8762" y="6191"/>
                      <a:pt x="13429" y="7765"/>
                      <a:pt x="14742" y="5826"/>
                    </a:cubicBezTo>
                    <a:cubicBezTo>
                      <a:pt x="15107" y="5247"/>
                      <a:pt x="15057" y="4513"/>
                      <a:pt x="14952" y="3203"/>
                    </a:cubicBezTo>
                    <a:cubicBezTo>
                      <a:pt x="14793" y="1735"/>
                      <a:pt x="14268" y="631"/>
                      <a:pt x="13903" y="2"/>
                    </a:cubicBezTo>
                    <a:cubicBezTo>
                      <a:pt x="13828" y="1"/>
                      <a:pt x="13754" y="0"/>
                      <a:pt x="13680" y="0"/>
                    </a:cubicBezTo>
                    <a:close/>
                  </a:path>
                </a:pathLst>
              </a:custGeom>
              <a:solidFill>
                <a:srgbClr val="B67E6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10" name="Google Shape;1010;p40"/>
              <p:cNvSpPr/>
              <p:nvPr/>
            </p:nvSpPr>
            <p:spPr>
              <a:xfrm>
                <a:off x="7360342" y="3880305"/>
                <a:ext cx="363588" cy="118408"/>
              </a:xfrm>
              <a:custGeom>
                <a:avLst/>
                <a:gdLst/>
                <a:ahLst/>
                <a:cxnLst/>
                <a:rect l="l" t="t" r="r" b="b"/>
                <a:pathLst>
                  <a:path w="8868" h="2888" extrusionOk="0">
                    <a:moveTo>
                      <a:pt x="8183" y="0"/>
                    </a:moveTo>
                    <a:cubicBezTo>
                      <a:pt x="8078" y="210"/>
                      <a:pt x="7763" y="629"/>
                      <a:pt x="7189" y="999"/>
                    </a:cubicBezTo>
                    <a:cubicBezTo>
                      <a:pt x="7189" y="999"/>
                      <a:pt x="6819" y="1259"/>
                      <a:pt x="6400" y="1418"/>
                    </a:cubicBezTo>
                    <a:cubicBezTo>
                      <a:pt x="5925" y="1619"/>
                      <a:pt x="5386" y="1685"/>
                      <a:pt x="4875" y="1685"/>
                    </a:cubicBezTo>
                    <a:cubicBezTo>
                      <a:pt x="3918" y="1685"/>
                      <a:pt x="3057" y="1451"/>
                      <a:pt x="2887" y="1418"/>
                    </a:cubicBezTo>
                    <a:cubicBezTo>
                      <a:pt x="2782" y="1469"/>
                      <a:pt x="2573" y="1469"/>
                      <a:pt x="2308" y="1523"/>
                    </a:cubicBezTo>
                    <a:lnTo>
                      <a:pt x="1523" y="1679"/>
                    </a:lnTo>
                    <a:cubicBezTo>
                      <a:pt x="1209" y="1733"/>
                      <a:pt x="894" y="1783"/>
                      <a:pt x="630" y="1888"/>
                    </a:cubicBezTo>
                    <a:cubicBezTo>
                      <a:pt x="420" y="1993"/>
                      <a:pt x="0" y="2258"/>
                      <a:pt x="55" y="2572"/>
                    </a:cubicBezTo>
                    <a:cubicBezTo>
                      <a:pt x="160" y="2833"/>
                      <a:pt x="789" y="2887"/>
                      <a:pt x="2153" y="2887"/>
                    </a:cubicBezTo>
                    <a:cubicBezTo>
                      <a:pt x="3831" y="2887"/>
                      <a:pt x="5141" y="2833"/>
                      <a:pt x="6400" y="2782"/>
                    </a:cubicBezTo>
                    <a:lnTo>
                      <a:pt x="8028" y="2782"/>
                    </a:lnTo>
                    <a:cubicBezTo>
                      <a:pt x="8133" y="2728"/>
                      <a:pt x="8762" y="2258"/>
                      <a:pt x="8813" y="1418"/>
                    </a:cubicBezTo>
                    <a:cubicBezTo>
                      <a:pt x="8867" y="629"/>
                      <a:pt x="8288" y="105"/>
                      <a:pt x="81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11" name="Google Shape;1011;p40"/>
              <p:cNvSpPr/>
              <p:nvPr/>
            </p:nvSpPr>
            <p:spPr>
              <a:xfrm>
                <a:off x="8065749" y="1869557"/>
                <a:ext cx="256045" cy="366253"/>
              </a:xfrm>
              <a:custGeom>
                <a:avLst/>
                <a:gdLst/>
                <a:ahLst/>
                <a:cxnLst/>
                <a:rect l="l" t="t" r="r" b="b"/>
                <a:pathLst>
                  <a:path w="6245" h="8933" extrusionOk="0">
                    <a:moveTo>
                      <a:pt x="5036" y="0"/>
                    </a:moveTo>
                    <a:cubicBezTo>
                      <a:pt x="3882" y="470"/>
                      <a:pt x="2728" y="890"/>
                      <a:pt x="1524" y="1364"/>
                    </a:cubicBezTo>
                    <a:cubicBezTo>
                      <a:pt x="1574" y="1519"/>
                      <a:pt x="1679" y="1783"/>
                      <a:pt x="1784" y="2203"/>
                    </a:cubicBezTo>
                    <a:cubicBezTo>
                      <a:pt x="1838" y="2413"/>
                      <a:pt x="1889" y="2833"/>
                      <a:pt x="1838" y="3512"/>
                    </a:cubicBezTo>
                    <a:cubicBezTo>
                      <a:pt x="1784" y="3777"/>
                      <a:pt x="1733" y="4457"/>
                      <a:pt x="1419" y="5401"/>
                    </a:cubicBezTo>
                    <a:lnTo>
                      <a:pt x="1259" y="5875"/>
                    </a:lnTo>
                    <a:cubicBezTo>
                      <a:pt x="1209" y="5925"/>
                      <a:pt x="1209" y="5980"/>
                      <a:pt x="1209" y="6030"/>
                    </a:cubicBezTo>
                    <a:cubicBezTo>
                      <a:pt x="944" y="6660"/>
                      <a:pt x="579" y="7449"/>
                      <a:pt x="0" y="8288"/>
                    </a:cubicBezTo>
                    <a:cubicBezTo>
                      <a:pt x="474" y="8523"/>
                      <a:pt x="1375" y="8932"/>
                      <a:pt x="2550" y="8932"/>
                    </a:cubicBezTo>
                    <a:cubicBezTo>
                      <a:pt x="2676" y="8932"/>
                      <a:pt x="2805" y="8927"/>
                      <a:pt x="2938" y="8917"/>
                    </a:cubicBezTo>
                    <a:cubicBezTo>
                      <a:pt x="4461" y="8758"/>
                      <a:pt x="5615" y="7973"/>
                      <a:pt x="6244" y="7394"/>
                    </a:cubicBezTo>
                    <a:cubicBezTo>
                      <a:pt x="6244" y="6924"/>
                      <a:pt x="6140" y="6555"/>
                      <a:pt x="6035" y="6190"/>
                    </a:cubicBezTo>
                    <a:cubicBezTo>
                      <a:pt x="5980" y="6085"/>
                      <a:pt x="5875" y="6030"/>
                      <a:pt x="5770" y="5875"/>
                    </a:cubicBezTo>
                    <a:cubicBezTo>
                      <a:pt x="5665" y="5715"/>
                      <a:pt x="5560" y="5560"/>
                      <a:pt x="5510" y="5401"/>
                    </a:cubicBezTo>
                    <a:cubicBezTo>
                      <a:pt x="5456" y="5245"/>
                      <a:pt x="5405" y="5086"/>
                      <a:pt x="5351" y="4981"/>
                    </a:cubicBezTo>
                    <a:cubicBezTo>
                      <a:pt x="5300" y="4561"/>
                      <a:pt x="5300" y="4142"/>
                      <a:pt x="5246" y="3722"/>
                    </a:cubicBezTo>
                    <a:cubicBezTo>
                      <a:pt x="5246" y="2833"/>
                      <a:pt x="5195" y="1624"/>
                      <a:pt x="5036" y="0"/>
                    </a:cubicBezTo>
                    <a:close/>
                  </a:path>
                </a:pathLst>
              </a:custGeom>
              <a:solidFill>
                <a:srgbClr val="B67E6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12" name="Google Shape;1012;p40"/>
              <p:cNvSpPr/>
              <p:nvPr/>
            </p:nvSpPr>
            <p:spPr>
              <a:xfrm>
                <a:off x="8138852" y="1931302"/>
                <a:ext cx="122713" cy="117793"/>
              </a:xfrm>
              <a:custGeom>
                <a:avLst/>
                <a:gdLst/>
                <a:ahLst/>
                <a:cxnLst/>
                <a:rect l="l" t="t" r="r" b="b"/>
                <a:pathLst>
                  <a:path w="2993" h="2873" extrusionOk="0">
                    <a:moveTo>
                      <a:pt x="2626" y="1"/>
                    </a:moveTo>
                    <a:cubicBezTo>
                      <a:pt x="2422" y="1"/>
                      <a:pt x="2132" y="525"/>
                      <a:pt x="1314" y="957"/>
                    </a:cubicBezTo>
                    <a:cubicBezTo>
                      <a:pt x="790" y="1222"/>
                      <a:pt x="370" y="1377"/>
                      <a:pt x="1" y="1431"/>
                    </a:cubicBezTo>
                    <a:cubicBezTo>
                      <a:pt x="55" y="1797"/>
                      <a:pt x="106" y="2216"/>
                      <a:pt x="55" y="2741"/>
                    </a:cubicBezTo>
                    <a:cubicBezTo>
                      <a:pt x="290" y="2820"/>
                      <a:pt x="565" y="2873"/>
                      <a:pt x="841" y="2873"/>
                    </a:cubicBezTo>
                    <a:cubicBezTo>
                      <a:pt x="1116" y="2873"/>
                      <a:pt x="1392" y="2820"/>
                      <a:pt x="1629" y="2690"/>
                    </a:cubicBezTo>
                    <a:cubicBezTo>
                      <a:pt x="2888" y="2111"/>
                      <a:pt x="2993" y="223"/>
                      <a:pt x="2678" y="13"/>
                    </a:cubicBezTo>
                    <a:cubicBezTo>
                      <a:pt x="2661" y="5"/>
                      <a:pt x="2644" y="1"/>
                      <a:pt x="2626" y="1"/>
                    </a:cubicBezTo>
                    <a:close/>
                  </a:path>
                </a:pathLst>
              </a:custGeom>
              <a:solidFill>
                <a:srgbClr val="905F4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13" name="Google Shape;1013;p40"/>
              <p:cNvSpPr/>
              <p:nvPr/>
            </p:nvSpPr>
            <p:spPr>
              <a:xfrm>
                <a:off x="8033564" y="1698055"/>
                <a:ext cx="294585" cy="324597"/>
              </a:xfrm>
              <a:custGeom>
                <a:avLst/>
                <a:gdLst/>
                <a:ahLst/>
                <a:cxnLst/>
                <a:rect l="l" t="t" r="r" b="b"/>
                <a:pathLst>
                  <a:path w="7185" h="7917" extrusionOk="0">
                    <a:moveTo>
                      <a:pt x="3573" y="1"/>
                    </a:moveTo>
                    <a:cubicBezTo>
                      <a:pt x="3313" y="1"/>
                      <a:pt x="3061" y="35"/>
                      <a:pt x="2833" y="92"/>
                    </a:cubicBezTo>
                    <a:cubicBezTo>
                      <a:pt x="1574" y="457"/>
                      <a:pt x="1100" y="1560"/>
                      <a:pt x="840" y="2030"/>
                    </a:cubicBezTo>
                    <a:cubicBezTo>
                      <a:pt x="1" y="3868"/>
                      <a:pt x="735" y="5597"/>
                      <a:pt x="890" y="5912"/>
                    </a:cubicBezTo>
                    <a:cubicBezTo>
                      <a:pt x="1100" y="6386"/>
                      <a:pt x="1679" y="7750"/>
                      <a:pt x="2779" y="7905"/>
                    </a:cubicBezTo>
                    <a:cubicBezTo>
                      <a:pt x="2836" y="7913"/>
                      <a:pt x="2893" y="7916"/>
                      <a:pt x="2948" y="7916"/>
                    </a:cubicBezTo>
                    <a:cubicBezTo>
                      <a:pt x="3298" y="7916"/>
                      <a:pt x="3611" y="7779"/>
                      <a:pt x="3882" y="7645"/>
                    </a:cubicBezTo>
                    <a:cubicBezTo>
                      <a:pt x="4931" y="7171"/>
                      <a:pt x="5561" y="6281"/>
                      <a:pt x="5821" y="5757"/>
                    </a:cubicBezTo>
                    <a:cubicBezTo>
                      <a:pt x="5875" y="5757"/>
                      <a:pt x="6660" y="5597"/>
                      <a:pt x="6975" y="4917"/>
                    </a:cubicBezTo>
                    <a:cubicBezTo>
                      <a:pt x="7029" y="4812"/>
                      <a:pt x="7185" y="4443"/>
                      <a:pt x="7080" y="4024"/>
                    </a:cubicBezTo>
                    <a:cubicBezTo>
                      <a:pt x="7080" y="3973"/>
                      <a:pt x="6870" y="3344"/>
                      <a:pt x="6450" y="3344"/>
                    </a:cubicBezTo>
                    <a:cubicBezTo>
                      <a:pt x="6228" y="3344"/>
                      <a:pt x="6002" y="3497"/>
                      <a:pt x="5844" y="3739"/>
                    </a:cubicBezTo>
                    <a:lnTo>
                      <a:pt x="5844" y="3739"/>
                    </a:lnTo>
                    <a:cubicBezTo>
                      <a:pt x="6335" y="2816"/>
                      <a:pt x="6212" y="1680"/>
                      <a:pt x="5611" y="931"/>
                    </a:cubicBezTo>
                    <a:cubicBezTo>
                      <a:pt x="5040" y="243"/>
                      <a:pt x="4272" y="1"/>
                      <a:pt x="3573" y="1"/>
                    </a:cubicBezTo>
                    <a:close/>
                  </a:path>
                </a:pathLst>
              </a:custGeom>
              <a:solidFill>
                <a:srgbClr val="B67E6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14" name="Google Shape;1014;p40"/>
              <p:cNvSpPr/>
              <p:nvPr/>
            </p:nvSpPr>
            <p:spPr>
              <a:xfrm>
                <a:off x="8074359" y="1820890"/>
                <a:ext cx="71094" cy="24928"/>
              </a:xfrm>
              <a:custGeom>
                <a:avLst/>
                <a:gdLst/>
                <a:ahLst/>
                <a:cxnLst/>
                <a:rect l="l" t="t" r="r" b="b"/>
                <a:pathLst>
                  <a:path w="1734" h="608" extrusionOk="0">
                    <a:moveTo>
                      <a:pt x="870" y="0"/>
                    </a:moveTo>
                    <a:cubicBezTo>
                      <a:pt x="793" y="0"/>
                      <a:pt x="712" y="10"/>
                      <a:pt x="630" y="33"/>
                    </a:cubicBezTo>
                    <a:cubicBezTo>
                      <a:pt x="315" y="83"/>
                      <a:pt x="55" y="348"/>
                      <a:pt x="0" y="503"/>
                    </a:cubicBezTo>
                    <a:lnTo>
                      <a:pt x="105" y="608"/>
                    </a:lnTo>
                    <a:cubicBezTo>
                      <a:pt x="210" y="503"/>
                      <a:pt x="369" y="293"/>
                      <a:pt x="684" y="243"/>
                    </a:cubicBezTo>
                    <a:cubicBezTo>
                      <a:pt x="758" y="218"/>
                      <a:pt x="831" y="207"/>
                      <a:pt x="902" y="207"/>
                    </a:cubicBezTo>
                    <a:cubicBezTo>
                      <a:pt x="1276" y="207"/>
                      <a:pt x="1574" y="512"/>
                      <a:pt x="1574" y="558"/>
                    </a:cubicBezTo>
                    <a:lnTo>
                      <a:pt x="1733" y="398"/>
                    </a:lnTo>
                    <a:cubicBezTo>
                      <a:pt x="1686" y="355"/>
                      <a:pt x="1334" y="0"/>
                      <a:pt x="8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15" name="Google Shape;1015;p40"/>
              <p:cNvSpPr/>
              <p:nvPr/>
            </p:nvSpPr>
            <p:spPr>
              <a:xfrm>
                <a:off x="8089488" y="1822243"/>
                <a:ext cx="32226" cy="47314"/>
              </a:xfrm>
              <a:custGeom>
                <a:avLst/>
                <a:gdLst/>
                <a:ahLst/>
                <a:cxnLst/>
                <a:rect l="l" t="t" r="r" b="b"/>
                <a:pathLst>
                  <a:path w="786" h="1154" extrusionOk="0">
                    <a:moveTo>
                      <a:pt x="365" y="0"/>
                    </a:moveTo>
                    <a:cubicBezTo>
                      <a:pt x="156" y="0"/>
                      <a:pt x="0" y="260"/>
                      <a:pt x="0" y="575"/>
                    </a:cubicBezTo>
                    <a:cubicBezTo>
                      <a:pt x="0" y="890"/>
                      <a:pt x="156" y="1154"/>
                      <a:pt x="365" y="1154"/>
                    </a:cubicBezTo>
                    <a:cubicBezTo>
                      <a:pt x="630" y="1154"/>
                      <a:pt x="785" y="890"/>
                      <a:pt x="785" y="575"/>
                    </a:cubicBezTo>
                    <a:cubicBezTo>
                      <a:pt x="785" y="260"/>
                      <a:pt x="575" y="0"/>
                      <a:pt x="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16" name="Google Shape;1016;p40"/>
              <p:cNvSpPr/>
              <p:nvPr/>
            </p:nvSpPr>
            <p:spPr>
              <a:xfrm>
                <a:off x="8184116" y="1818717"/>
                <a:ext cx="70930" cy="25051"/>
              </a:xfrm>
              <a:custGeom>
                <a:avLst/>
                <a:gdLst/>
                <a:ahLst/>
                <a:cxnLst/>
                <a:rect l="l" t="t" r="r" b="b"/>
                <a:pathLst>
                  <a:path w="1730" h="611" extrusionOk="0">
                    <a:moveTo>
                      <a:pt x="914" y="0"/>
                    </a:moveTo>
                    <a:cubicBezTo>
                      <a:pt x="840" y="0"/>
                      <a:pt x="762" y="10"/>
                      <a:pt x="680" y="31"/>
                    </a:cubicBezTo>
                    <a:cubicBezTo>
                      <a:pt x="315" y="86"/>
                      <a:pt x="105" y="346"/>
                      <a:pt x="0" y="506"/>
                    </a:cubicBezTo>
                    <a:lnTo>
                      <a:pt x="156" y="611"/>
                    </a:lnTo>
                    <a:cubicBezTo>
                      <a:pt x="210" y="506"/>
                      <a:pt x="420" y="296"/>
                      <a:pt x="680" y="241"/>
                    </a:cubicBezTo>
                    <a:cubicBezTo>
                      <a:pt x="745" y="228"/>
                      <a:pt x="807" y="223"/>
                      <a:pt x="867" y="223"/>
                    </a:cubicBezTo>
                    <a:cubicBezTo>
                      <a:pt x="1291" y="223"/>
                      <a:pt x="1580" y="512"/>
                      <a:pt x="1624" y="556"/>
                    </a:cubicBezTo>
                    <a:lnTo>
                      <a:pt x="1729" y="401"/>
                    </a:lnTo>
                    <a:cubicBezTo>
                      <a:pt x="1686" y="354"/>
                      <a:pt x="1370" y="0"/>
                      <a:pt x="9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17" name="Google Shape;1017;p40"/>
              <p:cNvSpPr/>
              <p:nvPr/>
            </p:nvSpPr>
            <p:spPr>
              <a:xfrm>
                <a:off x="8199081" y="1819988"/>
                <a:ext cx="32390" cy="47355"/>
              </a:xfrm>
              <a:custGeom>
                <a:avLst/>
                <a:gdLst/>
                <a:ahLst/>
                <a:cxnLst/>
                <a:rect l="l" t="t" r="r" b="b"/>
                <a:pathLst>
                  <a:path w="790" h="1155" extrusionOk="0">
                    <a:moveTo>
                      <a:pt x="420" y="0"/>
                    </a:moveTo>
                    <a:cubicBezTo>
                      <a:pt x="160" y="0"/>
                      <a:pt x="0" y="265"/>
                      <a:pt x="0" y="580"/>
                    </a:cubicBezTo>
                    <a:cubicBezTo>
                      <a:pt x="0" y="894"/>
                      <a:pt x="210" y="1154"/>
                      <a:pt x="420" y="1154"/>
                    </a:cubicBezTo>
                    <a:cubicBezTo>
                      <a:pt x="630" y="1154"/>
                      <a:pt x="789" y="894"/>
                      <a:pt x="789" y="580"/>
                    </a:cubicBezTo>
                    <a:cubicBezTo>
                      <a:pt x="789" y="265"/>
                      <a:pt x="630" y="0"/>
                      <a:pt x="4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18" name="Google Shape;1018;p40"/>
              <p:cNvSpPr/>
              <p:nvPr/>
            </p:nvSpPr>
            <p:spPr>
              <a:xfrm>
                <a:off x="8125978" y="1832903"/>
                <a:ext cx="38745" cy="71094"/>
              </a:xfrm>
              <a:custGeom>
                <a:avLst/>
                <a:gdLst/>
                <a:ahLst/>
                <a:cxnLst/>
                <a:rect l="l" t="t" r="r" b="b"/>
                <a:pathLst>
                  <a:path w="945" h="1734" extrusionOk="0">
                    <a:moveTo>
                      <a:pt x="789" y="0"/>
                    </a:moveTo>
                    <a:cubicBezTo>
                      <a:pt x="789" y="265"/>
                      <a:pt x="734" y="525"/>
                      <a:pt x="629" y="789"/>
                    </a:cubicBezTo>
                    <a:cubicBezTo>
                      <a:pt x="525" y="1049"/>
                      <a:pt x="369" y="1314"/>
                      <a:pt x="159" y="1523"/>
                    </a:cubicBezTo>
                    <a:lnTo>
                      <a:pt x="0" y="1628"/>
                    </a:lnTo>
                    <a:lnTo>
                      <a:pt x="944" y="1733"/>
                    </a:lnTo>
                    <a:lnTo>
                      <a:pt x="944" y="1574"/>
                    </a:lnTo>
                    <a:lnTo>
                      <a:pt x="420" y="1523"/>
                    </a:lnTo>
                    <a:cubicBezTo>
                      <a:pt x="579" y="1314"/>
                      <a:pt x="734" y="1049"/>
                      <a:pt x="839" y="839"/>
                    </a:cubicBezTo>
                    <a:cubicBezTo>
                      <a:pt x="944" y="579"/>
                      <a:pt x="944" y="315"/>
                      <a:pt x="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19" name="Google Shape;1019;p40"/>
              <p:cNvSpPr/>
              <p:nvPr/>
            </p:nvSpPr>
            <p:spPr>
              <a:xfrm>
                <a:off x="8138852" y="1938354"/>
                <a:ext cx="68880" cy="25297"/>
              </a:xfrm>
              <a:custGeom>
                <a:avLst/>
                <a:gdLst/>
                <a:ahLst/>
                <a:cxnLst/>
                <a:rect l="l" t="t" r="r" b="b"/>
                <a:pathLst>
                  <a:path w="1680" h="617" extrusionOk="0">
                    <a:moveTo>
                      <a:pt x="1574" y="1"/>
                    </a:moveTo>
                    <a:cubicBezTo>
                      <a:pt x="1419" y="105"/>
                      <a:pt x="1155" y="315"/>
                      <a:pt x="840" y="366"/>
                    </a:cubicBezTo>
                    <a:cubicBezTo>
                      <a:pt x="706" y="410"/>
                      <a:pt x="572" y="427"/>
                      <a:pt x="450" y="427"/>
                    </a:cubicBezTo>
                    <a:cubicBezTo>
                      <a:pt x="286" y="427"/>
                      <a:pt x="144" y="397"/>
                      <a:pt x="55" y="366"/>
                    </a:cubicBezTo>
                    <a:lnTo>
                      <a:pt x="1" y="575"/>
                    </a:lnTo>
                    <a:lnTo>
                      <a:pt x="106" y="575"/>
                    </a:lnTo>
                    <a:cubicBezTo>
                      <a:pt x="211" y="603"/>
                      <a:pt x="329" y="616"/>
                      <a:pt x="461" y="616"/>
                    </a:cubicBezTo>
                    <a:cubicBezTo>
                      <a:pt x="592" y="616"/>
                      <a:pt x="737" y="603"/>
                      <a:pt x="895" y="575"/>
                    </a:cubicBezTo>
                    <a:cubicBezTo>
                      <a:pt x="1260" y="471"/>
                      <a:pt x="1524" y="261"/>
                      <a:pt x="1679" y="105"/>
                    </a:cubicBezTo>
                    <a:lnTo>
                      <a:pt x="1574" y="1"/>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20" name="Google Shape;1020;p40"/>
              <p:cNvSpPr/>
              <p:nvPr/>
            </p:nvSpPr>
            <p:spPr>
              <a:xfrm>
                <a:off x="8031350" y="1660581"/>
                <a:ext cx="283925" cy="196103"/>
              </a:xfrm>
              <a:custGeom>
                <a:avLst/>
                <a:gdLst/>
                <a:ahLst/>
                <a:cxnLst/>
                <a:rect l="l" t="t" r="r" b="b"/>
                <a:pathLst>
                  <a:path w="6925" h="4783" extrusionOk="0">
                    <a:moveTo>
                      <a:pt x="3734" y="1"/>
                    </a:moveTo>
                    <a:cubicBezTo>
                      <a:pt x="2936" y="1"/>
                      <a:pt x="2134" y="238"/>
                      <a:pt x="1523" y="636"/>
                    </a:cubicBezTo>
                    <a:cubicBezTo>
                      <a:pt x="789" y="1110"/>
                      <a:pt x="0" y="2055"/>
                      <a:pt x="264" y="2525"/>
                    </a:cubicBezTo>
                    <a:cubicBezTo>
                      <a:pt x="420" y="2839"/>
                      <a:pt x="999" y="2894"/>
                      <a:pt x="1313" y="2894"/>
                    </a:cubicBezTo>
                    <a:cubicBezTo>
                      <a:pt x="1367" y="2898"/>
                      <a:pt x="1418" y="2899"/>
                      <a:pt x="1468" y="2899"/>
                    </a:cubicBezTo>
                    <a:cubicBezTo>
                      <a:pt x="2096" y="2899"/>
                      <a:pt x="2424" y="2618"/>
                      <a:pt x="3202" y="2474"/>
                    </a:cubicBezTo>
                    <a:cubicBezTo>
                      <a:pt x="3557" y="2384"/>
                      <a:pt x="4012" y="2278"/>
                      <a:pt x="4454" y="2278"/>
                    </a:cubicBezTo>
                    <a:cubicBezTo>
                      <a:pt x="4796" y="2278"/>
                      <a:pt x="5131" y="2342"/>
                      <a:pt x="5405" y="2525"/>
                    </a:cubicBezTo>
                    <a:cubicBezTo>
                      <a:pt x="6139" y="3104"/>
                      <a:pt x="5875" y="4623"/>
                      <a:pt x="5825" y="4782"/>
                    </a:cubicBezTo>
                    <a:cubicBezTo>
                      <a:pt x="5980" y="4677"/>
                      <a:pt x="6874" y="3943"/>
                      <a:pt x="6924" y="2789"/>
                    </a:cubicBezTo>
                    <a:cubicBezTo>
                      <a:pt x="6924" y="1635"/>
                      <a:pt x="6139" y="951"/>
                      <a:pt x="5875" y="741"/>
                    </a:cubicBezTo>
                    <a:cubicBezTo>
                      <a:pt x="5282" y="224"/>
                      <a:pt x="4509" y="1"/>
                      <a:pt x="37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21" name="Google Shape;1021;p40"/>
              <p:cNvSpPr/>
              <p:nvPr/>
            </p:nvSpPr>
            <p:spPr>
              <a:xfrm>
                <a:off x="8181861" y="1787803"/>
                <a:ext cx="90364" cy="33702"/>
              </a:xfrm>
              <a:custGeom>
                <a:avLst/>
                <a:gdLst/>
                <a:ahLst/>
                <a:cxnLst/>
                <a:rect l="l" t="t" r="r" b="b"/>
                <a:pathLst>
                  <a:path w="2204" h="822" extrusionOk="0">
                    <a:moveTo>
                      <a:pt x="1104" y="1"/>
                    </a:moveTo>
                    <a:cubicBezTo>
                      <a:pt x="630" y="1"/>
                      <a:pt x="316" y="156"/>
                      <a:pt x="106" y="315"/>
                    </a:cubicBezTo>
                    <a:cubicBezTo>
                      <a:pt x="1" y="366"/>
                      <a:pt x="1" y="471"/>
                      <a:pt x="55" y="525"/>
                    </a:cubicBezTo>
                    <a:cubicBezTo>
                      <a:pt x="106" y="576"/>
                      <a:pt x="211" y="576"/>
                      <a:pt x="265" y="576"/>
                    </a:cubicBezTo>
                    <a:cubicBezTo>
                      <a:pt x="420" y="471"/>
                      <a:pt x="735" y="315"/>
                      <a:pt x="1050" y="315"/>
                    </a:cubicBezTo>
                    <a:cubicBezTo>
                      <a:pt x="1524" y="366"/>
                      <a:pt x="1784" y="630"/>
                      <a:pt x="1944" y="735"/>
                    </a:cubicBezTo>
                    <a:cubicBezTo>
                      <a:pt x="1973" y="796"/>
                      <a:pt x="2004" y="822"/>
                      <a:pt x="2045" y="822"/>
                    </a:cubicBezTo>
                    <a:cubicBezTo>
                      <a:pt x="2075" y="822"/>
                      <a:pt x="2110" y="808"/>
                      <a:pt x="2154" y="785"/>
                    </a:cubicBezTo>
                    <a:cubicBezTo>
                      <a:pt x="2204" y="735"/>
                      <a:pt x="2204" y="630"/>
                      <a:pt x="2154" y="525"/>
                    </a:cubicBezTo>
                    <a:cubicBezTo>
                      <a:pt x="1994" y="366"/>
                      <a:pt x="1629" y="51"/>
                      <a:pt x="11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22" name="Google Shape;1022;p40"/>
              <p:cNvSpPr/>
              <p:nvPr/>
            </p:nvSpPr>
            <p:spPr>
              <a:xfrm>
                <a:off x="8065749" y="1787803"/>
                <a:ext cx="90364" cy="27388"/>
              </a:xfrm>
              <a:custGeom>
                <a:avLst/>
                <a:gdLst/>
                <a:ahLst/>
                <a:cxnLst/>
                <a:rect l="l" t="t" r="r" b="b"/>
                <a:pathLst>
                  <a:path w="2204" h="668" extrusionOk="0">
                    <a:moveTo>
                      <a:pt x="1209" y="1"/>
                    </a:moveTo>
                    <a:cubicBezTo>
                      <a:pt x="630" y="1"/>
                      <a:pt x="265" y="261"/>
                      <a:pt x="55" y="420"/>
                    </a:cubicBezTo>
                    <a:cubicBezTo>
                      <a:pt x="0" y="471"/>
                      <a:pt x="0" y="576"/>
                      <a:pt x="55" y="630"/>
                    </a:cubicBezTo>
                    <a:cubicBezTo>
                      <a:pt x="80" y="655"/>
                      <a:pt x="119" y="668"/>
                      <a:pt x="158" y="668"/>
                    </a:cubicBezTo>
                    <a:cubicBezTo>
                      <a:pt x="198" y="668"/>
                      <a:pt x="237" y="655"/>
                      <a:pt x="265" y="630"/>
                    </a:cubicBezTo>
                    <a:cubicBezTo>
                      <a:pt x="420" y="525"/>
                      <a:pt x="735" y="315"/>
                      <a:pt x="1154" y="315"/>
                    </a:cubicBezTo>
                    <a:cubicBezTo>
                      <a:pt x="1524" y="315"/>
                      <a:pt x="1784" y="471"/>
                      <a:pt x="1943" y="630"/>
                    </a:cubicBezTo>
                    <a:cubicBezTo>
                      <a:pt x="1968" y="655"/>
                      <a:pt x="2007" y="668"/>
                      <a:pt x="2047" y="668"/>
                    </a:cubicBezTo>
                    <a:cubicBezTo>
                      <a:pt x="2086" y="668"/>
                      <a:pt x="2126" y="655"/>
                      <a:pt x="2153" y="630"/>
                    </a:cubicBezTo>
                    <a:cubicBezTo>
                      <a:pt x="2203" y="525"/>
                      <a:pt x="2203" y="420"/>
                      <a:pt x="2153" y="366"/>
                    </a:cubicBezTo>
                    <a:cubicBezTo>
                      <a:pt x="1943" y="211"/>
                      <a:pt x="1628" y="1"/>
                      <a:pt x="12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23" name="Google Shape;1023;p40"/>
              <p:cNvSpPr/>
              <p:nvPr/>
            </p:nvSpPr>
            <p:spPr>
              <a:xfrm>
                <a:off x="7504498" y="2125395"/>
                <a:ext cx="615123" cy="422095"/>
              </a:xfrm>
              <a:custGeom>
                <a:avLst/>
                <a:gdLst/>
                <a:ahLst/>
                <a:cxnLst/>
                <a:rect l="l" t="t" r="r" b="b"/>
                <a:pathLst>
                  <a:path w="15003" h="10295" extrusionOk="0">
                    <a:moveTo>
                      <a:pt x="13954" y="0"/>
                    </a:moveTo>
                    <a:cubicBezTo>
                      <a:pt x="13689" y="315"/>
                      <a:pt x="13324" y="734"/>
                      <a:pt x="12905" y="1259"/>
                    </a:cubicBezTo>
                    <a:cubicBezTo>
                      <a:pt x="12221" y="2203"/>
                      <a:pt x="11751" y="2992"/>
                      <a:pt x="11541" y="3412"/>
                    </a:cubicBezTo>
                    <a:cubicBezTo>
                      <a:pt x="11276" y="3936"/>
                      <a:pt x="10962" y="4566"/>
                      <a:pt x="10701" y="5350"/>
                    </a:cubicBezTo>
                    <a:cubicBezTo>
                      <a:pt x="10017" y="5350"/>
                      <a:pt x="9388" y="5300"/>
                      <a:pt x="8708" y="5300"/>
                    </a:cubicBezTo>
                    <a:cubicBezTo>
                      <a:pt x="6085" y="5245"/>
                      <a:pt x="3568" y="5090"/>
                      <a:pt x="1155" y="4880"/>
                    </a:cubicBezTo>
                    <a:cubicBezTo>
                      <a:pt x="785" y="5825"/>
                      <a:pt x="366" y="6819"/>
                      <a:pt x="1" y="7763"/>
                    </a:cubicBezTo>
                    <a:cubicBezTo>
                      <a:pt x="1835" y="8762"/>
                      <a:pt x="4247" y="9706"/>
                      <a:pt x="7135" y="10071"/>
                    </a:cubicBezTo>
                    <a:cubicBezTo>
                      <a:pt x="8133" y="10188"/>
                      <a:pt x="8999" y="10295"/>
                      <a:pt x="9771" y="10295"/>
                    </a:cubicBezTo>
                    <a:cubicBezTo>
                      <a:pt x="10742" y="10295"/>
                      <a:pt x="11566" y="10127"/>
                      <a:pt x="12325" y="9601"/>
                    </a:cubicBezTo>
                    <a:cubicBezTo>
                      <a:pt x="15003" y="7763"/>
                      <a:pt x="14214" y="3042"/>
                      <a:pt x="14163" y="2728"/>
                    </a:cubicBezTo>
                    <a:cubicBezTo>
                      <a:pt x="14109" y="1783"/>
                      <a:pt x="14059" y="894"/>
                      <a:pt x="139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24" name="Google Shape;1024;p40"/>
              <p:cNvSpPr/>
              <p:nvPr/>
            </p:nvSpPr>
            <p:spPr>
              <a:xfrm>
                <a:off x="7463580" y="3048011"/>
                <a:ext cx="621642" cy="940048"/>
              </a:xfrm>
              <a:custGeom>
                <a:avLst/>
                <a:gdLst/>
                <a:ahLst/>
                <a:cxnLst/>
                <a:rect l="l" t="t" r="r" b="b"/>
                <a:pathLst>
                  <a:path w="15162" h="22928" extrusionOk="0">
                    <a:moveTo>
                      <a:pt x="13702" y="1"/>
                    </a:moveTo>
                    <a:cubicBezTo>
                      <a:pt x="8371" y="1"/>
                      <a:pt x="4346" y="1710"/>
                      <a:pt x="3726" y="3619"/>
                    </a:cubicBezTo>
                    <a:cubicBezTo>
                      <a:pt x="3621" y="4039"/>
                      <a:pt x="3252" y="5718"/>
                      <a:pt x="3357" y="7081"/>
                    </a:cubicBezTo>
                    <a:cubicBezTo>
                      <a:pt x="3412" y="7291"/>
                      <a:pt x="3462" y="7921"/>
                      <a:pt x="3567" y="8760"/>
                    </a:cubicBezTo>
                    <a:cubicBezTo>
                      <a:pt x="3831" y="10598"/>
                      <a:pt x="3987" y="10858"/>
                      <a:pt x="4511" y="13850"/>
                    </a:cubicBezTo>
                    <a:cubicBezTo>
                      <a:pt x="5350" y="18676"/>
                      <a:pt x="5195" y="19410"/>
                      <a:pt x="4721" y="20145"/>
                    </a:cubicBezTo>
                    <a:cubicBezTo>
                      <a:pt x="4356" y="20774"/>
                      <a:pt x="3252" y="22083"/>
                      <a:pt x="0" y="22923"/>
                    </a:cubicBezTo>
                    <a:cubicBezTo>
                      <a:pt x="311" y="22926"/>
                      <a:pt x="610" y="22927"/>
                      <a:pt x="897" y="22927"/>
                    </a:cubicBezTo>
                    <a:cubicBezTo>
                      <a:pt x="6016" y="22927"/>
                      <a:pt x="7247" y="22478"/>
                      <a:pt x="7398" y="22033"/>
                    </a:cubicBezTo>
                    <a:cubicBezTo>
                      <a:pt x="7449" y="21823"/>
                      <a:pt x="7239" y="21509"/>
                      <a:pt x="7293" y="20720"/>
                    </a:cubicBezTo>
                    <a:cubicBezTo>
                      <a:pt x="7293" y="20195"/>
                      <a:pt x="7398" y="19830"/>
                      <a:pt x="7449" y="19671"/>
                    </a:cubicBezTo>
                    <a:cubicBezTo>
                      <a:pt x="8288" y="16838"/>
                      <a:pt x="9182" y="13691"/>
                      <a:pt x="8447" y="10808"/>
                    </a:cubicBezTo>
                    <a:cubicBezTo>
                      <a:pt x="8028" y="9129"/>
                      <a:pt x="7818" y="8710"/>
                      <a:pt x="7868" y="8290"/>
                    </a:cubicBezTo>
                    <a:cubicBezTo>
                      <a:pt x="7868" y="8131"/>
                      <a:pt x="7923" y="7921"/>
                      <a:pt x="8028" y="7711"/>
                    </a:cubicBezTo>
                    <a:cubicBezTo>
                      <a:pt x="8812" y="6032"/>
                      <a:pt x="13428" y="7556"/>
                      <a:pt x="14742" y="5667"/>
                    </a:cubicBezTo>
                    <a:cubicBezTo>
                      <a:pt x="15161" y="5088"/>
                      <a:pt x="15107" y="4354"/>
                      <a:pt x="14952" y="3149"/>
                    </a:cubicBezTo>
                    <a:cubicBezTo>
                      <a:pt x="14847" y="1681"/>
                      <a:pt x="14322" y="632"/>
                      <a:pt x="13953" y="2"/>
                    </a:cubicBezTo>
                    <a:cubicBezTo>
                      <a:pt x="13869" y="1"/>
                      <a:pt x="13786" y="1"/>
                      <a:pt x="13702" y="1"/>
                    </a:cubicBezTo>
                    <a:close/>
                  </a:path>
                </a:pathLst>
              </a:custGeom>
              <a:solidFill>
                <a:srgbClr val="B67E6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25" name="Google Shape;1025;p40"/>
              <p:cNvSpPr/>
              <p:nvPr/>
            </p:nvSpPr>
            <p:spPr>
              <a:xfrm>
                <a:off x="7463580" y="3043788"/>
                <a:ext cx="565718" cy="948371"/>
              </a:xfrm>
              <a:custGeom>
                <a:avLst/>
                <a:gdLst/>
                <a:ahLst/>
                <a:cxnLst/>
                <a:rect l="l" t="t" r="r" b="b"/>
                <a:pathLst>
                  <a:path w="13798" h="23131" extrusionOk="0">
                    <a:moveTo>
                      <a:pt x="13743" y="0"/>
                    </a:moveTo>
                    <a:cubicBezTo>
                      <a:pt x="8603" y="0"/>
                      <a:pt x="4251" y="1574"/>
                      <a:pt x="3621" y="3722"/>
                    </a:cubicBezTo>
                    <a:cubicBezTo>
                      <a:pt x="3517" y="4142"/>
                      <a:pt x="3147" y="5821"/>
                      <a:pt x="3252" y="7239"/>
                    </a:cubicBezTo>
                    <a:cubicBezTo>
                      <a:pt x="3307" y="7394"/>
                      <a:pt x="3357" y="8024"/>
                      <a:pt x="3462" y="8863"/>
                    </a:cubicBezTo>
                    <a:cubicBezTo>
                      <a:pt x="3567" y="9862"/>
                      <a:pt x="3726" y="10437"/>
                      <a:pt x="3882" y="11226"/>
                    </a:cubicBezTo>
                    <a:cubicBezTo>
                      <a:pt x="3987" y="11855"/>
                      <a:pt x="4146" y="12640"/>
                      <a:pt x="4406" y="14004"/>
                    </a:cubicBezTo>
                    <a:cubicBezTo>
                      <a:pt x="5245" y="18884"/>
                      <a:pt x="5036" y="19513"/>
                      <a:pt x="4671" y="20193"/>
                    </a:cubicBezTo>
                    <a:cubicBezTo>
                      <a:pt x="3882" y="21402"/>
                      <a:pt x="2308" y="22346"/>
                      <a:pt x="0" y="22921"/>
                    </a:cubicBezTo>
                    <a:lnTo>
                      <a:pt x="55" y="23131"/>
                    </a:lnTo>
                    <a:cubicBezTo>
                      <a:pt x="2413" y="22556"/>
                      <a:pt x="4041" y="21557"/>
                      <a:pt x="4826" y="20298"/>
                    </a:cubicBezTo>
                    <a:cubicBezTo>
                      <a:pt x="5300" y="19513"/>
                      <a:pt x="5455" y="18674"/>
                      <a:pt x="4616" y="13953"/>
                    </a:cubicBezTo>
                    <a:cubicBezTo>
                      <a:pt x="4356" y="12589"/>
                      <a:pt x="4196" y="11800"/>
                      <a:pt x="4091" y="11171"/>
                    </a:cubicBezTo>
                    <a:cubicBezTo>
                      <a:pt x="3936" y="10386"/>
                      <a:pt x="3831" y="9862"/>
                      <a:pt x="3672" y="8863"/>
                    </a:cubicBezTo>
                    <a:cubicBezTo>
                      <a:pt x="3567" y="8024"/>
                      <a:pt x="3517" y="7394"/>
                      <a:pt x="3462" y="7184"/>
                    </a:cubicBezTo>
                    <a:cubicBezTo>
                      <a:pt x="3357" y="5821"/>
                      <a:pt x="3726" y="4197"/>
                      <a:pt x="3831" y="3777"/>
                    </a:cubicBezTo>
                    <a:cubicBezTo>
                      <a:pt x="4146" y="2833"/>
                      <a:pt x="5245" y="1939"/>
                      <a:pt x="7029" y="1259"/>
                    </a:cubicBezTo>
                    <a:cubicBezTo>
                      <a:pt x="8867" y="575"/>
                      <a:pt x="11225" y="210"/>
                      <a:pt x="13743" y="210"/>
                    </a:cubicBezTo>
                    <a:lnTo>
                      <a:pt x="13798" y="210"/>
                    </a:lnTo>
                    <a:lnTo>
                      <a:pt x="13798" y="0"/>
                    </a:lnTo>
                    <a:close/>
                  </a:path>
                </a:pathLst>
              </a:custGeom>
              <a:solidFill>
                <a:srgbClr val="905F4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26" name="Google Shape;1026;p40"/>
              <p:cNvSpPr/>
              <p:nvPr/>
            </p:nvSpPr>
            <p:spPr>
              <a:xfrm>
                <a:off x="7424835" y="3901788"/>
                <a:ext cx="365679" cy="116809"/>
              </a:xfrm>
              <a:custGeom>
                <a:avLst/>
                <a:gdLst/>
                <a:ahLst/>
                <a:cxnLst/>
                <a:rect l="l" t="t" r="r" b="b"/>
                <a:pathLst>
                  <a:path w="8919" h="2849" extrusionOk="0">
                    <a:moveTo>
                      <a:pt x="8238" y="1"/>
                    </a:moveTo>
                    <a:cubicBezTo>
                      <a:pt x="8079" y="210"/>
                      <a:pt x="7764" y="630"/>
                      <a:pt x="7240" y="999"/>
                    </a:cubicBezTo>
                    <a:cubicBezTo>
                      <a:pt x="7240" y="999"/>
                      <a:pt x="6874" y="1259"/>
                      <a:pt x="6400" y="1419"/>
                    </a:cubicBezTo>
                    <a:cubicBezTo>
                      <a:pt x="5942" y="1602"/>
                      <a:pt x="5407" y="1664"/>
                      <a:pt x="4896" y="1664"/>
                    </a:cubicBezTo>
                    <a:cubicBezTo>
                      <a:pt x="3944" y="1664"/>
                      <a:pt x="3075" y="1452"/>
                      <a:pt x="2938" y="1419"/>
                    </a:cubicBezTo>
                    <a:cubicBezTo>
                      <a:pt x="2783" y="1419"/>
                      <a:pt x="2573" y="1469"/>
                      <a:pt x="2363" y="1524"/>
                    </a:cubicBezTo>
                    <a:cubicBezTo>
                      <a:pt x="2099" y="1524"/>
                      <a:pt x="1839" y="1574"/>
                      <a:pt x="1574" y="1629"/>
                    </a:cubicBezTo>
                    <a:cubicBezTo>
                      <a:pt x="1260" y="1734"/>
                      <a:pt x="945" y="1784"/>
                      <a:pt x="685" y="1889"/>
                    </a:cubicBezTo>
                    <a:cubicBezTo>
                      <a:pt x="475" y="1994"/>
                      <a:pt x="1" y="2258"/>
                      <a:pt x="106" y="2518"/>
                    </a:cubicBezTo>
                    <a:cubicBezTo>
                      <a:pt x="211" y="2783"/>
                      <a:pt x="840" y="2833"/>
                      <a:pt x="2204" y="2833"/>
                    </a:cubicBezTo>
                    <a:cubicBezTo>
                      <a:pt x="2550" y="2844"/>
                      <a:pt x="2881" y="2849"/>
                      <a:pt x="3199" y="2849"/>
                    </a:cubicBezTo>
                    <a:cubicBezTo>
                      <a:pt x="4420" y="2849"/>
                      <a:pt x="5444" y="2783"/>
                      <a:pt x="6400" y="2783"/>
                    </a:cubicBezTo>
                    <a:lnTo>
                      <a:pt x="8079" y="2783"/>
                    </a:lnTo>
                    <a:cubicBezTo>
                      <a:pt x="8184" y="2728"/>
                      <a:pt x="8813" y="2258"/>
                      <a:pt x="8868" y="1419"/>
                    </a:cubicBezTo>
                    <a:cubicBezTo>
                      <a:pt x="8918" y="580"/>
                      <a:pt x="8343" y="55"/>
                      <a:pt x="82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27" name="Google Shape;1027;p40"/>
              <p:cNvSpPr/>
              <p:nvPr/>
            </p:nvSpPr>
            <p:spPr>
              <a:xfrm>
                <a:off x="7497979" y="2106125"/>
                <a:ext cx="871127" cy="1333402"/>
              </a:xfrm>
              <a:custGeom>
                <a:avLst/>
                <a:gdLst/>
                <a:ahLst/>
                <a:cxnLst/>
                <a:rect l="l" t="t" r="r" b="b"/>
                <a:pathLst>
                  <a:path w="21247" h="32522" extrusionOk="0">
                    <a:moveTo>
                      <a:pt x="19463" y="0"/>
                    </a:moveTo>
                    <a:cubicBezTo>
                      <a:pt x="19253" y="260"/>
                      <a:pt x="18884" y="680"/>
                      <a:pt x="18309" y="1049"/>
                    </a:cubicBezTo>
                    <a:cubicBezTo>
                      <a:pt x="18204" y="1154"/>
                      <a:pt x="17835" y="1364"/>
                      <a:pt x="17205" y="1574"/>
                    </a:cubicBezTo>
                    <a:cubicBezTo>
                      <a:pt x="16360" y="1875"/>
                      <a:pt x="15481" y="1951"/>
                      <a:pt x="14786" y="1951"/>
                    </a:cubicBezTo>
                    <a:cubicBezTo>
                      <a:pt x="14273" y="1951"/>
                      <a:pt x="13861" y="1910"/>
                      <a:pt x="13638" y="1888"/>
                    </a:cubicBezTo>
                    <a:cubicBezTo>
                      <a:pt x="13378" y="2149"/>
                      <a:pt x="13009" y="2518"/>
                      <a:pt x="12694" y="3147"/>
                    </a:cubicBezTo>
                    <a:cubicBezTo>
                      <a:pt x="11960" y="4561"/>
                      <a:pt x="12170" y="6030"/>
                      <a:pt x="12484" y="7499"/>
                    </a:cubicBezTo>
                    <a:cubicBezTo>
                      <a:pt x="13324" y="11800"/>
                      <a:pt x="13953" y="13793"/>
                      <a:pt x="14373" y="17205"/>
                    </a:cubicBezTo>
                    <a:cubicBezTo>
                      <a:pt x="14427" y="17780"/>
                      <a:pt x="14478" y="18200"/>
                      <a:pt x="14532" y="18514"/>
                    </a:cubicBezTo>
                    <a:cubicBezTo>
                      <a:pt x="13743" y="19039"/>
                      <a:pt x="12434" y="19878"/>
                      <a:pt x="10806" y="20613"/>
                    </a:cubicBezTo>
                    <a:cubicBezTo>
                      <a:pt x="6140" y="22816"/>
                      <a:pt x="3882" y="22346"/>
                      <a:pt x="2203" y="23970"/>
                    </a:cubicBezTo>
                    <a:cubicBezTo>
                      <a:pt x="1049" y="25124"/>
                      <a:pt x="0" y="27381"/>
                      <a:pt x="1104" y="32522"/>
                    </a:cubicBezTo>
                    <a:cubicBezTo>
                      <a:pt x="3148" y="32362"/>
                      <a:pt x="5246" y="32207"/>
                      <a:pt x="7294" y="31997"/>
                    </a:cubicBezTo>
                    <a:cubicBezTo>
                      <a:pt x="8541" y="29294"/>
                      <a:pt x="10353" y="26332"/>
                      <a:pt x="12428" y="26332"/>
                    </a:cubicBezTo>
                    <a:cubicBezTo>
                      <a:pt x="12447" y="26332"/>
                      <a:pt x="12466" y="26332"/>
                      <a:pt x="12484" y="26332"/>
                    </a:cubicBezTo>
                    <a:cubicBezTo>
                      <a:pt x="14008" y="26383"/>
                      <a:pt x="14427" y="28011"/>
                      <a:pt x="15737" y="28011"/>
                    </a:cubicBezTo>
                    <a:cubicBezTo>
                      <a:pt x="18414" y="27956"/>
                      <a:pt x="21142" y="21716"/>
                      <a:pt x="21246" y="15841"/>
                    </a:cubicBezTo>
                    <a:cubicBezTo>
                      <a:pt x="21246" y="14213"/>
                      <a:pt x="21087" y="14003"/>
                      <a:pt x="20458" y="9073"/>
                    </a:cubicBezTo>
                    <a:cubicBezTo>
                      <a:pt x="19933" y="5245"/>
                      <a:pt x="19673" y="2098"/>
                      <a:pt x="194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28" name="Google Shape;1028;p40"/>
              <p:cNvSpPr/>
              <p:nvPr/>
            </p:nvSpPr>
            <p:spPr>
              <a:xfrm>
                <a:off x="7497979" y="2110389"/>
                <a:ext cx="630252" cy="1436681"/>
              </a:xfrm>
              <a:custGeom>
                <a:avLst/>
                <a:gdLst/>
                <a:ahLst/>
                <a:cxnLst/>
                <a:rect l="l" t="t" r="r" b="b"/>
                <a:pathLst>
                  <a:path w="15372" h="35041" extrusionOk="0">
                    <a:moveTo>
                      <a:pt x="15107" y="1"/>
                    </a:moveTo>
                    <a:lnTo>
                      <a:pt x="15107" y="1"/>
                    </a:lnTo>
                    <a:cubicBezTo>
                      <a:pt x="14897" y="211"/>
                      <a:pt x="14637" y="525"/>
                      <a:pt x="14218" y="891"/>
                    </a:cubicBezTo>
                    <a:cubicBezTo>
                      <a:pt x="13693" y="1365"/>
                      <a:pt x="13429" y="1520"/>
                      <a:pt x="13219" y="1679"/>
                    </a:cubicBezTo>
                    <a:cubicBezTo>
                      <a:pt x="11855" y="2833"/>
                      <a:pt x="11855" y="5192"/>
                      <a:pt x="11805" y="6031"/>
                    </a:cubicBezTo>
                    <a:cubicBezTo>
                      <a:pt x="11805" y="7554"/>
                      <a:pt x="12170" y="8024"/>
                      <a:pt x="12644" y="10177"/>
                    </a:cubicBezTo>
                    <a:cubicBezTo>
                      <a:pt x="13429" y="13899"/>
                      <a:pt x="13903" y="16312"/>
                      <a:pt x="12694" y="17836"/>
                    </a:cubicBezTo>
                    <a:cubicBezTo>
                      <a:pt x="12380" y="18201"/>
                      <a:pt x="11385" y="18675"/>
                      <a:pt x="9392" y="19514"/>
                    </a:cubicBezTo>
                    <a:cubicBezTo>
                      <a:pt x="6924" y="20614"/>
                      <a:pt x="6610" y="20509"/>
                      <a:pt x="5090" y="21243"/>
                    </a:cubicBezTo>
                    <a:cubicBezTo>
                      <a:pt x="3043" y="22242"/>
                      <a:pt x="1784" y="22922"/>
                      <a:pt x="894" y="24340"/>
                    </a:cubicBezTo>
                    <a:cubicBezTo>
                      <a:pt x="0" y="25704"/>
                      <a:pt x="0" y="27068"/>
                      <a:pt x="0" y="28851"/>
                    </a:cubicBezTo>
                    <a:cubicBezTo>
                      <a:pt x="0" y="30265"/>
                      <a:pt x="160" y="32468"/>
                      <a:pt x="1154" y="35041"/>
                    </a:cubicBezTo>
                    <a:cubicBezTo>
                      <a:pt x="1524" y="34881"/>
                      <a:pt x="1889" y="34776"/>
                      <a:pt x="2258" y="34621"/>
                    </a:cubicBezTo>
                    <a:cubicBezTo>
                      <a:pt x="840" y="27907"/>
                      <a:pt x="1994" y="25284"/>
                      <a:pt x="3357" y="24180"/>
                    </a:cubicBezTo>
                    <a:cubicBezTo>
                      <a:pt x="4511" y="23186"/>
                      <a:pt x="5510" y="23501"/>
                      <a:pt x="9916" y="21822"/>
                    </a:cubicBezTo>
                    <a:cubicBezTo>
                      <a:pt x="12434" y="20878"/>
                      <a:pt x="13693" y="20404"/>
                      <a:pt x="14532" y="19145"/>
                    </a:cubicBezTo>
                    <a:cubicBezTo>
                      <a:pt x="15372" y="17836"/>
                      <a:pt x="15267" y="16312"/>
                      <a:pt x="15107" y="13220"/>
                    </a:cubicBezTo>
                    <a:cubicBezTo>
                      <a:pt x="15002" y="11906"/>
                      <a:pt x="14792" y="9548"/>
                      <a:pt x="14373" y="7030"/>
                    </a:cubicBezTo>
                    <a:cubicBezTo>
                      <a:pt x="14268" y="6451"/>
                      <a:pt x="14218" y="6031"/>
                      <a:pt x="14218" y="5611"/>
                    </a:cubicBezTo>
                    <a:cubicBezTo>
                      <a:pt x="14218" y="5611"/>
                      <a:pt x="14163" y="5087"/>
                      <a:pt x="14163" y="4617"/>
                    </a:cubicBezTo>
                    <a:cubicBezTo>
                      <a:pt x="14163" y="3778"/>
                      <a:pt x="14427" y="2099"/>
                      <a:pt x="15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29" name="Google Shape;1029;p40"/>
              <p:cNvSpPr/>
              <p:nvPr/>
            </p:nvSpPr>
            <p:spPr>
              <a:xfrm>
                <a:off x="7977640" y="2215717"/>
                <a:ext cx="86059" cy="580683"/>
              </a:xfrm>
              <a:custGeom>
                <a:avLst/>
                <a:gdLst/>
                <a:ahLst/>
                <a:cxnLst/>
                <a:rect l="l" t="t" r="r" b="b"/>
                <a:pathLst>
                  <a:path w="2099" h="14163" extrusionOk="0">
                    <a:moveTo>
                      <a:pt x="785" y="0"/>
                    </a:moveTo>
                    <a:cubicBezTo>
                      <a:pt x="51" y="1364"/>
                      <a:pt x="1" y="2782"/>
                      <a:pt x="1" y="3462"/>
                    </a:cubicBezTo>
                    <a:cubicBezTo>
                      <a:pt x="1" y="4461"/>
                      <a:pt x="156" y="4985"/>
                      <a:pt x="366" y="5875"/>
                    </a:cubicBezTo>
                    <a:cubicBezTo>
                      <a:pt x="525" y="6349"/>
                      <a:pt x="681" y="6874"/>
                      <a:pt x="840" y="7608"/>
                    </a:cubicBezTo>
                    <a:cubicBezTo>
                      <a:pt x="1415" y="10491"/>
                      <a:pt x="1889" y="12589"/>
                      <a:pt x="1469" y="14113"/>
                    </a:cubicBezTo>
                    <a:lnTo>
                      <a:pt x="1679" y="14163"/>
                    </a:lnTo>
                    <a:cubicBezTo>
                      <a:pt x="2099" y="12589"/>
                      <a:pt x="1625" y="10491"/>
                      <a:pt x="1050" y="7554"/>
                    </a:cubicBezTo>
                    <a:cubicBezTo>
                      <a:pt x="890" y="6819"/>
                      <a:pt x="735" y="6244"/>
                      <a:pt x="576" y="5825"/>
                    </a:cubicBezTo>
                    <a:cubicBezTo>
                      <a:pt x="366" y="4985"/>
                      <a:pt x="211" y="4406"/>
                      <a:pt x="211" y="3462"/>
                    </a:cubicBezTo>
                    <a:cubicBezTo>
                      <a:pt x="261" y="2782"/>
                      <a:pt x="261" y="1418"/>
                      <a:pt x="995" y="105"/>
                    </a:cubicBezTo>
                    <a:lnTo>
                      <a:pt x="785" y="0"/>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30" name="Google Shape;1030;p40"/>
              <p:cNvSpPr/>
              <p:nvPr/>
            </p:nvSpPr>
            <p:spPr>
              <a:xfrm>
                <a:off x="7672271" y="2082345"/>
                <a:ext cx="815039" cy="1473335"/>
              </a:xfrm>
              <a:custGeom>
                <a:avLst/>
                <a:gdLst/>
                <a:ahLst/>
                <a:cxnLst/>
                <a:rect l="l" t="t" r="r" b="b"/>
                <a:pathLst>
                  <a:path w="19879" h="35935" extrusionOk="0">
                    <a:moveTo>
                      <a:pt x="15107" y="1"/>
                    </a:moveTo>
                    <a:cubicBezTo>
                      <a:pt x="14738" y="580"/>
                      <a:pt x="14268" y="1470"/>
                      <a:pt x="13899" y="2624"/>
                    </a:cubicBezTo>
                    <a:cubicBezTo>
                      <a:pt x="13269" y="4776"/>
                      <a:pt x="13429" y="6610"/>
                      <a:pt x="13533" y="8079"/>
                    </a:cubicBezTo>
                    <a:cubicBezTo>
                      <a:pt x="14318" y="16052"/>
                      <a:pt x="15053" y="17785"/>
                      <a:pt x="13848" y="19883"/>
                    </a:cubicBezTo>
                    <a:cubicBezTo>
                      <a:pt x="13324" y="20773"/>
                      <a:pt x="12745" y="21247"/>
                      <a:pt x="11486" y="22137"/>
                    </a:cubicBezTo>
                    <a:cubicBezTo>
                      <a:pt x="7079" y="25548"/>
                      <a:pt x="4247" y="23870"/>
                      <a:pt x="1939" y="26543"/>
                    </a:cubicBezTo>
                    <a:cubicBezTo>
                      <a:pt x="0" y="28851"/>
                      <a:pt x="105" y="32368"/>
                      <a:pt x="105" y="33102"/>
                    </a:cubicBezTo>
                    <a:cubicBezTo>
                      <a:pt x="155" y="34256"/>
                      <a:pt x="365" y="35146"/>
                      <a:pt x="575" y="35830"/>
                    </a:cubicBezTo>
                    <a:cubicBezTo>
                      <a:pt x="2044" y="35880"/>
                      <a:pt x="3513" y="35880"/>
                      <a:pt x="5036" y="35934"/>
                    </a:cubicBezTo>
                    <a:cubicBezTo>
                      <a:pt x="5036" y="34621"/>
                      <a:pt x="5296" y="32892"/>
                      <a:pt x="6450" y="31948"/>
                    </a:cubicBezTo>
                    <a:cubicBezTo>
                      <a:pt x="7079" y="31474"/>
                      <a:pt x="7499" y="31474"/>
                      <a:pt x="9547" y="31159"/>
                    </a:cubicBezTo>
                    <a:cubicBezTo>
                      <a:pt x="13743" y="30374"/>
                      <a:pt x="15577" y="29585"/>
                      <a:pt x="16102" y="29376"/>
                    </a:cubicBezTo>
                    <a:cubicBezTo>
                      <a:pt x="17151" y="28906"/>
                      <a:pt x="17675" y="28746"/>
                      <a:pt x="18095" y="28381"/>
                    </a:cubicBezTo>
                    <a:cubicBezTo>
                      <a:pt x="19878" y="26702"/>
                      <a:pt x="19564" y="23765"/>
                      <a:pt x="19459" y="22452"/>
                    </a:cubicBezTo>
                    <a:cubicBezTo>
                      <a:pt x="19249" y="20303"/>
                      <a:pt x="18674" y="19988"/>
                      <a:pt x="17990" y="16682"/>
                    </a:cubicBezTo>
                    <a:cubicBezTo>
                      <a:pt x="17675" y="15213"/>
                      <a:pt x="17570" y="14113"/>
                      <a:pt x="17415" y="12590"/>
                    </a:cubicBezTo>
                    <a:cubicBezTo>
                      <a:pt x="17256" y="11016"/>
                      <a:pt x="17151" y="9392"/>
                      <a:pt x="17100" y="7764"/>
                    </a:cubicBezTo>
                    <a:cubicBezTo>
                      <a:pt x="16995" y="5246"/>
                      <a:pt x="17520" y="2938"/>
                      <a:pt x="15841" y="790"/>
                    </a:cubicBezTo>
                    <a:cubicBezTo>
                      <a:pt x="15577" y="475"/>
                      <a:pt x="15317" y="211"/>
                      <a:pt x="151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31" name="Google Shape;1031;p40"/>
              <p:cNvSpPr/>
              <p:nvPr/>
            </p:nvSpPr>
            <p:spPr>
              <a:xfrm>
                <a:off x="8029259" y="2090955"/>
                <a:ext cx="94669" cy="161417"/>
              </a:xfrm>
              <a:custGeom>
                <a:avLst/>
                <a:gdLst/>
                <a:ahLst/>
                <a:cxnLst/>
                <a:rect l="l" t="t" r="r" b="b"/>
                <a:pathLst>
                  <a:path w="2309" h="3937" extrusionOk="0">
                    <a:moveTo>
                      <a:pt x="2309" y="1"/>
                    </a:moveTo>
                    <a:cubicBezTo>
                      <a:pt x="2204" y="55"/>
                      <a:pt x="2149" y="106"/>
                      <a:pt x="2099" y="160"/>
                    </a:cubicBezTo>
                    <a:cubicBezTo>
                      <a:pt x="995" y="945"/>
                      <a:pt x="315" y="2204"/>
                      <a:pt x="1" y="3882"/>
                    </a:cubicBezTo>
                    <a:lnTo>
                      <a:pt x="366" y="3937"/>
                    </a:lnTo>
                    <a:cubicBezTo>
                      <a:pt x="630" y="2468"/>
                      <a:pt x="1205" y="1314"/>
                      <a:pt x="2099" y="630"/>
                    </a:cubicBezTo>
                    <a:cubicBezTo>
                      <a:pt x="2099" y="580"/>
                      <a:pt x="2099" y="525"/>
                      <a:pt x="2149" y="475"/>
                    </a:cubicBezTo>
                    <a:lnTo>
                      <a:pt x="2309" y="1"/>
                    </a:ln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32" name="Google Shape;1032;p40"/>
              <p:cNvSpPr/>
              <p:nvPr/>
            </p:nvSpPr>
            <p:spPr>
              <a:xfrm>
                <a:off x="8005520" y="2248066"/>
                <a:ext cx="64575" cy="55924"/>
              </a:xfrm>
              <a:custGeom>
                <a:avLst/>
                <a:gdLst/>
                <a:ahLst/>
                <a:cxnLst/>
                <a:rect l="l" t="t" r="r" b="b"/>
                <a:pathLst>
                  <a:path w="1575" h="1364" extrusionOk="0">
                    <a:moveTo>
                      <a:pt x="789" y="0"/>
                    </a:moveTo>
                    <a:cubicBezTo>
                      <a:pt x="370" y="0"/>
                      <a:pt x="1" y="315"/>
                      <a:pt x="1" y="680"/>
                    </a:cubicBezTo>
                    <a:cubicBezTo>
                      <a:pt x="1" y="1049"/>
                      <a:pt x="370" y="1364"/>
                      <a:pt x="789" y="1364"/>
                    </a:cubicBezTo>
                    <a:cubicBezTo>
                      <a:pt x="1209" y="1364"/>
                      <a:pt x="1574" y="1049"/>
                      <a:pt x="1574" y="680"/>
                    </a:cubicBezTo>
                    <a:cubicBezTo>
                      <a:pt x="1574" y="315"/>
                      <a:pt x="1209" y="0"/>
                      <a:pt x="789"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33" name="Google Shape;1033;p40"/>
              <p:cNvSpPr/>
              <p:nvPr/>
            </p:nvSpPr>
            <p:spPr>
              <a:xfrm>
                <a:off x="8016344" y="2258726"/>
                <a:ext cx="43091" cy="34440"/>
              </a:xfrm>
              <a:custGeom>
                <a:avLst/>
                <a:gdLst/>
                <a:ahLst/>
                <a:cxnLst/>
                <a:rect l="l" t="t" r="r" b="b"/>
                <a:pathLst>
                  <a:path w="1051" h="840" extrusionOk="0">
                    <a:moveTo>
                      <a:pt x="525" y="0"/>
                    </a:moveTo>
                    <a:cubicBezTo>
                      <a:pt x="211" y="0"/>
                      <a:pt x="1" y="160"/>
                      <a:pt x="1" y="420"/>
                    </a:cubicBezTo>
                    <a:cubicBezTo>
                      <a:pt x="1" y="684"/>
                      <a:pt x="211" y="839"/>
                      <a:pt x="525" y="839"/>
                    </a:cubicBezTo>
                    <a:cubicBezTo>
                      <a:pt x="840" y="839"/>
                      <a:pt x="1050" y="684"/>
                      <a:pt x="1050" y="420"/>
                    </a:cubicBezTo>
                    <a:cubicBezTo>
                      <a:pt x="1050" y="160"/>
                      <a:pt x="840" y="0"/>
                      <a:pt x="525"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34" name="Google Shape;1034;p40"/>
              <p:cNvSpPr/>
              <p:nvPr/>
            </p:nvSpPr>
            <p:spPr>
              <a:xfrm>
                <a:off x="5884993" y="2105510"/>
                <a:ext cx="834473" cy="264696"/>
              </a:xfrm>
              <a:custGeom>
                <a:avLst/>
                <a:gdLst/>
                <a:ahLst/>
                <a:cxnLst/>
                <a:rect l="l" t="t" r="r" b="b"/>
                <a:pathLst>
                  <a:path w="20353" h="6456" extrusionOk="0">
                    <a:moveTo>
                      <a:pt x="19319" y="0"/>
                    </a:moveTo>
                    <a:cubicBezTo>
                      <a:pt x="19041" y="0"/>
                      <a:pt x="18773" y="426"/>
                      <a:pt x="18204" y="854"/>
                    </a:cubicBezTo>
                    <a:cubicBezTo>
                      <a:pt x="17741" y="1190"/>
                      <a:pt x="17147" y="1490"/>
                      <a:pt x="16846" y="1490"/>
                    </a:cubicBezTo>
                    <a:cubicBezTo>
                      <a:pt x="16770" y="1490"/>
                      <a:pt x="16713" y="1471"/>
                      <a:pt x="16681" y="1429"/>
                    </a:cubicBezTo>
                    <a:cubicBezTo>
                      <a:pt x="16471" y="1219"/>
                      <a:pt x="17050" y="540"/>
                      <a:pt x="16786" y="225"/>
                    </a:cubicBezTo>
                    <a:cubicBezTo>
                      <a:pt x="16709" y="148"/>
                      <a:pt x="16577" y="98"/>
                      <a:pt x="16470" y="98"/>
                    </a:cubicBezTo>
                    <a:cubicBezTo>
                      <a:pt x="16430" y="98"/>
                      <a:pt x="16394" y="105"/>
                      <a:pt x="16366" y="120"/>
                    </a:cubicBezTo>
                    <a:cubicBezTo>
                      <a:pt x="15791" y="275"/>
                      <a:pt x="15842" y="1954"/>
                      <a:pt x="15896" y="2113"/>
                    </a:cubicBezTo>
                    <a:cubicBezTo>
                      <a:pt x="14323" y="2428"/>
                      <a:pt x="12749" y="2688"/>
                      <a:pt x="11121" y="3003"/>
                    </a:cubicBezTo>
                    <a:cubicBezTo>
                      <a:pt x="10072" y="3162"/>
                      <a:pt x="9077" y="3318"/>
                      <a:pt x="8078" y="3477"/>
                    </a:cubicBezTo>
                    <a:cubicBezTo>
                      <a:pt x="5405" y="3318"/>
                      <a:pt x="2678" y="3108"/>
                      <a:pt x="0" y="2952"/>
                    </a:cubicBezTo>
                    <a:lnTo>
                      <a:pt x="0" y="2952"/>
                    </a:lnTo>
                    <a:cubicBezTo>
                      <a:pt x="0" y="3162"/>
                      <a:pt x="0" y="3582"/>
                      <a:pt x="160" y="3947"/>
                    </a:cubicBezTo>
                    <a:cubicBezTo>
                      <a:pt x="370" y="4472"/>
                      <a:pt x="1049" y="5470"/>
                      <a:pt x="6349" y="6100"/>
                    </a:cubicBezTo>
                    <a:cubicBezTo>
                      <a:pt x="7964" y="6315"/>
                      <a:pt x="9040" y="6456"/>
                      <a:pt x="9910" y="6456"/>
                    </a:cubicBezTo>
                    <a:cubicBezTo>
                      <a:pt x="10312" y="6456"/>
                      <a:pt x="10669" y="6426"/>
                      <a:pt x="11016" y="6360"/>
                    </a:cubicBezTo>
                    <a:cubicBezTo>
                      <a:pt x="13953" y="5835"/>
                      <a:pt x="15947" y="4367"/>
                      <a:pt x="16891" y="3527"/>
                    </a:cubicBezTo>
                    <a:cubicBezTo>
                      <a:pt x="19358" y="3477"/>
                      <a:pt x="19828" y="3162"/>
                      <a:pt x="19883" y="2898"/>
                    </a:cubicBezTo>
                    <a:cubicBezTo>
                      <a:pt x="19933" y="2793"/>
                      <a:pt x="19883" y="2688"/>
                      <a:pt x="19828" y="2638"/>
                    </a:cubicBezTo>
                    <a:cubicBezTo>
                      <a:pt x="19743" y="2537"/>
                      <a:pt x="19599" y="2499"/>
                      <a:pt x="19436" y="2497"/>
                    </a:cubicBezTo>
                    <a:lnTo>
                      <a:pt x="19436" y="2497"/>
                    </a:lnTo>
                    <a:cubicBezTo>
                      <a:pt x="19819" y="2357"/>
                      <a:pt x="20180" y="2149"/>
                      <a:pt x="20248" y="1849"/>
                    </a:cubicBezTo>
                    <a:cubicBezTo>
                      <a:pt x="20302" y="1744"/>
                      <a:pt x="20302" y="1534"/>
                      <a:pt x="20197" y="1484"/>
                    </a:cubicBezTo>
                    <a:cubicBezTo>
                      <a:pt x="20180" y="1466"/>
                      <a:pt x="20152" y="1443"/>
                      <a:pt x="20077" y="1443"/>
                    </a:cubicBezTo>
                    <a:cubicBezTo>
                      <a:pt x="20034" y="1443"/>
                      <a:pt x="19977" y="1451"/>
                      <a:pt x="19899" y="1470"/>
                    </a:cubicBezTo>
                    <a:lnTo>
                      <a:pt x="19899" y="1470"/>
                    </a:lnTo>
                    <a:cubicBezTo>
                      <a:pt x="20183" y="1321"/>
                      <a:pt x="20318" y="1191"/>
                      <a:pt x="20353" y="1010"/>
                    </a:cubicBezTo>
                    <a:cubicBezTo>
                      <a:pt x="20353" y="854"/>
                      <a:pt x="20248" y="590"/>
                      <a:pt x="20038" y="590"/>
                    </a:cubicBezTo>
                    <a:cubicBezTo>
                      <a:pt x="20010" y="576"/>
                      <a:pt x="19984" y="570"/>
                      <a:pt x="19957" y="570"/>
                    </a:cubicBezTo>
                    <a:cubicBezTo>
                      <a:pt x="19781" y="570"/>
                      <a:pt x="19604" y="855"/>
                      <a:pt x="19148" y="1219"/>
                    </a:cubicBezTo>
                    <a:cubicBezTo>
                      <a:pt x="18642" y="1586"/>
                      <a:pt x="18258" y="1754"/>
                      <a:pt x="18169" y="1754"/>
                    </a:cubicBezTo>
                    <a:cubicBezTo>
                      <a:pt x="18156" y="1754"/>
                      <a:pt x="18150" y="1751"/>
                      <a:pt x="18150" y="1744"/>
                    </a:cubicBezTo>
                    <a:cubicBezTo>
                      <a:pt x="18150" y="1744"/>
                      <a:pt x="19723" y="1064"/>
                      <a:pt x="19618" y="380"/>
                    </a:cubicBezTo>
                    <a:cubicBezTo>
                      <a:pt x="19618" y="225"/>
                      <a:pt x="19513" y="65"/>
                      <a:pt x="19409" y="15"/>
                    </a:cubicBezTo>
                    <a:cubicBezTo>
                      <a:pt x="19378" y="5"/>
                      <a:pt x="19349" y="0"/>
                      <a:pt x="19319" y="0"/>
                    </a:cubicBezTo>
                    <a:close/>
                  </a:path>
                </a:pathLst>
              </a:custGeom>
              <a:solidFill>
                <a:srgbClr val="FEB9A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35" name="Google Shape;1035;p40"/>
              <p:cNvSpPr/>
              <p:nvPr/>
            </p:nvSpPr>
            <p:spPr>
              <a:xfrm>
                <a:off x="6530171" y="2100672"/>
                <a:ext cx="193602" cy="156005"/>
              </a:xfrm>
              <a:custGeom>
                <a:avLst/>
                <a:gdLst/>
                <a:ahLst/>
                <a:cxnLst/>
                <a:rect l="l" t="t" r="r" b="b"/>
                <a:pathLst>
                  <a:path w="4722" h="3805" extrusionOk="0">
                    <a:moveTo>
                      <a:pt x="3559" y="1"/>
                    </a:moveTo>
                    <a:cubicBezTo>
                      <a:pt x="3385" y="1"/>
                      <a:pt x="3206" y="180"/>
                      <a:pt x="2993" y="393"/>
                    </a:cubicBezTo>
                    <a:cubicBezTo>
                      <a:pt x="2833" y="553"/>
                      <a:pt x="2623" y="708"/>
                      <a:pt x="2414" y="867"/>
                    </a:cubicBezTo>
                    <a:cubicBezTo>
                      <a:pt x="1847" y="1305"/>
                      <a:pt x="1316" y="1523"/>
                      <a:pt x="1093" y="1523"/>
                    </a:cubicBezTo>
                    <a:cubicBezTo>
                      <a:pt x="1049" y="1523"/>
                      <a:pt x="1017" y="1514"/>
                      <a:pt x="999" y="1497"/>
                    </a:cubicBezTo>
                    <a:cubicBezTo>
                      <a:pt x="945" y="1442"/>
                      <a:pt x="1050" y="1232"/>
                      <a:pt x="1104" y="1077"/>
                    </a:cubicBezTo>
                    <a:cubicBezTo>
                      <a:pt x="1209" y="813"/>
                      <a:pt x="1314" y="498"/>
                      <a:pt x="1104" y="288"/>
                    </a:cubicBezTo>
                    <a:cubicBezTo>
                      <a:pt x="1026" y="172"/>
                      <a:pt x="858" y="112"/>
                      <a:pt x="714" y="112"/>
                    </a:cubicBezTo>
                    <a:cubicBezTo>
                      <a:pt x="665" y="112"/>
                      <a:pt x="619" y="119"/>
                      <a:pt x="580" y="133"/>
                    </a:cubicBezTo>
                    <a:cubicBezTo>
                      <a:pt x="55" y="288"/>
                      <a:pt x="1" y="1442"/>
                      <a:pt x="1" y="2126"/>
                    </a:cubicBezTo>
                    <a:lnTo>
                      <a:pt x="265" y="2126"/>
                    </a:lnTo>
                    <a:cubicBezTo>
                      <a:pt x="211" y="1128"/>
                      <a:pt x="370" y="393"/>
                      <a:pt x="630" y="343"/>
                    </a:cubicBezTo>
                    <a:cubicBezTo>
                      <a:pt x="661" y="327"/>
                      <a:pt x="697" y="320"/>
                      <a:pt x="733" y="320"/>
                    </a:cubicBezTo>
                    <a:cubicBezTo>
                      <a:pt x="820" y="320"/>
                      <a:pt x="909" y="358"/>
                      <a:pt x="945" y="393"/>
                    </a:cubicBezTo>
                    <a:cubicBezTo>
                      <a:pt x="1050" y="553"/>
                      <a:pt x="945" y="813"/>
                      <a:pt x="895" y="1023"/>
                    </a:cubicBezTo>
                    <a:cubicBezTo>
                      <a:pt x="790" y="1287"/>
                      <a:pt x="685" y="1497"/>
                      <a:pt x="840" y="1652"/>
                    </a:cubicBezTo>
                    <a:cubicBezTo>
                      <a:pt x="900" y="1702"/>
                      <a:pt x="983" y="1724"/>
                      <a:pt x="1080" y="1724"/>
                    </a:cubicBezTo>
                    <a:cubicBezTo>
                      <a:pt x="1495" y="1724"/>
                      <a:pt x="2179" y="1332"/>
                      <a:pt x="2519" y="1077"/>
                    </a:cubicBezTo>
                    <a:cubicBezTo>
                      <a:pt x="2783" y="867"/>
                      <a:pt x="2993" y="708"/>
                      <a:pt x="3148" y="553"/>
                    </a:cubicBezTo>
                    <a:cubicBezTo>
                      <a:pt x="3330" y="371"/>
                      <a:pt x="3474" y="227"/>
                      <a:pt x="3577" y="227"/>
                    </a:cubicBezTo>
                    <a:cubicBezTo>
                      <a:pt x="3593" y="227"/>
                      <a:pt x="3608" y="231"/>
                      <a:pt x="3622" y="238"/>
                    </a:cubicBezTo>
                    <a:cubicBezTo>
                      <a:pt x="3727" y="288"/>
                      <a:pt x="3777" y="393"/>
                      <a:pt x="3777" y="498"/>
                    </a:cubicBezTo>
                    <a:cubicBezTo>
                      <a:pt x="3832" y="762"/>
                      <a:pt x="3622" y="1128"/>
                      <a:pt x="2468" y="1757"/>
                    </a:cubicBezTo>
                    <a:cubicBezTo>
                      <a:pt x="2363" y="1812"/>
                      <a:pt x="2309" y="1812"/>
                      <a:pt x="2309" y="1862"/>
                    </a:cubicBezTo>
                    <a:lnTo>
                      <a:pt x="2309" y="1916"/>
                    </a:lnTo>
                    <a:lnTo>
                      <a:pt x="2363" y="1967"/>
                    </a:lnTo>
                    <a:lnTo>
                      <a:pt x="2414" y="1967"/>
                    </a:lnTo>
                    <a:cubicBezTo>
                      <a:pt x="2423" y="1972"/>
                      <a:pt x="2435" y="1974"/>
                      <a:pt x="2450" y="1974"/>
                    </a:cubicBezTo>
                    <a:cubicBezTo>
                      <a:pt x="2602" y="1974"/>
                      <a:pt x="3034" y="1725"/>
                      <a:pt x="3463" y="1392"/>
                    </a:cubicBezTo>
                    <a:cubicBezTo>
                      <a:pt x="3622" y="1287"/>
                      <a:pt x="3777" y="1128"/>
                      <a:pt x="3882" y="1077"/>
                    </a:cubicBezTo>
                    <a:cubicBezTo>
                      <a:pt x="4057" y="902"/>
                      <a:pt x="4159" y="800"/>
                      <a:pt x="4249" y="800"/>
                    </a:cubicBezTo>
                    <a:cubicBezTo>
                      <a:pt x="4267" y="800"/>
                      <a:pt x="4285" y="804"/>
                      <a:pt x="4302" y="813"/>
                    </a:cubicBezTo>
                    <a:cubicBezTo>
                      <a:pt x="4407" y="813"/>
                      <a:pt x="4512" y="972"/>
                      <a:pt x="4512" y="1128"/>
                    </a:cubicBezTo>
                    <a:cubicBezTo>
                      <a:pt x="4461" y="1232"/>
                      <a:pt x="4357" y="1337"/>
                      <a:pt x="4092" y="1497"/>
                    </a:cubicBezTo>
                    <a:cubicBezTo>
                      <a:pt x="3832" y="1602"/>
                      <a:pt x="3463" y="1757"/>
                      <a:pt x="2833" y="2021"/>
                    </a:cubicBezTo>
                    <a:cubicBezTo>
                      <a:pt x="2728" y="2072"/>
                      <a:pt x="2623" y="2126"/>
                      <a:pt x="2573" y="2177"/>
                    </a:cubicBezTo>
                    <a:cubicBezTo>
                      <a:pt x="2468" y="2177"/>
                      <a:pt x="2414" y="2231"/>
                      <a:pt x="2468" y="2336"/>
                    </a:cubicBezTo>
                    <a:lnTo>
                      <a:pt x="2468" y="2386"/>
                    </a:lnTo>
                    <a:lnTo>
                      <a:pt x="2519" y="2386"/>
                    </a:lnTo>
                    <a:cubicBezTo>
                      <a:pt x="2524" y="2389"/>
                      <a:pt x="2531" y="2390"/>
                      <a:pt x="2541" y="2390"/>
                    </a:cubicBezTo>
                    <a:cubicBezTo>
                      <a:pt x="2730" y="2390"/>
                      <a:pt x="3727" y="1916"/>
                      <a:pt x="3727" y="1916"/>
                    </a:cubicBezTo>
                    <a:cubicBezTo>
                      <a:pt x="3882" y="1862"/>
                      <a:pt x="4042" y="1757"/>
                      <a:pt x="4147" y="1707"/>
                    </a:cubicBezTo>
                    <a:cubicBezTo>
                      <a:pt x="4357" y="1652"/>
                      <a:pt x="4407" y="1652"/>
                      <a:pt x="4407" y="1652"/>
                    </a:cubicBezTo>
                    <a:cubicBezTo>
                      <a:pt x="4461" y="1707"/>
                      <a:pt x="4461" y="1862"/>
                      <a:pt x="4407" y="1916"/>
                    </a:cubicBezTo>
                    <a:cubicBezTo>
                      <a:pt x="4357" y="2177"/>
                      <a:pt x="4042" y="2386"/>
                      <a:pt x="3727" y="2491"/>
                    </a:cubicBezTo>
                    <a:cubicBezTo>
                      <a:pt x="3253" y="2491"/>
                      <a:pt x="2678" y="2756"/>
                      <a:pt x="2678" y="2756"/>
                    </a:cubicBezTo>
                    <a:cubicBezTo>
                      <a:pt x="2573" y="2806"/>
                      <a:pt x="2573" y="2861"/>
                      <a:pt x="2573" y="2861"/>
                    </a:cubicBezTo>
                    <a:cubicBezTo>
                      <a:pt x="2623" y="2911"/>
                      <a:pt x="2623" y="2966"/>
                      <a:pt x="2728" y="2966"/>
                    </a:cubicBezTo>
                    <a:cubicBezTo>
                      <a:pt x="2728" y="2966"/>
                      <a:pt x="3253" y="2911"/>
                      <a:pt x="3777" y="2701"/>
                    </a:cubicBezTo>
                    <a:cubicBezTo>
                      <a:pt x="3882" y="2701"/>
                      <a:pt x="3937" y="2756"/>
                      <a:pt x="3987" y="2806"/>
                    </a:cubicBezTo>
                    <a:cubicBezTo>
                      <a:pt x="4042" y="2861"/>
                      <a:pt x="4042" y="2966"/>
                      <a:pt x="4042" y="3016"/>
                    </a:cubicBezTo>
                    <a:cubicBezTo>
                      <a:pt x="4042" y="3121"/>
                      <a:pt x="3673" y="3490"/>
                      <a:pt x="1155" y="3540"/>
                    </a:cubicBezTo>
                    <a:lnTo>
                      <a:pt x="1104" y="3540"/>
                    </a:lnTo>
                    <a:lnTo>
                      <a:pt x="1050" y="3595"/>
                    </a:lnTo>
                    <a:lnTo>
                      <a:pt x="999" y="3645"/>
                    </a:lnTo>
                    <a:lnTo>
                      <a:pt x="1104" y="3805"/>
                    </a:lnTo>
                    <a:cubicBezTo>
                      <a:pt x="1155" y="3805"/>
                      <a:pt x="1155" y="3805"/>
                      <a:pt x="1155" y="3750"/>
                    </a:cubicBezTo>
                    <a:cubicBezTo>
                      <a:pt x="3832" y="3700"/>
                      <a:pt x="4197" y="3331"/>
                      <a:pt x="4252" y="3016"/>
                    </a:cubicBezTo>
                    <a:cubicBezTo>
                      <a:pt x="4302" y="2911"/>
                      <a:pt x="4252" y="2756"/>
                      <a:pt x="4147" y="2651"/>
                    </a:cubicBezTo>
                    <a:cubicBezTo>
                      <a:pt x="4147" y="2651"/>
                      <a:pt x="4092" y="2596"/>
                      <a:pt x="4042" y="2596"/>
                    </a:cubicBezTo>
                    <a:cubicBezTo>
                      <a:pt x="4357" y="2441"/>
                      <a:pt x="4566" y="2231"/>
                      <a:pt x="4617" y="1967"/>
                    </a:cubicBezTo>
                    <a:cubicBezTo>
                      <a:pt x="4671" y="1862"/>
                      <a:pt x="4671" y="1602"/>
                      <a:pt x="4566" y="1497"/>
                    </a:cubicBezTo>
                    <a:lnTo>
                      <a:pt x="4512" y="1497"/>
                    </a:lnTo>
                    <a:cubicBezTo>
                      <a:pt x="4617" y="1392"/>
                      <a:pt x="4722" y="1287"/>
                      <a:pt x="4722" y="1128"/>
                    </a:cubicBezTo>
                    <a:cubicBezTo>
                      <a:pt x="4722" y="918"/>
                      <a:pt x="4566" y="658"/>
                      <a:pt x="4357" y="603"/>
                    </a:cubicBezTo>
                    <a:cubicBezTo>
                      <a:pt x="4326" y="588"/>
                      <a:pt x="4296" y="582"/>
                      <a:pt x="4264" y="582"/>
                    </a:cubicBezTo>
                    <a:cubicBezTo>
                      <a:pt x="4186" y="582"/>
                      <a:pt x="4100" y="619"/>
                      <a:pt x="3987" y="658"/>
                    </a:cubicBezTo>
                    <a:cubicBezTo>
                      <a:pt x="3987" y="603"/>
                      <a:pt x="4042" y="553"/>
                      <a:pt x="3987" y="498"/>
                    </a:cubicBezTo>
                    <a:cubicBezTo>
                      <a:pt x="3987" y="288"/>
                      <a:pt x="3882" y="78"/>
                      <a:pt x="3673" y="28"/>
                    </a:cubicBezTo>
                    <a:cubicBezTo>
                      <a:pt x="3635" y="9"/>
                      <a:pt x="3597" y="1"/>
                      <a:pt x="35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36" name="Google Shape;1036;p40"/>
              <p:cNvSpPr/>
              <p:nvPr/>
            </p:nvSpPr>
            <p:spPr>
              <a:xfrm>
                <a:off x="6551696" y="1869557"/>
                <a:ext cx="907617" cy="692531"/>
              </a:xfrm>
              <a:custGeom>
                <a:avLst/>
                <a:gdLst/>
                <a:ahLst/>
                <a:cxnLst/>
                <a:rect l="l" t="t" r="r" b="b"/>
                <a:pathLst>
                  <a:path w="22137" h="16891" extrusionOk="0">
                    <a:moveTo>
                      <a:pt x="21351" y="0"/>
                    </a:moveTo>
                    <a:cubicBezTo>
                      <a:pt x="20877" y="50"/>
                      <a:pt x="21087" y="2728"/>
                      <a:pt x="20248" y="4301"/>
                    </a:cubicBezTo>
                    <a:cubicBezTo>
                      <a:pt x="19778" y="5141"/>
                      <a:pt x="19094" y="5611"/>
                      <a:pt x="19094" y="5611"/>
                    </a:cubicBezTo>
                    <a:cubicBezTo>
                      <a:pt x="18632" y="5967"/>
                      <a:pt x="18168" y="6178"/>
                      <a:pt x="16437" y="6178"/>
                    </a:cubicBezTo>
                    <a:cubicBezTo>
                      <a:pt x="15621" y="6178"/>
                      <a:pt x="14522" y="6131"/>
                      <a:pt x="13009" y="6030"/>
                    </a:cubicBezTo>
                    <a:cubicBezTo>
                      <a:pt x="10072" y="5820"/>
                      <a:pt x="9811" y="5715"/>
                      <a:pt x="8028" y="5665"/>
                    </a:cubicBezTo>
                    <a:cubicBezTo>
                      <a:pt x="7239" y="5611"/>
                      <a:pt x="6610" y="5611"/>
                      <a:pt x="6400" y="5611"/>
                    </a:cubicBezTo>
                    <a:cubicBezTo>
                      <a:pt x="5036" y="5665"/>
                      <a:pt x="3517" y="6135"/>
                      <a:pt x="3148" y="6295"/>
                    </a:cubicBezTo>
                    <a:cubicBezTo>
                      <a:pt x="1259" y="7079"/>
                      <a:pt x="0" y="11171"/>
                      <a:pt x="579" y="16261"/>
                    </a:cubicBezTo>
                    <a:cubicBezTo>
                      <a:pt x="1209" y="16521"/>
                      <a:pt x="2308" y="16890"/>
                      <a:pt x="3727" y="16890"/>
                    </a:cubicBezTo>
                    <a:cubicBezTo>
                      <a:pt x="4881" y="16890"/>
                      <a:pt x="5615" y="16890"/>
                      <a:pt x="6140" y="16416"/>
                    </a:cubicBezTo>
                    <a:cubicBezTo>
                      <a:pt x="7818" y="15052"/>
                      <a:pt x="5875" y="10856"/>
                      <a:pt x="7449" y="9912"/>
                    </a:cubicBezTo>
                    <a:cubicBezTo>
                      <a:pt x="7608" y="9807"/>
                      <a:pt x="7818" y="9757"/>
                      <a:pt x="7973" y="9702"/>
                    </a:cubicBezTo>
                    <a:cubicBezTo>
                      <a:pt x="8027" y="9696"/>
                      <a:pt x="8081" y="9692"/>
                      <a:pt x="8138" y="9692"/>
                    </a:cubicBezTo>
                    <a:cubicBezTo>
                      <a:pt x="8521" y="9692"/>
                      <a:pt x="9022" y="9834"/>
                      <a:pt x="10441" y="10017"/>
                    </a:cubicBezTo>
                    <a:cubicBezTo>
                      <a:pt x="10829" y="10067"/>
                      <a:pt x="11219" y="10090"/>
                      <a:pt x="11609" y="10090"/>
                    </a:cubicBezTo>
                    <a:cubicBezTo>
                      <a:pt x="14111" y="10090"/>
                      <a:pt x="16622" y="9141"/>
                      <a:pt x="18938" y="8233"/>
                    </a:cubicBezTo>
                    <a:cubicBezTo>
                      <a:pt x="19043" y="8183"/>
                      <a:pt x="19408" y="8023"/>
                      <a:pt x="19883" y="7973"/>
                    </a:cubicBezTo>
                    <a:cubicBezTo>
                      <a:pt x="20092" y="7919"/>
                      <a:pt x="20248" y="7919"/>
                      <a:pt x="20407" y="7919"/>
                    </a:cubicBezTo>
                    <a:cubicBezTo>
                      <a:pt x="20687" y="7919"/>
                      <a:pt x="20827" y="7943"/>
                      <a:pt x="20951" y="7943"/>
                    </a:cubicBezTo>
                    <a:cubicBezTo>
                      <a:pt x="21013" y="7943"/>
                      <a:pt x="21072" y="7937"/>
                      <a:pt x="21142" y="7919"/>
                    </a:cubicBezTo>
                    <a:cubicBezTo>
                      <a:pt x="21192" y="7919"/>
                      <a:pt x="21456" y="7814"/>
                      <a:pt x="21716" y="7604"/>
                    </a:cubicBezTo>
                    <a:cubicBezTo>
                      <a:pt x="21876" y="7394"/>
                      <a:pt x="21981" y="7134"/>
                      <a:pt x="21981" y="6555"/>
                    </a:cubicBezTo>
                    <a:cubicBezTo>
                      <a:pt x="21981" y="5925"/>
                      <a:pt x="21876" y="5560"/>
                      <a:pt x="21771" y="5141"/>
                    </a:cubicBezTo>
                    <a:cubicBezTo>
                      <a:pt x="21561" y="3987"/>
                      <a:pt x="22136" y="3827"/>
                      <a:pt x="22136" y="2044"/>
                    </a:cubicBezTo>
                    <a:cubicBezTo>
                      <a:pt x="22136" y="1729"/>
                      <a:pt x="22136" y="1204"/>
                      <a:pt x="21821" y="680"/>
                    </a:cubicBezTo>
                    <a:cubicBezTo>
                      <a:pt x="21716" y="365"/>
                      <a:pt x="21507" y="0"/>
                      <a:pt x="21351" y="0"/>
                    </a:cubicBezTo>
                    <a:close/>
                  </a:path>
                </a:pathLst>
              </a:custGeom>
              <a:solidFill>
                <a:srgbClr val="FEB9A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37" name="Google Shape;1037;p40"/>
              <p:cNvSpPr/>
              <p:nvPr/>
            </p:nvSpPr>
            <p:spPr>
              <a:xfrm>
                <a:off x="5196764" y="2139130"/>
                <a:ext cx="656082" cy="536690"/>
              </a:xfrm>
              <a:custGeom>
                <a:avLst/>
                <a:gdLst/>
                <a:ahLst/>
                <a:cxnLst/>
                <a:rect l="l" t="t" r="r" b="b"/>
                <a:pathLst>
                  <a:path w="16002" h="13090" extrusionOk="0">
                    <a:moveTo>
                      <a:pt x="4189" y="0"/>
                    </a:moveTo>
                    <a:cubicBezTo>
                      <a:pt x="4050" y="0"/>
                      <a:pt x="3899" y="24"/>
                      <a:pt x="3727" y="85"/>
                    </a:cubicBezTo>
                    <a:cubicBezTo>
                      <a:pt x="3463" y="190"/>
                      <a:pt x="3203" y="399"/>
                      <a:pt x="2888" y="454"/>
                    </a:cubicBezTo>
                    <a:cubicBezTo>
                      <a:pt x="2678" y="504"/>
                      <a:pt x="2414" y="454"/>
                      <a:pt x="2204" y="559"/>
                    </a:cubicBezTo>
                    <a:cubicBezTo>
                      <a:pt x="1944" y="714"/>
                      <a:pt x="1839" y="1134"/>
                      <a:pt x="1679" y="1398"/>
                    </a:cubicBezTo>
                    <a:cubicBezTo>
                      <a:pt x="1470" y="1658"/>
                      <a:pt x="1155" y="1868"/>
                      <a:pt x="895" y="2078"/>
                    </a:cubicBezTo>
                    <a:cubicBezTo>
                      <a:pt x="316" y="2707"/>
                      <a:pt x="421" y="3861"/>
                      <a:pt x="211" y="4650"/>
                    </a:cubicBezTo>
                    <a:cubicBezTo>
                      <a:pt x="1" y="5385"/>
                      <a:pt x="106" y="6169"/>
                      <a:pt x="475" y="6853"/>
                    </a:cubicBezTo>
                    <a:cubicBezTo>
                      <a:pt x="525" y="7009"/>
                      <a:pt x="685" y="7168"/>
                      <a:pt x="840" y="7273"/>
                    </a:cubicBezTo>
                    <a:cubicBezTo>
                      <a:pt x="945" y="7378"/>
                      <a:pt x="1155" y="7378"/>
                      <a:pt x="1314" y="7483"/>
                    </a:cubicBezTo>
                    <a:cubicBezTo>
                      <a:pt x="2468" y="7902"/>
                      <a:pt x="2049" y="9056"/>
                      <a:pt x="2888" y="9631"/>
                    </a:cubicBezTo>
                    <a:cubicBezTo>
                      <a:pt x="3098" y="9764"/>
                      <a:pt x="3346" y="9764"/>
                      <a:pt x="3589" y="9764"/>
                    </a:cubicBezTo>
                    <a:cubicBezTo>
                      <a:pt x="3831" y="9764"/>
                      <a:pt x="4067" y="9764"/>
                      <a:pt x="4252" y="9896"/>
                    </a:cubicBezTo>
                    <a:cubicBezTo>
                      <a:pt x="4722" y="10156"/>
                      <a:pt x="4617" y="10680"/>
                      <a:pt x="4881" y="11100"/>
                    </a:cubicBezTo>
                    <a:cubicBezTo>
                      <a:pt x="5117" y="11425"/>
                      <a:pt x="5352" y="11517"/>
                      <a:pt x="5634" y="11517"/>
                    </a:cubicBezTo>
                    <a:cubicBezTo>
                      <a:pt x="5854" y="11517"/>
                      <a:pt x="6102" y="11461"/>
                      <a:pt x="6400" y="11415"/>
                    </a:cubicBezTo>
                    <a:cubicBezTo>
                      <a:pt x="6490" y="11400"/>
                      <a:pt x="6589" y="11390"/>
                      <a:pt x="6688" y="11390"/>
                    </a:cubicBezTo>
                    <a:cubicBezTo>
                      <a:pt x="6938" y="11390"/>
                      <a:pt x="7195" y="11454"/>
                      <a:pt x="7345" y="11679"/>
                    </a:cubicBezTo>
                    <a:cubicBezTo>
                      <a:pt x="7504" y="11889"/>
                      <a:pt x="7449" y="12254"/>
                      <a:pt x="7609" y="12519"/>
                    </a:cubicBezTo>
                    <a:cubicBezTo>
                      <a:pt x="7743" y="12720"/>
                      <a:pt x="8007" y="12813"/>
                      <a:pt x="8275" y="12813"/>
                    </a:cubicBezTo>
                    <a:cubicBezTo>
                      <a:pt x="8426" y="12813"/>
                      <a:pt x="8577" y="12784"/>
                      <a:pt x="8708" y="12728"/>
                    </a:cubicBezTo>
                    <a:cubicBezTo>
                      <a:pt x="9078" y="12623"/>
                      <a:pt x="9443" y="12414"/>
                      <a:pt x="9862" y="12414"/>
                    </a:cubicBezTo>
                    <a:cubicBezTo>
                      <a:pt x="10387" y="12464"/>
                      <a:pt x="10807" y="12833"/>
                      <a:pt x="11331" y="12988"/>
                    </a:cubicBezTo>
                    <a:cubicBezTo>
                      <a:pt x="11554" y="13058"/>
                      <a:pt x="11753" y="13090"/>
                      <a:pt x="11932" y="13090"/>
                    </a:cubicBezTo>
                    <a:cubicBezTo>
                      <a:pt x="13645" y="13090"/>
                      <a:pt x="13458" y="10152"/>
                      <a:pt x="14218" y="9107"/>
                    </a:cubicBezTo>
                    <a:cubicBezTo>
                      <a:pt x="14583" y="8582"/>
                      <a:pt x="15213" y="8268"/>
                      <a:pt x="15527" y="7693"/>
                    </a:cubicBezTo>
                    <a:cubicBezTo>
                      <a:pt x="16002" y="6799"/>
                      <a:pt x="15527" y="5699"/>
                      <a:pt x="15108" y="4806"/>
                    </a:cubicBezTo>
                    <a:cubicBezTo>
                      <a:pt x="14793" y="4176"/>
                      <a:pt x="14373" y="3442"/>
                      <a:pt x="13694" y="3337"/>
                    </a:cubicBezTo>
                    <a:cubicBezTo>
                      <a:pt x="13484" y="3337"/>
                      <a:pt x="13274" y="3337"/>
                      <a:pt x="13115" y="3232"/>
                    </a:cubicBezTo>
                    <a:cubicBezTo>
                      <a:pt x="12627" y="2842"/>
                      <a:pt x="12911" y="1957"/>
                      <a:pt x="12154" y="1957"/>
                    </a:cubicBezTo>
                    <a:cubicBezTo>
                      <a:pt x="12096" y="1957"/>
                      <a:pt x="12032" y="1962"/>
                      <a:pt x="11961" y="1973"/>
                    </a:cubicBezTo>
                    <a:cubicBezTo>
                      <a:pt x="11646" y="2028"/>
                      <a:pt x="11386" y="2183"/>
                      <a:pt x="11121" y="2288"/>
                    </a:cubicBezTo>
                    <a:cubicBezTo>
                      <a:pt x="11020" y="2328"/>
                      <a:pt x="10903" y="2353"/>
                      <a:pt x="10788" y="2353"/>
                    </a:cubicBezTo>
                    <a:cubicBezTo>
                      <a:pt x="10607" y="2353"/>
                      <a:pt x="10432" y="2292"/>
                      <a:pt x="10337" y="2132"/>
                    </a:cubicBezTo>
                    <a:cubicBezTo>
                      <a:pt x="10232" y="1818"/>
                      <a:pt x="10441" y="1344"/>
                      <a:pt x="10177" y="1188"/>
                    </a:cubicBezTo>
                    <a:cubicBezTo>
                      <a:pt x="10131" y="1168"/>
                      <a:pt x="10085" y="1160"/>
                      <a:pt x="10038" y="1160"/>
                    </a:cubicBezTo>
                    <a:cubicBezTo>
                      <a:pt x="9792" y="1160"/>
                      <a:pt x="9534" y="1389"/>
                      <a:pt x="9323" y="1389"/>
                    </a:cubicBezTo>
                    <a:cubicBezTo>
                      <a:pt x="9252" y="1389"/>
                      <a:pt x="9186" y="1363"/>
                      <a:pt x="9128" y="1293"/>
                    </a:cubicBezTo>
                    <a:cubicBezTo>
                      <a:pt x="9078" y="1239"/>
                      <a:pt x="9078" y="1134"/>
                      <a:pt x="9078" y="1083"/>
                    </a:cubicBezTo>
                    <a:cubicBezTo>
                      <a:pt x="8988" y="935"/>
                      <a:pt x="8816" y="870"/>
                      <a:pt x="8636" y="870"/>
                    </a:cubicBezTo>
                    <a:cubicBezTo>
                      <a:pt x="8496" y="870"/>
                      <a:pt x="8352" y="909"/>
                      <a:pt x="8238" y="978"/>
                    </a:cubicBezTo>
                    <a:cubicBezTo>
                      <a:pt x="8054" y="1052"/>
                      <a:pt x="7821" y="1149"/>
                      <a:pt x="7607" y="1149"/>
                    </a:cubicBezTo>
                    <a:cubicBezTo>
                      <a:pt x="7514" y="1149"/>
                      <a:pt x="7425" y="1131"/>
                      <a:pt x="7345" y="1083"/>
                    </a:cubicBezTo>
                    <a:cubicBezTo>
                      <a:pt x="7189" y="978"/>
                      <a:pt x="7135" y="769"/>
                      <a:pt x="7030" y="609"/>
                    </a:cubicBezTo>
                    <a:cubicBezTo>
                      <a:pt x="6839" y="322"/>
                      <a:pt x="6615" y="253"/>
                      <a:pt x="6373" y="253"/>
                    </a:cubicBezTo>
                    <a:cubicBezTo>
                      <a:pt x="6150" y="253"/>
                      <a:pt x="5911" y="312"/>
                      <a:pt x="5669" y="312"/>
                    </a:cubicBezTo>
                    <a:cubicBezTo>
                      <a:pt x="5598" y="312"/>
                      <a:pt x="5527" y="307"/>
                      <a:pt x="5456" y="294"/>
                    </a:cubicBezTo>
                    <a:cubicBezTo>
                      <a:pt x="4974" y="256"/>
                      <a:pt x="4646" y="0"/>
                      <a:pt x="41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38" name="Google Shape;1038;p40"/>
              <p:cNvSpPr/>
              <p:nvPr/>
            </p:nvSpPr>
            <p:spPr>
              <a:xfrm>
                <a:off x="5448505" y="2280210"/>
                <a:ext cx="376298" cy="262441"/>
              </a:xfrm>
              <a:custGeom>
                <a:avLst/>
                <a:gdLst/>
                <a:ahLst/>
                <a:cxnLst/>
                <a:rect l="l" t="t" r="r" b="b"/>
                <a:pathLst>
                  <a:path w="9178" h="6401" extrusionOk="0">
                    <a:moveTo>
                      <a:pt x="9127" y="1"/>
                    </a:moveTo>
                    <a:lnTo>
                      <a:pt x="9127" y="1"/>
                    </a:lnTo>
                    <a:cubicBezTo>
                      <a:pt x="8498" y="420"/>
                      <a:pt x="7499" y="895"/>
                      <a:pt x="6190" y="1104"/>
                    </a:cubicBezTo>
                    <a:cubicBezTo>
                      <a:pt x="6065" y="1104"/>
                      <a:pt x="5658" y="1160"/>
                      <a:pt x="5106" y="1160"/>
                    </a:cubicBezTo>
                    <a:cubicBezTo>
                      <a:pt x="4733" y="1160"/>
                      <a:pt x="4293" y="1134"/>
                      <a:pt x="3827" y="1050"/>
                    </a:cubicBezTo>
                    <a:cubicBezTo>
                      <a:pt x="3252" y="945"/>
                      <a:pt x="2833" y="790"/>
                      <a:pt x="2673" y="735"/>
                    </a:cubicBezTo>
                    <a:cubicBezTo>
                      <a:pt x="2308" y="580"/>
                      <a:pt x="2044" y="370"/>
                      <a:pt x="1993" y="315"/>
                    </a:cubicBezTo>
                    <a:cubicBezTo>
                      <a:pt x="1309" y="1260"/>
                      <a:pt x="630" y="2153"/>
                      <a:pt x="0" y="3098"/>
                    </a:cubicBezTo>
                    <a:cubicBezTo>
                      <a:pt x="104" y="3087"/>
                      <a:pt x="243" y="3078"/>
                      <a:pt x="410" y="3078"/>
                    </a:cubicBezTo>
                    <a:cubicBezTo>
                      <a:pt x="1087" y="3078"/>
                      <a:pt x="2230" y="3220"/>
                      <a:pt x="3408" y="3937"/>
                    </a:cubicBezTo>
                    <a:cubicBezTo>
                      <a:pt x="4771" y="4776"/>
                      <a:pt x="5401" y="5930"/>
                      <a:pt x="5611" y="6400"/>
                    </a:cubicBezTo>
                    <a:cubicBezTo>
                      <a:pt x="6135" y="6085"/>
                      <a:pt x="7659" y="5196"/>
                      <a:pt x="8498" y="3307"/>
                    </a:cubicBezTo>
                    <a:cubicBezTo>
                      <a:pt x="9178" y="1944"/>
                      <a:pt x="9178" y="630"/>
                      <a:pt x="9127" y="1"/>
                    </a:cubicBezTo>
                    <a:close/>
                  </a:path>
                </a:pathLst>
              </a:custGeom>
              <a:solidFill>
                <a:srgbClr val="FEB9A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39" name="Google Shape;1039;p40"/>
              <p:cNvSpPr/>
              <p:nvPr/>
            </p:nvSpPr>
            <p:spPr>
              <a:xfrm>
                <a:off x="5478599" y="2310344"/>
                <a:ext cx="129068" cy="100614"/>
              </a:xfrm>
              <a:custGeom>
                <a:avLst/>
                <a:gdLst/>
                <a:ahLst/>
                <a:cxnLst/>
                <a:rect l="l" t="t" r="r" b="b"/>
                <a:pathLst>
                  <a:path w="3148" h="2454" extrusionOk="0">
                    <a:moveTo>
                      <a:pt x="1939" y="0"/>
                    </a:moveTo>
                    <a:cubicBezTo>
                      <a:pt x="1784" y="315"/>
                      <a:pt x="1574" y="684"/>
                      <a:pt x="1205" y="1049"/>
                    </a:cubicBezTo>
                    <a:cubicBezTo>
                      <a:pt x="575" y="1784"/>
                      <a:pt x="1" y="1888"/>
                      <a:pt x="51" y="2098"/>
                    </a:cubicBezTo>
                    <a:cubicBezTo>
                      <a:pt x="78" y="2283"/>
                      <a:pt x="550" y="2454"/>
                      <a:pt x="1114" y="2454"/>
                    </a:cubicBezTo>
                    <a:cubicBezTo>
                      <a:pt x="1678" y="2454"/>
                      <a:pt x="2334" y="2283"/>
                      <a:pt x="2728" y="1784"/>
                    </a:cubicBezTo>
                    <a:cubicBezTo>
                      <a:pt x="3093" y="1364"/>
                      <a:pt x="3148" y="839"/>
                      <a:pt x="3093" y="315"/>
                    </a:cubicBezTo>
                    <a:cubicBezTo>
                      <a:pt x="2623" y="264"/>
                      <a:pt x="2254" y="105"/>
                      <a:pt x="1939" y="0"/>
                    </a:cubicBezTo>
                    <a:close/>
                  </a:path>
                </a:pathLst>
              </a:custGeom>
              <a:solidFill>
                <a:srgbClr val="D5928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40" name="Google Shape;1040;p40"/>
              <p:cNvSpPr/>
              <p:nvPr/>
            </p:nvSpPr>
            <p:spPr>
              <a:xfrm>
                <a:off x="5269909" y="2195463"/>
                <a:ext cx="320579" cy="260965"/>
              </a:xfrm>
              <a:custGeom>
                <a:avLst/>
                <a:gdLst/>
                <a:ahLst/>
                <a:cxnLst/>
                <a:rect l="l" t="t" r="r" b="b"/>
                <a:pathLst>
                  <a:path w="7819" h="6365" extrusionOk="0">
                    <a:moveTo>
                      <a:pt x="3548" y="1"/>
                    </a:moveTo>
                    <a:cubicBezTo>
                      <a:pt x="3304" y="1"/>
                      <a:pt x="3049" y="23"/>
                      <a:pt x="2783" y="74"/>
                    </a:cubicBezTo>
                    <a:cubicBezTo>
                      <a:pt x="2308" y="179"/>
                      <a:pt x="1154" y="389"/>
                      <a:pt x="579" y="1388"/>
                    </a:cubicBezTo>
                    <a:cubicBezTo>
                      <a:pt x="160" y="2122"/>
                      <a:pt x="0" y="3222"/>
                      <a:pt x="684" y="4116"/>
                    </a:cubicBezTo>
                    <a:cubicBezTo>
                      <a:pt x="1135" y="4730"/>
                      <a:pt x="1876" y="5090"/>
                      <a:pt x="2656" y="5090"/>
                    </a:cubicBezTo>
                    <a:cubicBezTo>
                      <a:pt x="2822" y="5090"/>
                      <a:pt x="2991" y="5074"/>
                      <a:pt x="3158" y="5040"/>
                    </a:cubicBezTo>
                    <a:lnTo>
                      <a:pt x="3158" y="5040"/>
                    </a:lnTo>
                    <a:cubicBezTo>
                      <a:pt x="2912" y="5113"/>
                      <a:pt x="2720" y="5258"/>
                      <a:pt x="2678" y="5479"/>
                    </a:cubicBezTo>
                    <a:cubicBezTo>
                      <a:pt x="2623" y="5899"/>
                      <a:pt x="3097" y="6159"/>
                      <a:pt x="3148" y="6214"/>
                    </a:cubicBezTo>
                    <a:cubicBezTo>
                      <a:pt x="3351" y="6329"/>
                      <a:pt x="3553" y="6365"/>
                      <a:pt x="3711" y="6365"/>
                    </a:cubicBezTo>
                    <a:cubicBezTo>
                      <a:pt x="3840" y="6365"/>
                      <a:pt x="3940" y="6341"/>
                      <a:pt x="3987" y="6319"/>
                    </a:cubicBezTo>
                    <a:cubicBezTo>
                      <a:pt x="4671" y="6159"/>
                      <a:pt x="4986" y="5530"/>
                      <a:pt x="5036" y="5425"/>
                    </a:cubicBezTo>
                    <a:cubicBezTo>
                      <a:pt x="5561" y="5320"/>
                      <a:pt x="6505" y="5005"/>
                      <a:pt x="7189" y="4116"/>
                    </a:cubicBezTo>
                    <a:cubicBezTo>
                      <a:pt x="7399" y="3851"/>
                      <a:pt x="7608" y="3591"/>
                      <a:pt x="7659" y="3171"/>
                    </a:cubicBezTo>
                    <a:cubicBezTo>
                      <a:pt x="7818" y="2122"/>
                      <a:pt x="6715" y="1283"/>
                      <a:pt x="6295" y="968"/>
                    </a:cubicBezTo>
                    <a:cubicBezTo>
                      <a:pt x="6071" y="831"/>
                      <a:pt x="5033" y="1"/>
                      <a:pt x="3548" y="1"/>
                    </a:cubicBezTo>
                    <a:close/>
                  </a:path>
                </a:pathLst>
              </a:custGeom>
              <a:solidFill>
                <a:srgbClr val="FEB9A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41" name="Google Shape;1041;p40"/>
              <p:cNvSpPr/>
              <p:nvPr/>
            </p:nvSpPr>
            <p:spPr>
              <a:xfrm>
                <a:off x="5403241" y="2215717"/>
                <a:ext cx="36695" cy="64534"/>
              </a:xfrm>
              <a:custGeom>
                <a:avLst/>
                <a:gdLst/>
                <a:ahLst/>
                <a:cxnLst/>
                <a:rect l="l" t="t" r="r" b="b"/>
                <a:pathLst>
                  <a:path w="895" h="1574" extrusionOk="0">
                    <a:moveTo>
                      <a:pt x="840" y="0"/>
                    </a:moveTo>
                    <a:cubicBezTo>
                      <a:pt x="685" y="55"/>
                      <a:pt x="420" y="210"/>
                      <a:pt x="265" y="525"/>
                    </a:cubicBezTo>
                    <a:cubicBezTo>
                      <a:pt x="1" y="999"/>
                      <a:pt x="265" y="1523"/>
                      <a:pt x="315" y="1574"/>
                    </a:cubicBezTo>
                    <a:lnTo>
                      <a:pt x="475" y="1523"/>
                    </a:lnTo>
                    <a:cubicBezTo>
                      <a:pt x="475" y="1469"/>
                      <a:pt x="210" y="999"/>
                      <a:pt x="420" y="579"/>
                    </a:cubicBezTo>
                    <a:cubicBezTo>
                      <a:pt x="525" y="369"/>
                      <a:pt x="789" y="210"/>
                      <a:pt x="894" y="160"/>
                    </a:cubicBezTo>
                    <a:lnTo>
                      <a:pt x="840" y="0"/>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42" name="Google Shape;1042;p40"/>
              <p:cNvSpPr/>
              <p:nvPr/>
            </p:nvSpPr>
            <p:spPr>
              <a:xfrm>
                <a:off x="5409801" y="2230231"/>
                <a:ext cx="47355" cy="32431"/>
              </a:xfrm>
              <a:custGeom>
                <a:avLst/>
                <a:gdLst/>
                <a:ahLst/>
                <a:cxnLst/>
                <a:rect l="l" t="t" r="r" b="b"/>
                <a:pathLst>
                  <a:path w="1155" h="791" extrusionOk="0">
                    <a:moveTo>
                      <a:pt x="534" y="1"/>
                    </a:moveTo>
                    <a:cubicBezTo>
                      <a:pt x="314" y="1"/>
                      <a:pt x="95" y="95"/>
                      <a:pt x="50" y="225"/>
                    </a:cubicBezTo>
                    <a:cubicBezTo>
                      <a:pt x="0" y="435"/>
                      <a:pt x="210" y="695"/>
                      <a:pt x="470" y="750"/>
                    </a:cubicBezTo>
                    <a:cubicBezTo>
                      <a:pt x="554" y="778"/>
                      <a:pt x="635" y="791"/>
                      <a:pt x="709" y="791"/>
                    </a:cubicBezTo>
                    <a:cubicBezTo>
                      <a:pt x="911" y="791"/>
                      <a:pt x="1063" y="694"/>
                      <a:pt x="1099" y="540"/>
                    </a:cubicBezTo>
                    <a:cubicBezTo>
                      <a:pt x="1154" y="330"/>
                      <a:pt x="995" y="120"/>
                      <a:pt x="680" y="15"/>
                    </a:cubicBezTo>
                    <a:cubicBezTo>
                      <a:pt x="632" y="5"/>
                      <a:pt x="583" y="1"/>
                      <a:pt x="5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43" name="Google Shape;1043;p40"/>
              <p:cNvSpPr/>
              <p:nvPr/>
            </p:nvSpPr>
            <p:spPr>
              <a:xfrm>
                <a:off x="5375361" y="2316863"/>
                <a:ext cx="38745" cy="64575"/>
              </a:xfrm>
              <a:custGeom>
                <a:avLst/>
                <a:gdLst/>
                <a:ahLst/>
                <a:cxnLst/>
                <a:rect l="l" t="t" r="r" b="b"/>
                <a:pathLst>
                  <a:path w="945" h="1575" extrusionOk="0">
                    <a:moveTo>
                      <a:pt x="840" y="1"/>
                    </a:moveTo>
                    <a:cubicBezTo>
                      <a:pt x="681" y="51"/>
                      <a:pt x="420" y="210"/>
                      <a:pt x="261" y="525"/>
                    </a:cubicBezTo>
                    <a:cubicBezTo>
                      <a:pt x="1" y="995"/>
                      <a:pt x="315" y="1520"/>
                      <a:pt x="315" y="1574"/>
                    </a:cubicBezTo>
                    <a:lnTo>
                      <a:pt x="525" y="1469"/>
                    </a:lnTo>
                    <a:cubicBezTo>
                      <a:pt x="471" y="1415"/>
                      <a:pt x="211" y="995"/>
                      <a:pt x="420" y="575"/>
                    </a:cubicBezTo>
                    <a:cubicBezTo>
                      <a:pt x="576" y="315"/>
                      <a:pt x="785" y="210"/>
                      <a:pt x="945" y="156"/>
                    </a:cubicBezTo>
                    <a:lnTo>
                      <a:pt x="840" y="1"/>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44" name="Google Shape;1044;p40"/>
              <p:cNvSpPr/>
              <p:nvPr/>
            </p:nvSpPr>
            <p:spPr>
              <a:xfrm>
                <a:off x="5383971" y="2331090"/>
                <a:ext cx="47355" cy="31488"/>
              </a:xfrm>
              <a:custGeom>
                <a:avLst/>
                <a:gdLst/>
                <a:ahLst/>
                <a:cxnLst/>
                <a:rect l="l" t="t" r="r" b="b"/>
                <a:pathLst>
                  <a:path w="1155" h="768" extrusionOk="0">
                    <a:moveTo>
                      <a:pt x="470" y="1"/>
                    </a:moveTo>
                    <a:cubicBezTo>
                      <a:pt x="255" y="1"/>
                      <a:pt x="93" y="68"/>
                      <a:pt x="51" y="228"/>
                    </a:cubicBezTo>
                    <a:cubicBezTo>
                      <a:pt x="1" y="438"/>
                      <a:pt x="156" y="648"/>
                      <a:pt x="471" y="753"/>
                    </a:cubicBezTo>
                    <a:cubicBezTo>
                      <a:pt x="519" y="763"/>
                      <a:pt x="568" y="768"/>
                      <a:pt x="618" y="768"/>
                    </a:cubicBezTo>
                    <a:cubicBezTo>
                      <a:pt x="841" y="768"/>
                      <a:pt x="1059" y="674"/>
                      <a:pt x="1100" y="543"/>
                    </a:cubicBezTo>
                    <a:cubicBezTo>
                      <a:pt x="1155" y="333"/>
                      <a:pt x="945" y="124"/>
                      <a:pt x="680" y="19"/>
                    </a:cubicBezTo>
                    <a:cubicBezTo>
                      <a:pt x="607" y="7"/>
                      <a:pt x="536" y="1"/>
                      <a:pt x="4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45" name="Google Shape;1045;p40"/>
              <p:cNvSpPr/>
              <p:nvPr/>
            </p:nvSpPr>
            <p:spPr>
              <a:xfrm>
                <a:off x="5407546" y="2278160"/>
                <a:ext cx="71094" cy="36531"/>
              </a:xfrm>
              <a:custGeom>
                <a:avLst/>
                <a:gdLst/>
                <a:ahLst/>
                <a:cxnLst/>
                <a:rect l="l" t="t" r="r" b="b"/>
                <a:pathLst>
                  <a:path w="1734" h="891" extrusionOk="0">
                    <a:moveTo>
                      <a:pt x="1734" y="0"/>
                    </a:moveTo>
                    <a:lnTo>
                      <a:pt x="1574" y="105"/>
                    </a:lnTo>
                    <a:cubicBezTo>
                      <a:pt x="1364" y="261"/>
                      <a:pt x="1050" y="365"/>
                      <a:pt x="789" y="365"/>
                    </a:cubicBezTo>
                    <a:cubicBezTo>
                      <a:pt x="679" y="388"/>
                      <a:pt x="577" y="402"/>
                      <a:pt x="478" y="402"/>
                    </a:cubicBezTo>
                    <a:cubicBezTo>
                      <a:pt x="340" y="402"/>
                      <a:pt x="206" y="376"/>
                      <a:pt x="55" y="315"/>
                    </a:cubicBezTo>
                    <a:lnTo>
                      <a:pt x="0" y="525"/>
                    </a:lnTo>
                    <a:cubicBezTo>
                      <a:pt x="265" y="575"/>
                      <a:pt x="525" y="575"/>
                      <a:pt x="840" y="575"/>
                    </a:cubicBezTo>
                    <a:cubicBezTo>
                      <a:pt x="1050" y="525"/>
                      <a:pt x="1314" y="470"/>
                      <a:pt x="1524" y="315"/>
                    </a:cubicBezTo>
                    <a:lnTo>
                      <a:pt x="1524" y="315"/>
                    </a:lnTo>
                    <a:lnTo>
                      <a:pt x="1469" y="840"/>
                    </a:lnTo>
                    <a:lnTo>
                      <a:pt x="1629" y="890"/>
                    </a:lnTo>
                    <a:lnTo>
                      <a:pt x="1734" y="0"/>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46" name="Google Shape;1046;p40"/>
              <p:cNvSpPr/>
              <p:nvPr/>
            </p:nvSpPr>
            <p:spPr>
              <a:xfrm>
                <a:off x="5495819" y="2303948"/>
                <a:ext cx="36490" cy="58056"/>
              </a:xfrm>
              <a:custGeom>
                <a:avLst/>
                <a:gdLst/>
                <a:ahLst/>
                <a:cxnLst/>
                <a:rect l="l" t="t" r="r" b="b"/>
                <a:pathLst>
                  <a:path w="890" h="1416" extrusionOk="0">
                    <a:moveTo>
                      <a:pt x="680" y="1"/>
                    </a:moveTo>
                    <a:cubicBezTo>
                      <a:pt x="680" y="156"/>
                      <a:pt x="680" y="420"/>
                      <a:pt x="525" y="681"/>
                    </a:cubicBezTo>
                    <a:cubicBezTo>
                      <a:pt x="365" y="995"/>
                      <a:pt x="155" y="1205"/>
                      <a:pt x="0" y="1260"/>
                    </a:cubicBezTo>
                    <a:lnTo>
                      <a:pt x="105" y="1415"/>
                    </a:lnTo>
                    <a:cubicBezTo>
                      <a:pt x="260" y="1310"/>
                      <a:pt x="525" y="1100"/>
                      <a:pt x="680" y="786"/>
                    </a:cubicBezTo>
                    <a:cubicBezTo>
                      <a:pt x="839" y="525"/>
                      <a:pt x="839" y="316"/>
                      <a:pt x="890" y="106"/>
                    </a:cubicBezTo>
                    <a:lnTo>
                      <a:pt x="890" y="1"/>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47" name="Google Shape;1047;p40"/>
              <p:cNvSpPr/>
              <p:nvPr/>
            </p:nvSpPr>
            <p:spPr>
              <a:xfrm>
                <a:off x="5226900" y="2164918"/>
                <a:ext cx="178637" cy="257767"/>
              </a:xfrm>
              <a:custGeom>
                <a:avLst/>
                <a:gdLst/>
                <a:ahLst/>
                <a:cxnLst/>
                <a:rect l="l" t="t" r="r" b="b"/>
                <a:pathLst>
                  <a:path w="4357" h="6287" extrusionOk="0">
                    <a:moveTo>
                      <a:pt x="3315" y="0"/>
                    </a:moveTo>
                    <a:cubicBezTo>
                      <a:pt x="2906" y="0"/>
                      <a:pt x="2145" y="330"/>
                      <a:pt x="1574" y="819"/>
                    </a:cubicBezTo>
                    <a:cubicBezTo>
                      <a:pt x="579" y="1764"/>
                      <a:pt x="0" y="3497"/>
                      <a:pt x="684" y="4861"/>
                    </a:cubicBezTo>
                    <a:cubicBezTo>
                      <a:pt x="789" y="5121"/>
                      <a:pt x="1259" y="6015"/>
                      <a:pt x="2258" y="6224"/>
                    </a:cubicBezTo>
                    <a:cubicBezTo>
                      <a:pt x="2444" y="6268"/>
                      <a:pt x="2622" y="6287"/>
                      <a:pt x="2791" y="6287"/>
                    </a:cubicBezTo>
                    <a:cubicBezTo>
                      <a:pt x="3621" y="6287"/>
                      <a:pt x="4224" y="5837"/>
                      <a:pt x="4356" y="5750"/>
                    </a:cubicBezTo>
                    <a:lnTo>
                      <a:pt x="4356" y="5750"/>
                    </a:lnTo>
                    <a:cubicBezTo>
                      <a:pt x="4153" y="5771"/>
                      <a:pt x="3856" y="5807"/>
                      <a:pt x="3541" y="5807"/>
                    </a:cubicBezTo>
                    <a:cubicBezTo>
                      <a:pt x="3041" y="5807"/>
                      <a:pt x="2494" y="5717"/>
                      <a:pt x="2203" y="5331"/>
                    </a:cubicBezTo>
                    <a:cubicBezTo>
                      <a:pt x="1733" y="4651"/>
                      <a:pt x="2203" y="3392"/>
                      <a:pt x="2678" y="2238"/>
                    </a:cubicBezTo>
                    <a:cubicBezTo>
                      <a:pt x="3252" y="874"/>
                      <a:pt x="3777" y="349"/>
                      <a:pt x="3567" y="85"/>
                    </a:cubicBezTo>
                    <a:cubicBezTo>
                      <a:pt x="3521" y="27"/>
                      <a:pt x="3432" y="0"/>
                      <a:pt x="33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48" name="Google Shape;1048;p40"/>
              <p:cNvSpPr/>
              <p:nvPr/>
            </p:nvSpPr>
            <p:spPr>
              <a:xfrm>
                <a:off x="5349572" y="2307884"/>
                <a:ext cx="34440" cy="83681"/>
              </a:xfrm>
              <a:custGeom>
                <a:avLst/>
                <a:gdLst/>
                <a:ahLst/>
                <a:cxnLst/>
                <a:rect l="l" t="t" r="r" b="b"/>
                <a:pathLst>
                  <a:path w="840" h="2041" extrusionOk="0">
                    <a:moveTo>
                      <a:pt x="684" y="0"/>
                    </a:moveTo>
                    <a:cubicBezTo>
                      <a:pt x="654" y="0"/>
                      <a:pt x="619" y="16"/>
                      <a:pt x="575" y="60"/>
                    </a:cubicBezTo>
                    <a:cubicBezTo>
                      <a:pt x="420" y="165"/>
                      <a:pt x="210" y="480"/>
                      <a:pt x="105" y="899"/>
                    </a:cubicBezTo>
                    <a:cubicBezTo>
                      <a:pt x="0" y="1374"/>
                      <a:pt x="210" y="1793"/>
                      <a:pt x="365" y="2003"/>
                    </a:cubicBezTo>
                    <a:cubicBezTo>
                      <a:pt x="365" y="2028"/>
                      <a:pt x="392" y="2041"/>
                      <a:pt x="431" y="2041"/>
                    </a:cubicBezTo>
                    <a:cubicBezTo>
                      <a:pt x="470" y="2041"/>
                      <a:pt x="523" y="2028"/>
                      <a:pt x="575" y="2003"/>
                    </a:cubicBezTo>
                    <a:cubicBezTo>
                      <a:pt x="630" y="1948"/>
                      <a:pt x="630" y="1898"/>
                      <a:pt x="575" y="1844"/>
                    </a:cubicBezTo>
                    <a:cubicBezTo>
                      <a:pt x="470" y="1634"/>
                      <a:pt x="315" y="1319"/>
                      <a:pt x="420" y="954"/>
                    </a:cubicBezTo>
                    <a:cubicBezTo>
                      <a:pt x="470" y="585"/>
                      <a:pt x="630" y="375"/>
                      <a:pt x="785" y="270"/>
                    </a:cubicBezTo>
                    <a:cubicBezTo>
                      <a:pt x="840" y="220"/>
                      <a:pt x="840" y="115"/>
                      <a:pt x="785" y="60"/>
                    </a:cubicBezTo>
                    <a:cubicBezTo>
                      <a:pt x="756" y="31"/>
                      <a:pt x="725" y="0"/>
                      <a:pt x="6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49" name="Google Shape;1049;p40"/>
              <p:cNvSpPr/>
              <p:nvPr/>
            </p:nvSpPr>
            <p:spPr>
              <a:xfrm>
                <a:off x="5375361" y="2201941"/>
                <a:ext cx="38745" cy="81918"/>
              </a:xfrm>
              <a:custGeom>
                <a:avLst/>
                <a:gdLst/>
                <a:ahLst/>
                <a:cxnLst/>
                <a:rect l="l" t="t" r="r" b="b"/>
                <a:pathLst>
                  <a:path w="945" h="1998" extrusionOk="0">
                    <a:moveTo>
                      <a:pt x="790" y="1"/>
                    </a:moveTo>
                    <a:cubicBezTo>
                      <a:pt x="769" y="1"/>
                      <a:pt x="750" y="7"/>
                      <a:pt x="735" y="21"/>
                    </a:cubicBezTo>
                    <a:cubicBezTo>
                      <a:pt x="525" y="181"/>
                      <a:pt x="211" y="496"/>
                      <a:pt x="106" y="966"/>
                    </a:cubicBezTo>
                    <a:cubicBezTo>
                      <a:pt x="1" y="1385"/>
                      <a:pt x="106" y="1700"/>
                      <a:pt x="211" y="1910"/>
                    </a:cubicBezTo>
                    <a:cubicBezTo>
                      <a:pt x="240" y="1972"/>
                      <a:pt x="289" y="1997"/>
                      <a:pt x="335" y="1997"/>
                    </a:cubicBezTo>
                    <a:cubicBezTo>
                      <a:pt x="367" y="1997"/>
                      <a:pt x="398" y="1985"/>
                      <a:pt x="420" y="1964"/>
                    </a:cubicBezTo>
                    <a:cubicBezTo>
                      <a:pt x="471" y="1964"/>
                      <a:pt x="525" y="1859"/>
                      <a:pt x="471" y="1805"/>
                    </a:cubicBezTo>
                    <a:cubicBezTo>
                      <a:pt x="366" y="1650"/>
                      <a:pt x="315" y="1335"/>
                      <a:pt x="366" y="1020"/>
                    </a:cubicBezTo>
                    <a:cubicBezTo>
                      <a:pt x="471" y="651"/>
                      <a:pt x="735" y="391"/>
                      <a:pt x="890" y="286"/>
                    </a:cubicBezTo>
                    <a:cubicBezTo>
                      <a:pt x="945" y="231"/>
                      <a:pt x="945" y="181"/>
                      <a:pt x="945" y="76"/>
                    </a:cubicBezTo>
                    <a:cubicBezTo>
                      <a:pt x="906" y="37"/>
                      <a:pt x="842" y="1"/>
                      <a:pt x="7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50" name="Google Shape;1050;p40"/>
              <p:cNvSpPr/>
              <p:nvPr/>
            </p:nvSpPr>
            <p:spPr>
              <a:xfrm>
                <a:off x="5734440" y="2194192"/>
                <a:ext cx="204426" cy="124763"/>
              </a:xfrm>
              <a:custGeom>
                <a:avLst/>
                <a:gdLst/>
                <a:ahLst/>
                <a:cxnLst/>
                <a:rect l="l" t="t" r="r" b="b"/>
                <a:pathLst>
                  <a:path w="4986" h="3043" extrusionOk="0">
                    <a:moveTo>
                      <a:pt x="4251" y="1"/>
                    </a:moveTo>
                    <a:cubicBezTo>
                      <a:pt x="3727" y="265"/>
                      <a:pt x="3148" y="580"/>
                      <a:pt x="2573" y="999"/>
                    </a:cubicBezTo>
                    <a:cubicBezTo>
                      <a:pt x="1574" y="1679"/>
                      <a:pt x="735" y="2363"/>
                      <a:pt x="1" y="3043"/>
                    </a:cubicBezTo>
                    <a:cubicBezTo>
                      <a:pt x="1679" y="2938"/>
                      <a:pt x="3307" y="2833"/>
                      <a:pt x="4986" y="2728"/>
                    </a:cubicBezTo>
                    <a:cubicBezTo>
                      <a:pt x="4721" y="1839"/>
                      <a:pt x="4512" y="894"/>
                      <a:pt x="4251"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51" name="Google Shape;1051;p40"/>
              <p:cNvSpPr/>
              <p:nvPr/>
            </p:nvSpPr>
            <p:spPr>
              <a:xfrm>
                <a:off x="6702248" y="2267787"/>
                <a:ext cx="1045254" cy="466662"/>
              </a:xfrm>
              <a:custGeom>
                <a:avLst/>
                <a:gdLst/>
                <a:ahLst/>
                <a:cxnLst/>
                <a:rect l="l" t="t" r="r" b="b"/>
                <a:pathLst>
                  <a:path w="25494" h="11382" extrusionOk="0">
                    <a:moveTo>
                      <a:pt x="7199" y="0"/>
                    </a:moveTo>
                    <a:cubicBezTo>
                      <a:pt x="5269" y="0"/>
                      <a:pt x="2247" y="2611"/>
                      <a:pt x="0" y="6863"/>
                    </a:cubicBezTo>
                    <a:cubicBezTo>
                      <a:pt x="369" y="7438"/>
                      <a:pt x="999" y="8331"/>
                      <a:pt x="2153" y="9116"/>
                    </a:cubicBezTo>
                    <a:cubicBezTo>
                      <a:pt x="3000" y="9681"/>
                      <a:pt x="3549" y="10076"/>
                      <a:pt x="4147" y="10076"/>
                    </a:cubicBezTo>
                    <a:cubicBezTo>
                      <a:pt x="4216" y="10076"/>
                      <a:pt x="4285" y="10071"/>
                      <a:pt x="4356" y="10060"/>
                    </a:cubicBezTo>
                    <a:cubicBezTo>
                      <a:pt x="6480" y="9853"/>
                      <a:pt x="7275" y="5392"/>
                      <a:pt x="9016" y="5392"/>
                    </a:cubicBezTo>
                    <a:cubicBezTo>
                      <a:pt x="9036" y="5392"/>
                      <a:pt x="9057" y="5393"/>
                      <a:pt x="9077" y="5394"/>
                    </a:cubicBezTo>
                    <a:cubicBezTo>
                      <a:pt x="9287" y="5444"/>
                      <a:pt x="9496" y="5499"/>
                      <a:pt x="9601" y="5549"/>
                    </a:cubicBezTo>
                    <a:cubicBezTo>
                      <a:pt x="9966" y="5709"/>
                      <a:pt x="10231" y="6074"/>
                      <a:pt x="11435" y="7177"/>
                    </a:cubicBezTo>
                    <a:cubicBezTo>
                      <a:pt x="13533" y="9066"/>
                      <a:pt x="16525" y="9746"/>
                      <a:pt x="19253" y="10375"/>
                    </a:cubicBezTo>
                    <a:cubicBezTo>
                      <a:pt x="19408" y="10375"/>
                      <a:pt x="19723" y="10480"/>
                      <a:pt x="20143" y="10639"/>
                    </a:cubicBezTo>
                    <a:cubicBezTo>
                      <a:pt x="20617" y="10900"/>
                      <a:pt x="20982" y="11319"/>
                      <a:pt x="21561" y="11374"/>
                    </a:cubicBezTo>
                    <a:cubicBezTo>
                      <a:pt x="21602" y="11379"/>
                      <a:pt x="21644" y="11381"/>
                      <a:pt x="21685" y="11381"/>
                    </a:cubicBezTo>
                    <a:cubicBezTo>
                      <a:pt x="22062" y="11381"/>
                      <a:pt x="22426" y="11178"/>
                      <a:pt x="22660" y="10849"/>
                    </a:cubicBezTo>
                    <a:cubicBezTo>
                      <a:pt x="23030" y="10480"/>
                      <a:pt x="23185" y="9955"/>
                      <a:pt x="23449" y="9485"/>
                    </a:cubicBezTo>
                    <a:cubicBezTo>
                      <a:pt x="24339" y="7752"/>
                      <a:pt x="25443" y="7492"/>
                      <a:pt x="25493" y="6128"/>
                    </a:cubicBezTo>
                    <a:cubicBezTo>
                      <a:pt x="25493" y="6023"/>
                      <a:pt x="25493" y="5394"/>
                      <a:pt x="25233" y="5339"/>
                    </a:cubicBezTo>
                    <a:cubicBezTo>
                      <a:pt x="25215" y="5333"/>
                      <a:pt x="25196" y="5331"/>
                      <a:pt x="25176" y="5331"/>
                    </a:cubicBezTo>
                    <a:cubicBezTo>
                      <a:pt x="24682" y="5331"/>
                      <a:pt x="23716" y="7149"/>
                      <a:pt x="22505" y="7807"/>
                    </a:cubicBezTo>
                    <a:cubicBezTo>
                      <a:pt x="22136" y="8017"/>
                      <a:pt x="21561" y="8227"/>
                      <a:pt x="21246" y="8277"/>
                    </a:cubicBezTo>
                    <a:lnTo>
                      <a:pt x="20827" y="8277"/>
                    </a:lnTo>
                    <a:cubicBezTo>
                      <a:pt x="20766" y="8281"/>
                      <a:pt x="20706" y="8284"/>
                      <a:pt x="20645" y="8284"/>
                    </a:cubicBezTo>
                    <a:cubicBezTo>
                      <a:pt x="19916" y="8284"/>
                      <a:pt x="19080" y="7904"/>
                      <a:pt x="15736" y="5289"/>
                    </a:cubicBezTo>
                    <a:cubicBezTo>
                      <a:pt x="13483" y="3506"/>
                      <a:pt x="13324" y="3241"/>
                      <a:pt x="11960" y="2192"/>
                    </a:cubicBezTo>
                    <a:cubicBezTo>
                      <a:pt x="11330" y="1722"/>
                      <a:pt x="10806" y="1407"/>
                      <a:pt x="10650" y="1302"/>
                    </a:cubicBezTo>
                    <a:cubicBezTo>
                      <a:pt x="9547" y="568"/>
                      <a:pt x="8028" y="94"/>
                      <a:pt x="7608" y="44"/>
                    </a:cubicBezTo>
                    <a:cubicBezTo>
                      <a:pt x="7478" y="15"/>
                      <a:pt x="7342" y="0"/>
                      <a:pt x="7199" y="0"/>
                    </a:cubicBezTo>
                    <a:close/>
                  </a:path>
                </a:pathLst>
              </a:custGeom>
              <a:solidFill>
                <a:srgbClr val="FEB9A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52" name="Google Shape;1052;p40"/>
              <p:cNvSpPr/>
              <p:nvPr/>
            </p:nvSpPr>
            <p:spPr>
              <a:xfrm>
                <a:off x="6700157" y="2263195"/>
                <a:ext cx="561290" cy="281670"/>
              </a:xfrm>
              <a:custGeom>
                <a:avLst/>
                <a:gdLst/>
                <a:ahLst/>
                <a:cxnLst/>
                <a:rect l="l" t="t" r="r" b="b"/>
                <a:pathLst>
                  <a:path w="13690" h="6870" extrusionOk="0">
                    <a:moveTo>
                      <a:pt x="7245" y="1"/>
                    </a:moveTo>
                    <a:cubicBezTo>
                      <a:pt x="5147" y="1"/>
                      <a:pt x="2145" y="2816"/>
                      <a:pt x="1" y="6765"/>
                    </a:cubicBezTo>
                    <a:lnTo>
                      <a:pt x="211" y="6870"/>
                    </a:lnTo>
                    <a:cubicBezTo>
                      <a:pt x="1365" y="4822"/>
                      <a:pt x="2728" y="2988"/>
                      <a:pt x="4143" y="1780"/>
                    </a:cubicBezTo>
                    <a:cubicBezTo>
                      <a:pt x="5321" y="783"/>
                      <a:pt x="6421" y="218"/>
                      <a:pt x="7274" y="218"/>
                    </a:cubicBezTo>
                    <a:cubicBezTo>
                      <a:pt x="7409" y="218"/>
                      <a:pt x="7537" y="232"/>
                      <a:pt x="7659" y="260"/>
                    </a:cubicBezTo>
                    <a:cubicBezTo>
                      <a:pt x="8079" y="365"/>
                      <a:pt x="9598" y="785"/>
                      <a:pt x="10647" y="1519"/>
                    </a:cubicBezTo>
                    <a:cubicBezTo>
                      <a:pt x="10752" y="1570"/>
                      <a:pt x="11276" y="1939"/>
                      <a:pt x="11906" y="2409"/>
                    </a:cubicBezTo>
                    <a:cubicBezTo>
                      <a:pt x="12640" y="2934"/>
                      <a:pt x="13009" y="3248"/>
                      <a:pt x="13534" y="3668"/>
                    </a:cubicBezTo>
                    <a:lnTo>
                      <a:pt x="13689" y="3513"/>
                    </a:lnTo>
                    <a:cubicBezTo>
                      <a:pt x="13165" y="3093"/>
                      <a:pt x="12745" y="2724"/>
                      <a:pt x="12065" y="2199"/>
                    </a:cubicBezTo>
                    <a:cubicBezTo>
                      <a:pt x="11436" y="1729"/>
                      <a:pt x="10911" y="1414"/>
                      <a:pt x="10752" y="1310"/>
                    </a:cubicBezTo>
                    <a:cubicBezTo>
                      <a:pt x="9652" y="575"/>
                      <a:pt x="8129" y="101"/>
                      <a:pt x="7709" y="51"/>
                    </a:cubicBezTo>
                    <a:cubicBezTo>
                      <a:pt x="7560" y="17"/>
                      <a:pt x="7405" y="1"/>
                      <a:pt x="7245" y="1"/>
                    </a:cubicBezTo>
                    <a:close/>
                  </a:path>
                </a:pathLst>
              </a:custGeom>
              <a:solidFill>
                <a:srgbClr val="D5928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53" name="Google Shape;1053;p40"/>
              <p:cNvSpPr/>
              <p:nvPr/>
            </p:nvSpPr>
            <p:spPr>
              <a:xfrm>
                <a:off x="5654941" y="2258439"/>
                <a:ext cx="1286129" cy="637468"/>
              </a:xfrm>
              <a:custGeom>
                <a:avLst/>
                <a:gdLst/>
                <a:ahLst/>
                <a:cxnLst/>
                <a:rect l="l" t="t" r="r" b="b"/>
                <a:pathLst>
                  <a:path w="31369" h="15548" extrusionOk="0">
                    <a:moveTo>
                      <a:pt x="5376" y="1"/>
                    </a:moveTo>
                    <a:cubicBezTo>
                      <a:pt x="5070" y="1"/>
                      <a:pt x="4746" y="33"/>
                      <a:pt x="4407" y="112"/>
                    </a:cubicBezTo>
                    <a:cubicBezTo>
                      <a:pt x="3828" y="272"/>
                      <a:pt x="3358" y="532"/>
                      <a:pt x="3043" y="691"/>
                    </a:cubicBezTo>
                    <a:cubicBezTo>
                      <a:pt x="2989" y="1161"/>
                      <a:pt x="2779" y="2684"/>
                      <a:pt x="1940" y="3889"/>
                    </a:cubicBezTo>
                    <a:cubicBezTo>
                      <a:pt x="1625" y="4413"/>
                      <a:pt x="1310" y="4678"/>
                      <a:pt x="1260" y="4783"/>
                    </a:cubicBezTo>
                    <a:cubicBezTo>
                      <a:pt x="786" y="5202"/>
                      <a:pt x="316" y="5462"/>
                      <a:pt x="1" y="5567"/>
                    </a:cubicBezTo>
                    <a:cubicBezTo>
                      <a:pt x="51" y="5987"/>
                      <a:pt x="156" y="6461"/>
                      <a:pt x="525" y="6881"/>
                    </a:cubicBezTo>
                    <a:cubicBezTo>
                      <a:pt x="525" y="6931"/>
                      <a:pt x="576" y="6931"/>
                      <a:pt x="576" y="6931"/>
                    </a:cubicBezTo>
                    <a:cubicBezTo>
                      <a:pt x="658" y="6996"/>
                      <a:pt x="749" y="7021"/>
                      <a:pt x="881" y="7021"/>
                    </a:cubicBezTo>
                    <a:cubicBezTo>
                      <a:pt x="1173" y="7021"/>
                      <a:pt x="1661" y="6899"/>
                      <a:pt x="2674" y="6826"/>
                    </a:cubicBezTo>
                    <a:cubicBezTo>
                      <a:pt x="2740" y="6820"/>
                      <a:pt x="2805" y="6817"/>
                      <a:pt x="2871" y="6817"/>
                    </a:cubicBezTo>
                    <a:cubicBezTo>
                      <a:pt x="3326" y="6817"/>
                      <a:pt x="3792" y="6965"/>
                      <a:pt x="4617" y="7196"/>
                    </a:cubicBezTo>
                    <a:cubicBezTo>
                      <a:pt x="6870" y="7930"/>
                      <a:pt x="9023" y="9609"/>
                      <a:pt x="9023" y="9609"/>
                    </a:cubicBezTo>
                    <a:cubicBezTo>
                      <a:pt x="11331" y="11392"/>
                      <a:pt x="13534" y="12282"/>
                      <a:pt x="16942" y="13700"/>
                    </a:cubicBezTo>
                    <a:cubicBezTo>
                      <a:pt x="19773" y="14848"/>
                      <a:pt x="21480" y="15548"/>
                      <a:pt x="23067" y="15548"/>
                    </a:cubicBezTo>
                    <a:cubicBezTo>
                      <a:pt x="23510" y="15548"/>
                      <a:pt x="23944" y="15493"/>
                      <a:pt x="24390" y="15379"/>
                    </a:cubicBezTo>
                    <a:cubicBezTo>
                      <a:pt x="26438" y="14854"/>
                      <a:pt x="27852" y="13541"/>
                      <a:pt x="29111" y="12336"/>
                    </a:cubicBezTo>
                    <a:cubicBezTo>
                      <a:pt x="30160" y="11392"/>
                      <a:pt x="30894" y="10393"/>
                      <a:pt x="31369" y="9713"/>
                    </a:cubicBezTo>
                    <a:cubicBezTo>
                      <a:pt x="30005" y="8455"/>
                      <a:pt x="28536" y="7036"/>
                      <a:pt x="27013" y="5412"/>
                    </a:cubicBezTo>
                    <a:cubicBezTo>
                      <a:pt x="25284" y="3574"/>
                      <a:pt x="23866" y="1740"/>
                      <a:pt x="22607" y="62"/>
                    </a:cubicBezTo>
                    <a:cubicBezTo>
                      <a:pt x="22032" y="901"/>
                      <a:pt x="21402" y="1476"/>
                      <a:pt x="20928" y="1845"/>
                    </a:cubicBezTo>
                    <a:cubicBezTo>
                      <a:pt x="19248" y="3118"/>
                      <a:pt x="16994" y="3748"/>
                      <a:pt x="14860" y="3748"/>
                    </a:cubicBezTo>
                    <a:cubicBezTo>
                      <a:pt x="12865" y="3748"/>
                      <a:pt x="10974" y="3197"/>
                      <a:pt x="9757" y="2105"/>
                    </a:cubicBezTo>
                    <a:cubicBezTo>
                      <a:pt x="9338" y="1740"/>
                      <a:pt x="8813" y="1161"/>
                      <a:pt x="7814" y="637"/>
                    </a:cubicBezTo>
                    <a:cubicBezTo>
                      <a:pt x="7363" y="433"/>
                      <a:pt x="6491" y="1"/>
                      <a:pt x="5376"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54" name="Google Shape;1054;p40"/>
              <p:cNvSpPr/>
              <p:nvPr/>
            </p:nvSpPr>
            <p:spPr>
              <a:xfrm>
                <a:off x="5833374" y="2254175"/>
                <a:ext cx="348459" cy="155144"/>
              </a:xfrm>
              <a:custGeom>
                <a:avLst/>
                <a:gdLst/>
                <a:ahLst/>
                <a:cxnLst/>
                <a:rect l="l" t="t" r="r" b="b"/>
                <a:pathLst>
                  <a:path w="8499" h="3784" extrusionOk="0">
                    <a:moveTo>
                      <a:pt x="1056" y="0"/>
                    </a:moveTo>
                    <a:cubicBezTo>
                      <a:pt x="740" y="0"/>
                      <a:pt x="405" y="33"/>
                      <a:pt x="55" y="111"/>
                    </a:cubicBezTo>
                    <a:lnTo>
                      <a:pt x="0" y="111"/>
                    </a:lnTo>
                    <a:lnTo>
                      <a:pt x="105" y="321"/>
                    </a:lnTo>
                    <a:cubicBezTo>
                      <a:pt x="401" y="260"/>
                      <a:pt x="688" y="235"/>
                      <a:pt x="962" y="235"/>
                    </a:cubicBezTo>
                    <a:cubicBezTo>
                      <a:pt x="2105" y="235"/>
                      <a:pt x="3030" y="676"/>
                      <a:pt x="3412" y="846"/>
                    </a:cubicBezTo>
                    <a:cubicBezTo>
                      <a:pt x="4197" y="1265"/>
                      <a:pt x="4671" y="1685"/>
                      <a:pt x="5036" y="2054"/>
                    </a:cubicBezTo>
                    <a:cubicBezTo>
                      <a:pt x="5141" y="2159"/>
                      <a:pt x="5246" y="2209"/>
                      <a:pt x="5300" y="2314"/>
                    </a:cubicBezTo>
                    <a:cubicBezTo>
                      <a:pt x="6085" y="2998"/>
                      <a:pt x="7189" y="3523"/>
                      <a:pt x="8448" y="3783"/>
                    </a:cubicBezTo>
                    <a:lnTo>
                      <a:pt x="8498" y="3523"/>
                    </a:lnTo>
                    <a:cubicBezTo>
                      <a:pt x="7294" y="3258"/>
                      <a:pt x="6245" y="2788"/>
                      <a:pt x="5456" y="2104"/>
                    </a:cubicBezTo>
                    <a:cubicBezTo>
                      <a:pt x="5405" y="2054"/>
                      <a:pt x="5300" y="1949"/>
                      <a:pt x="5196" y="1895"/>
                    </a:cubicBezTo>
                    <a:cubicBezTo>
                      <a:pt x="4826" y="1530"/>
                      <a:pt x="4356" y="1055"/>
                      <a:pt x="3517" y="636"/>
                    </a:cubicBezTo>
                    <a:cubicBezTo>
                      <a:pt x="3105" y="432"/>
                      <a:pt x="2208" y="0"/>
                      <a:pt x="1056"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55" name="Google Shape;1055;p40"/>
              <p:cNvSpPr/>
              <p:nvPr/>
            </p:nvSpPr>
            <p:spPr>
              <a:xfrm>
                <a:off x="5739032" y="2357658"/>
                <a:ext cx="710653" cy="449688"/>
              </a:xfrm>
              <a:custGeom>
                <a:avLst/>
                <a:gdLst/>
                <a:ahLst/>
                <a:cxnLst/>
                <a:rect l="l" t="t" r="r" b="b"/>
                <a:pathLst>
                  <a:path w="17333" h="10968" extrusionOk="0">
                    <a:moveTo>
                      <a:pt x="15625" y="0"/>
                    </a:moveTo>
                    <a:cubicBezTo>
                      <a:pt x="15365" y="55"/>
                      <a:pt x="15310" y="579"/>
                      <a:pt x="14995" y="1259"/>
                    </a:cubicBezTo>
                    <a:cubicBezTo>
                      <a:pt x="14704" y="1842"/>
                      <a:pt x="14233" y="2425"/>
                      <a:pt x="13998" y="2425"/>
                    </a:cubicBezTo>
                    <a:cubicBezTo>
                      <a:pt x="13979" y="2425"/>
                      <a:pt x="13962" y="2421"/>
                      <a:pt x="13946" y="2413"/>
                    </a:cubicBezTo>
                    <a:cubicBezTo>
                      <a:pt x="13686" y="2363"/>
                      <a:pt x="13841" y="1469"/>
                      <a:pt x="13476" y="1364"/>
                    </a:cubicBezTo>
                    <a:cubicBezTo>
                      <a:pt x="13446" y="1349"/>
                      <a:pt x="13411" y="1343"/>
                      <a:pt x="13374" y="1343"/>
                    </a:cubicBezTo>
                    <a:cubicBezTo>
                      <a:pt x="13283" y="1343"/>
                      <a:pt x="13182" y="1380"/>
                      <a:pt x="13107" y="1418"/>
                    </a:cubicBezTo>
                    <a:cubicBezTo>
                      <a:pt x="12687" y="1784"/>
                      <a:pt x="13476" y="3202"/>
                      <a:pt x="13581" y="3357"/>
                    </a:cubicBezTo>
                    <a:cubicBezTo>
                      <a:pt x="12373" y="4301"/>
                      <a:pt x="11168" y="5246"/>
                      <a:pt x="9909" y="6190"/>
                    </a:cubicBezTo>
                    <a:cubicBezTo>
                      <a:pt x="9121" y="6769"/>
                      <a:pt x="8281" y="7344"/>
                      <a:pt x="7497" y="7923"/>
                    </a:cubicBezTo>
                    <a:cubicBezTo>
                      <a:pt x="6917" y="7818"/>
                      <a:pt x="5973" y="7554"/>
                      <a:pt x="5084" y="6924"/>
                    </a:cubicBezTo>
                    <a:cubicBezTo>
                      <a:pt x="3560" y="5875"/>
                      <a:pt x="3246" y="4566"/>
                      <a:pt x="2197" y="4511"/>
                    </a:cubicBezTo>
                    <a:cubicBezTo>
                      <a:pt x="1517" y="4511"/>
                      <a:pt x="728" y="4985"/>
                      <a:pt x="518" y="5615"/>
                    </a:cubicBezTo>
                    <a:cubicBezTo>
                      <a:pt x="1" y="7270"/>
                      <a:pt x="3464" y="10967"/>
                      <a:pt x="7034" y="10967"/>
                    </a:cubicBezTo>
                    <a:cubicBezTo>
                      <a:pt x="7083" y="10967"/>
                      <a:pt x="7132" y="10967"/>
                      <a:pt x="7182" y="10965"/>
                    </a:cubicBezTo>
                    <a:cubicBezTo>
                      <a:pt x="8965" y="10860"/>
                      <a:pt x="10275" y="9862"/>
                      <a:pt x="11324" y="9077"/>
                    </a:cubicBezTo>
                    <a:cubicBezTo>
                      <a:pt x="13527" y="7398"/>
                      <a:pt x="14576" y="5246"/>
                      <a:pt x="15050" y="4146"/>
                    </a:cubicBezTo>
                    <a:cubicBezTo>
                      <a:pt x="15730" y="3777"/>
                      <a:pt x="17199" y="2938"/>
                      <a:pt x="17043" y="2468"/>
                    </a:cubicBezTo>
                    <a:cubicBezTo>
                      <a:pt x="17043" y="2468"/>
                      <a:pt x="17043" y="2308"/>
                      <a:pt x="16938" y="2258"/>
                    </a:cubicBezTo>
                    <a:cubicBezTo>
                      <a:pt x="16903" y="2240"/>
                      <a:pt x="16864" y="2232"/>
                      <a:pt x="16822" y="2232"/>
                    </a:cubicBezTo>
                    <a:cubicBezTo>
                      <a:pt x="16771" y="2232"/>
                      <a:pt x="16716" y="2244"/>
                      <a:pt x="16659" y="2263"/>
                    </a:cubicBezTo>
                    <a:lnTo>
                      <a:pt x="16659" y="2263"/>
                    </a:lnTo>
                    <a:cubicBezTo>
                      <a:pt x="17002" y="1972"/>
                      <a:pt x="17332" y="1606"/>
                      <a:pt x="17253" y="1364"/>
                    </a:cubicBezTo>
                    <a:cubicBezTo>
                      <a:pt x="17199" y="1209"/>
                      <a:pt x="17043" y="1154"/>
                      <a:pt x="16884" y="1154"/>
                    </a:cubicBezTo>
                    <a:cubicBezTo>
                      <a:pt x="16624" y="1154"/>
                      <a:pt x="16569" y="1523"/>
                      <a:pt x="16045" y="1993"/>
                    </a:cubicBezTo>
                    <a:cubicBezTo>
                      <a:pt x="15835" y="2203"/>
                      <a:pt x="15625" y="2363"/>
                      <a:pt x="15625" y="2363"/>
                    </a:cubicBezTo>
                    <a:cubicBezTo>
                      <a:pt x="15625" y="2363"/>
                      <a:pt x="15994" y="1993"/>
                      <a:pt x="16414" y="1469"/>
                    </a:cubicBezTo>
                    <a:cubicBezTo>
                      <a:pt x="16729" y="1049"/>
                      <a:pt x="16989" y="734"/>
                      <a:pt x="16884" y="474"/>
                    </a:cubicBezTo>
                    <a:cubicBezTo>
                      <a:pt x="16842" y="299"/>
                      <a:pt x="16689" y="197"/>
                      <a:pt x="16547" y="197"/>
                    </a:cubicBezTo>
                    <a:cubicBezTo>
                      <a:pt x="16519" y="197"/>
                      <a:pt x="16491" y="202"/>
                      <a:pt x="16464" y="210"/>
                    </a:cubicBezTo>
                    <a:cubicBezTo>
                      <a:pt x="16204" y="210"/>
                      <a:pt x="16204" y="579"/>
                      <a:pt x="15940" y="1154"/>
                    </a:cubicBezTo>
                    <a:cubicBezTo>
                      <a:pt x="15625" y="1733"/>
                      <a:pt x="15365" y="2048"/>
                      <a:pt x="15365" y="2048"/>
                    </a:cubicBezTo>
                    <a:cubicBezTo>
                      <a:pt x="15365" y="2048"/>
                      <a:pt x="16359" y="789"/>
                      <a:pt x="15994" y="210"/>
                    </a:cubicBezTo>
                    <a:cubicBezTo>
                      <a:pt x="15940" y="105"/>
                      <a:pt x="15784" y="0"/>
                      <a:pt x="15625" y="0"/>
                    </a:cubicBezTo>
                    <a:close/>
                  </a:path>
                </a:pathLst>
              </a:custGeom>
              <a:solidFill>
                <a:srgbClr val="FEB9AC"/>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56" name="Google Shape;1056;p40"/>
              <p:cNvSpPr/>
              <p:nvPr/>
            </p:nvSpPr>
            <p:spPr>
              <a:xfrm>
                <a:off x="5749569" y="2353353"/>
                <a:ext cx="705446" cy="458216"/>
              </a:xfrm>
              <a:custGeom>
                <a:avLst/>
                <a:gdLst/>
                <a:ahLst/>
                <a:cxnLst/>
                <a:rect l="l" t="t" r="r" b="b"/>
                <a:pathLst>
                  <a:path w="17206" h="11176" extrusionOk="0">
                    <a:moveTo>
                      <a:pt x="15368" y="210"/>
                    </a:moveTo>
                    <a:cubicBezTo>
                      <a:pt x="15473" y="210"/>
                      <a:pt x="15578" y="265"/>
                      <a:pt x="15683" y="369"/>
                    </a:cubicBezTo>
                    <a:cubicBezTo>
                      <a:pt x="15788" y="579"/>
                      <a:pt x="15788" y="999"/>
                      <a:pt x="15053" y="1993"/>
                    </a:cubicBezTo>
                    <a:cubicBezTo>
                      <a:pt x="15003" y="2098"/>
                      <a:pt x="15003" y="2098"/>
                      <a:pt x="15003" y="2153"/>
                    </a:cubicBezTo>
                    <a:lnTo>
                      <a:pt x="15003" y="2203"/>
                    </a:lnTo>
                    <a:lnTo>
                      <a:pt x="15108" y="2258"/>
                    </a:lnTo>
                    <a:lnTo>
                      <a:pt x="15158" y="2258"/>
                    </a:lnTo>
                    <a:cubicBezTo>
                      <a:pt x="15213" y="2258"/>
                      <a:pt x="15527" y="1838"/>
                      <a:pt x="15788" y="1314"/>
                    </a:cubicBezTo>
                    <a:cubicBezTo>
                      <a:pt x="15842" y="1104"/>
                      <a:pt x="15947" y="944"/>
                      <a:pt x="15997" y="789"/>
                    </a:cubicBezTo>
                    <a:cubicBezTo>
                      <a:pt x="16052" y="525"/>
                      <a:pt x="16102" y="420"/>
                      <a:pt x="16207" y="420"/>
                    </a:cubicBezTo>
                    <a:cubicBezTo>
                      <a:pt x="16226" y="411"/>
                      <a:pt x="16246" y="407"/>
                      <a:pt x="16267" y="407"/>
                    </a:cubicBezTo>
                    <a:cubicBezTo>
                      <a:pt x="16365" y="407"/>
                      <a:pt x="16481" y="493"/>
                      <a:pt x="16522" y="579"/>
                    </a:cubicBezTo>
                    <a:cubicBezTo>
                      <a:pt x="16627" y="789"/>
                      <a:pt x="16367" y="1154"/>
                      <a:pt x="16052" y="1523"/>
                    </a:cubicBezTo>
                    <a:cubicBezTo>
                      <a:pt x="15788" y="1889"/>
                      <a:pt x="15527" y="2153"/>
                      <a:pt x="15422" y="2258"/>
                    </a:cubicBezTo>
                    <a:cubicBezTo>
                      <a:pt x="15263" y="2413"/>
                      <a:pt x="15213" y="2468"/>
                      <a:pt x="15318" y="2518"/>
                    </a:cubicBezTo>
                    <a:lnTo>
                      <a:pt x="15318" y="2573"/>
                    </a:lnTo>
                    <a:lnTo>
                      <a:pt x="15368" y="2573"/>
                    </a:lnTo>
                    <a:cubicBezTo>
                      <a:pt x="15473" y="2573"/>
                      <a:pt x="15842" y="2203"/>
                      <a:pt x="15892" y="2203"/>
                    </a:cubicBezTo>
                    <a:cubicBezTo>
                      <a:pt x="16102" y="1993"/>
                      <a:pt x="16262" y="1784"/>
                      <a:pt x="16367" y="1628"/>
                    </a:cubicBezTo>
                    <a:cubicBezTo>
                      <a:pt x="16472" y="1469"/>
                      <a:pt x="16576" y="1364"/>
                      <a:pt x="16627" y="1364"/>
                    </a:cubicBezTo>
                    <a:cubicBezTo>
                      <a:pt x="16732" y="1364"/>
                      <a:pt x="16891" y="1419"/>
                      <a:pt x="16891" y="1523"/>
                    </a:cubicBezTo>
                    <a:cubicBezTo>
                      <a:pt x="16942" y="1679"/>
                      <a:pt x="16681" y="1993"/>
                      <a:pt x="16312" y="2308"/>
                    </a:cubicBezTo>
                    <a:cubicBezTo>
                      <a:pt x="15997" y="2413"/>
                      <a:pt x="15683" y="2782"/>
                      <a:pt x="15683" y="2782"/>
                    </a:cubicBezTo>
                    <a:lnTo>
                      <a:pt x="15632" y="2887"/>
                    </a:lnTo>
                    <a:lnTo>
                      <a:pt x="15737" y="2992"/>
                    </a:lnTo>
                    <a:lnTo>
                      <a:pt x="15788" y="2938"/>
                    </a:lnTo>
                    <a:cubicBezTo>
                      <a:pt x="15842" y="2938"/>
                      <a:pt x="16157" y="2728"/>
                      <a:pt x="16472" y="2468"/>
                    </a:cubicBezTo>
                    <a:lnTo>
                      <a:pt x="16627" y="2468"/>
                    </a:lnTo>
                    <a:cubicBezTo>
                      <a:pt x="16681" y="2468"/>
                      <a:pt x="16681" y="2573"/>
                      <a:pt x="16681" y="2573"/>
                    </a:cubicBezTo>
                    <a:cubicBezTo>
                      <a:pt x="16732" y="2833"/>
                      <a:pt x="16262" y="3357"/>
                      <a:pt x="14738" y="4146"/>
                    </a:cubicBezTo>
                    <a:lnTo>
                      <a:pt x="14688" y="4146"/>
                    </a:lnTo>
                    <a:lnTo>
                      <a:pt x="14688" y="4197"/>
                    </a:lnTo>
                    <a:cubicBezTo>
                      <a:pt x="13899" y="6190"/>
                      <a:pt x="12590" y="7868"/>
                      <a:pt x="10962" y="9127"/>
                    </a:cubicBezTo>
                    <a:cubicBezTo>
                      <a:pt x="9967" y="9916"/>
                      <a:pt x="8708" y="10860"/>
                      <a:pt x="6925" y="10965"/>
                    </a:cubicBezTo>
                    <a:cubicBezTo>
                      <a:pt x="6889" y="10966"/>
                      <a:pt x="6853" y="10967"/>
                      <a:pt x="6817" y="10967"/>
                    </a:cubicBezTo>
                    <a:cubicBezTo>
                      <a:pt x="4545" y="10967"/>
                      <a:pt x="2291" y="9419"/>
                      <a:pt x="1155" y="7973"/>
                    </a:cubicBezTo>
                    <a:cubicBezTo>
                      <a:pt x="525" y="7084"/>
                      <a:pt x="211" y="6244"/>
                      <a:pt x="366" y="5720"/>
                    </a:cubicBezTo>
                    <a:cubicBezTo>
                      <a:pt x="525" y="5195"/>
                      <a:pt x="1260" y="4721"/>
                      <a:pt x="1889" y="4721"/>
                    </a:cubicBezTo>
                    <a:lnTo>
                      <a:pt x="1940" y="4721"/>
                    </a:lnTo>
                    <a:cubicBezTo>
                      <a:pt x="2464" y="4776"/>
                      <a:pt x="2779" y="5141"/>
                      <a:pt x="3253" y="5720"/>
                    </a:cubicBezTo>
                    <a:cubicBezTo>
                      <a:pt x="3618" y="6140"/>
                      <a:pt x="4038" y="6664"/>
                      <a:pt x="4722" y="7134"/>
                    </a:cubicBezTo>
                    <a:cubicBezTo>
                      <a:pt x="5456" y="7608"/>
                      <a:pt x="6295" y="7973"/>
                      <a:pt x="7240" y="8133"/>
                    </a:cubicBezTo>
                    <a:lnTo>
                      <a:pt x="7290" y="8183"/>
                    </a:lnTo>
                    <a:lnTo>
                      <a:pt x="7290" y="8133"/>
                    </a:lnTo>
                    <a:cubicBezTo>
                      <a:pt x="8129" y="7554"/>
                      <a:pt x="8918" y="6979"/>
                      <a:pt x="9703" y="6349"/>
                    </a:cubicBezTo>
                    <a:cubicBezTo>
                      <a:pt x="10962" y="5455"/>
                      <a:pt x="12170" y="4511"/>
                      <a:pt x="13375" y="3517"/>
                    </a:cubicBezTo>
                    <a:lnTo>
                      <a:pt x="13429" y="3462"/>
                    </a:lnTo>
                    <a:lnTo>
                      <a:pt x="13375" y="3412"/>
                    </a:lnTo>
                    <a:cubicBezTo>
                      <a:pt x="13060" y="2833"/>
                      <a:pt x="12640" y="1838"/>
                      <a:pt x="12905" y="1628"/>
                    </a:cubicBezTo>
                    <a:cubicBezTo>
                      <a:pt x="12940" y="1590"/>
                      <a:pt x="13031" y="1553"/>
                      <a:pt x="13099" y="1553"/>
                    </a:cubicBezTo>
                    <a:cubicBezTo>
                      <a:pt x="13126" y="1553"/>
                      <a:pt x="13150" y="1559"/>
                      <a:pt x="13165" y="1574"/>
                    </a:cubicBezTo>
                    <a:cubicBezTo>
                      <a:pt x="13324" y="1628"/>
                      <a:pt x="13375" y="1889"/>
                      <a:pt x="13375" y="2098"/>
                    </a:cubicBezTo>
                    <a:cubicBezTo>
                      <a:pt x="13429" y="2363"/>
                      <a:pt x="13480" y="2573"/>
                      <a:pt x="13639" y="2623"/>
                    </a:cubicBezTo>
                    <a:cubicBezTo>
                      <a:pt x="13670" y="2636"/>
                      <a:pt x="13702" y="2643"/>
                      <a:pt x="13736" y="2643"/>
                    </a:cubicBezTo>
                    <a:cubicBezTo>
                      <a:pt x="14100" y="2643"/>
                      <a:pt x="14605" y="1899"/>
                      <a:pt x="14843" y="1419"/>
                    </a:cubicBezTo>
                    <a:cubicBezTo>
                      <a:pt x="14948" y="1154"/>
                      <a:pt x="15053" y="894"/>
                      <a:pt x="15108" y="735"/>
                    </a:cubicBezTo>
                    <a:cubicBezTo>
                      <a:pt x="15213" y="420"/>
                      <a:pt x="15263" y="265"/>
                      <a:pt x="15368" y="210"/>
                    </a:cubicBezTo>
                    <a:close/>
                    <a:moveTo>
                      <a:pt x="15368" y="0"/>
                    </a:moveTo>
                    <a:cubicBezTo>
                      <a:pt x="15108" y="55"/>
                      <a:pt x="15053" y="315"/>
                      <a:pt x="14898" y="630"/>
                    </a:cubicBezTo>
                    <a:cubicBezTo>
                      <a:pt x="14843" y="839"/>
                      <a:pt x="14793" y="1049"/>
                      <a:pt x="14634" y="1314"/>
                    </a:cubicBezTo>
                    <a:cubicBezTo>
                      <a:pt x="14335" y="1958"/>
                      <a:pt x="13898" y="2417"/>
                      <a:pt x="13717" y="2417"/>
                    </a:cubicBezTo>
                    <a:cubicBezTo>
                      <a:pt x="13707" y="2417"/>
                      <a:pt x="13698" y="2416"/>
                      <a:pt x="13689" y="2413"/>
                    </a:cubicBezTo>
                    <a:cubicBezTo>
                      <a:pt x="13639" y="2413"/>
                      <a:pt x="13639" y="2203"/>
                      <a:pt x="13639" y="2048"/>
                    </a:cubicBezTo>
                    <a:cubicBezTo>
                      <a:pt x="13584" y="1784"/>
                      <a:pt x="13534" y="1469"/>
                      <a:pt x="13270" y="1364"/>
                    </a:cubicBezTo>
                    <a:cubicBezTo>
                      <a:pt x="13224" y="1333"/>
                      <a:pt x="13169" y="1321"/>
                      <a:pt x="13112" y="1321"/>
                    </a:cubicBezTo>
                    <a:cubicBezTo>
                      <a:pt x="12973" y="1321"/>
                      <a:pt x="12819" y="1395"/>
                      <a:pt x="12745" y="1469"/>
                    </a:cubicBezTo>
                    <a:cubicBezTo>
                      <a:pt x="12326" y="1838"/>
                      <a:pt x="12905" y="2992"/>
                      <a:pt x="13165" y="3412"/>
                    </a:cubicBezTo>
                    <a:cubicBezTo>
                      <a:pt x="12011" y="4356"/>
                      <a:pt x="10806" y="5300"/>
                      <a:pt x="9598" y="6190"/>
                    </a:cubicBezTo>
                    <a:lnTo>
                      <a:pt x="7240" y="7923"/>
                    </a:lnTo>
                    <a:cubicBezTo>
                      <a:pt x="6346" y="7763"/>
                      <a:pt x="5561" y="7398"/>
                      <a:pt x="4877" y="6924"/>
                    </a:cubicBezTo>
                    <a:cubicBezTo>
                      <a:pt x="4197" y="6505"/>
                      <a:pt x="3778" y="5980"/>
                      <a:pt x="3408" y="5560"/>
                    </a:cubicBezTo>
                    <a:cubicBezTo>
                      <a:pt x="2938" y="4985"/>
                      <a:pt x="2569" y="4566"/>
                      <a:pt x="1940" y="4511"/>
                    </a:cubicBezTo>
                    <a:cubicBezTo>
                      <a:pt x="1205" y="4511"/>
                      <a:pt x="366" y="5036"/>
                      <a:pt x="156" y="5665"/>
                    </a:cubicBezTo>
                    <a:cubicBezTo>
                      <a:pt x="1" y="6295"/>
                      <a:pt x="261" y="7134"/>
                      <a:pt x="995" y="8078"/>
                    </a:cubicBezTo>
                    <a:cubicBezTo>
                      <a:pt x="2149" y="9652"/>
                      <a:pt x="4407" y="11175"/>
                      <a:pt x="6715" y="11175"/>
                    </a:cubicBezTo>
                    <a:lnTo>
                      <a:pt x="6925" y="11175"/>
                    </a:lnTo>
                    <a:cubicBezTo>
                      <a:pt x="8759" y="11070"/>
                      <a:pt x="10072" y="10072"/>
                      <a:pt x="11121" y="9287"/>
                    </a:cubicBezTo>
                    <a:cubicBezTo>
                      <a:pt x="12745" y="8028"/>
                      <a:pt x="14059" y="6295"/>
                      <a:pt x="14843" y="4301"/>
                    </a:cubicBezTo>
                    <a:cubicBezTo>
                      <a:pt x="17046" y="3147"/>
                      <a:pt x="16942" y="2677"/>
                      <a:pt x="16891" y="2518"/>
                    </a:cubicBezTo>
                    <a:cubicBezTo>
                      <a:pt x="16891" y="2468"/>
                      <a:pt x="16837" y="2363"/>
                      <a:pt x="16732" y="2258"/>
                    </a:cubicBezTo>
                    <a:lnTo>
                      <a:pt x="16681" y="2258"/>
                    </a:lnTo>
                    <a:cubicBezTo>
                      <a:pt x="16996" y="1993"/>
                      <a:pt x="17206" y="1679"/>
                      <a:pt x="17101" y="1419"/>
                    </a:cubicBezTo>
                    <a:cubicBezTo>
                      <a:pt x="17046" y="1259"/>
                      <a:pt x="16837" y="1154"/>
                      <a:pt x="16627" y="1154"/>
                    </a:cubicBezTo>
                    <a:lnTo>
                      <a:pt x="16576" y="1154"/>
                    </a:lnTo>
                    <a:cubicBezTo>
                      <a:pt x="16732" y="894"/>
                      <a:pt x="16786" y="684"/>
                      <a:pt x="16732" y="525"/>
                    </a:cubicBezTo>
                    <a:cubicBezTo>
                      <a:pt x="16640" y="342"/>
                      <a:pt x="16469" y="200"/>
                      <a:pt x="16255" y="200"/>
                    </a:cubicBezTo>
                    <a:cubicBezTo>
                      <a:pt x="16223" y="200"/>
                      <a:pt x="16190" y="204"/>
                      <a:pt x="16157" y="210"/>
                    </a:cubicBezTo>
                    <a:cubicBezTo>
                      <a:pt x="16052" y="210"/>
                      <a:pt x="15997" y="265"/>
                      <a:pt x="15892" y="420"/>
                    </a:cubicBezTo>
                    <a:cubicBezTo>
                      <a:pt x="15892" y="369"/>
                      <a:pt x="15892" y="315"/>
                      <a:pt x="15842" y="265"/>
                    </a:cubicBezTo>
                    <a:cubicBezTo>
                      <a:pt x="15737" y="105"/>
                      <a:pt x="15527" y="0"/>
                      <a:pt x="153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57" name="Google Shape;1057;p40"/>
              <p:cNvSpPr/>
              <p:nvPr/>
            </p:nvSpPr>
            <p:spPr>
              <a:xfrm>
                <a:off x="5654941" y="2486684"/>
                <a:ext cx="232306" cy="232306"/>
              </a:xfrm>
              <a:custGeom>
                <a:avLst/>
                <a:gdLst/>
                <a:ahLst/>
                <a:cxnLst/>
                <a:rect l="l" t="t" r="r" b="b"/>
                <a:pathLst>
                  <a:path w="5666" h="5666" extrusionOk="0">
                    <a:moveTo>
                      <a:pt x="1" y="0"/>
                    </a:moveTo>
                    <a:cubicBezTo>
                      <a:pt x="1" y="370"/>
                      <a:pt x="51" y="894"/>
                      <a:pt x="261" y="1524"/>
                    </a:cubicBezTo>
                    <a:cubicBezTo>
                      <a:pt x="471" y="2203"/>
                      <a:pt x="786" y="2623"/>
                      <a:pt x="1520" y="3622"/>
                    </a:cubicBezTo>
                    <a:cubicBezTo>
                      <a:pt x="1784" y="4042"/>
                      <a:pt x="2309" y="4721"/>
                      <a:pt x="2938" y="5665"/>
                    </a:cubicBezTo>
                    <a:cubicBezTo>
                      <a:pt x="3358" y="5351"/>
                      <a:pt x="3828" y="4931"/>
                      <a:pt x="4302" y="4356"/>
                    </a:cubicBezTo>
                    <a:cubicBezTo>
                      <a:pt x="5087" y="3357"/>
                      <a:pt x="5456" y="2413"/>
                      <a:pt x="5666" y="1784"/>
                    </a:cubicBezTo>
                    <a:cubicBezTo>
                      <a:pt x="3778" y="1209"/>
                      <a:pt x="1889" y="579"/>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58" name="Google Shape;1058;p40"/>
              <p:cNvSpPr/>
              <p:nvPr/>
            </p:nvSpPr>
            <p:spPr>
              <a:xfrm>
                <a:off x="5777449" y="2501813"/>
                <a:ext cx="116194" cy="219432"/>
              </a:xfrm>
              <a:custGeom>
                <a:avLst/>
                <a:gdLst/>
                <a:ahLst/>
                <a:cxnLst/>
                <a:rect l="l" t="t" r="r" b="b"/>
                <a:pathLst>
                  <a:path w="2834" h="5352" extrusionOk="0">
                    <a:moveTo>
                      <a:pt x="420" y="1"/>
                    </a:moveTo>
                    <a:lnTo>
                      <a:pt x="315" y="210"/>
                    </a:lnTo>
                    <a:lnTo>
                      <a:pt x="2573" y="1469"/>
                    </a:lnTo>
                    <a:cubicBezTo>
                      <a:pt x="2258" y="2359"/>
                      <a:pt x="1839" y="3148"/>
                      <a:pt x="1260" y="3882"/>
                    </a:cubicBezTo>
                    <a:cubicBezTo>
                      <a:pt x="894" y="4352"/>
                      <a:pt x="475" y="4772"/>
                      <a:pt x="1" y="5141"/>
                    </a:cubicBezTo>
                    <a:lnTo>
                      <a:pt x="55" y="5141"/>
                    </a:lnTo>
                    <a:lnTo>
                      <a:pt x="55" y="5351"/>
                    </a:lnTo>
                    <a:cubicBezTo>
                      <a:pt x="55" y="5351"/>
                      <a:pt x="106" y="5351"/>
                      <a:pt x="160" y="5296"/>
                    </a:cubicBezTo>
                    <a:cubicBezTo>
                      <a:pt x="630" y="4931"/>
                      <a:pt x="1050" y="4512"/>
                      <a:pt x="1419" y="4038"/>
                    </a:cubicBezTo>
                    <a:cubicBezTo>
                      <a:pt x="2048" y="3253"/>
                      <a:pt x="2468" y="2414"/>
                      <a:pt x="2783" y="1469"/>
                    </a:cubicBezTo>
                    <a:lnTo>
                      <a:pt x="2833" y="1364"/>
                    </a:lnTo>
                    <a:lnTo>
                      <a:pt x="420" y="1"/>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59" name="Google Shape;1059;p40"/>
              <p:cNvSpPr/>
              <p:nvPr/>
            </p:nvSpPr>
            <p:spPr>
              <a:xfrm>
                <a:off x="7538938" y="2497508"/>
                <a:ext cx="258095" cy="187083"/>
              </a:xfrm>
              <a:custGeom>
                <a:avLst/>
                <a:gdLst/>
                <a:ahLst/>
                <a:cxnLst/>
                <a:rect l="l" t="t" r="r" b="b"/>
                <a:pathLst>
                  <a:path w="6295" h="4563" extrusionOk="0">
                    <a:moveTo>
                      <a:pt x="4037" y="1"/>
                    </a:moveTo>
                    <a:cubicBezTo>
                      <a:pt x="3882" y="1"/>
                      <a:pt x="3722" y="51"/>
                      <a:pt x="3617" y="211"/>
                    </a:cubicBezTo>
                    <a:cubicBezTo>
                      <a:pt x="3407" y="576"/>
                      <a:pt x="4142" y="1205"/>
                      <a:pt x="3987" y="1469"/>
                    </a:cubicBezTo>
                    <a:cubicBezTo>
                      <a:pt x="3942" y="1528"/>
                      <a:pt x="3841" y="1554"/>
                      <a:pt x="3703" y="1554"/>
                    </a:cubicBezTo>
                    <a:cubicBezTo>
                      <a:pt x="3346" y="1554"/>
                      <a:pt x="2746" y="1382"/>
                      <a:pt x="2253" y="1155"/>
                    </a:cubicBezTo>
                    <a:cubicBezTo>
                      <a:pt x="1629" y="841"/>
                      <a:pt x="1272" y="491"/>
                      <a:pt x="985" y="491"/>
                    </a:cubicBezTo>
                    <a:cubicBezTo>
                      <a:pt x="935" y="491"/>
                      <a:pt x="886" y="501"/>
                      <a:pt x="839" y="525"/>
                    </a:cubicBezTo>
                    <a:cubicBezTo>
                      <a:pt x="734" y="576"/>
                      <a:pt x="629" y="785"/>
                      <a:pt x="680" y="945"/>
                    </a:cubicBezTo>
                    <a:cubicBezTo>
                      <a:pt x="734" y="1679"/>
                      <a:pt x="2463" y="2099"/>
                      <a:pt x="2463" y="2099"/>
                    </a:cubicBezTo>
                    <a:cubicBezTo>
                      <a:pt x="2463" y="2099"/>
                      <a:pt x="1993" y="2044"/>
                      <a:pt x="1364" y="1730"/>
                    </a:cubicBezTo>
                    <a:cubicBezTo>
                      <a:pt x="831" y="1463"/>
                      <a:pt x="560" y="1236"/>
                      <a:pt x="362" y="1236"/>
                    </a:cubicBezTo>
                    <a:cubicBezTo>
                      <a:pt x="326" y="1236"/>
                      <a:pt x="292" y="1244"/>
                      <a:pt x="260" y="1260"/>
                    </a:cubicBezTo>
                    <a:cubicBezTo>
                      <a:pt x="105" y="1310"/>
                      <a:pt x="0" y="1574"/>
                      <a:pt x="50" y="1784"/>
                    </a:cubicBezTo>
                    <a:cubicBezTo>
                      <a:pt x="105" y="1939"/>
                      <a:pt x="315" y="2044"/>
                      <a:pt x="680" y="2149"/>
                    </a:cubicBezTo>
                    <a:cubicBezTo>
                      <a:pt x="365" y="2149"/>
                      <a:pt x="315" y="2149"/>
                      <a:pt x="260" y="2204"/>
                    </a:cubicBezTo>
                    <a:cubicBezTo>
                      <a:pt x="210" y="2309"/>
                      <a:pt x="260" y="2519"/>
                      <a:pt x="315" y="2624"/>
                    </a:cubicBezTo>
                    <a:cubicBezTo>
                      <a:pt x="470" y="2884"/>
                      <a:pt x="839" y="3043"/>
                      <a:pt x="1259" y="3148"/>
                    </a:cubicBezTo>
                    <a:cubicBezTo>
                      <a:pt x="1099" y="3148"/>
                      <a:pt x="995" y="3198"/>
                      <a:pt x="944" y="3303"/>
                    </a:cubicBezTo>
                    <a:cubicBezTo>
                      <a:pt x="890" y="3408"/>
                      <a:pt x="890" y="3568"/>
                      <a:pt x="890" y="3618"/>
                    </a:cubicBezTo>
                    <a:cubicBezTo>
                      <a:pt x="952" y="3776"/>
                      <a:pt x="1184" y="3933"/>
                      <a:pt x="1921" y="3933"/>
                    </a:cubicBezTo>
                    <a:cubicBezTo>
                      <a:pt x="2417" y="3933"/>
                      <a:pt x="3141" y="3862"/>
                      <a:pt x="4196" y="3673"/>
                    </a:cubicBezTo>
                    <a:cubicBezTo>
                      <a:pt x="4247" y="3723"/>
                      <a:pt x="4247" y="3723"/>
                      <a:pt x="4301" y="3723"/>
                    </a:cubicBezTo>
                    <a:cubicBezTo>
                      <a:pt x="4721" y="3987"/>
                      <a:pt x="5296" y="4302"/>
                      <a:pt x="5980" y="4562"/>
                    </a:cubicBezTo>
                    <a:cubicBezTo>
                      <a:pt x="6135" y="3778"/>
                      <a:pt x="6240" y="2938"/>
                      <a:pt x="6295" y="1994"/>
                    </a:cubicBezTo>
                    <a:lnTo>
                      <a:pt x="4931" y="1994"/>
                    </a:lnTo>
                    <a:lnTo>
                      <a:pt x="4931" y="1889"/>
                    </a:lnTo>
                    <a:lnTo>
                      <a:pt x="4931" y="1784"/>
                    </a:lnTo>
                    <a:cubicBezTo>
                      <a:pt x="4876" y="1730"/>
                      <a:pt x="4876" y="1679"/>
                      <a:pt x="4876" y="1625"/>
                    </a:cubicBezTo>
                    <a:cubicBezTo>
                      <a:pt x="4826" y="1469"/>
                      <a:pt x="4826" y="1310"/>
                      <a:pt x="4721" y="1100"/>
                    </a:cubicBezTo>
                    <a:lnTo>
                      <a:pt x="4721" y="1050"/>
                    </a:lnTo>
                    <a:cubicBezTo>
                      <a:pt x="4721" y="945"/>
                      <a:pt x="4666" y="890"/>
                      <a:pt x="4666" y="785"/>
                    </a:cubicBezTo>
                    <a:cubicBezTo>
                      <a:pt x="4616" y="785"/>
                      <a:pt x="4616" y="735"/>
                      <a:pt x="4616" y="681"/>
                    </a:cubicBezTo>
                    <a:cubicBezTo>
                      <a:pt x="4561" y="630"/>
                      <a:pt x="4561" y="576"/>
                      <a:pt x="4561" y="525"/>
                    </a:cubicBezTo>
                    <a:cubicBezTo>
                      <a:pt x="4406" y="261"/>
                      <a:pt x="4247" y="51"/>
                      <a:pt x="4037" y="1"/>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60" name="Google Shape;1060;p40"/>
              <p:cNvSpPr/>
              <p:nvPr/>
            </p:nvSpPr>
            <p:spPr>
              <a:xfrm>
                <a:off x="7534633" y="2493203"/>
                <a:ext cx="210781" cy="169863"/>
              </a:xfrm>
              <a:custGeom>
                <a:avLst/>
                <a:gdLst/>
                <a:ahLst/>
                <a:cxnLst/>
                <a:rect l="l" t="t" r="r" b="b"/>
                <a:pathLst>
                  <a:path w="5141" h="4143" extrusionOk="0">
                    <a:moveTo>
                      <a:pt x="4142" y="1"/>
                    </a:moveTo>
                    <a:cubicBezTo>
                      <a:pt x="3987" y="1"/>
                      <a:pt x="3722" y="51"/>
                      <a:pt x="3617" y="261"/>
                    </a:cubicBezTo>
                    <a:cubicBezTo>
                      <a:pt x="3462" y="525"/>
                      <a:pt x="3672" y="840"/>
                      <a:pt x="3827" y="1100"/>
                    </a:cubicBezTo>
                    <a:cubicBezTo>
                      <a:pt x="3932" y="1260"/>
                      <a:pt x="4037" y="1470"/>
                      <a:pt x="3987" y="1520"/>
                    </a:cubicBezTo>
                    <a:cubicBezTo>
                      <a:pt x="3971" y="1550"/>
                      <a:pt x="3901" y="1567"/>
                      <a:pt x="3792" y="1567"/>
                    </a:cubicBezTo>
                    <a:cubicBezTo>
                      <a:pt x="3513" y="1567"/>
                      <a:pt x="2976" y="1456"/>
                      <a:pt x="2413" y="1155"/>
                    </a:cubicBezTo>
                    <a:cubicBezTo>
                      <a:pt x="2149" y="1050"/>
                      <a:pt x="1888" y="890"/>
                      <a:pt x="1729" y="786"/>
                    </a:cubicBezTo>
                    <a:cubicBezTo>
                      <a:pt x="1445" y="622"/>
                      <a:pt x="1254" y="492"/>
                      <a:pt x="1059" y="492"/>
                    </a:cubicBezTo>
                    <a:cubicBezTo>
                      <a:pt x="1004" y="492"/>
                      <a:pt x="948" y="502"/>
                      <a:pt x="890" y="525"/>
                    </a:cubicBezTo>
                    <a:cubicBezTo>
                      <a:pt x="734" y="630"/>
                      <a:pt x="630" y="890"/>
                      <a:pt x="680" y="1100"/>
                    </a:cubicBezTo>
                    <a:cubicBezTo>
                      <a:pt x="680" y="1155"/>
                      <a:pt x="680" y="1205"/>
                      <a:pt x="734" y="1260"/>
                    </a:cubicBezTo>
                    <a:cubicBezTo>
                      <a:pt x="655" y="1232"/>
                      <a:pt x="576" y="1219"/>
                      <a:pt x="504" y="1219"/>
                    </a:cubicBezTo>
                    <a:cubicBezTo>
                      <a:pt x="432" y="1219"/>
                      <a:pt x="367" y="1232"/>
                      <a:pt x="315" y="1260"/>
                    </a:cubicBezTo>
                    <a:cubicBezTo>
                      <a:pt x="105" y="1365"/>
                      <a:pt x="0" y="1679"/>
                      <a:pt x="50" y="1889"/>
                    </a:cubicBezTo>
                    <a:cubicBezTo>
                      <a:pt x="105" y="2044"/>
                      <a:pt x="210" y="2149"/>
                      <a:pt x="315" y="2204"/>
                    </a:cubicBezTo>
                    <a:lnTo>
                      <a:pt x="315" y="2254"/>
                    </a:lnTo>
                    <a:cubicBezTo>
                      <a:pt x="210" y="2414"/>
                      <a:pt x="210" y="2624"/>
                      <a:pt x="315" y="2779"/>
                    </a:cubicBezTo>
                    <a:cubicBezTo>
                      <a:pt x="420" y="3043"/>
                      <a:pt x="734" y="3198"/>
                      <a:pt x="1049" y="3253"/>
                    </a:cubicBezTo>
                    <a:cubicBezTo>
                      <a:pt x="995" y="3303"/>
                      <a:pt x="995" y="3358"/>
                      <a:pt x="944" y="3358"/>
                    </a:cubicBezTo>
                    <a:cubicBezTo>
                      <a:pt x="890" y="3513"/>
                      <a:pt x="839" y="3673"/>
                      <a:pt x="890" y="3778"/>
                    </a:cubicBezTo>
                    <a:cubicBezTo>
                      <a:pt x="995" y="3933"/>
                      <a:pt x="1204" y="4143"/>
                      <a:pt x="2044" y="4143"/>
                    </a:cubicBezTo>
                    <a:cubicBezTo>
                      <a:pt x="2518" y="4143"/>
                      <a:pt x="3252" y="4092"/>
                      <a:pt x="4301" y="3933"/>
                    </a:cubicBezTo>
                    <a:lnTo>
                      <a:pt x="4352" y="3933"/>
                    </a:lnTo>
                    <a:lnTo>
                      <a:pt x="4457" y="3778"/>
                    </a:lnTo>
                    <a:cubicBezTo>
                      <a:pt x="4406" y="3723"/>
                      <a:pt x="4406" y="3723"/>
                      <a:pt x="4352" y="3723"/>
                    </a:cubicBezTo>
                    <a:lnTo>
                      <a:pt x="4301" y="3673"/>
                    </a:lnTo>
                    <a:cubicBezTo>
                      <a:pt x="3206" y="3861"/>
                      <a:pt x="2482" y="3924"/>
                      <a:pt x="2006" y="3924"/>
                    </a:cubicBezTo>
                    <a:cubicBezTo>
                      <a:pt x="1296" y="3924"/>
                      <a:pt x="1132" y="3786"/>
                      <a:pt x="1100" y="3723"/>
                    </a:cubicBezTo>
                    <a:cubicBezTo>
                      <a:pt x="1100" y="3673"/>
                      <a:pt x="1100" y="3568"/>
                      <a:pt x="1154" y="3463"/>
                    </a:cubicBezTo>
                    <a:cubicBezTo>
                      <a:pt x="1154" y="3408"/>
                      <a:pt x="1259" y="3358"/>
                      <a:pt x="1364" y="3358"/>
                    </a:cubicBezTo>
                    <a:cubicBezTo>
                      <a:pt x="1651" y="3383"/>
                      <a:pt x="1940" y="3396"/>
                      <a:pt x="2157" y="3396"/>
                    </a:cubicBezTo>
                    <a:cubicBezTo>
                      <a:pt x="2373" y="3396"/>
                      <a:pt x="2518" y="3383"/>
                      <a:pt x="2518" y="3358"/>
                    </a:cubicBezTo>
                    <a:cubicBezTo>
                      <a:pt x="2568" y="3358"/>
                      <a:pt x="2623" y="3303"/>
                      <a:pt x="2623" y="3303"/>
                    </a:cubicBezTo>
                    <a:cubicBezTo>
                      <a:pt x="2623" y="3253"/>
                      <a:pt x="2623" y="3198"/>
                      <a:pt x="2518" y="3148"/>
                    </a:cubicBezTo>
                    <a:cubicBezTo>
                      <a:pt x="2518" y="3148"/>
                      <a:pt x="2131" y="3058"/>
                      <a:pt x="1739" y="3058"/>
                    </a:cubicBezTo>
                    <a:cubicBezTo>
                      <a:pt x="1610" y="3058"/>
                      <a:pt x="1480" y="3068"/>
                      <a:pt x="1364" y="3094"/>
                    </a:cubicBezTo>
                    <a:cubicBezTo>
                      <a:pt x="995" y="3043"/>
                      <a:pt x="630" y="2938"/>
                      <a:pt x="525" y="2674"/>
                    </a:cubicBezTo>
                    <a:cubicBezTo>
                      <a:pt x="470" y="2569"/>
                      <a:pt x="420" y="2414"/>
                      <a:pt x="470" y="2359"/>
                    </a:cubicBezTo>
                    <a:lnTo>
                      <a:pt x="734" y="2359"/>
                    </a:lnTo>
                    <a:cubicBezTo>
                      <a:pt x="890" y="2414"/>
                      <a:pt x="1049" y="2464"/>
                      <a:pt x="1259" y="2519"/>
                    </a:cubicBezTo>
                    <a:cubicBezTo>
                      <a:pt x="1400" y="2564"/>
                      <a:pt x="2277" y="2786"/>
                      <a:pt x="2557" y="2786"/>
                    </a:cubicBezTo>
                    <a:cubicBezTo>
                      <a:pt x="2586" y="2786"/>
                      <a:pt x="2608" y="2784"/>
                      <a:pt x="2623" y="2779"/>
                    </a:cubicBezTo>
                    <a:lnTo>
                      <a:pt x="2673" y="2729"/>
                    </a:lnTo>
                    <a:lnTo>
                      <a:pt x="2673" y="2674"/>
                    </a:lnTo>
                    <a:cubicBezTo>
                      <a:pt x="2673" y="2569"/>
                      <a:pt x="2568" y="2569"/>
                      <a:pt x="2463" y="2519"/>
                    </a:cubicBezTo>
                    <a:cubicBezTo>
                      <a:pt x="2413" y="2519"/>
                      <a:pt x="2308" y="2464"/>
                      <a:pt x="2203" y="2464"/>
                    </a:cubicBezTo>
                    <a:cubicBezTo>
                      <a:pt x="1519" y="2254"/>
                      <a:pt x="1049" y="2204"/>
                      <a:pt x="785" y="2149"/>
                    </a:cubicBezTo>
                    <a:cubicBezTo>
                      <a:pt x="470" y="2044"/>
                      <a:pt x="315" y="1994"/>
                      <a:pt x="260" y="1835"/>
                    </a:cubicBezTo>
                    <a:cubicBezTo>
                      <a:pt x="260" y="1679"/>
                      <a:pt x="315" y="1520"/>
                      <a:pt x="420" y="1470"/>
                    </a:cubicBezTo>
                    <a:cubicBezTo>
                      <a:pt x="446" y="1456"/>
                      <a:pt x="473" y="1449"/>
                      <a:pt x="502" y="1449"/>
                    </a:cubicBezTo>
                    <a:cubicBezTo>
                      <a:pt x="588" y="1449"/>
                      <a:pt x="695" y="1509"/>
                      <a:pt x="890" y="1625"/>
                    </a:cubicBezTo>
                    <a:cubicBezTo>
                      <a:pt x="1049" y="1730"/>
                      <a:pt x="1204" y="1784"/>
                      <a:pt x="1414" y="1889"/>
                    </a:cubicBezTo>
                    <a:cubicBezTo>
                      <a:pt x="1921" y="2165"/>
                      <a:pt x="2387" y="2318"/>
                      <a:pt x="2565" y="2318"/>
                    </a:cubicBezTo>
                    <a:cubicBezTo>
                      <a:pt x="2590" y="2318"/>
                      <a:pt x="2610" y="2315"/>
                      <a:pt x="2623" y="2309"/>
                    </a:cubicBezTo>
                    <a:lnTo>
                      <a:pt x="2673" y="2309"/>
                    </a:lnTo>
                    <a:lnTo>
                      <a:pt x="2728" y="2204"/>
                    </a:lnTo>
                    <a:lnTo>
                      <a:pt x="2673" y="2149"/>
                    </a:lnTo>
                    <a:cubicBezTo>
                      <a:pt x="2673" y="2099"/>
                      <a:pt x="2623" y="2099"/>
                      <a:pt x="2518" y="2099"/>
                    </a:cubicBezTo>
                    <a:cubicBezTo>
                      <a:pt x="1204" y="1679"/>
                      <a:pt x="890" y="1310"/>
                      <a:pt x="890" y="1050"/>
                    </a:cubicBezTo>
                    <a:cubicBezTo>
                      <a:pt x="890" y="945"/>
                      <a:pt x="890" y="786"/>
                      <a:pt x="995" y="735"/>
                    </a:cubicBezTo>
                    <a:cubicBezTo>
                      <a:pt x="1014" y="725"/>
                      <a:pt x="1036" y="721"/>
                      <a:pt x="1062" y="721"/>
                    </a:cubicBezTo>
                    <a:cubicBezTo>
                      <a:pt x="1178" y="721"/>
                      <a:pt x="1357" y="815"/>
                      <a:pt x="1574" y="945"/>
                    </a:cubicBezTo>
                    <a:cubicBezTo>
                      <a:pt x="1784" y="1100"/>
                      <a:pt x="2044" y="1260"/>
                      <a:pt x="2308" y="1365"/>
                    </a:cubicBezTo>
                    <a:cubicBezTo>
                      <a:pt x="2674" y="1546"/>
                      <a:pt x="3320" y="1781"/>
                      <a:pt x="3766" y="1781"/>
                    </a:cubicBezTo>
                    <a:cubicBezTo>
                      <a:pt x="3960" y="1781"/>
                      <a:pt x="4117" y="1737"/>
                      <a:pt x="4196" y="1625"/>
                    </a:cubicBezTo>
                    <a:cubicBezTo>
                      <a:pt x="4301" y="1470"/>
                      <a:pt x="4142" y="1205"/>
                      <a:pt x="4037" y="995"/>
                    </a:cubicBezTo>
                    <a:cubicBezTo>
                      <a:pt x="3882" y="786"/>
                      <a:pt x="3722" y="525"/>
                      <a:pt x="3827" y="366"/>
                    </a:cubicBezTo>
                    <a:cubicBezTo>
                      <a:pt x="3882" y="261"/>
                      <a:pt x="4037" y="211"/>
                      <a:pt x="4142" y="211"/>
                    </a:cubicBezTo>
                    <a:cubicBezTo>
                      <a:pt x="4406" y="261"/>
                      <a:pt x="4721" y="945"/>
                      <a:pt x="4931" y="1994"/>
                    </a:cubicBezTo>
                    <a:lnTo>
                      <a:pt x="5141" y="1940"/>
                    </a:lnTo>
                    <a:cubicBezTo>
                      <a:pt x="5036" y="1260"/>
                      <a:pt x="4721" y="51"/>
                      <a:pt x="41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61" name="Google Shape;1061;p40"/>
              <p:cNvSpPr/>
              <p:nvPr/>
            </p:nvSpPr>
            <p:spPr>
              <a:xfrm>
                <a:off x="7545293" y="2501813"/>
                <a:ext cx="251740" cy="182778"/>
              </a:xfrm>
              <a:custGeom>
                <a:avLst/>
                <a:gdLst/>
                <a:ahLst/>
                <a:cxnLst/>
                <a:rect l="l" t="t" r="r" b="b"/>
                <a:pathLst>
                  <a:path w="6140" h="4458" extrusionOk="0">
                    <a:moveTo>
                      <a:pt x="3832" y="1"/>
                    </a:moveTo>
                    <a:cubicBezTo>
                      <a:pt x="3727" y="1"/>
                      <a:pt x="3622" y="51"/>
                      <a:pt x="3567" y="156"/>
                    </a:cubicBezTo>
                    <a:cubicBezTo>
                      <a:pt x="3462" y="315"/>
                      <a:pt x="3622" y="576"/>
                      <a:pt x="3777" y="785"/>
                    </a:cubicBezTo>
                    <a:cubicBezTo>
                      <a:pt x="3882" y="995"/>
                      <a:pt x="4041" y="1260"/>
                      <a:pt x="3936" y="1415"/>
                    </a:cubicBezTo>
                    <a:cubicBezTo>
                      <a:pt x="3832" y="1520"/>
                      <a:pt x="3672" y="1574"/>
                      <a:pt x="3517" y="1574"/>
                    </a:cubicBezTo>
                    <a:cubicBezTo>
                      <a:pt x="3043" y="1574"/>
                      <a:pt x="2413" y="1310"/>
                      <a:pt x="2048" y="1155"/>
                    </a:cubicBezTo>
                    <a:cubicBezTo>
                      <a:pt x="1784" y="1050"/>
                      <a:pt x="1524" y="890"/>
                      <a:pt x="1314" y="735"/>
                    </a:cubicBezTo>
                    <a:cubicBezTo>
                      <a:pt x="1104" y="576"/>
                      <a:pt x="944" y="471"/>
                      <a:pt x="840" y="471"/>
                    </a:cubicBezTo>
                    <a:cubicBezTo>
                      <a:pt x="789" y="471"/>
                      <a:pt x="789" y="525"/>
                      <a:pt x="735" y="525"/>
                    </a:cubicBezTo>
                    <a:cubicBezTo>
                      <a:pt x="630" y="576"/>
                      <a:pt x="630" y="735"/>
                      <a:pt x="630" y="840"/>
                    </a:cubicBezTo>
                    <a:cubicBezTo>
                      <a:pt x="630" y="1100"/>
                      <a:pt x="944" y="1469"/>
                      <a:pt x="2258" y="1889"/>
                    </a:cubicBezTo>
                    <a:cubicBezTo>
                      <a:pt x="2363" y="1889"/>
                      <a:pt x="2413" y="1889"/>
                      <a:pt x="2413" y="1939"/>
                    </a:cubicBezTo>
                    <a:lnTo>
                      <a:pt x="2468" y="1994"/>
                    </a:lnTo>
                    <a:lnTo>
                      <a:pt x="2413" y="2099"/>
                    </a:lnTo>
                    <a:lnTo>
                      <a:pt x="2308" y="2099"/>
                    </a:lnTo>
                    <a:cubicBezTo>
                      <a:pt x="2153" y="2099"/>
                      <a:pt x="1679" y="1939"/>
                      <a:pt x="1154" y="1679"/>
                    </a:cubicBezTo>
                    <a:cubicBezTo>
                      <a:pt x="944" y="1574"/>
                      <a:pt x="789" y="1520"/>
                      <a:pt x="630" y="1415"/>
                    </a:cubicBezTo>
                    <a:cubicBezTo>
                      <a:pt x="420" y="1310"/>
                      <a:pt x="315" y="1205"/>
                      <a:pt x="210" y="1205"/>
                    </a:cubicBezTo>
                    <a:cubicBezTo>
                      <a:pt x="210" y="1205"/>
                      <a:pt x="160" y="1205"/>
                      <a:pt x="160" y="1260"/>
                    </a:cubicBezTo>
                    <a:cubicBezTo>
                      <a:pt x="55" y="1310"/>
                      <a:pt x="0" y="1469"/>
                      <a:pt x="0" y="1625"/>
                    </a:cubicBezTo>
                    <a:cubicBezTo>
                      <a:pt x="55" y="1784"/>
                      <a:pt x="210" y="1834"/>
                      <a:pt x="525" y="1939"/>
                    </a:cubicBezTo>
                    <a:cubicBezTo>
                      <a:pt x="789" y="1994"/>
                      <a:pt x="1259" y="2044"/>
                      <a:pt x="1943" y="2254"/>
                    </a:cubicBezTo>
                    <a:cubicBezTo>
                      <a:pt x="2048" y="2254"/>
                      <a:pt x="2153" y="2309"/>
                      <a:pt x="2203" y="2309"/>
                    </a:cubicBezTo>
                    <a:cubicBezTo>
                      <a:pt x="2308" y="2359"/>
                      <a:pt x="2413" y="2359"/>
                      <a:pt x="2413" y="2464"/>
                    </a:cubicBezTo>
                    <a:lnTo>
                      <a:pt x="2413" y="2519"/>
                    </a:lnTo>
                    <a:lnTo>
                      <a:pt x="2363" y="2569"/>
                    </a:lnTo>
                    <a:lnTo>
                      <a:pt x="2258" y="2569"/>
                    </a:lnTo>
                    <a:cubicBezTo>
                      <a:pt x="1994" y="2569"/>
                      <a:pt x="1104" y="2359"/>
                      <a:pt x="999" y="2309"/>
                    </a:cubicBezTo>
                    <a:cubicBezTo>
                      <a:pt x="789" y="2254"/>
                      <a:pt x="630" y="2204"/>
                      <a:pt x="474" y="2149"/>
                    </a:cubicBezTo>
                    <a:lnTo>
                      <a:pt x="210" y="2149"/>
                    </a:lnTo>
                    <a:cubicBezTo>
                      <a:pt x="160" y="2204"/>
                      <a:pt x="210" y="2359"/>
                      <a:pt x="265" y="2464"/>
                    </a:cubicBezTo>
                    <a:cubicBezTo>
                      <a:pt x="370" y="2728"/>
                      <a:pt x="735" y="2833"/>
                      <a:pt x="1104" y="2884"/>
                    </a:cubicBezTo>
                    <a:lnTo>
                      <a:pt x="1524" y="2884"/>
                    </a:lnTo>
                    <a:cubicBezTo>
                      <a:pt x="1889" y="2884"/>
                      <a:pt x="2258" y="2938"/>
                      <a:pt x="2258" y="2938"/>
                    </a:cubicBezTo>
                    <a:cubicBezTo>
                      <a:pt x="2363" y="2988"/>
                      <a:pt x="2363" y="3043"/>
                      <a:pt x="2363" y="3093"/>
                    </a:cubicBezTo>
                    <a:cubicBezTo>
                      <a:pt x="2363" y="3093"/>
                      <a:pt x="2308" y="3148"/>
                      <a:pt x="2258" y="3148"/>
                    </a:cubicBezTo>
                    <a:cubicBezTo>
                      <a:pt x="2258" y="3148"/>
                      <a:pt x="2098" y="3198"/>
                      <a:pt x="1838" y="3198"/>
                    </a:cubicBezTo>
                    <a:cubicBezTo>
                      <a:pt x="1628" y="3198"/>
                      <a:pt x="1364" y="3198"/>
                      <a:pt x="1104" y="3148"/>
                    </a:cubicBezTo>
                    <a:cubicBezTo>
                      <a:pt x="999" y="3148"/>
                      <a:pt x="894" y="3198"/>
                      <a:pt x="894" y="3253"/>
                    </a:cubicBezTo>
                    <a:cubicBezTo>
                      <a:pt x="840" y="3358"/>
                      <a:pt x="840" y="3463"/>
                      <a:pt x="840" y="3513"/>
                    </a:cubicBezTo>
                    <a:cubicBezTo>
                      <a:pt x="894" y="3568"/>
                      <a:pt x="1049" y="3723"/>
                      <a:pt x="1784" y="3723"/>
                    </a:cubicBezTo>
                    <a:cubicBezTo>
                      <a:pt x="2258" y="3723"/>
                      <a:pt x="2938" y="3673"/>
                      <a:pt x="4041" y="3463"/>
                    </a:cubicBezTo>
                    <a:lnTo>
                      <a:pt x="4092" y="3513"/>
                    </a:lnTo>
                    <a:cubicBezTo>
                      <a:pt x="4146" y="3513"/>
                      <a:pt x="4146" y="3513"/>
                      <a:pt x="4197" y="3568"/>
                    </a:cubicBezTo>
                    <a:lnTo>
                      <a:pt x="4146" y="3618"/>
                    </a:lnTo>
                    <a:cubicBezTo>
                      <a:pt x="4566" y="3882"/>
                      <a:pt x="5141" y="4197"/>
                      <a:pt x="5825" y="4457"/>
                    </a:cubicBezTo>
                    <a:cubicBezTo>
                      <a:pt x="5980" y="3673"/>
                      <a:pt x="6085" y="2833"/>
                      <a:pt x="6140" y="1889"/>
                    </a:cubicBezTo>
                    <a:lnTo>
                      <a:pt x="4776" y="1889"/>
                    </a:lnTo>
                    <a:lnTo>
                      <a:pt x="4776" y="1784"/>
                    </a:lnTo>
                    <a:lnTo>
                      <a:pt x="4671" y="1784"/>
                    </a:lnTo>
                    <a:cubicBezTo>
                      <a:pt x="4461" y="735"/>
                      <a:pt x="4146" y="51"/>
                      <a:pt x="3882" y="1"/>
                    </a:cubicBezTo>
                    <a:close/>
                  </a:path>
                </a:pathLst>
              </a:custGeom>
              <a:solidFill>
                <a:srgbClr val="B67E6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62" name="Google Shape;1062;p40"/>
              <p:cNvSpPr/>
              <p:nvPr/>
            </p:nvSpPr>
            <p:spPr>
              <a:xfrm>
                <a:off x="7538938" y="2497508"/>
                <a:ext cx="202171" cy="161253"/>
              </a:xfrm>
              <a:custGeom>
                <a:avLst/>
                <a:gdLst/>
                <a:ahLst/>
                <a:cxnLst/>
                <a:rect l="l" t="t" r="r" b="b"/>
                <a:pathLst>
                  <a:path w="4931" h="3933" extrusionOk="0">
                    <a:moveTo>
                      <a:pt x="3987" y="1"/>
                    </a:moveTo>
                    <a:cubicBezTo>
                      <a:pt x="3882" y="1"/>
                      <a:pt x="3722" y="106"/>
                      <a:pt x="3617" y="211"/>
                    </a:cubicBezTo>
                    <a:cubicBezTo>
                      <a:pt x="3407" y="576"/>
                      <a:pt x="4142" y="1205"/>
                      <a:pt x="3987" y="1469"/>
                    </a:cubicBezTo>
                    <a:cubicBezTo>
                      <a:pt x="3932" y="1520"/>
                      <a:pt x="3827" y="1574"/>
                      <a:pt x="3672" y="1574"/>
                    </a:cubicBezTo>
                    <a:cubicBezTo>
                      <a:pt x="3303" y="1574"/>
                      <a:pt x="2728" y="1415"/>
                      <a:pt x="2253" y="1155"/>
                    </a:cubicBezTo>
                    <a:cubicBezTo>
                      <a:pt x="1624" y="840"/>
                      <a:pt x="1259" y="471"/>
                      <a:pt x="995" y="471"/>
                    </a:cubicBezTo>
                    <a:cubicBezTo>
                      <a:pt x="944" y="471"/>
                      <a:pt x="890" y="525"/>
                      <a:pt x="839" y="525"/>
                    </a:cubicBezTo>
                    <a:cubicBezTo>
                      <a:pt x="734" y="576"/>
                      <a:pt x="629" y="785"/>
                      <a:pt x="680" y="945"/>
                    </a:cubicBezTo>
                    <a:cubicBezTo>
                      <a:pt x="734" y="1679"/>
                      <a:pt x="2463" y="2099"/>
                      <a:pt x="2463" y="2099"/>
                    </a:cubicBezTo>
                    <a:cubicBezTo>
                      <a:pt x="2413" y="2099"/>
                      <a:pt x="1993" y="1994"/>
                      <a:pt x="1364" y="1730"/>
                    </a:cubicBezTo>
                    <a:cubicBezTo>
                      <a:pt x="839" y="1469"/>
                      <a:pt x="575" y="1205"/>
                      <a:pt x="365" y="1205"/>
                    </a:cubicBezTo>
                    <a:cubicBezTo>
                      <a:pt x="315" y="1205"/>
                      <a:pt x="315" y="1205"/>
                      <a:pt x="260" y="1260"/>
                    </a:cubicBezTo>
                    <a:cubicBezTo>
                      <a:pt x="105" y="1310"/>
                      <a:pt x="0" y="1574"/>
                      <a:pt x="50" y="1784"/>
                    </a:cubicBezTo>
                    <a:cubicBezTo>
                      <a:pt x="105" y="1939"/>
                      <a:pt x="315" y="2044"/>
                      <a:pt x="680" y="2149"/>
                    </a:cubicBezTo>
                    <a:lnTo>
                      <a:pt x="470" y="2149"/>
                    </a:lnTo>
                    <a:cubicBezTo>
                      <a:pt x="365" y="2149"/>
                      <a:pt x="315" y="2204"/>
                      <a:pt x="260" y="2204"/>
                    </a:cubicBezTo>
                    <a:cubicBezTo>
                      <a:pt x="210" y="2309"/>
                      <a:pt x="260" y="2519"/>
                      <a:pt x="315" y="2624"/>
                    </a:cubicBezTo>
                    <a:cubicBezTo>
                      <a:pt x="470" y="2884"/>
                      <a:pt x="839" y="3043"/>
                      <a:pt x="1259" y="3148"/>
                    </a:cubicBezTo>
                    <a:cubicBezTo>
                      <a:pt x="1099" y="3148"/>
                      <a:pt x="995" y="3198"/>
                      <a:pt x="944" y="3303"/>
                    </a:cubicBezTo>
                    <a:cubicBezTo>
                      <a:pt x="890" y="3408"/>
                      <a:pt x="890" y="3568"/>
                      <a:pt x="890" y="3618"/>
                    </a:cubicBezTo>
                    <a:cubicBezTo>
                      <a:pt x="944" y="3778"/>
                      <a:pt x="1204" y="3933"/>
                      <a:pt x="1939" y="3933"/>
                    </a:cubicBezTo>
                    <a:cubicBezTo>
                      <a:pt x="2413" y="3933"/>
                      <a:pt x="3147" y="3882"/>
                      <a:pt x="4196" y="3673"/>
                    </a:cubicBezTo>
                    <a:cubicBezTo>
                      <a:pt x="4247" y="3723"/>
                      <a:pt x="4247" y="3723"/>
                      <a:pt x="4301" y="3723"/>
                    </a:cubicBezTo>
                    <a:lnTo>
                      <a:pt x="4352" y="3673"/>
                    </a:lnTo>
                    <a:cubicBezTo>
                      <a:pt x="4301" y="3618"/>
                      <a:pt x="4301" y="3618"/>
                      <a:pt x="4247" y="3618"/>
                    </a:cubicBezTo>
                    <a:lnTo>
                      <a:pt x="4196" y="3568"/>
                    </a:lnTo>
                    <a:cubicBezTo>
                      <a:pt x="3093" y="3778"/>
                      <a:pt x="2413" y="3828"/>
                      <a:pt x="1939" y="3828"/>
                    </a:cubicBezTo>
                    <a:cubicBezTo>
                      <a:pt x="1204" y="3828"/>
                      <a:pt x="1049" y="3673"/>
                      <a:pt x="995" y="3618"/>
                    </a:cubicBezTo>
                    <a:cubicBezTo>
                      <a:pt x="995" y="3568"/>
                      <a:pt x="995" y="3463"/>
                      <a:pt x="1049" y="3358"/>
                    </a:cubicBezTo>
                    <a:cubicBezTo>
                      <a:pt x="1049" y="3303"/>
                      <a:pt x="1154" y="3253"/>
                      <a:pt x="1259" y="3253"/>
                    </a:cubicBezTo>
                    <a:cubicBezTo>
                      <a:pt x="1519" y="3303"/>
                      <a:pt x="1783" y="3303"/>
                      <a:pt x="1993" y="3303"/>
                    </a:cubicBezTo>
                    <a:cubicBezTo>
                      <a:pt x="2253" y="3303"/>
                      <a:pt x="2413" y="3253"/>
                      <a:pt x="2413" y="3253"/>
                    </a:cubicBezTo>
                    <a:cubicBezTo>
                      <a:pt x="2463" y="3253"/>
                      <a:pt x="2518" y="3198"/>
                      <a:pt x="2518" y="3198"/>
                    </a:cubicBezTo>
                    <a:cubicBezTo>
                      <a:pt x="2518" y="3148"/>
                      <a:pt x="2518" y="3093"/>
                      <a:pt x="2413" y="3043"/>
                    </a:cubicBezTo>
                    <a:cubicBezTo>
                      <a:pt x="2413" y="3043"/>
                      <a:pt x="2044" y="2989"/>
                      <a:pt x="1679" y="2989"/>
                    </a:cubicBezTo>
                    <a:lnTo>
                      <a:pt x="1259" y="2989"/>
                    </a:lnTo>
                    <a:cubicBezTo>
                      <a:pt x="890" y="2938"/>
                      <a:pt x="525" y="2833"/>
                      <a:pt x="420" y="2569"/>
                    </a:cubicBezTo>
                    <a:cubicBezTo>
                      <a:pt x="365" y="2464"/>
                      <a:pt x="315" y="2309"/>
                      <a:pt x="365" y="2254"/>
                    </a:cubicBezTo>
                    <a:lnTo>
                      <a:pt x="629" y="2254"/>
                    </a:lnTo>
                    <a:cubicBezTo>
                      <a:pt x="785" y="2309"/>
                      <a:pt x="944" y="2359"/>
                      <a:pt x="1154" y="2414"/>
                    </a:cubicBezTo>
                    <a:cubicBezTo>
                      <a:pt x="1259" y="2464"/>
                      <a:pt x="2149" y="2674"/>
                      <a:pt x="2413" y="2674"/>
                    </a:cubicBezTo>
                    <a:lnTo>
                      <a:pt x="2518" y="2674"/>
                    </a:lnTo>
                    <a:lnTo>
                      <a:pt x="2568" y="2624"/>
                    </a:lnTo>
                    <a:lnTo>
                      <a:pt x="2568" y="2569"/>
                    </a:lnTo>
                    <a:cubicBezTo>
                      <a:pt x="2568" y="2464"/>
                      <a:pt x="2463" y="2464"/>
                      <a:pt x="2358" y="2414"/>
                    </a:cubicBezTo>
                    <a:cubicBezTo>
                      <a:pt x="2308" y="2414"/>
                      <a:pt x="2203" y="2359"/>
                      <a:pt x="2098" y="2359"/>
                    </a:cubicBezTo>
                    <a:cubicBezTo>
                      <a:pt x="1414" y="2149"/>
                      <a:pt x="944" y="2099"/>
                      <a:pt x="680" y="2044"/>
                    </a:cubicBezTo>
                    <a:cubicBezTo>
                      <a:pt x="365" y="1939"/>
                      <a:pt x="210" y="1889"/>
                      <a:pt x="155" y="1730"/>
                    </a:cubicBezTo>
                    <a:cubicBezTo>
                      <a:pt x="155" y="1574"/>
                      <a:pt x="210" y="1415"/>
                      <a:pt x="315" y="1365"/>
                    </a:cubicBezTo>
                    <a:cubicBezTo>
                      <a:pt x="315" y="1310"/>
                      <a:pt x="365" y="1310"/>
                      <a:pt x="365" y="1310"/>
                    </a:cubicBezTo>
                    <a:cubicBezTo>
                      <a:pt x="470" y="1310"/>
                      <a:pt x="575" y="1415"/>
                      <a:pt x="785" y="1520"/>
                    </a:cubicBezTo>
                    <a:cubicBezTo>
                      <a:pt x="944" y="1625"/>
                      <a:pt x="1099" y="1679"/>
                      <a:pt x="1309" y="1784"/>
                    </a:cubicBezTo>
                    <a:cubicBezTo>
                      <a:pt x="1834" y="2044"/>
                      <a:pt x="2308" y="2204"/>
                      <a:pt x="2463" y="2204"/>
                    </a:cubicBezTo>
                    <a:lnTo>
                      <a:pt x="2568" y="2204"/>
                    </a:lnTo>
                    <a:lnTo>
                      <a:pt x="2623" y="2099"/>
                    </a:lnTo>
                    <a:lnTo>
                      <a:pt x="2568" y="2044"/>
                    </a:lnTo>
                    <a:cubicBezTo>
                      <a:pt x="2568" y="1994"/>
                      <a:pt x="2518" y="1994"/>
                      <a:pt x="2413" y="1994"/>
                    </a:cubicBezTo>
                    <a:cubicBezTo>
                      <a:pt x="1099" y="1574"/>
                      <a:pt x="785" y="1205"/>
                      <a:pt x="785" y="945"/>
                    </a:cubicBezTo>
                    <a:cubicBezTo>
                      <a:pt x="785" y="840"/>
                      <a:pt x="785" y="681"/>
                      <a:pt x="890" y="630"/>
                    </a:cubicBezTo>
                    <a:cubicBezTo>
                      <a:pt x="944" y="630"/>
                      <a:pt x="944" y="576"/>
                      <a:pt x="995" y="576"/>
                    </a:cubicBezTo>
                    <a:cubicBezTo>
                      <a:pt x="1099" y="576"/>
                      <a:pt x="1259" y="681"/>
                      <a:pt x="1469" y="840"/>
                    </a:cubicBezTo>
                    <a:cubicBezTo>
                      <a:pt x="1679" y="995"/>
                      <a:pt x="1939" y="1155"/>
                      <a:pt x="2203" y="1260"/>
                    </a:cubicBezTo>
                    <a:cubicBezTo>
                      <a:pt x="2568" y="1415"/>
                      <a:pt x="3198" y="1679"/>
                      <a:pt x="3672" y="1679"/>
                    </a:cubicBezTo>
                    <a:cubicBezTo>
                      <a:pt x="3827" y="1679"/>
                      <a:pt x="3987" y="1625"/>
                      <a:pt x="4091" y="1520"/>
                    </a:cubicBezTo>
                    <a:cubicBezTo>
                      <a:pt x="4196" y="1365"/>
                      <a:pt x="4037" y="1100"/>
                      <a:pt x="3932" y="890"/>
                    </a:cubicBezTo>
                    <a:cubicBezTo>
                      <a:pt x="3777" y="681"/>
                      <a:pt x="3617" y="420"/>
                      <a:pt x="3722" y="261"/>
                    </a:cubicBezTo>
                    <a:cubicBezTo>
                      <a:pt x="3777" y="156"/>
                      <a:pt x="3882" y="106"/>
                      <a:pt x="3987" y="106"/>
                    </a:cubicBezTo>
                    <a:lnTo>
                      <a:pt x="4037" y="106"/>
                    </a:lnTo>
                    <a:cubicBezTo>
                      <a:pt x="4301" y="156"/>
                      <a:pt x="4616" y="840"/>
                      <a:pt x="4826" y="1889"/>
                    </a:cubicBezTo>
                    <a:lnTo>
                      <a:pt x="4931" y="1889"/>
                    </a:lnTo>
                    <a:lnTo>
                      <a:pt x="4931" y="1784"/>
                    </a:lnTo>
                    <a:cubicBezTo>
                      <a:pt x="4876" y="1730"/>
                      <a:pt x="4876" y="1679"/>
                      <a:pt x="4876" y="1625"/>
                    </a:cubicBezTo>
                    <a:cubicBezTo>
                      <a:pt x="4826" y="1469"/>
                      <a:pt x="4826" y="1310"/>
                      <a:pt x="4721" y="1100"/>
                    </a:cubicBezTo>
                    <a:lnTo>
                      <a:pt x="4721" y="1050"/>
                    </a:lnTo>
                    <a:cubicBezTo>
                      <a:pt x="4721" y="945"/>
                      <a:pt x="4666" y="890"/>
                      <a:pt x="4666" y="785"/>
                    </a:cubicBezTo>
                    <a:cubicBezTo>
                      <a:pt x="4616" y="785"/>
                      <a:pt x="4616" y="735"/>
                      <a:pt x="4616" y="681"/>
                    </a:cubicBezTo>
                    <a:cubicBezTo>
                      <a:pt x="4561" y="630"/>
                      <a:pt x="4561" y="576"/>
                      <a:pt x="4561" y="525"/>
                    </a:cubicBezTo>
                    <a:cubicBezTo>
                      <a:pt x="4406" y="261"/>
                      <a:pt x="4247" y="51"/>
                      <a:pt x="40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63" name="Google Shape;1063;p40"/>
              <p:cNvSpPr/>
              <p:nvPr/>
            </p:nvSpPr>
            <p:spPr>
              <a:xfrm>
                <a:off x="7713025" y="2090955"/>
                <a:ext cx="656082" cy="649563"/>
              </a:xfrm>
              <a:custGeom>
                <a:avLst/>
                <a:gdLst/>
                <a:ahLst/>
                <a:cxnLst/>
                <a:rect l="l" t="t" r="r" b="b"/>
                <a:pathLst>
                  <a:path w="16002" h="15843" extrusionOk="0">
                    <a:moveTo>
                      <a:pt x="14113" y="1"/>
                    </a:moveTo>
                    <a:cubicBezTo>
                      <a:pt x="13219" y="1574"/>
                      <a:pt x="12275" y="3253"/>
                      <a:pt x="11385" y="5141"/>
                    </a:cubicBezTo>
                    <a:cubicBezTo>
                      <a:pt x="10441" y="7135"/>
                      <a:pt x="9652" y="9023"/>
                      <a:pt x="9023" y="10806"/>
                    </a:cubicBezTo>
                    <a:cubicBezTo>
                      <a:pt x="6400" y="11016"/>
                      <a:pt x="3832" y="11176"/>
                      <a:pt x="1260" y="11385"/>
                    </a:cubicBezTo>
                    <a:cubicBezTo>
                      <a:pt x="840" y="12330"/>
                      <a:pt x="420" y="13219"/>
                      <a:pt x="1" y="14113"/>
                    </a:cubicBezTo>
                    <a:cubicBezTo>
                      <a:pt x="1355" y="14811"/>
                      <a:pt x="3700" y="15843"/>
                      <a:pt x="6635" y="15843"/>
                    </a:cubicBezTo>
                    <a:cubicBezTo>
                      <a:pt x="7002" y="15843"/>
                      <a:pt x="7379" y="15827"/>
                      <a:pt x="7764" y="15792"/>
                    </a:cubicBezTo>
                    <a:cubicBezTo>
                      <a:pt x="9182" y="15687"/>
                      <a:pt x="10546" y="15582"/>
                      <a:pt x="11910" y="14638"/>
                    </a:cubicBezTo>
                    <a:cubicBezTo>
                      <a:pt x="13954" y="13219"/>
                      <a:pt x="14478" y="11016"/>
                      <a:pt x="15477" y="6715"/>
                    </a:cubicBezTo>
                    <a:cubicBezTo>
                      <a:pt x="15897" y="4931"/>
                      <a:pt x="16001" y="3832"/>
                      <a:pt x="15632" y="2623"/>
                    </a:cubicBezTo>
                    <a:cubicBezTo>
                      <a:pt x="15267" y="1419"/>
                      <a:pt x="14583" y="525"/>
                      <a:pt x="141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64" name="Google Shape;1064;p40"/>
              <p:cNvSpPr/>
              <p:nvPr/>
            </p:nvSpPr>
            <p:spPr>
              <a:xfrm>
                <a:off x="7708720" y="2377092"/>
                <a:ext cx="640953" cy="367688"/>
              </a:xfrm>
              <a:custGeom>
                <a:avLst/>
                <a:gdLst/>
                <a:ahLst/>
                <a:cxnLst/>
                <a:rect l="l" t="t" r="r" b="b"/>
                <a:pathLst>
                  <a:path w="15633" h="8968" extrusionOk="0">
                    <a:moveTo>
                      <a:pt x="15422" y="0"/>
                    </a:moveTo>
                    <a:cubicBezTo>
                      <a:pt x="14428" y="4197"/>
                      <a:pt x="13903" y="6240"/>
                      <a:pt x="11960" y="7554"/>
                    </a:cubicBezTo>
                    <a:cubicBezTo>
                      <a:pt x="10597" y="8498"/>
                      <a:pt x="9233" y="8603"/>
                      <a:pt x="7869" y="8708"/>
                    </a:cubicBezTo>
                    <a:cubicBezTo>
                      <a:pt x="7529" y="8736"/>
                      <a:pt x="7187" y="8750"/>
                      <a:pt x="6843" y="8750"/>
                    </a:cubicBezTo>
                    <a:cubicBezTo>
                      <a:pt x="4635" y="8750"/>
                      <a:pt x="2353" y="8176"/>
                      <a:pt x="265" y="7134"/>
                    </a:cubicBezTo>
                    <a:lnTo>
                      <a:pt x="1419" y="4511"/>
                    </a:lnTo>
                    <a:lnTo>
                      <a:pt x="9128" y="3932"/>
                    </a:lnTo>
                    <a:lnTo>
                      <a:pt x="9182" y="3932"/>
                    </a:lnTo>
                    <a:lnTo>
                      <a:pt x="9233" y="3827"/>
                    </a:lnTo>
                    <a:cubicBezTo>
                      <a:pt x="9548" y="2938"/>
                      <a:pt x="9917" y="2044"/>
                      <a:pt x="10282" y="1154"/>
                    </a:cubicBezTo>
                    <a:lnTo>
                      <a:pt x="10072" y="1100"/>
                    </a:lnTo>
                    <a:cubicBezTo>
                      <a:pt x="9707" y="1939"/>
                      <a:pt x="9338" y="2833"/>
                      <a:pt x="9023" y="3722"/>
                    </a:cubicBezTo>
                    <a:lnTo>
                      <a:pt x="1260" y="4302"/>
                    </a:lnTo>
                    <a:lnTo>
                      <a:pt x="1" y="7184"/>
                    </a:lnTo>
                    <a:lnTo>
                      <a:pt x="55" y="7239"/>
                    </a:lnTo>
                    <a:cubicBezTo>
                      <a:pt x="2258" y="8393"/>
                      <a:pt x="4566" y="8968"/>
                      <a:pt x="6820" y="8968"/>
                    </a:cubicBezTo>
                    <a:cubicBezTo>
                      <a:pt x="7189" y="8968"/>
                      <a:pt x="7554" y="8968"/>
                      <a:pt x="7924" y="8918"/>
                    </a:cubicBezTo>
                    <a:cubicBezTo>
                      <a:pt x="9287" y="8813"/>
                      <a:pt x="10702" y="8708"/>
                      <a:pt x="12065" y="7764"/>
                    </a:cubicBezTo>
                    <a:cubicBezTo>
                      <a:pt x="14164" y="6295"/>
                      <a:pt x="14743" y="3932"/>
                      <a:pt x="15632" y="51"/>
                    </a:cubicBezTo>
                    <a:lnTo>
                      <a:pt x="15422" y="0"/>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65" name="Google Shape;1065;p40"/>
              <p:cNvSpPr/>
              <p:nvPr/>
            </p:nvSpPr>
            <p:spPr>
              <a:xfrm>
                <a:off x="8285100" y="2073776"/>
                <a:ext cx="53915" cy="163467"/>
              </a:xfrm>
              <a:custGeom>
                <a:avLst/>
                <a:gdLst/>
                <a:ahLst/>
                <a:cxnLst/>
                <a:rect l="l" t="t" r="r" b="b"/>
                <a:pathLst>
                  <a:path w="1315" h="3987" extrusionOk="0">
                    <a:moveTo>
                      <a:pt x="1" y="0"/>
                    </a:moveTo>
                    <a:cubicBezTo>
                      <a:pt x="55" y="105"/>
                      <a:pt x="106" y="264"/>
                      <a:pt x="160" y="420"/>
                    </a:cubicBezTo>
                    <a:cubicBezTo>
                      <a:pt x="420" y="579"/>
                      <a:pt x="580" y="839"/>
                      <a:pt x="685" y="1209"/>
                    </a:cubicBezTo>
                    <a:cubicBezTo>
                      <a:pt x="790" y="1574"/>
                      <a:pt x="894" y="1943"/>
                      <a:pt x="894" y="2413"/>
                    </a:cubicBezTo>
                    <a:cubicBezTo>
                      <a:pt x="894" y="2887"/>
                      <a:pt x="894" y="3462"/>
                      <a:pt x="840" y="3987"/>
                    </a:cubicBezTo>
                    <a:lnTo>
                      <a:pt x="1209" y="3987"/>
                    </a:lnTo>
                    <a:cubicBezTo>
                      <a:pt x="1260" y="3622"/>
                      <a:pt x="1314" y="2833"/>
                      <a:pt x="1209" y="2048"/>
                    </a:cubicBezTo>
                    <a:cubicBezTo>
                      <a:pt x="1209" y="1888"/>
                      <a:pt x="1209" y="1733"/>
                      <a:pt x="1155" y="1523"/>
                    </a:cubicBezTo>
                    <a:cubicBezTo>
                      <a:pt x="1050" y="894"/>
                      <a:pt x="735" y="315"/>
                      <a:pt x="265" y="55"/>
                    </a:cubicBezTo>
                    <a:cubicBezTo>
                      <a:pt x="160" y="0"/>
                      <a:pt x="106" y="0"/>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66" name="Google Shape;1066;p40"/>
              <p:cNvSpPr/>
              <p:nvPr/>
            </p:nvSpPr>
            <p:spPr>
              <a:xfrm>
                <a:off x="8252915" y="2230436"/>
                <a:ext cx="129109" cy="110044"/>
              </a:xfrm>
              <a:custGeom>
                <a:avLst/>
                <a:gdLst/>
                <a:ahLst/>
                <a:cxnLst/>
                <a:rect l="l" t="t" r="r" b="b"/>
                <a:pathLst>
                  <a:path w="3149" h="2684" extrusionOk="0">
                    <a:moveTo>
                      <a:pt x="1731" y="0"/>
                    </a:moveTo>
                    <a:cubicBezTo>
                      <a:pt x="1365" y="0"/>
                      <a:pt x="1004" y="168"/>
                      <a:pt x="681" y="535"/>
                    </a:cubicBezTo>
                    <a:cubicBezTo>
                      <a:pt x="1" y="1215"/>
                      <a:pt x="211" y="2318"/>
                      <a:pt x="261" y="2528"/>
                    </a:cubicBezTo>
                    <a:lnTo>
                      <a:pt x="630" y="2423"/>
                    </a:lnTo>
                    <a:cubicBezTo>
                      <a:pt x="576" y="2318"/>
                      <a:pt x="366" y="1374"/>
                      <a:pt x="945" y="745"/>
                    </a:cubicBezTo>
                    <a:cubicBezTo>
                      <a:pt x="1172" y="514"/>
                      <a:pt x="1441" y="366"/>
                      <a:pt x="1682" y="366"/>
                    </a:cubicBezTo>
                    <a:cubicBezTo>
                      <a:pt x="1717" y="366"/>
                      <a:pt x="1751" y="369"/>
                      <a:pt x="1784" y="375"/>
                    </a:cubicBezTo>
                    <a:cubicBezTo>
                      <a:pt x="2204" y="430"/>
                      <a:pt x="2414" y="900"/>
                      <a:pt x="2464" y="1059"/>
                    </a:cubicBezTo>
                    <a:cubicBezTo>
                      <a:pt x="2729" y="1689"/>
                      <a:pt x="2519" y="2318"/>
                      <a:pt x="2414" y="2528"/>
                    </a:cubicBezTo>
                    <a:lnTo>
                      <a:pt x="2729" y="2683"/>
                    </a:lnTo>
                    <a:cubicBezTo>
                      <a:pt x="2884" y="2423"/>
                      <a:pt x="3148" y="1689"/>
                      <a:pt x="2779" y="955"/>
                    </a:cubicBezTo>
                    <a:cubicBezTo>
                      <a:pt x="2729" y="745"/>
                      <a:pt x="2464" y="115"/>
                      <a:pt x="1889" y="10"/>
                    </a:cubicBezTo>
                    <a:cubicBezTo>
                      <a:pt x="1837" y="4"/>
                      <a:pt x="1784" y="0"/>
                      <a:pt x="1731"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67" name="Google Shape;1067;p40"/>
              <p:cNvSpPr/>
              <p:nvPr/>
            </p:nvSpPr>
            <p:spPr>
              <a:xfrm>
                <a:off x="8257220" y="2316863"/>
                <a:ext cx="27921" cy="30135"/>
              </a:xfrm>
              <a:custGeom>
                <a:avLst/>
                <a:gdLst/>
                <a:ahLst/>
                <a:cxnLst/>
                <a:rect l="l" t="t" r="r" b="b"/>
                <a:pathLst>
                  <a:path w="681" h="735" extrusionOk="0">
                    <a:moveTo>
                      <a:pt x="366" y="1"/>
                    </a:moveTo>
                    <a:cubicBezTo>
                      <a:pt x="156" y="1"/>
                      <a:pt x="1" y="210"/>
                      <a:pt x="1" y="366"/>
                    </a:cubicBezTo>
                    <a:cubicBezTo>
                      <a:pt x="1" y="575"/>
                      <a:pt x="156" y="735"/>
                      <a:pt x="366" y="735"/>
                    </a:cubicBezTo>
                    <a:cubicBezTo>
                      <a:pt x="525" y="735"/>
                      <a:pt x="681" y="575"/>
                      <a:pt x="681" y="366"/>
                    </a:cubicBezTo>
                    <a:cubicBezTo>
                      <a:pt x="681" y="210"/>
                      <a:pt x="525" y="1"/>
                      <a:pt x="366"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68" name="Google Shape;1068;p40"/>
              <p:cNvSpPr/>
              <p:nvPr/>
            </p:nvSpPr>
            <p:spPr>
              <a:xfrm>
                <a:off x="8345329" y="2323218"/>
                <a:ext cx="25830" cy="30176"/>
              </a:xfrm>
              <a:custGeom>
                <a:avLst/>
                <a:gdLst/>
                <a:ahLst/>
                <a:cxnLst/>
                <a:rect l="l" t="t" r="r" b="b"/>
                <a:pathLst>
                  <a:path w="630" h="736" extrusionOk="0">
                    <a:moveTo>
                      <a:pt x="315" y="1"/>
                    </a:moveTo>
                    <a:cubicBezTo>
                      <a:pt x="105" y="1"/>
                      <a:pt x="0" y="160"/>
                      <a:pt x="0" y="370"/>
                    </a:cubicBezTo>
                    <a:cubicBezTo>
                      <a:pt x="0" y="580"/>
                      <a:pt x="105" y="735"/>
                      <a:pt x="315" y="735"/>
                    </a:cubicBezTo>
                    <a:cubicBezTo>
                      <a:pt x="475" y="735"/>
                      <a:pt x="630" y="580"/>
                      <a:pt x="630" y="370"/>
                    </a:cubicBezTo>
                    <a:cubicBezTo>
                      <a:pt x="630" y="160"/>
                      <a:pt x="475" y="1"/>
                      <a:pt x="315"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69" name="Google Shape;1069;p40"/>
              <p:cNvSpPr/>
              <p:nvPr/>
            </p:nvSpPr>
            <p:spPr>
              <a:xfrm>
                <a:off x="4575325" y="3783586"/>
                <a:ext cx="1726920" cy="273101"/>
              </a:xfrm>
              <a:custGeom>
                <a:avLst/>
                <a:gdLst/>
                <a:ahLst/>
                <a:cxnLst/>
                <a:rect l="l" t="t" r="r" b="b"/>
                <a:pathLst>
                  <a:path w="42120" h="6661" extrusionOk="0">
                    <a:moveTo>
                      <a:pt x="1730" y="1"/>
                    </a:moveTo>
                    <a:cubicBezTo>
                      <a:pt x="785" y="1"/>
                      <a:pt x="1" y="1155"/>
                      <a:pt x="1" y="2569"/>
                    </a:cubicBezTo>
                    <a:lnTo>
                      <a:pt x="1" y="4142"/>
                    </a:lnTo>
                    <a:cubicBezTo>
                      <a:pt x="1" y="5506"/>
                      <a:pt x="785" y="6660"/>
                      <a:pt x="1730" y="6660"/>
                    </a:cubicBezTo>
                    <a:lnTo>
                      <a:pt x="40391" y="6660"/>
                    </a:lnTo>
                    <a:cubicBezTo>
                      <a:pt x="41335" y="6660"/>
                      <a:pt x="42120" y="5506"/>
                      <a:pt x="42120" y="4142"/>
                    </a:cubicBezTo>
                    <a:lnTo>
                      <a:pt x="42120" y="2569"/>
                    </a:lnTo>
                    <a:cubicBezTo>
                      <a:pt x="42120" y="1155"/>
                      <a:pt x="41335" y="1"/>
                      <a:pt x="40391"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70" name="Google Shape;1070;p40"/>
              <p:cNvSpPr/>
              <p:nvPr/>
            </p:nvSpPr>
            <p:spPr>
              <a:xfrm>
                <a:off x="4895701" y="3697569"/>
                <a:ext cx="1086172" cy="131159"/>
              </a:xfrm>
              <a:custGeom>
                <a:avLst/>
                <a:gdLst/>
                <a:ahLst/>
                <a:cxnLst/>
                <a:rect l="l" t="t" r="r" b="b"/>
                <a:pathLst>
                  <a:path w="26492" h="3199" extrusionOk="0">
                    <a:moveTo>
                      <a:pt x="1628" y="0"/>
                    </a:moveTo>
                    <a:cubicBezTo>
                      <a:pt x="1154" y="0"/>
                      <a:pt x="735" y="210"/>
                      <a:pt x="474" y="470"/>
                    </a:cubicBezTo>
                    <a:cubicBezTo>
                      <a:pt x="160" y="785"/>
                      <a:pt x="0" y="1154"/>
                      <a:pt x="0" y="1624"/>
                    </a:cubicBezTo>
                    <a:cubicBezTo>
                      <a:pt x="0" y="2518"/>
                      <a:pt x="735" y="3198"/>
                      <a:pt x="1628" y="3198"/>
                    </a:cubicBezTo>
                    <a:lnTo>
                      <a:pt x="24864" y="3198"/>
                    </a:lnTo>
                    <a:cubicBezTo>
                      <a:pt x="25338" y="3198"/>
                      <a:pt x="25703" y="3043"/>
                      <a:pt x="26018" y="2728"/>
                    </a:cubicBezTo>
                    <a:cubicBezTo>
                      <a:pt x="26282" y="2464"/>
                      <a:pt x="26492" y="2044"/>
                      <a:pt x="26492" y="1624"/>
                    </a:cubicBezTo>
                    <a:cubicBezTo>
                      <a:pt x="26492" y="735"/>
                      <a:pt x="25758" y="0"/>
                      <a:pt x="24864"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71" name="Google Shape;1071;p40"/>
              <p:cNvSpPr/>
              <p:nvPr/>
            </p:nvSpPr>
            <p:spPr>
              <a:xfrm>
                <a:off x="5777449" y="3368423"/>
                <a:ext cx="643167" cy="38745"/>
              </a:xfrm>
              <a:custGeom>
                <a:avLst/>
                <a:gdLst/>
                <a:ahLst/>
                <a:cxnLst/>
                <a:rect l="l" t="t" r="r" b="b"/>
                <a:pathLst>
                  <a:path w="15687" h="945" extrusionOk="0">
                    <a:moveTo>
                      <a:pt x="1" y="1"/>
                    </a:moveTo>
                    <a:lnTo>
                      <a:pt x="1" y="945"/>
                    </a:lnTo>
                    <a:lnTo>
                      <a:pt x="15687" y="945"/>
                    </a:lnTo>
                    <a:lnTo>
                      <a:pt x="15687" y="1"/>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72" name="Google Shape;1072;p40"/>
              <p:cNvSpPr/>
              <p:nvPr/>
            </p:nvSpPr>
            <p:spPr>
              <a:xfrm>
                <a:off x="6244236" y="3314755"/>
                <a:ext cx="382858" cy="152643"/>
              </a:xfrm>
              <a:custGeom>
                <a:avLst/>
                <a:gdLst/>
                <a:ahLst/>
                <a:cxnLst/>
                <a:rect l="l" t="t" r="r" b="b"/>
                <a:pathLst>
                  <a:path w="9338" h="3723" extrusionOk="0">
                    <a:moveTo>
                      <a:pt x="1889" y="1"/>
                    </a:moveTo>
                    <a:cubicBezTo>
                      <a:pt x="1364" y="1"/>
                      <a:pt x="890" y="210"/>
                      <a:pt x="575" y="525"/>
                    </a:cubicBezTo>
                    <a:cubicBezTo>
                      <a:pt x="210" y="890"/>
                      <a:pt x="0" y="1364"/>
                      <a:pt x="0" y="1889"/>
                    </a:cubicBezTo>
                    <a:cubicBezTo>
                      <a:pt x="0" y="2883"/>
                      <a:pt x="840" y="3723"/>
                      <a:pt x="1889" y="3723"/>
                    </a:cubicBezTo>
                    <a:lnTo>
                      <a:pt x="7499" y="3723"/>
                    </a:lnTo>
                    <a:cubicBezTo>
                      <a:pt x="8024" y="3723"/>
                      <a:pt x="8498" y="3513"/>
                      <a:pt x="8813" y="3198"/>
                    </a:cubicBezTo>
                    <a:cubicBezTo>
                      <a:pt x="9127" y="2833"/>
                      <a:pt x="9337" y="2359"/>
                      <a:pt x="9337" y="1889"/>
                    </a:cubicBezTo>
                    <a:cubicBezTo>
                      <a:pt x="9337" y="840"/>
                      <a:pt x="8498" y="1"/>
                      <a:pt x="749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73" name="Google Shape;1073;p40"/>
              <p:cNvSpPr/>
              <p:nvPr/>
            </p:nvSpPr>
            <p:spPr>
              <a:xfrm>
                <a:off x="6648538" y="2514728"/>
                <a:ext cx="509671" cy="703191"/>
              </a:xfrm>
              <a:custGeom>
                <a:avLst/>
                <a:gdLst/>
                <a:ahLst/>
                <a:cxnLst/>
                <a:rect l="l" t="t" r="r" b="b"/>
                <a:pathLst>
                  <a:path w="12431" h="17151" extrusionOk="0">
                    <a:moveTo>
                      <a:pt x="11541" y="0"/>
                    </a:moveTo>
                    <a:lnTo>
                      <a:pt x="1" y="16522"/>
                    </a:lnTo>
                    <a:lnTo>
                      <a:pt x="945" y="17151"/>
                    </a:lnTo>
                    <a:lnTo>
                      <a:pt x="12430" y="630"/>
                    </a:lnTo>
                    <a:lnTo>
                      <a:pt x="11541"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74" name="Google Shape;1074;p40"/>
              <p:cNvSpPr/>
              <p:nvPr/>
            </p:nvSpPr>
            <p:spPr>
              <a:xfrm>
                <a:off x="4867820" y="2538303"/>
                <a:ext cx="1909821" cy="718361"/>
              </a:xfrm>
              <a:custGeom>
                <a:avLst/>
                <a:gdLst/>
                <a:ahLst/>
                <a:cxnLst/>
                <a:rect l="l" t="t" r="r" b="b"/>
                <a:pathLst>
                  <a:path w="46581" h="17521" extrusionOk="0">
                    <a:moveTo>
                      <a:pt x="1050" y="0"/>
                    </a:moveTo>
                    <a:cubicBezTo>
                      <a:pt x="630" y="0"/>
                      <a:pt x="315" y="265"/>
                      <a:pt x="156" y="630"/>
                    </a:cubicBezTo>
                    <a:cubicBezTo>
                      <a:pt x="0" y="1104"/>
                      <a:pt x="261" y="1629"/>
                      <a:pt x="735" y="1784"/>
                    </a:cubicBezTo>
                    <a:lnTo>
                      <a:pt x="45267" y="17470"/>
                    </a:lnTo>
                    <a:cubicBezTo>
                      <a:pt x="45372" y="17470"/>
                      <a:pt x="45476" y="17520"/>
                      <a:pt x="45581" y="17520"/>
                    </a:cubicBezTo>
                    <a:cubicBezTo>
                      <a:pt x="45951" y="17520"/>
                      <a:pt x="46316" y="17260"/>
                      <a:pt x="46421" y="16891"/>
                    </a:cubicBezTo>
                    <a:cubicBezTo>
                      <a:pt x="46580" y="16421"/>
                      <a:pt x="46316" y="15896"/>
                      <a:pt x="45846" y="15737"/>
                    </a:cubicBezTo>
                    <a:lnTo>
                      <a:pt x="1310" y="55"/>
                    </a:lnTo>
                    <a:cubicBezTo>
                      <a:pt x="1205" y="55"/>
                      <a:pt x="1154" y="0"/>
                      <a:pt x="1050"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075" name="Google Shape;1075;p40"/>
              <p:cNvSpPr/>
              <p:nvPr/>
            </p:nvSpPr>
            <p:spPr>
              <a:xfrm>
                <a:off x="6930209" y="2322849"/>
                <a:ext cx="440996" cy="358750"/>
              </a:xfrm>
              <a:custGeom>
                <a:avLst/>
                <a:gdLst/>
                <a:ahLst/>
                <a:cxnLst/>
                <a:rect l="l" t="t" r="r" b="b"/>
                <a:pathLst>
                  <a:path w="10756" h="8750" extrusionOk="0">
                    <a:moveTo>
                      <a:pt x="2400" y="1"/>
                    </a:moveTo>
                    <a:cubicBezTo>
                      <a:pt x="2333" y="1"/>
                      <a:pt x="2267" y="4"/>
                      <a:pt x="2203" y="10"/>
                    </a:cubicBezTo>
                    <a:cubicBezTo>
                      <a:pt x="1628" y="115"/>
                      <a:pt x="1104" y="429"/>
                      <a:pt x="735" y="904"/>
                    </a:cubicBezTo>
                    <a:cubicBezTo>
                      <a:pt x="0" y="1898"/>
                      <a:pt x="160" y="3262"/>
                      <a:pt x="1154" y="3996"/>
                    </a:cubicBezTo>
                    <a:lnTo>
                      <a:pt x="6874" y="8298"/>
                    </a:lnTo>
                    <a:cubicBezTo>
                      <a:pt x="7247" y="8591"/>
                      <a:pt x="7722" y="8749"/>
                      <a:pt x="8191" y="8749"/>
                    </a:cubicBezTo>
                    <a:cubicBezTo>
                      <a:pt x="8313" y="8749"/>
                      <a:pt x="8434" y="8739"/>
                      <a:pt x="8552" y="8717"/>
                    </a:cubicBezTo>
                    <a:cubicBezTo>
                      <a:pt x="9077" y="8667"/>
                      <a:pt x="9602" y="8352"/>
                      <a:pt x="10021" y="7878"/>
                    </a:cubicBezTo>
                    <a:cubicBezTo>
                      <a:pt x="10756" y="6884"/>
                      <a:pt x="10546" y="5465"/>
                      <a:pt x="9547" y="4731"/>
                    </a:cubicBezTo>
                    <a:lnTo>
                      <a:pt x="3832" y="484"/>
                    </a:lnTo>
                    <a:cubicBezTo>
                      <a:pt x="3415" y="160"/>
                      <a:pt x="2879" y="1"/>
                      <a:pt x="2400"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pic>
        <p:nvPicPr>
          <p:cNvPr id="1080" name="Google Shape;1080;p41"/>
          <p:cNvPicPr preferRelativeResize="0">
            <a:picLocks noGrp="1"/>
          </p:cNvPicPr>
          <p:nvPr>
            <p:ph type="pic" idx="2"/>
          </p:nvPr>
        </p:nvPicPr>
        <p:blipFill rotWithShape="1">
          <a:blip r:embed="rId3">
            <a:alphaModFix/>
          </a:blip>
          <a:srcRect t="7720" b="7720"/>
          <a:stretch/>
        </p:blipFill>
        <p:spPr>
          <a:xfrm>
            <a:off x="-6875" y="0"/>
            <a:ext cx="9175823" cy="5157301"/>
          </a:xfrm>
          <a:prstGeom prst="rect">
            <a:avLst/>
          </a:prstGeom>
        </p:spPr>
      </p:pic>
      <p:sp>
        <p:nvSpPr>
          <p:cNvPr id="1081" name="Google Shape;1081;p41"/>
          <p:cNvSpPr txBox="1">
            <a:spLocks noGrp="1"/>
          </p:cNvSpPr>
          <p:nvPr>
            <p:ph type="title"/>
          </p:nvPr>
        </p:nvSpPr>
        <p:spPr>
          <a:xfrm>
            <a:off x="1101600" y="4197575"/>
            <a:ext cx="6940800" cy="411000"/>
          </a:xfrm>
          <a:prstGeom prst="rect">
            <a:avLst/>
          </a:prstGeom>
        </p:spPr>
        <p:txBody>
          <a:bodyPr spcFirstLastPara="1" wrap="square" lIns="91425" tIns="91425" rIns="91425" bIns="91425" anchor="ctr" anchorCtr="0">
            <a:noAutofit/>
          </a:bodyPr>
          <a:lstStyle/>
          <a:p>
            <a:pPr lvl="0"/>
            <a:r>
              <a:rPr lang="fa-IR" dirty="0">
                <a:cs typeface="B Nazanin" panose="00000400000000000000" pitchFamily="2" charset="-78"/>
              </a:rPr>
              <a:t>یک تصویر ارزش هزار کلمه است</a:t>
            </a:r>
            <a:endParaRPr dirty="0">
              <a:cs typeface="B Nazanin" panose="00000400000000000000" pitchFamily="2" charset="-78"/>
            </a:endParaRPr>
          </a:p>
        </p:txBody>
      </p:sp>
      <p:grpSp>
        <p:nvGrpSpPr>
          <p:cNvPr id="1082" name="Google Shape;1082;p41"/>
          <p:cNvGrpSpPr/>
          <p:nvPr/>
        </p:nvGrpSpPr>
        <p:grpSpPr>
          <a:xfrm>
            <a:off x="198099" y="157202"/>
            <a:ext cx="1170378" cy="2006658"/>
            <a:chOff x="185249" y="261102"/>
            <a:chExt cx="1170378" cy="2006658"/>
          </a:xfrm>
        </p:grpSpPr>
        <p:sp>
          <p:nvSpPr>
            <p:cNvPr id="1083" name="Google Shape;1083;p41"/>
            <p:cNvSpPr/>
            <p:nvPr/>
          </p:nvSpPr>
          <p:spPr>
            <a:xfrm>
              <a:off x="533337" y="698034"/>
              <a:ext cx="146074" cy="152974"/>
            </a:xfrm>
            <a:custGeom>
              <a:avLst/>
              <a:gdLst/>
              <a:ahLst/>
              <a:cxnLst/>
              <a:rect l="l" t="t" r="r" b="b"/>
              <a:pathLst>
                <a:path w="3519" h="3685" extrusionOk="0">
                  <a:moveTo>
                    <a:pt x="1408" y="0"/>
                  </a:moveTo>
                  <a:lnTo>
                    <a:pt x="1408" y="1531"/>
                  </a:lnTo>
                  <a:lnTo>
                    <a:pt x="0" y="1531"/>
                  </a:lnTo>
                  <a:lnTo>
                    <a:pt x="0" y="2193"/>
                  </a:lnTo>
                  <a:lnTo>
                    <a:pt x="1408" y="2193"/>
                  </a:lnTo>
                  <a:lnTo>
                    <a:pt x="1408" y="3684"/>
                  </a:lnTo>
                  <a:lnTo>
                    <a:pt x="2110" y="3684"/>
                  </a:lnTo>
                  <a:lnTo>
                    <a:pt x="2110" y="2193"/>
                  </a:lnTo>
                  <a:lnTo>
                    <a:pt x="3518" y="2193"/>
                  </a:lnTo>
                  <a:lnTo>
                    <a:pt x="3518" y="1531"/>
                  </a:lnTo>
                  <a:lnTo>
                    <a:pt x="2110" y="1531"/>
                  </a:lnTo>
                  <a:lnTo>
                    <a:pt x="21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84" name="Google Shape;1084;p41"/>
            <p:cNvSpPr/>
            <p:nvPr/>
          </p:nvSpPr>
          <p:spPr>
            <a:xfrm>
              <a:off x="1246537" y="261102"/>
              <a:ext cx="109090" cy="120917"/>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85" name="Google Shape;1085;p41"/>
            <p:cNvSpPr/>
            <p:nvPr/>
          </p:nvSpPr>
          <p:spPr>
            <a:xfrm>
              <a:off x="1218069" y="1449177"/>
              <a:ext cx="61600" cy="68279"/>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86" name="Google Shape;1086;p41"/>
            <p:cNvSpPr/>
            <p:nvPr/>
          </p:nvSpPr>
          <p:spPr>
            <a:xfrm>
              <a:off x="185249" y="2105855"/>
              <a:ext cx="146070" cy="161905"/>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087" name="Google Shape;1087;p41"/>
          <p:cNvGrpSpPr/>
          <p:nvPr/>
        </p:nvGrpSpPr>
        <p:grpSpPr>
          <a:xfrm>
            <a:off x="8309643" y="370602"/>
            <a:ext cx="426571" cy="612557"/>
            <a:chOff x="8292243" y="1177052"/>
            <a:chExt cx="426571" cy="612557"/>
          </a:xfrm>
        </p:grpSpPr>
        <p:sp>
          <p:nvSpPr>
            <p:cNvPr id="1088" name="Google Shape;1088;p41"/>
            <p:cNvSpPr/>
            <p:nvPr/>
          </p:nvSpPr>
          <p:spPr>
            <a:xfrm rot="-160">
              <a:off x="8292243" y="1591665"/>
              <a:ext cx="189032" cy="197940"/>
            </a:xfrm>
            <a:custGeom>
              <a:avLst/>
              <a:gdLst/>
              <a:ahLst/>
              <a:cxnLst/>
              <a:rect l="l" t="t" r="r" b="b"/>
              <a:pathLst>
                <a:path w="3519" h="3685" extrusionOk="0">
                  <a:moveTo>
                    <a:pt x="1408" y="0"/>
                  </a:moveTo>
                  <a:lnTo>
                    <a:pt x="1408" y="1531"/>
                  </a:lnTo>
                  <a:lnTo>
                    <a:pt x="0" y="1531"/>
                  </a:lnTo>
                  <a:lnTo>
                    <a:pt x="0" y="2193"/>
                  </a:lnTo>
                  <a:lnTo>
                    <a:pt x="1408" y="2193"/>
                  </a:lnTo>
                  <a:lnTo>
                    <a:pt x="1408" y="3684"/>
                  </a:lnTo>
                  <a:lnTo>
                    <a:pt x="2110" y="3684"/>
                  </a:lnTo>
                  <a:lnTo>
                    <a:pt x="2110" y="2193"/>
                  </a:lnTo>
                  <a:lnTo>
                    <a:pt x="3518" y="2193"/>
                  </a:lnTo>
                  <a:lnTo>
                    <a:pt x="3518" y="1531"/>
                  </a:lnTo>
                  <a:lnTo>
                    <a:pt x="2110" y="1531"/>
                  </a:lnTo>
                  <a:lnTo>
                    <a:pt x="21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089" name="Google Shape;1089;p41"/>
            <p:cNvSpPr/>
            <p:nvPr/>
          </p:nvSpPr>
          <p:spPr>
            <a:xfrm>
              <a:off x="8609724" y="1177052"/>
              <a:ext cx="109090" cy="120917"/>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4" name="Google Shape;1094;p4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rtl="1"/>
            <a:r>
              <a:rPr lang="fa-IR" dirty="0">
                <a:cs typeface="B Nazanin" panose="00000400000000000000" pitchFamily="2" charset="-78"/>
              </a:rPr>
              <a:t>آمار ما</a:t>
            </a:r>
            <a:endParaRPr dirty="0">
              <a:cs typeface="B Nazanin" panose="00000400000000000000" pitchFamily="2" charset="-78"/>
            </a:endParaRPr>
          </a:p>
        </p:txBody>
      </p:sp>
      <p:sp>
        <p:nvSpPr>
          <p:cNvPr id="1095" name="Google Shape;1095;p42"/>
          <p:cNvSpPr txBox="1"/>
          <p:nvPr/>
        </p:nvSpPr>
        <p:spPr>
          <a:xfrm>
            <a:off x="853725" y="4298175"/>
            <a:ext cx="7436700" cy="279900"/>
          </a:xfrm>
          <a:prstGeom prst="rect">
            <a:avLst/>
          </a:prstGeom>
          <a:noFill/>
          <a:ln>
            <a:noFill/>
          </a:ln>
        </p:spPr>
        <p:txBody>
          <a:bodyPr spcFirstLastPara="1" wrap="square" lIns="91425" tIns="91425" rIns="91425" bIns="91425" anchor="t" anchorCtr="0">
            <a:noAutofit/>
          </a:bodyPr>
          <a:lstStyle/>
          <a:p>
            <a:pPr lvl="0" algn="ctr" rtl="1"/>
            <a:r>
              <a:rPr lang="fa-IR" sz="1200" dirty="0">
                <a:solidFill>
                  <a:schemeClr val="dk1"/>
                </a:solidFill>
                <a:latin typeface="Jost"/>
                <a:ea typeface="Jost"/>
                <a:cs typeface="B Nazanin" panose="00000400000000000000" pitchFamily="2" charset="-78"/>
                <a:sym typeface="Jost"/>
              </a:rPr>
              <a:t>پیوند موجود در نمودار را دنبال کنید تا داده‌های آن را تغییر دهید و سپس پیوند جدید را در اینجا جای‌گذاری کنید. برای اطلاعات بیشتر اینجا را کلیک کنید</a:t>
            </a:r>
            <a:endParaRPr sz="1200" b="1" dirty="0">
              <a:solidFill>
                <a:schemeClr val="dk1"/>
              </a:solidFill>
              <a:latin typeface="Jost"/>
              <a:ea typeface="Jost"/>
              <a:cs typeface="B Nazanin" panose="00000400000000000000" pitchFamily="2" charset="-78"/>
              <a:sym typeface="Jost"/>
            </a:endParaRPr>
          </a:p>
        </p:txBody>
      </p:sp>
      <p:sp>
        <p:nvSpPr>
          <p:cNvPr id="1096" name="Google Shape;1096;p42"/>
          <p:cNvSpPr txBox="1"/>
          <p:nvPr/>
        </p:nvSpPr>
        <p:spPr>
          <a:xfrm>
            <a:off x="1086300" y="1406075"/>
            <a:ext cx="2547300" cy="817200"/>
          </a:xfrm>
          <a:prstGeom prst="rect">
            <a:avLst/>
          </a:prstGeom>
          <a:noFill/>
          <a:ln>
            <a:noFill/>
          </a:ln>
        </p:spPr>
        <p:txBody>
          <a:bodyPr spcFirstLastPara="1" wrap="square" lIns="91425" tIns="91425" rIns="91425" bIns="91425" anchor="b" anchorCtr="0">
            <a:noAutofit/>
          </a:bodyPr>
          <a:lstStyle/>
          <a:p>
            <a:pPr lvl="0" algn="r" rtl="1"/>
            <a:r>
              <a:rPr lang="fa-IR" sz="2200" dirty="0">
                <a:solidFill>
                  <a:schemeClr val="dk1"/>
                </a:solidFill>
                <a:latin typeface="Abril Fatface"/>
                <a:ea typeface="Abril Fatface"/>
                <a:cs typeface="B Nazanin" panose="00000400000000000000" pitchFamily="2" charset="-78"/>
                <a:sym typeface="Abril Fatface"/>
              </a:rPr>
              <a:t>درک اعداد</a:t>
            </a:r>
            <a:endParaRPr sz="2200" dirty="0">
              <a:solidFill>
                <a:schemeClr val="dk1"/>
              </a:solidFill>
              <a:latin typeface="Abril Fatface"/>
              <a:ea typeface="Abril Fatface"/>
              <a:cs typeface="B Nazanin" panose="00000400000000000000" pitchFamily="2" charset="-78"/>
              <a:sym typeface="Abril Fatface"/>
            </a:endParaRPr>
          </a:p>
        </p:txBody>
      </p:sp>
      <p:sp>
        <p:nvSpPr>
          <p:cNvPr id="1097" name="Google Shape;1097;p42"/>
          <p:cNvSpPr txBox="1"/>
          <p:nvPr/>
        </p:nvSpPr>
        <p:spPr>
          <a:xfrm>
            <a:off x="1086300" y="2158400"/>
            <a:ext cx="2547300" cy="1751400"/>
          </a:xfrm>
          <a:prstGeom prst="rect">
            <a:avLst/>
          </a:prstGeom>
          <a:noFill/>
          <a:ln>
            <a:noFill/>
          </a:ln>
        </p:spPr>
        <p:txBody>
          <a:bodyPr spcFirstLastPara="1" wrap="square" lIns="91425" tIns="91425" rIns="91425" bIns="91425" anchor="t" anchorCtr="0">
            <a:noAutofit/>
          </a:bodyPr>
          <a:lstStyle/>
          <a:p>
            <a:pPr lvl="0" algn="r" rtl="1"/>
            <a:r>
              <a:rPr lang="fa-IR" sz="1200" dirty="0">
                <a:solidFill>
                  <a:schemeClr val="dk1"/>
                </a:solidFill>
                <a:latin typeface="Jost"/>
                <a:ea typeface="Jost"/>
                <a:cs typeface="B Nazanin" panose="00000400000000000000" pitchFamily="2" charset="-78"/>
                <a:sym typeface="Jost"/>
              </a:rPr>
              <a:t>عطارد نزدیکترین سیاره به خورشید و کوچکترین سیاره در کل منظومه شمسی است. نام این سیاره هیچ ربطی به فلز مایع ندارد، زیرا عطارد از نام خدای رسول رومی نامگذاری شده است. عطارد هیچ قمر شناخته شده ای ندارد و به دلیل دمای بالای آن، سیاره ای غیرقابل سکونت برای ما است.</a:t>
            </a:r>
            <a:endParaRPr sz="1200" dirty="0">
              <a:solidFill>
                <a:schemeClr val="dk1"/>
              </a:solidFill>
              <a:latin typeface="Jost"/>
              <a:ea typeface="Jost"/>
              <a:cs typeface="B Nazanin" panose="00000400000000000000" pitchFamily="2" charset="-78"/>
              <a:sym typeface="Jost"/>
            </a:endParaRPr>
          </a:p>
        </p:txBody>
      </p:sp>
      <p:pic>
        <p:nvPicPr>
          <p:cNvPr id="1098" name="Google Shape;1098;p42" title="Gráfico">
            <a:hlinkClick r:id="rId3"/>
          </p:cNvPr>
          <p:cNvPicPr preferRelativeResize="0"/>
          <p:nvPr/>
        </p:nvPicPr>
        <p:blipFill>
          <a:blip r:embed="rId4">
            <a:alphaModFix/>
          </a:blip>
          <a:stretch>
            <a:fillRect/>
          </a:stretch>
        </p:blipFill>
        <p:spPr>
          <a:xfrm>
            <a:off x="3963350" y="1406075"/>
            <a:ext cx="4094498" cy="2503725"/>
          </a:xfrm>
          <a:prstGeom prst="rect">
            <a:avLst/>
          </a:prstGeom>
          <a:noFill/>
          <a:ln>
            <a:noFill/>
          </a:ln>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4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fa-IR" dirty="0">
                <a:cs typeface="B Nazanin" panose="00000400000000000000" pitchFamily="2" charset="-78"/>
              </a:rPr>
              <a:t>مناطقی که ما پوشش می دهیم</a:t>
            </a:r>
            <a:endParaRPr dirty="0">
              <a:cs typeface="B Nazanin" panose="00000400000000000000" pitchFamily="2" charset="-78"/>
            </a:endParaRPr>
          </a:p>
        </p:txBody>
      </p:sp>
      <p:graphicFrame>
        <p:nvGraphicFramePr>
          <p:cNvPr id="1104" name="Google Shape;1104;p43"/>
          <p:cNvGraphicFramePr/>
          <p:nvPr>
            <p:extLst>
              <p:ext uri="{D42A27DB-BD31-4B8C-83A1-F6EECF244321}">
                <p14:modId xmlns:p14="http://schemas.microsoft.com/office/powerpoint/2010/main" val="3169493531"/>
              </p:ext>
            </p:extLst>
          </p:nvPr>
        </p:nvGraphicFramePr>
        <p:xfrm>
          <a:off x="927000" y="1933475"/>
          <a:ext cx="7290000" cy="2622000"/>
        </p:xfrm>
        <a:graphic>
          <a:graphicData uri="http://schemas.openxmlformats.org/drawingml/2006/table">
            <a:tbl>
              <a:tblPr>
                <a:noFill/>
                <a:tableStyleId>{61F41B75-0A6A-4AE5-B726-60B9B99B22C8}</a:tableStyleId>
              </a:tblPr>
              <a:tblGrid>
                <a:gridCol w="1458000">
                  <a:extLst>
                    <a:ext uri="{9D8B030D-6E8A-4147-A177-3AD203B41FA5}">
                      <a16:colId xmlns:a16="http://schemas.microsoft.com/office/drawing/2014/main" val="20000"/>
                    </a:ext>
                  </a:extLst>
                </a:gridCol>
                <a:gridCol w="1458000">
                  <a:extLst>
                    <a:ext uri="{9D8B030D-6E8A-4147-A177-3AD203B41FA5}">
                      <a16:colId xmlns:a16="http://schemas.microsoft.com/office/drawing/2014/main" val="20001"/>
                    </a:ext>
                  </a:extLst>
                </a:gridCol>
                <a:gridCol w="1458000">
                  <a:extLst>
                    <a:ext uri="{9D8B030D-6E8A-4147-A177-3AD203B41FA5}">
                      <a16:colId xmlns:a16="http://schemas.microsoft.com/office/drawing/2014/main" val="20002"/>
                    </a:ext>
                  </a:extLst>
                </a:gridCol>
                <a:gridCol w="1458000">
                  <a:extLst>
                    <a:ext uri="{9D8B030D-6E8A-4147-A177-3AD203B41FA5}">
                      <a16:colId xmlns:a16="http://schemas.microsoft.com/office/drawing/2014/main" val="20003"/>
                    </a:ext>
                  </a:extLst>
                </a:gridCol>
                <a:gridCol w="1458000">
                  <a:extLst>
                    <a:ext uri="{9D8B030D-6E8A-4147-A177-3AD203B41FA5}">
                      <a16:colId xmlns:a16="http://schemas.microsoft.com/office/drawing/2014/main" val="20004"/>
                    </a:ext>
                  </a:extLst>
                </a:gridCol>
              </a:tblGrid>
              <a:tr h="524400">
                <a:tc>
                  <a:txBody>
                    <a:bodyPr/>
                    <a:lstStyle/>
                    <a:p>
                      <a:pPr marL="0" lvl="0" indent="0" algn="ctr" rtl="1">
                        <a:spcBef>
                          <a:spcPts val="0"/>
                        </a:spcBef>
                        <a:spcAft>
                          <a:spcPts val="0"/>
                        </a:spcAft>
                        <a:buNone/>
                      </a:pPr>
                      <a:endParaRPr sz="2000" b="1">
                        <a:solidFill>
                          <a:schemeClr val="dk1"/>
                        </a:solidFill>
                        <a:latin typeface="Raleway"/>
                        <a:ea typeface="Raleway"/>
                        <a:cs typeface="B Nazanin" panose="00000400000000000000" pitchFamily="2" charset="-78"/>
                        <a:sym typeface="Raleway"/>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tcPr>
                </a:tc>
                <a:tc>
                  <a:txBody>
                    <a:bodyPr/>
                    <a:lstStyle/>
                    <a:p>
                      <a:pPr marL="0" lvl="0" indent="0" algn="ctr" rtl="1">
                        <a:spcBef>
                          <a:spcPts val="0"/>
                        </a:spcBef>
                        <a:spcAft>
                          <a:spcPts val="0"/>
                        </a:spcAft>
                        <a:buNone/>
                      </a:pPr>
                      <a:r>
                        <a:rPr lang="fa-IR" sz="1800" dirty="0">
                          <a:solidFill>
                            <a:schemeClr val="lt1"/>
                          </a:solidFill>
                          <a:latin typeface="Abril Fatface"/>
                          <a:ea typeface="Abril Fatface"/>
                          <a:cs typeface="B Nazanin" panose="00000400000000000000" pitchFamily="2" charset="-78"/>
                          <a:sym typeface="Abril Fatface"/>
                        </a:rPr>
                        <a:t>عنوان</a:t>
                      </a:r>
                      <a:endParaRPr sz="1800" dirty="0">
                        <a:solidFill>
                          <a:schemeClr val="lt1"/>
                        </a:solidFill>
                        <a:latin typeface="Abril Fatface"/>
                        <a:ea typeface="Abril Fatface"/>
                        <a:cs typeface="B Nazanin" panose="00000400000000000000" pitchFamily="2" charset="-78"/>
                        <a:sym typeface="Abril Fatfa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1"/>
                    </a:solidFill>
                  </a:tcPr>
                </a:tc>
                <a:tc>
                  <a:txBody>
                    <a:bodyPr/>
                    <a:lstStyle/>
                    <a:p>
                      <a:pPr marL="0" lvl="0" indent="0" algn="ctr" rtl="1">
                        <a:spcBef>
                          <a:spcPts val="0"/>
                        </a:spcBef>
                        <a:spcAft>
                          <a:spcPts val="0"/>
                        </a:spcAft>
                        <a:buNone/>
                      </a:pPr>
                      <a:r>
                        <a:rPr lang="fa-IR" sz="1800" dirty="0">
                          <a:solidFill>
                            <a:schemeClr val="lt1"/>
                          </a:solidFill>
                          <a:latin typeface="Abril Fatface"/>
                          <a:ea typeface="Abril Fatface"/>
                          <a:cs typeface="B Nazanin" panose="00000400000000000000" pitchFamily="2" charset="-78"/>
                          <a:sym typeface="Abril Fatface"/>
                        </a:rPr>
                        <a:t>عنوان</a:t>
                      </a:r>
                      <a:endParaRPr sz="1800" dirty="0">
                        <a:solidFill>
                          <a:schemeClr val="lt1"/>
                        </a:solidFill>
                        <a:latin typeface="Abril Fatface"/>
                        <a:ea typeface="Abril Fatface"/>
                        <a:cs typeface="B Nazanin" panose="00000400000000000000" pitchFamily="2" charset="-78"/>
                        <a:sym typeface="Abril Fatfa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1"/>
                    </a:solidFill>
                  </a:tcPr>
                </a:tc>
                <a:tc>
                  <a:txBody>
                    <a:bodyPr/>
                    <a:lstStyle/>
                    <a:p>
                      <a:pPr marL="0" lvl="0" indent="0" algn="ctr" rtl="1">
                        <a:spcBef>
                          <a:spcPts val="0"/>
                        </a:spcBef>
                        <a:spcAft>
                          <a:spcPts val="0"/>
                        </a:spcAft>
                        <a:buNone/>
                      </a:pPr>
                      <a:r>
                        <a:rPr lang="fa-IR" sz="1800" dirty="0">
                          <a:solidFill>
                            <a:schemeClr val="lt1"/>
                          </a:solidFill>
                          <a:latin typeface="Abril Fatface"/>
                          <a:ea typeface="Abril Fatface"/>
                          <a:cs typeface="B Nazanin" panose="00000400000000000000" pitchFamily="2" charset="-78"/>
                          <a:sym typeface="Abril Fatface"/>
                        </a:rPr>
                        <a:t>عنوان</a:t>
                      </a:r>
                      <a:endParaRPr sz="1800" dirty="0">
                        <a:solidFill>
                          <a:schemeClr val="lt1"/>
                        </a:solidFill>
                        <a:latin typeface="Abril Fatface"/>
                        <a:ea typeface="Abril Fatface"/>
                        <a:cs typeface="B Nazanin" panose="00000400000000000000" pitchFamily="2" charset="-78"/>
                        <a:sym typeface="Abril Fatfa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1"/>
                    </a:solidFill>
                  </a:tcPr>
                </a:tc>
                <a:tc>
                  <a:txBody>
                    <a:bodyPr/>
                    <a:lstStyle/>
                    <a:p>
                      <a:pPr marL="0" lvl="0" indent="0" algn="ctr" rtl="1">
                        <a:spcBef>
                          <a:spcPts val="0"/>
                        </a:spcBef>
                        <a:spcAft>
                          <a:spcPts val="0"/>
                        </a:spcAft>
                        <a:buNone/>
                      </a:pPr>
                      <a:r>
                        <a:rPr lang="fa-IR" sz="1800" dirty="0">
                          <a:solidFill>
                            <a:schemeClr val="lt1"/>
                          </a:solidFill>
                          <a:latin typeface="Abril Fatface"/>
                          <a:ea typeface="Abril Fatface"/>
                          <a:cs typeface="B Nazanin" panose="00000400000000000000" pitchFamily="2" charset="-78"/>
                          <a:sym typeface="Abril Fatface"/>
                        </a:rPr>
                        <a:t>عنوان</a:t>
                      </a:r>
                      <a:endParaRPr sz="1800" dirty="0">
                        <a:solidFill>
                          <a:schemeClr val="lt1"/>
                        </a:solidFill>
                        <a:latin typeface="Abril Fatface"/>
                        <a:ea typeface="Abril Fatface"/>
                        <a:cs typeface="B Nazanin" panose="00000400000000000000" pitchFamily="2" charset="-78"/>
                        <a:sym typeface="Abril Fatface"/>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524400">
                <a:tc>
                  <a:txBody>
                    <a:bodyPr/>
                    <a:lstStyle/>
                    <a:p>
                      <a:pPr marL="0" lvl="0" indent="0" algn="ctr" rtl="1">
                        <a:spcBef>
                          <a:spcPts val="0"/>
                        </a:spcBef>
                        <a:spcAft>
                          <a:spcPts val="0"/>
                        </a:spcAft>
                        <a:buNone/>
                      </a:pPr>
                      <a:r>
                        <a:rPr lang="fa-IR" b="1" dirty="0">
                          <a:solidFill>
                            <a:schemeClr val="dk1"/>
                          </a:solidFill>
                          <a:latin typeface="Jost"/>
                          <a:ea typeface="Jost"/>
                          <a:cs typeface="B Nazanin" panose="00000400000000000000" pitchFamily="2" charset="-78"/>
                          <a:sym typeface="Jost"/>
                        </a:rPr>
                        <a:t>منطقه 1</a:t>
                      </a:r>
                      <a:endParaRPr b="1" dirty="0">
                        <a:solidFill>
                          <a:schemeClr val="dk1"/>
                        </a:solidFill>
                        <a:latin typeface="Jost"/>
                        <a:ea typeface="Jost"/>
                        <a:cs typeface="B Nazanin" panose="00000400000000000000" pitchFamily="2" charset="-78"/>
                        <a:sym typeface="Jost"/>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r>
                        <a:rPr lang="en">
                          <a:solidFill>
                            <a:schemeClr val="accent1"/>
                          </a:solidFill>
                          <a:latin typeface="Anaheim"/>
                          <a:ea typeface="Anaheim"/>
                          <a:cs typeface="B Nazanin" panose="00000400000000000000" pitchFamily="2" charset="-78"/>
                          <a:sym typeface="Anaheim"/>
                        </a:rPr>
                        <a:t>✔</a:t>
                      </a:r>
                      <a:endParaRPr>
                        <a:solidFill>
                          <a:schemeClr val="accent1"/>
                        </a:solidFill>
                        <a:latin typeface="Anaheim"/>
                        <a:ea typeface="Anaheim"/>
                        <a:cs typeface="B Nazanin" panose="00000400000000000000" pitchFamily="2" charset="-78"/>
                        <a:sym typeface="Anaheim"/>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1">
                        <a:spcBef>
                          <a:spcPts val="0"/>
                        </a:spcBef>
                        <a:spcAft>
                          <a:spcPts val="0"/>
                        </a:spcAft>
                        <a:buNone/>
                      </a:pPr>
                      <a:r>
                        <a:rPr lang="en">
                          <a:solidFill>
                            <a:schemeClr val="accent2"/>
                          </a:solidFill>
                          <a:latin typeface="Anaheim"/>
                          <a:ea typeface="Anaheim"/>
                          <a:cs typeface="B Nazanin" panose="00000400000000000000" pitchFamily="2" charset="-78"/>
                          <a:sym typeface="Anaheim"/>
                        </a:rPr>
                        <a:t>✖</a:t>
                      </a:r>
                      <a:endParaRPr>
                        <a:latin typeface="Anaheim"/>
                        <a:ea typeface="Anaheim"/>
                        <a:cs typeface="B Nazanin" panose="00000400000000000000" pitchFamily="2" charset="-78"/>
                        <a:sym typeface="Anaheim"/>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1">
                        <a:spcBef>
                          <a:spcPts val="0"/>
                        </a:spcBef>
                        <a:spcAft>
                          <a:spcPts val="0"/>
                        </a:spcAft>
                        <a:buNone/>
                      </a:pPr>
                      <a:r>
                        <a:rPr lang="en">
                          <a:solidFill>
                            <a:schemeClr val="accent1"/>
                          </a:solidFill>
                          <a:latin typeface="Anaheim"/>
                          <a:ea typeface="Anaheim"/>
                          <a:cs typeface="B Nazanin" panose="00000400000000000000" pitchFamily="2" charset="-78"/>
                          <a:sym typeface="Anaheim"/>
                        </a:rPr>
                        <a:t>✔</a:t>
                      </a:r>
                      <a:endParaRPr>
                        <a:latin typeface="Anaheim"/>
                        <a:ea typeface="Anaheim"/>
                        <a:cs typeface="B Nazanin" panose="00000400000000000000" pitchFamily="2" charset="-78"/>
                        <a:sym typeface="Anaheim"/>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1">
                        <a:spcBef>
                          <a:spcPts val="0"/>
                        </a:spcBef>
                        <a:spcAft>
                          <a:spcPts val="0"/>
                        </a:spcAft>
                        <a:buNone/>
                      </a:pPr>
                      <a:r>
                        <a:rPr lang="en">
                          <a:solidFill>
                            <a:schemeClr val="accent2"/>
                          </a:solidFill>
                          <a:latin typeface="Anaheim"/>
                          <a:ea typeface="Anaheim"/>
                          <a:cs typeface="B Nazanin" panose="00000400000000000000" pitchFamily="2" charset="-78"/>
                          <a:sym typeface="Anaheim"/>
                        </a:rPr>
                        <a:t>✖</a:t>
                      </a:r>
                      <a:endParaRPr>
                        <a:latin typeface="Anaheim"/>
                        <a:ea typeface="Anaheim"/>
                        <a:cs typeface="B Nazanin" panose="00000400000000000000" pitchFamily="2" charset="-78"/>
                        <a:sym typeface="Anaheim"/>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524400">
                <a:tc>
                  <a:txBody>
                    <a:bodyPr/>
                    <a:lstStyle/>
                    <a:p>
                      <a:pPr marL="0" lvl="0" indent="0" algn="ctr" rtl="1">
                        <a:spcBef>
                          <a:spcPts val="0"/>
                        </a:spcBef>
                        <a:spcAft>
                          <a:spcPts val="0"/>
                        </a:spcAft>
                        <a:buNone/>
                      </a:pPr>
                      <a:r>
                        <a:rPr lang="fa-IR" b="1" dirty="0">
                          <a:solidFill>
                            <a:schemeClr val="dk1"/>
                          </a:solidFill>
                          <a:latin typeface="Jost"/>
                          <a:ea typeface="Jost"/>
                          <a:cs typeface="B Nazanin" panose="00000400000000000000" pitchFamily="2" charset="-78"/>
                          <a:sym typeface="Jost"/>
                        </a:rPr>
                        <a:t>منطقه</a:t>
                      </a:r>
                      <a:r>
                        <a:rPr lang="en" b="1" dirty="0">
                          <a:solidFill>
                            <a:schemeClr val="dk1"/>
                          </a:solidFill>
                          <a:latin typeface="Jost"/>
                          <a:ea typeface="Jost"/>
                          <a:cs typeface="B Nazanin" panose="00000400000000000000" pitchFamily="2" charset="-78"/>
                          <a:sym typeface="Jost"/>
                        </a:rPr>
                        <a:t> 2</a:t>
                      </a:r>
                      <a:endParaRPr b="1" dirty="0">
                        <a:solidFill>
                          <a:schemeClr val="dk1"/>
                        </a:solidFill>
                        <a:latin typeface="Jost"/>
                        <a:ea typeface="Jost"/>
                        <a:cs typeface="B Nazanin" panose="00000400000000000000" pitchFamily="2" charset="-78"/>
                        <a:sym typeface="Jost"/>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r>
                        <a:rPr lang="en">
                          <a:solidFill>
                            <a:schemeClr val="accent2"/>
                          </a:solidFill>
                          <a:latin typeface="Anaheim"/>
                          <a:ea typeface="Anaheim"/>
                          <a:cs typeface="B Nazanin" panose="00000400000000000000" pitchFamily="2" charset="-78"/>
                          <a:sym typeface="Anaheim"/>
                        </a:rPr>
                        <a:t>✖</a:t>
                      </a:r>
                      <a:endParaRPr>
                        <a:solidFill>
                          <a:schemeClr val="accent2"/>
                        </a:solidFill>
                        <a:latin typeface="Anaheim"/>
                        <a:ea typeface="Anaheim"/>
                        <a:cs typeface="B Nazanin" panose="00000400000000000000" pitchFamily="2" charset="-78"/>
                        <a:sym typeface="Anaheim"/>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1">
                        <a:spcBef>
                          <a:spcPts val="0"/>
                        </a:spcBef>
                        <a:spcAft>
                          <a:spcPts val="0"/>
                        </a:spcAft>
                        <a:buNone/>
                      </a:pPr>
                      <a:r>
                        <a:rPr lang="en">
                          <a:solidFill>
                            <a:schemeClr val="accent1"/>
                          </a:solidFill>
                          <a:latin typeface="Anaheim"/>
                          <a:ea typeface="Anaheim"/>
                          <a:cs typeface="B Nazanin" panose="00000400000000000000" pitchFamily="2" charset="-78"/>
                          <a:sym typeface="Anaheim"/>
                        </a:rPr>
                        <a:t>✔</a:t>
                      </a:r>
                      <a:endParaRPr>
                        <a:latin typeface="Anaheim"/>
                        <a:ea typeface="Anaheim"/>
                        <a:cs typeface="B Nazanin" panose="00000400000000000000" pitchFamily="2" charset="-78"/>
                        <a:sym typeface="Anaheim"/>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1">
                        <a:spcBef>
                          <a:spcPts val="0"/>
                        </a:spcBef>
                        <a:spcAft>
                          <a:spcPts val="0"/>
                        </a:spcAft>
                        <a:buNone/>
                      </a:pPr>
                      <a:r>
                        <a:rPr lang="en">
                          <a:solidFill>
                            <a:schemeClr val="accent1"/>
                          </a:solidFill>
                          <a:latin typeface="Anaheim"/>
                          <a:ea typeface="Anaheim"/>
                          <a:cs typeface="B Nazanin" panose="00000400000000000000" pitchFamily="2" charset="-78"/>
                          <a:sym typeface="Anaheim"/>
                        </a:rPr>
                        <a:t>✔</a:t>
                      </a:r>
                      <a:endParaRPr>
                        <a:latin typeface="Anaheim"/>
                        <a:ea typeface="Anaheim"/>
                        <a:cs typeface="B Nazanin" panose="00000400000000000000" pitchFamily="2" charset="-78"/>
                        <a:sym typeface="Anaheim"/>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1">
                        <a:spcBef>
                          <a:spcPts val="0"/>
                        </a:spcBef>
                        <a:spcAft>
                          <a:spcPts val="0"/>
                        </a:spcAft>
                        <a:buNone/>
                      </a:pPr>
                      <a:r>
                        <a:rPr lang="en">
                          <a:solidFill>
                            <a:schemeClr val="accent2"/>
                          </a:solidFill>
                          <a:latin typeface="Anaheim"/>
                          <a:ea typeface="Anaheim"/>
                          <a:cs typeface="B Nazanin" panose="00000400000000000000" pitchFamily="2" charset="-78"/>
                          <a:sym typeface="Anaheim"/>
                        </a:rPr>
                        <a:t>✖</a:t>
                      </a:r>
                      <a:endParaRPr>
                        <a:latin typeface="Anaheim"/>
                        <a:ea typeface="Anaheim"/>
                        <a:cs typeface="B Nazanin" panose="00000400000000000000" pitchFamily="2" charset="-78"/>
                        <a:sym typeface="Anaheim"/>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524400">
                <a:tc>
                  <a:txBody>
                    <a:bodyPr/>
                    <a:lstStyle/>
                    <a:p>
                      <a:pPr marL="0" lvl="0" indent="0" algn="ctr" rtl="1">
                        <a:spcBef>
                          <a:spcPts val="0"/>
                        </a:spcBef>
                        <a:spcAft>
                          <a:spcPts val="0"/>
                        </a:spcAft>
                        <a:buNone/>
                      </a:pPr>
                      <a:r>
                        <a:rPr lang="fa-IR" b="1" dirty="0">
                          <a:solidFill>
                            <a:schemeClr val="dk1"/>
                          </a:solidFill>
                          <a:latin typeface="Jost"/>
                          <a:ea typeface="Jost"/>
                          <a:cs typeface="B Nazanin" panose="00000400000000000000" pitchFamily="2" charset="-78"/>
                          <a:sym typeface="Jost"/>
                        </a:rPr>
                        <a:t>منطقه</a:t>
                      </a:r>
                      <a:r>
                        <a:rPr lang="en" b="1" dirty="0">
                          <a:solidFill>
                            <a:schemeClr val="dk1"/>
                          </a:solidFill>
                          <a:latin typeface="Jost"/>
                          <a:ea typeface="Jost"/>
                          <a:cs typeface="B Nazanin" panose="00000400000000000000" pitchFamily="2" charset="-78"/>
                          <a:sym typeface="Jost"/>
                        </a:rPr>
                        <a:t> 3</a:t>
                      </a:r>
                      <a:endParaRPr b="1" dirty="0">
                        <a:solidFill>
                          <a:schemeClr val="dk1"/>
                        </a:solidFill>
                        <a:latin typeface="Jost"/>
                        <a:ea typeface="Jost"/>
                        <a:cs typeface="B Nazanin" panose="00000400000000000000" pitchFamily="2" charset="-78"/>
                        <a:sym typeface="Jost"/>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r>
                        <a:rPr lang="en" dirty="0">
                          <a:solidFill>
                            <a:schemeClr val="accent1"/>
                          </a:solidFill>
                          <a:latin typeface="Anaheim"/>
                          <a:ea typeface="Anaheim"/>
                          <a:cs typeface="B Nazanin" panose="00000400000000000000" pitchFamily="2" charset="-78"/>
                          <a:sym typeface="Anaheim"/>
                        </a:rPr>
                        <a:t>✔</a:t>
                      </a:r>
                      <a:endParaRPr dirty="0">
                        <a:latin typeface="Anaheim"/>
                        <a:ea typeface="Anaheim"/>
                        <a:cs typeface="B Nazanin" panose="00000400000000000000" pitchFamily="2" charset="-78"/>
                        <a:sym typeface="Anaheim"/>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1">
                        <a:spcBef>
                          <a:spcPts val="0"/>
                        </a:spcBef>
                        <a:spcAft>
                          <a:spcPts val="0"/>
                        </a:spcAft>
                        <a:buNone/>
                      </a:pPr>
                      <a:r>
                        <a:rPr lang="en">
                          <a:solidFill>
                            <a:schemeClr val="accent2"/>
                          </a:solidFill>
                          <a:latin typeface="Anaheim"/>
                          <a:ea typeface="Anaheim"/>
                          <a:cs typeface="B Nazanin" panose="00000400000000000000" pitchFamily="2" charset="-78"/>
                          <a:sym typeface="Anaheim"/>
                        </a:rPr>
                        <a:t>✖</a:t>
                      </a:r>
                      <a:endParaRPr>
                        <a:latin typeface="Anaheim"/>
                        <a:ea typeface="Anaheim"/>
                        <a:cs typeface="B Nazanin" panose="00000400000000000000" pitchFamily="2" charset="-78"/>
                        <a:sym typeface="Anaheim"/>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1">
                        <a:spcBef>
                          <a:spcPts val="0"/>
                        </a:spcBef>
                        <a:spcAft>
                          <a:spcPts val="0"/>
                        </a:spcAft>
                        <a:buNone/>
                      </a:pPr>
                      <a:r>
                        <a:rPr lang="en">
                          <a:solidFill>
                            <a:schemeClr val="accent1"/>
                          </a:solidFill>
                          <a:latin typeface="Anaheim"/>
                          <a:ea typeface="Anaheim"/>
                          <a:cs typeface="B Nazanin" panose="00000400000000000000" pitchFamily="2" charset="-78"/>
                          <a:sym typeface="Anaheim"/>
                        </a:rPr>
                        <a:t>✔</a:t>
                      </a:r>
                      <a:endParaRPr>
                        <a:latin typeface="Anaheim"/>
                        <a:ea typeface="Anaheim"/>
                        <a:cs typeface="B Nazanin" panose="00000400000000000000" pitchFamily="2" charset="-78"/>
                        <a:sym typeface="Anaheim"/>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1">
                        <a:spcBef>
                          <a:spcPts val="0"/>
                        </a:spcBef>
                        <a:spcAft>
                          <a:spcPts val="0"/>
                        </a:spcAft>
                        <a:buNone/>
                      </a:pPr>
                      <a:r>
                        <a:rPr lang="en">
                          <a:solidFill>
                            <a:schemeClr val="accent1"/>
                          </a:solidFill>
                          <a:latin typeface="Anaheim"/>
                          <a:ea typeface="Anaheim"/>
                          <a:cs typeface="B Nazanin" panose="00000400000000000000" pitchFamily="2" charset="-78"/>
                          <a:sym typeface="Anaheim"/>
                        </a:rPr>
                        <a:t>✔</a:t>
                      </a:r>
                      <a:endParaRPr>
                        <a:latin typeface="Anaheim"/>
                        <a:ea typeface="Anaheim"/>
                        <a:cs typeface="B Nazanin" panose="00000400000000000000" pitchFamily="2" charset="-78"/>
                        <a:sym typeface="Anaheim"/>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r h="524400">
                <a:tc>
                  <a:txBody>
                    <a:bodyPr/>
                    <a:lstStyle/>
                    <a:p>
                      <a:pPr marL="0" lvl="0" indent="0" algn="ctr" rtl="1">
                        <a:spcBef>
                          <a:spcPts val="0"/>
                        </a:spcBef>
                        <a:spcAft>
                          <a:spcPts val="0"/>
                        </a:spcAft>
                        <a:buNone/>
                      </a:pPr>
                      <a:r>
                        <a:rPr lang="fa-IR" b="1" dirty="0">
                          <a:solidFill>
                            <a:schemeClr val="dk1"/>
                          </a:solidFill>
                          <a:latin typeface="Jost"/>
                          <a:ea typeface="Jost"/>
                          <a:cs typeface="B Nazanin" panose="00000400000000000000" pitchFamily="2" charset="-78"/>
                          <a:sym typeface="Jost"/>
                        </a:rPr>
                        <a:t>منطقه</a:t>
                      </a:r>
                      <a:r>
                        <a:rPr lang="en" b="1" dirty="0">
                          <a:solidFill>
                            <a:schemeClr val="dk1"/>
                          </a:solidFill>
                          <a:latin typeface="Jost"/>
                          <a:ea typeface="Jost"/>
                          <a:cs typeface="B Nazanin" panose="00000400000000000000" pitchFamily="2" charset="-78"/>
                          <a:sym typeface="Jost"/>
                        </a:rPr>
                        <a:t> 4</a:t>
                      </a:r>
                      <a:endParaRPr b="1" dirty="0">
                        <a:solidFill>
                          <a:schemeClr val="dk1"/>
                        </a:solidFill>
                        <a:latin typeface="Jost"/>
                        <a:ea typeface="Jost"/>
                        <a:cs typeface="B Nazanin" panose="00000400000000000000" pitchFamily="2" charset="-78"/>
                        <a:sym typeface="Jost"/>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solidFill>
                      <a:schemeClr val="lt2"/>
                    </a:solidFill>
                  </a:tcPr>
                </a:tc>
                <a:tc>
                  <a:txBody>
                    <a:bodyPr/>
                    <a:lstStyle/>
                    <a:p>
                      <a:pPr marL="0" lvl="0" indent="0" algn="ctr" rtl="1">
                        <a:spcBef>
                          <a:spcPts val="0"/>
                        </a:spcBef>
                        <a:spcAft>
                          <a:spcPts val="0"/>
                        </a:spcAft>
                        <a:buNone/>
                      </a:pPr>
                      <a:r>
                        <a:rPr lang="en">
                          <a:solidFill>
                            <a:schemeClr val="accent2"/>
                          </a:solidFill>
                          <a:latin typeface="Anaheim"/>
                          <a:ea typeface="Anaheim"/>
                          <a:cs typeface="B Nazanin" panose="00000400000000000000" pitchFamily="2" charset="-78"/>
                          <a:sym typeface="Anaheim"/>
                        </a:rPr>
                        <a:t>✖</a:t>
                      </a:r>
                      <a:endParaRPr>
                        <a:latin typeface="Anaheim"/>
                        <a:ea typeface="Anaheim"/>
                        <a:cs typeface="B Nazanin" panose="00000400000000000000" pitchFamily="2" charset="-78"/>
                        <a:sym typeface="Anaheim"/>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1">
                        <a:spcBef>
                          <a:spcPts val="0"/>
                        </a:spcBef>
                        <a:spcAft>
                          <a:spcPts val="0"/>
                        </a:spcAft>
                        <a:buNone/>
                      </a:pPr>
                      <a:r>
                        <a:rPr lang="en">
                          <a:solidFill>
                            <a:schemeClr val="accent1"/>
                          </a:solidFill>
                          <a:latin typeface="Anaheim"/>
                          <a:ea typeface="Anaheim"/>
                          <a:cs typeface="B Nazanin" panose="00000400000000000000" pitchFamily="2" charset="-78"/>
                          <a:sym typeface="Anaheim"/>
                        </a:rPr>
                        <a:t>✔</a:t>
                      </a:r>
                      <a:endParaRPr>
                        <a:latin typeface="Anaheim"/>
                        <a:ea typeface="Anaheim"/>
                        <a:cs typeface="B Nazanin" panose="00000400000000000000" pitchFamily="2" charset="-78"/>
                        <a:sym typeface="Anaheim"/>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1">
                        <a:spcBef>
                          <a:spcPts val="0"/>
                        </a:spcBef>
                        <a:spcAft>
                          <a:spcPts val="0"/>
                        </a:spcAft>
                        <a:buNone/>
                      </a:pPr>
                      <a:r>
                        <a:rPr lang="en">
                          <a:solidFill>
                            <a:schemeClr val="accent2"/>
                          </a:solidFill>
                          <a:latin typeface="Anaheim"/>
                          <a:ea typeface="Anaheim"/>
                          <a:cs typeface="B Nazanin" panose="00000400000000000000" pitchFamily="2" charset="-78"/>
                          <a:sym typeface="Anaheim"/>
                        </a:rPr>
                        <a:t>✖</a:t>
                      </a:r>
                      <a:endParaRPr>
                        <a:latin typeface="Anaheim"/>
                        <a:ea typeface="Anaheim"/>
                        <a:cs typeface="B Nazanin" panose="00000400000000000000" pitchFamily="2" charset="-78"/>
                        <a:sym typeface="Anaheim"/>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1">
                        <a:spcBef>
                          <a:spcPts val="0"/>
                        </a:spcBef>
                        <a:spcAft>
                          <a:spcPts val="0"/>
                        </a:spcAft>
                        <a:buNone/>
                      </a:pPr>
                      <a:r>
                        <a:rPr lang="en" dirty="0">
                          <a:solidFill>
                            <a:schemeClr val="accent1"/>
                          </a:solidFill>
                          <a:latin typeface="Anaheim"/>
                          <a:ea typeface="Anaheim"/>
                          <a:cs typeface="B Nazanin" panose="00000400000000000000" pitchFamily="2" charset="-78"/>
                          <a:sym typeface="Anaheim"/>
                        </a:rPr>
                        <a:t>✔</a:t>
                      </a:r>
                      <a:endParaRPr dirty="0">
                        <a:latin typeface="Anaheim"/>
                        <a:ea typeface="Anaheim"/>
                        <a:cs typeface="B Nazanin" panose="00000400000000000000" pitchFamily="2" charset="-78"/>
                        <a:sym typeface="Anaheim"/>
                      </a:endParaRPr>
                    </a:p>
                  </a:txBody>
                  <a:tcPr marL="91425" marR="91425" marT="91425" marB="91425"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1105" name="Google Shape;1105;p43"/>
          <p:cNvSpPr/>
          <p:nvPr/>
        </p:nvSpPr>
        <p:spPr>
          <a:xfrm>
            <a:off x="1561852" y="2051750"/>
            <a:ext cx="152639" cy="169186"/>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106" name="Google Shape;1106;p43"/>
          <p:cNvGrpSpPr/>
          <p:nvPr/>
        </p:nvGrpSpPr>
        <p:grpSpPr>
          <a:xfrm>
            <a:off x="2839588" y="1287263"/>
            <a:ext cx="562500" cy="562500"/>
            <a:chOff x="2839588" y="1287263"/>
            <a:chExt cx="562500" cy="562500"/>
          </a:xfrm>
        </p:grpSpPr>
        <p:sp>
          <p:nvSpPr>
            <p:cNvPr id="1107" name="Google Shape;1107;p43"/>
            <p:cNvSpPr/>
            <p:nvPr/>
          </p:nvSpPr>
          <p:spPr>
            <a:xfrm>
              <a:off x="2839588" y="1287263"/>
              <a:ext cx="562500" cy="562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08" name="Google Shape;1108;p43"/>
            <p:cNvSpPr/>
            <p:nvPr/>
          </p:nvSpPr>
          <p:spPr>
            <a:xfrm>
              <a:off x="2927759" y="1419895"/>
              <a:ext cx="386157" cy="297235"/>
            </a:xfrm>
            <a:custGeom>
              <a:avLst/>
              <a:gdLst/>
              <a:ahLst/>
              <a:cxnLst/>
              <a:rect l="l" t="t" r="r" b="b"/>
              <a:pathLst>
                <a:path w="17785" h="13688" extrusionOk="0">
                  <a:moveTo>
                    <a:pt x="8891" y="1312"/>
                  </a:moveTo>
                  <a:cubicBezTo>
                    <a:pt x="10366" y="1312"/>
                    <a:pt x="11310" y="1515"/>
                    <a:pt x="11842" y="1679"/>
                  </a:cubicBezTo>
                  <a:cubicBezTo>
                    <a:pt x="10858" y="2089"/>
                    <a:pt x="9875" y="2459"/>
                    <a:pt x="8891" y="2459"/>
                  </a:cubicBezTo>
                  <a:cubicBezTo>
                    <a:pt x="7908" y="2459"/>
                    <a:pt x="6924" y="2089"/>
                    <a:pt x="5941" y="1679"/>
                  </a:cubicBezTo>
                  <a:cubicBezTo>
                    <a:pt x="6475" y="1515"/>
                    <a:pt x="7416" y="1312"/>
                    <a:pt x="8891" y="1312"/>
                  </a:cubicBezTo>
                  <a:close/>
                  <a:moveTo>
                    <a:pt x="2623" y="3236"/>
                  </a:moveTo>
                  <a:cubicBezTo>
                    <a:pt x="2745" y="3236"/>
                    <a:pt x="2908" y="3279"/>
                    <a:pt x="3033" y="3318"/>
                  </a:cubicBezTo>
                  <a:cubicBezTo>
                    <a:pt x="2541" y="3482"/>
                    <a:pt x="2050" y="3810"/>
                    <a:pt x="1761" y="4262"/>
                  </a:cubicBezTo>
                  <a:cubicBezTo>
                    <a:pt x="1722" y="4017"/>
                    <a:pt x="1722" y="3810"/>
                    <a:pt x="1843" y="3607"/>
                  </a:cubicBezTo>
                  <a:cubicBezTo>
                    <a:pt x="2007" y="3400"/>
                    <a:pt x="2213" y="3279"/>
                    <a:pt x="2499" y="3236"/>
                  </a:cubicBezTo>
                  <a:close/>
                  <a:moveTo>
                    <a:pt x="15284" y="3236"/>
                  </a:moveTo>
                  <a:cubicBezTo>
                    <a:pt x="15572" y="3279"/>
                    <a:pt x="15775" y="3400"/>
                    <a:pt x="15939" y="3607"/>
                  </a:cubicBezTo>
                  <a:cubicBezTo>
                    <a:pt x="16064" y="3810"/>
                    <a:pt x="16064" y="4017"/>
                    <a:pt x="16021" y="4262"/>
                  </a:cubicBezTo>
                  <a:cubicBezTo>
                    <a:pt x="15736" y="3810"/>
                    <a:pt x="15244" y="3482"/>
                    <a:pt x="14753" y="3318"/>
                  </a:cubicBezTo>
                  <a:cubicBezTo>
                    <a:pt x="14916" y="3236"/>
                    <a:pt x="15120" y="3236"/>
                    <a:pt x="15284" y="3236"/>
                  </a:cubicBezTo>
                  <a:close/>
                  <a:moveTo>
                    <a:pt x="3543" y="3762"/>
                  </a:moveTo>
                  <a:cubicBezTo>
                    <a:pt x="3592" y="3762"/>
                    <a:pt x="3641" y="3765"/>
                    <a:pt x="3689" y="3771"/>
                  </a:cubicBezTo>
                  <a:cubicBezTo>
                    <a:pt x="3974" y="4098"/>
                    <a:pt x="4056" y="4590"/>
                    <a:pt x="3853" y="4918"/>
                  </a:cubicBezTo>
                  <a:cubicBezTo>
                    <a:pt x="3693" y="5145"/>
                    <a:pt x="3420" y="5259"/>
                    <a:pt x="3111" y="5259"/>
                  </a:cubicBezTo>
                  <a:cubicBezTo>
                    <a:pt x="2862" y="5259"/>
                    <a:pt x="2590" y="5185"/>
                    <a:pt x="2335" y="5039"/>
                  </a:cubicBezTo>
                  <a:cubicBezTo>
                    <a:pt x="2253" y="4957"/>
                    <a:pt x="2171" y="4875"/>
                    <a:pt x="2089" y="4836"/>
                  </a:cubicBezTo>
                  <a:cubicBezTo>
                    <a:pt x="2280" y="4229"/>
                    <a:pt x="2928" y="3762"/>
                    <a:pt x="3543" y="3762"/>
                  </a:cubicBezTo>
                  <a:close/>
                  <a:moveTo>
                    <a:pt x="14242" y="3762"/>
                  </a:moveTo>
                  <a:cubicBezTo>
                    <a:pt x="14858" y="3762"/>
                    <a:pt x="15505" y="4229"/>
                    <a:pt x="15693" y="4836"/>
                  </a:cubicBezTo>
                  <a:cubicBezTo>
                    <a:pt x="15611" y="4875"/>
                    <a:pt x="15529" y="4957"/>
                    <a:pt x="15448" y="5039"/>
                  </a:cubicBezTo>
                  <a:cubicBezTo>
                    <a:pt x="15192" y="5185"/>
                    <a:pt x="14920" y="5259"/>
                    <a:pt x="14672" y="5259"/>
                  </a:cubicBezTo>
                  <a:cubicBezTo>
                    <a:pt x="14363" y="5259"/>
                    <a:pt x="14091" y="5145"/>
                    <a:pt x="13933" y="4918"/>
                  </a:cubicBezTo>
                  <a:cubicBezTo>
                    <a:pt x="13726" y="4590"/>
                    <a:pt x="13808" y="4098"/>
                    <a:pt x="14097" y="3771"/>
                  </a:cubicBezTo>
                  <a:cubicBezTo>
                    <a:pt x="14145" y="3765"/>
                    <a:pt x="14194" y="3762"/>
                    <a:pt x="14242" y="3762"/>
                  </a:cubicBezTo>
                  <a:close/>
                  <a:moveTo>
                    <a:pt x="5574" y="2089"/>
                  </a:moveTo>
                  <a:lnTo>
                    <a:pt x="5574" y="2089"/>
                  </a:lnTo>
                  <a:cubicBezTo>
                    <a:pt x="6065" y="2296"/>
                    <a:pt x="6514" y="2499"/>
                    <a:pt x="7006" y="2623"/>
                  </a:cubicBezTo>
                  <a:lnTo>
                    <a:pt x="7006" y="4590"/>
                  </a:lnTo>
                  <a:cubicBezTo>
                    <a:pt x="7006" y="5082"/>
                    <a:pt x="7213" y="5574"/>
                    <a:pt x="7580" y="5941"/>
                  </a:cubicBezTo>
                  <a:cubicBezTo>
                    <a:pt x="7704" y="6105"/>
                    <a:pt x="7826" y="6311"/>
                    <a:pt x="7826" y="6557"/>
                  </a:cubicBezTo>
                  <a:cubicBezTo>
                    <a:pt x="7826" y="6678"/>
                    <a:pt x="7908" y="6803"/>
                    <a:pt x="8072" y="6803"/>
                  </a:cubicBezTo>
                  <a:cubicBezTo>
                    <a:pt x="8196" y="6803"/>
                    <a:pt x="8317" y="6678"/>
                    <a:pt x="8317" y="6557"/>
                  </a:cubicBezTo>
                  <a:cubicBezTo>
                    <a:pt x="8317" y="6187"/>
                    <a:pt x="8196" y="5820"/>
                    <a:pt x="7908" y="5574"/>
                  </a:cubicBezTo>
                  <a:cubicBezTo>
                    <a:pt x="7662" y="5328"/>
                    <a:pt x="7498" y="4957"/>
                    <a:pt x="7498" y="4590"/>
                  </a:cubicBezTo>
                  <a:lnTo>
                    <a:pt x="7498" y="2787"/>
                  </a:lnTo>
                  <a:cubicBezTo>
                    <a:pt x="7950" y="2909"/>
                    <a:pt x="8442" y="2951"/>
                    <a:pt x="8891" y="2951"/>
                  </a:cubicBezTo>
                  <a:cubicBezTo>
                    <a:pt x="9344" y="2951"/>
                    <a:pt x="9835" y="2909"/>
                    <a:pt x="10284" y="2787"/>
                  </a:cubicBezTo>
                  <a:lnTo>
                    <a:pt x="10284" y="4590"/>
                  </a:lnTo>
                  <a:cubicBezTo>
                    <a:pt x="10284" y="4957"/>
                    <a:pt x="10120" y="5328"/>
                    <a:pt x="9875" y="5574"/>
                  </a:cubicBezTo>
                  <a:cubicBezTo>
                    <a:pt x="9589" y="5820"/>
                    <a:pt x="9465" y="6187"/>
                    <a:pt x="9465" y="6557"/>
                  </a:cubicBezTo>
                  <a:lnTo>
                    <a:pt x="9465" y="7662"/>
                  </a:lnTo>
                  <a:cubicBezTo>
                    <a:pt x="9465" y="7950"/>
                    <a:pt x="9219" y="8236"/>
                    <a:pt x="8891" y="8236"/>
                  </a:cubicBezTo>
                  <a:cubicBezTo>
                    <a:pt x="8563" y="8236"/>
                    <a:pt x="8317" y="7950"/>
                    <a:pt x="8317" y="7662"/>
                  </a:cubicBezTo>
                  <a:cubicBezTo>
                    <a:pt x="8317" y="7498"/>
                    <a:pt x="8196" y="7416"/>
                    <a:pt x="8072" y="7416"/>
                  </a:cubicBezTo>
                  <a:cubicBezTo>
                    <a:pt x="7908" y="7416"/>
                    <a:pt x="7826" y="7498"/>
                    <a:pt x="7826" y="7662"/>
                  </a:cubicBezTo>
                  <a:cubicBezTo>
                    <a:pt x="7826" y="8154"/>
                    <a:pt x="8154" y="8606"/>
                    <a:pt x="8645" y="8688"/>
                  </a:cubicBezTo>
                  <a:lnTo>
                    <a:pt x="8645" y="10448"/>
                  </a:lnTo>
                  <a:cubicBezTo>
                    <a:pt x="8154" y="10573"/>
                    <a:pt x="7826" y="10983"/>
                    <a:pt x="7826" y="11514"/>
                  </a:cubicBezTo>
                  <a:lnTo>
                    <a:pt x="7826" y="13113"/>
                  </a:lnTo>
                  <a:cubicBezTo>
                    <a:pt x="7744" y="13113"/>
                    <a:pt x="7662" y="13032"/>
                    <a:pt x="7662" y="12950"/>
                  </a:cubicBezTo>
                  <a:lnTo>
                    <a:pt x="7170" y="11104"/>
                  </a:lnTo>
                  <a:cubicBezTo>
                    <a:pt x="7049" y="10694"/>
                    <a:pt x="7131" y="10245"/>
                    <a:pt x="7377" y="9917"/>
                  </a:cubicBezTo>
                  <a:lnTo>
                    <a:pt x="7498" y="9793"/>
                  </a:lnTo>
                  <a:cubicBezTo>
                    <a:pt x="7704" y="9507"/>
                    <a:pt x="7704" y="9137"/>
                    <a:pt x="7498" y="8852"/>
                  </a:cubicBezTo>
                  <a:cubicBezTo>
                    <a:pt x="6967" y="7990"/>
                    <a:pt x="5695" y="5695"/>
                    <a:pt x="5574" y="2089"/>
                  </a:cubicBezTo>
                  <a:close/>
                  <a:moveTo>
                    <a:pt x="8891" y="10940"/>
                  </a:moveTo>
                  <a:cubicBezTo>
                    <a:pt x="9219" y="10940"/>
                    <a:pt x="9465" y="11186"/>
                    <a:pt x="9465" y="11514"/>
                  </a:cubicBezTo>
                  <a:lnTo>
                    <a:pt x="9465" y="13153"/>
                  </a:lnTo>
                  <a:lnTo>
                    <a:pt x="8317" y="13153"/>
                  </a:lnTo>
                  <a:lnTo>
                    <a:pt x="8317" y="11514"/>
                  </a:lnTo>
                  <a:cubicBezTo>
                    <a:pt x="8317" y="11186"/>
                    <a:pt x="8563" y="10940"/>
                    <a:pt x="8891" y="10940"/>
                  </a:cubicBezTo>
                  <a:close/>
                  <a:moveTo>
                    <a:pt x="1597" y="1"/>
                  </a:moveTo>
                  <a:cubicBezTo>
                    <a:pt x="942" y="40"/>
                    <a:pt x="410" y="493"/>
                    <a:pt x="204" y="1106"/>
                  </a:cubicBezTo>
                  <a:cubicBezTo>
                    <a:pt x="1" y="1679"/>
                    <a:pt x="165" y="2335"/>
                    <a:pt x="656" y="2787"/>
                  </a:cubicBezTo>
                  <a:lnTo>
                    <a:pt x="1351" y="3443"/>
                  </a:lnTo>
                  <a:cubicBezTo>
                    <a:pt x="1187" y="3771"/>
                    <a:pt x="1187" y="4098"/>
                    <a:pt x="1312" y="4466"/>
                  </a:cubicBezTo>
                  <a:cubicBezTo>
                    <a:pt x="1433" y="4875"/>
                    <a:pt x="1679" y="5203"/>
                    <a:pt x="2050" y="5449"/>
                  </a:cubicBezTo>
                  <a:cubicBezTo>
                    <a:pt x="2377" y="5656"/>
                    <a:pt x="2745" y="5777"/>
                    <a:pt x="3115" y="5777"/>
                  </a:cubicBezTo>
                  <a:cubicBezTo>
                    <a:pt x="3564" y="5777"/>
                    <a:pt x="4016" y="5574"/>
                    <a:pt x="4262" y="5203"/>
                  </a:cubicBezTo>
                  <a:cubicBezTo>
                    <a:pt x="4711" y="4508"/>
                    <a:pt x="4426" y="3564"/>
                    <a:pt x="3646" y="3033"/>
                  </a:cubicBezTo>
                  <a:cubicBezTo>
                    <a:pt x="3337" y="2826"/>
                    <a:pt x="2967" y="2735"/>
                    <a:pt x="2613" y="2735"/>
                  </a:cubicBezTo>
                  <a:cubicBezTo>
                    <a:pt x="2547" y="2735"/>
                    <a:pt x="2481" y="2738"/>
                    <a:pt x="2417" y="2745"/>
                  </a:cubicBezTo>
                  <a:cubicBezTo>
                    <a:pt x="2132" y="2787"/>
                    <a:pt x="1886" y="2869"/>
                    <a:pt x="1679" y="3033"/>
                  </a:cubicBezTo>
                  <a:lnTo>
                    <a:pt x="984" y="2417"/>
                  </a:lnTo>
                  <a:cubicBezTo>
                    <a:pt x="656" y="2132"/>
                    <a:pt x="574" y="1679"/>
                    <a:pt x="696" y="1269"/>
                  </a:cubicBezTo>
                  <a:cubicBezTo>
                    <a:pt x="860" y="820"/>
                    <a:pt x="1187" y="532"/>
                    <a:pt x="1679" y="493"/>
                  </a:cubicBezTo>
                  <a:lnTo>
                    <a:pt x="1804" y="493"/>
                  </a:lnTo>
                  <a:cubicBezTo>
                    <a:pt x="2377" y="493"/>
                    <a:pt x="3279" y="942"/>
                    <a:pt x="4262" y="1433"/>
                  </a:cubicBezTo>
                  <a:cubicBezTo>
                    <a:pt x="4508" y="1558"/>
                    <a:pt x="4793" y="1722"/>
                    <a:pt x="5082" y="1843"/>
                  </a:cubicBezTo>
                  <a:cubicBezTo>
                    <a:pt x="5121" y="5738"/>
                    <a:pt x="6475" y="8236"/>
                    <a:pt x="7088" y="9137"/>
                  </a:cubicBezTo>
                  <a:cubicBezTo>
                    <a:pt x="7170" y="9219"/>
                    <a:pt x="7131" y="9383"/>
                    <a:pt x="7088" y="9465"/>
                  </a:cubicBezTo>
                  <a:lnTo>
                    <a:pt x="6967" y="9589"/>
                  </a:lnTo>
                  <a:cubicBezTo>
                    <a:pt x="6639" y="10081"/>
                    <a:pt x="6514" y="10655"/>
                    <a:pt x="6678" y="11229"/>
                  </a:cubicBezTo>
                  <a:lnTo>
                    <a:pt x="7170" y="13071"/>
                  </a:lnTo>
                  <a:cubicBezTo>
                    <a:pt x="7252" y="13441"/>
                    <a:pt x="7580" y="13687"/>
                    <a:pt x="7950" y="13687"/>
                  </a:cubicBezTo>
                  <a:lnTo>
                    <a:pt x="9835" y="13687"/>
                  </a:lnTo>
                  <a:cubicBezTo>
                    <a:pt x="10202" y="13687"/>
                    <a:pt x="10530" y="13441"/>
                    <a:pt x="10612" y="13071"/>
                  </a:cubicBezTo>
                  <a:lnTo>
                    <a:pt x="11104" y="11229"/>
                  </a:lnTo>
                  <a:cubicBezTo>
                    <a:pt x="11268" y="10655"/>
                    <a:pt x="11147" y="10081"/>
                    <a:pt x="10819" y="9589"/>
                  </a:cubicBezTo>
                  <a:lnTo>
                    <a:pt x="10694" y="9465"/>
                  </a:lnTo>
                  <a:cubicBezTo>
                    <a:pt x="10655" y="9383"/>
                    <a:pt x="10612" y="9219"/>
                    <a:pt x="10694" y="9137"/>
                  </a:cubicBezTo>
                  <a:cubicBezTo>
                    <a:pt x="11147" y="8442"/>
                    <a:pt x="12251" y="6515"/>
                    <a:pt x="12622" y="3564"/>
                  </a:cubicBezTo>
                  <a:cubicBezTo>
                    <a:pt x="12622" y="3443"/>
                    <a:pt x="12497" y="3318"/>
                    <a:pt x="12376" y="3279"/>
                  </a:cubicBezTo>
                  <a:cubicBezTo>
                    <a:pt x="12251" y="3279"/>
                    <a:pt x="12087" y="3361"/>
                    <a:pt x="12087" y="3525"/>
                  </a:cubicBezTo>
                  <a:cubicBezTo>
                    <a:pt x="11760" y="6351"/>
                    <a:pt x="10694" y="8196"/>
                    <a:pt x="10284" y="8852"/>
                  </a:cubicBezTo>
                  <a:cubicBezTo>
                    <a:pt x="10081" y="9137"/>
                    <a:pt x="10081" y="9507"/>
                    <a:pt x="10284" y="9793"/>
                  </a:cubicBezTo>
                  <a:lnTo>
                    <a:pt x="10409" y="9917"/>
                  </a:lnTo>
                  <a:cubicBezTo>
                    <a:pt x="10655" y="10245"/>
                    <a:pt x="10737" y="10694"/>
                    <a:pt x="10612" y="11104"/>
                  </a:cubicBezTo>
                  <a:lnTo>
                    <a:pt x="10120" y="12950"/>
                  </a:lnTo>
                  <a:cubicBezTo>
                    <a:pt x="10120" y="13032"/>
                    <a:pt x="10039" y="13113"/>
                    <a:pt x="9957" y="13113"/>
                  </a:cubicBezTo>
                  <a:lnTo>
                    <a:pt x="9957" y="11514"/>
                  </a:lnTo>
                  <a:cubicBezTo>
                    <a:pt x="9957" y="10983"/>
                    <a:pt x="9629" y="10573"/>
                    <a:pt x="9137" y="10448"/>
                  </a:cubicBezTo>
                  <a:lnTo>
                    <a:pt x="9137" y="8688"/>
                  </a:lnTo>
                  <a:cubicBezTo>
                    <a:pt x="9629" y="8606"/>
                    <a:pt x="9957" y="8154"/>
                    <a:pt x="9957" y="7662"/>
                  </a:cubicBezTo>
                  <a:lnTo>
                    <a:pt x="9957" y="6557"/>
                  </a:lnTo>
                  <a:cubicBezTo>
                    <a:pt x="9957" y="6311"/>
                    <a:pt x="10081" y="6105"/>
                    <a:pt x="10202" y="5941"/>
                  </a:cubicBezTo>
                  <a:cubicBezTo>
                    <a:pt x="10573" y="5574"/>
                    <a:pt x="10776" y="5082"/>
                    <a:pt x="10776" y="4590"/>
                  </a:cubicBezTo>
                  <a:lnTo>
                    <a:pt x="10776" y="2623"/>
                  </a:lnTo>
                  <a:cubicBezTo>
                    <a:pt x="11268" y="2499"/>
                    <a:pt x="11720" y="2296"/>
                    <a:pt x="12212" y="2089"/>
                  </a:cubicBezTo>
                  <a:lnTo>
                    <a:pt x="12212" y="2089"/>
                  </a:lnTo>
                  <a:cubicBezTo>
                    <a:pt x="12212" y="2214"/>
                    <a:pt x="12169" y="2296"/>
                    <a:pt x="12169" y="2417"/>
                  </a:cubicBezTo>
                  <a:cubicBezTo>
                    <a:pt x="12169" y="2581"/>
                    <a:pt x="12294" y="2705"/>
                    <a:pt x="12415" y="2705"/>
                  </a:cubicBezTo>
                  <a:cubicBezTo>
                    <a:pt x="12579" y="2705"/>
                    <a:pt x="12704" y="2581"/>
                    <a:pt x="12704" y="2459"/>
                  </a:cubicBezTo>
                  <a:lnTo>
                    <a:pt x="12704" y="1843"/>
                  </a:lnTo>
                  <a:cubicBezTo>
                    <a:pt x="12989" y="1722"/>
                    <a:pt x="13277" y="1558"/>
                    <a:pt x="13523" y="1433"/>
                  </a:cubicBezTo>
                  <a:cubicBezTo>
                    <a:pt x="14507" y="942"/>
                    <a:pt x="15408" y="493"/>
                    <a:pt x="15982" y="493"/>
                  </a:cubicBezTo>
                  <a:lnTo>
                    <a:pt x="16103" y="493"/>
                  </a:lnTo>
                  <a:cubicBezTo>
                    <a:pt x="16595" y="532"/>
                    <a:pt x="16923" y="820"/>
                    <a:pt x="17087" y="1269"/>
                  </a:cubicBezTo>
                  <a:cubicBezTo>
                    <a:pt x="17211" y="1679"/>
                    <a:pt x="17129" y="2132"/>
                    <a:pt x="16801" y="2417"/>
                  </a:cubicBezTo>
                  <a:lnTo>
                    <a:pt x="16103" y="3033"/>
                  </a:lnTo>
                  <a:cubicBezTo>
                    <a:pt x="15900" y="2869"/>
                    <a:pt x="15654" y="2787"/>
                    <a:pt x="15366" y="2745"/>
                  </a:cubicBezTo>
                  <a:cubicBezTo>
                    <a:pt x="15301" y="2738"/>
                    <a:pt x="15235" y="2735"/>
                    <a:pt x="15169" y="2735"/>
                  </a:cubicBezTo>
                  <a:cubicBezTo>
                    <a:pt x="14816" y="2735"/>
                    <a:pt x="14448" y="2826"/>
                    <a:pt x="14136" y="3033"/>
                  </a:cubicBezTo>
                  <a:cubicBezTo>
                    <a:pt x="13359" y="3564"/>
                    <a:pt x="13071" y="4508"/>
                    <a:pt x="13523" y="5203"/>
                  </a:cubicBezTo>
                  <a:cubicBezTo>
                    <a:pt x="13769" y="5574"/>
                    <a:pt x="14218" y="5777"/>
                    <a:pt x="14671" y="5777"/>
                  </a:cubicBezTo>
                  <a:cubicBezTo>
                    <a:pt x="15038" y="5777"/>
                    <a:pt x="15408" y="5656"/>
                    <a:pt x="15736" y="5449"/>
                  </a:cubicBezTo>
                  <a:cubicBezTo>
                    <a:pt x="16103" y="5203"/>
                    <a:pt x="16349" y="4875"/>
                    <a:pt x="16474" y="4466"/>
                  </a:cubicBezTo>
                  <a:cubicBezTo>
                    <a:pt x="16595" y="4098"/>
                    <a:pt x="16595" y="3771"/>
                    <a:pt x="16431" y="3443"/>
                  </a:cubicBezTo>
                  <a:lnTo>
                    <a:pt x="17129" y="2787"/>
                  </a:lnTo>
                  <a:cubicBezTo>
                    <a:pt x="17621" y="2335"/>
                    <a:pt x="17785" y="1679"/>
                    <a:pt x="17578" y="1106"/>
                  </a:cubicBezTo>
                  <a:cubicBezTo>
                    <a:pt x="17375" y="493"/>
                    <a:pt x="16841" y="40"/>
                    <a:pt x="16185" y="1"/>
                  </a:cubicBezTo>
                  <a:lnTo>
                    <a:pt x="15982" y="1"/>
                  </a:lnTo>
                  <a:cubicBezTo>
                    <a:pt x="15284" y="1"/>
                    <a:pt x="14343" y="450"/>
                    <a:pt x="13277" y="984"/>
                  </a:cubicBezTo>
                  <a:lnTo>
                    <a:pt x="12540" y="1351"/>
                  </a:lnTo>
                  <a:cubicBezTo>
                    <a:pt x="12251" y="1269"/>
                    <a:pt x="11147" y="820"/>
                    <a:pt x="8891" y="820"/>
                  </a:cubicBezTo>
                  <a:cubicBezTo>
                    <a:pt x="6639" y="820"/>
                    <a:pt x="5531" y="1269"/>
                    <a:pt x="5246" y="1351"/>
                  </a:cubicBezTo>
                  <a:lnTo>
                    <a:pt x="4508" y="984"/>
                  </a:lnTo>
                  <a:cubicBezTo>
                    <a:pt x="3443" y="450"/>
                    <a:pt x="2499" y="1"/>
                    <a:pt x="1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109" name="Google Shape;1109;p43"/>
          <p:cNvGrpSpPr/>
          <p:nvPr/>
        </p:nvGrpSpPr>
        <p:grpSpPr>
          <a:xfrm>
            <a:off x="5741888" y="1287263"/>
            <a:ext cx="562500" cy="562500"/>
            <a:chOff x="5741888" y="1287263"/>
            <a:chExt cx="562500" cy="562500"/>
          </a:xfrm>
        </p:grpSpPr>
        <p:sp>
          <p:nvSpPr>
            <p:cNvPr id="1110" name="Google Shape;1110;p43"/>
            <p:cNvSpPr/>
            <p:nvPr/>
          </p:nvSpPr>
          <p:spPr>
            <a:xfrm>
              <a:off x="5741888" y="1287263"/>
              <a:ext cx="562500" cy="562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111" name="Google Shape;1111;p43"/>
            <p:cNvGrpSpPr/>
            <p:nvPr/>
          </p:nvGrpSpPr>
          <p:grpSpPr>
            <a:xfrm rot="1053938">
              <a:off x="5977626" y="1359247"/>
              <a:ext cx="91022" cy="418532"/>
              <a:chOff x="1874650" y="2715325"/>
              <a:chExt cx="95350" cy="438475"/>
            </a:xfrm>
          </p:grpSpPr>
          <p:sp>
            <p:nvSpPr>
              <p:cNvPr id="1112" name="Google Shape;1112;p43"/>
              <p:cNvSpPr/>
              <p:nvPr/>
            </p:nvSpPr>
            <p:spPr>
              <a:xfrm>
                <a:off x="1889000" y="2824975"/>
                <a:ext cx="67625" cy="328825"/>
              </a:xfrm>
              <a:custGeom>
                <a:avLst/>
                <a:gdLst/>
                <a:ahLst/>
                <a:cxnLst/>
                <a:rect l="l" t="t" r="r" b="b"/>
                <a:pathLst>
                  <a:path w="2705" h="13153" extrusionOk="0">
                    <a:moveTo>
                      <a:pt x="1600" y="8727"/>
                    </a:moveTo>
                    <a:lnTo>
                      <a:pt x="1394" y="10409"/>
                    </a:lnTo>
                    <a:lnTo>
                      <a:pt x="1394" y="10448"/>
                    </a:lnTo>
                    <a:lnTo>
                      <a:pt x="1312" y="10448"/>
                    </a:lnTo>
                    <a:lnTo>
                      <a:pt x="1312" y="10409"/>
                    </a:lnTo>
                    <a:lnTo>
                      <a:pt x="1108" y="8727"/>
                    </a:lnTo>
                    <a:close/>
                    <a:moveTo>
                      <a:pt x="2459" y="1"/>
                    </a:moveTo>
                    <a:cubicBezTo>
                      <a:pt x="2295" y="1"/>
                      <a:pt x="2174" y="122"/>
                      <a:pt x="2174" y="247"/>
                    </a:cubicBezTo>
                    <a:lnTo>
                      <a:pt x="2174" y="1640"/>
                    </a:lnTo>
                    <a:lnTo>
                      <a:pt x="1885" y="1640"/>
                    </a:lnTo>
                    <a:cubicBezTo>
                      <a:pt x="1764" y="1640"/>
                      <a:pt x="1640" y="1761"/>
                      <a:pt x="1640" y="1886"/>
                    </a:cubicBezTo>
                    <a:cubicBezTo>
                      <a:pt x="1640" y="2050"/>
                      <a:pt x="1764" y="2171"/>
                      <a:pt x="1885" y="2171"/>
                    </a:cubicBezTo>
                    <a:lnTo>
                      <a:pt x="2174" y="2171"/>
                    </a:lnTo>
                    <a:lnTo>
                      <a:pt x="2174" y="3279"/>
                    </a:lnTo>
                    <a:lnTo>
                      <a:pt x="1885" y="3279"/>
                    </a:lnTo>
                    <a:cubicBezTo>
                      <a:pt x="1764" y="3279"/>
                      <a:pt x="1640" y="3400"/>
                      <a:pt x="1640" y="3564"/>
                    </a:cubicBezTo>
                    <a:cubicBezTo>
                      <a:pt x="1640" y="3689"/>
                      <a:pt x="1764" y="3810"/>
                      <a:pt x="1885" y="3810"/>
                    </a:cubicBezTo>
                    <a:lnTo>
                      <a:pt x="2174" y="3810"/>
                    </a:lnTo>
                    <a:lnTo>
                      <a:pt x="2174" y="4957"/>
                    </a:lnTo>
                    <a:lnTo>
                      <a:pt x="1885" y="4957"/>
                    </a:lnTo>
                    <a:cubicBezTo>
                      <a:pt x="1764" y="4957"/>
                      <a:pt x="1640" y="5039"/>
                      <a:pt x="1640" y="5203"/>
                    </a:cubicBezTo>
                    <a:cubicBezTo>
                      <a:pt x="1640" y="5328"/>
                      <a:pt x="1764" y="5449"/>
                      <a:pt x="1885" y="5449"/>
                    </a:cubicBezTo>
                    <a:lnTo>
                      <a:pt x="2174" y="5449"/>
                    </a:lnTo>
                    <a:lnTo>
                      <a:pt x="2174" y="6596"/>
                    </a:lnTo>
                    <a:lnTo>
                      <a:pt x="1885" y="6596"/>
                    </a:lnTo>
                    <a:cubicBezTo>
                      <a:pt x="1764" y="6596"/>
                      <a:pt x="1640" y="6721"/>
                      <a:pt x="1640" y="6842"/>
                    </a:cubicBezTo>
                    <a:cubicBezTo>
                      <a:pt x="1640" y="6967"/>
                      <a:pt x="1764" y="7088"/>
                      <a:pt x="1885" y="7088"/>
                    </a:cubicBezTo>
                    <a:lnTo>
                      <a:pt x="2174" y="7088"/>
                    </a:lnTo>
                    <a:lnTo>
                      <a:pt x="2174" y="8236"/>
                    </a:lnTo>
                    <a:lnTo>
                      <a:pt x="492" y="8236"/>
                    </a:lnTo>
                    <a:lnTo>
                      <a:pt x="492" y="7950"/>
                    </a:lnTo>
                    <a:cubicBezTo>
                      <a:pt x="492" y="7786"/>
                      <a:pt x="410" y="7704"/>
                      <a:pt x="246" y="7704"/>
                    </a:cubicBezTo>
                    <a:cubicBezTo>
                      <a:pt x="125" y="7704"/>
                      <a:pt x="0" y="7786"/>
                      <a:pt x="0" y="7950"/>
                    </a:cubicBezTo>
                    <a:lnTo>
                      <a:pt x="0" y="8236"/>
                    </a:lnTo>
                    <a:cubicBezTo>
                      <a:pt x="0" y="8524"/>
                      <a:pt x="246" y="8727"/>
                      <a:pt x="535" y="8727"/>
                    </a:cubicBezTo>
                    <a:lnTo>
                      <a:pt x="574" y="8727"/>
                    </a:lnTo>
                    <a:lnTo>
                      <a:pt x="781" y="10491"/>
                    </a:lnTo>
                    <a:cubicBezTo>
                      <a:pt x="820" y="10655"/>
                      <a:pt x="945" y="10819"/>
                      <a:pt x="1108" y="10901"/>
                    </a:cubicBezTo>
                    <a:lnTo>
                      <a:pt x="1108" y="12868"/>
                    </a:lnTo>
                    <a:cubicBezTo>
                      <a:pt x="1108" y="13031"/>
                      <a:pt x="1190" y="13153"/>
                      <a:pt x="1354" y="13153"/>
                    </a:cubicBezTo>
                    <a:cubicBezTo>
                      <a:pt x="1476" y="13153"/>
                      <a:pt x="1600" y="13031"/>
                      <a:pt x="1600" y="12868"/>
                    </a:cubicBezTo>
                    <a:lnTo>
                      <a:pt x="1600" y="10901"/>
                    </a:lnTo>
                    <a:cubicBezTo>
                      <a:pt x="1764" y="10819"/>
                      <a:pt x="1885" y="10655"/>
                      <a:pt x="1928" y="10491"/>
                    </a:cubicBezTo>
                    <a:lnTo>
                      <a:pt x="2131" y="8727"/>
                    </a:lnTo>
                    <a:lnTo>
                      <a:pt x="2174" y="8727"/>
                    </a:lnTo>
                    <a:cubicBezTo>
                      <a:pt x="2459" y="8727"/>
                      <a:pt x="2705" y="8524"/>
                      <a:pt x="2705" y="8236"/>
                    </a:cubicBezTo>
                    <a:lnTo>
                      <a:pt x="2705" y="247"/>
                    </a:lnTo>
                    <a:cubicBezTo>
                      <a:pt x="2705" y="122"/>
                      <a:pt x="2584" y="1"/>
                      <a:pt x="24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13" name="Google Shape;1113;p43"/>
              <p:cNvSpPr/>
              <p:nvPr/>
            </p:nvSpPr>
            <p:spPr>
              <a:xfrm>
                <a:off x="1874650" y="2715325"/>
                <a:ext cx="95350" cy="286875"/>
              </a:xfrm>
              <a:custGeom>
                <a:avLst/>
                <a:gdLst/>
                <a:ahLst/>
                <a:cxnLst/>
                <a:rect l="l" t="t" r="r" b="b"/>
                <a:pathLst>
                  <a:path w="3814" h="11475" extrusionOk="0">
                    <a:moveTo>
                      <a:pt x="2214" y="492"/>
                    </a:moveTo>
                    <a:lnTo>
                      <a:pt x="2214" y="2748"/>
                    </a:lnTo>
                    <a:lnTo>
                      <a:pt x="1640" y="2748"/>
                    </a:lnTo>
                    <a:lnTo>
                      <a:pt x="1640" y="492"/>
                    </a:lnTo>
                    <a:close/>
                    <a:moveTo>
                      <a:pt x="820" y="1"/>
                    </a:moveTo>
                    <a:cubicBezTo>
                      <a:pt x="699" y="1"/>
                      <a:pt x="574" y="125"/>
                      <a:pt x="574" y="246"/>
                    </a:cubicBezTo>
                    <a:cubicBezTo>
                      <a:pt x="574" y="410"/>
                      <a:pt x="699" y="492"/>
                      <a:pt x="820" y="492"/>
                    </a:cubicBezTo>
                    <a:lnTo>
                      <a:pt x="1109" y="492"/>
                    </a:lnTo>
                    <a:lnTo>
                      <a:pt x="1109" y="2748"/>
                    </a:lnTo>
                    <a:lnTo>
                      <a:pt x="289" y="2748"/>
                    </a:lnTo>
                    <a:cubicBezTo>
                      <a:pt x="125" y="2748"/>
                      <a:pt x="1" y="2869"/>
                      <a:pt x="1" y="2994"/>
                    </a:cubicBezTo>
                    <a:cubicBezTo>
                      <a:pt x="1" y="3157"/>
                      <a:pt x="125" y="3239"/>
                      <a:pt x="289" y="3239"/>
                    </a:cubicBezTo>
                    <a:lnTo>
                      <a:pt x="574" y="3239"/>
                    </a:lnTo>
                    <a:lnTo>
                      <a:pt x="574" y="11228"/>
                    </a:lnTo>
                    <a:cubicBezTo>
                      <a:pt x="574" y="11353"/>
                      <a:pt x="699" y="11474"/>
                      <a:pt x="820" y="11474"/>
                    </a:cubicBezTo>
                    <a:cubicBezTo>
                      <a:pt x="984" y="11474"/>
                      <a:pt x="1066" y="11353"/>
                      <a:pt x="1066" y="11228"/>
                    </a:cubicBezTo>
                    <a:lnTo>
                      <a:pt x="1066" y="3239"/>
                    </a:lnTo>
                    <a:lnTo>
                      <a:pt x="2748" y="3239"/>
                    </a:lnTo>
                    <a:lnTo>
                      <a:pt x="2748" y="3525"/>
                    </a:lnTo>
                    <a:cubicBezTo>
                      <a:pt x="2748" y="3689"/>
                      <a:pt x="2869" y="3813"/>
                      <a:pt x="3033" y="3813"/>
                    </a:cubicBezTo>
                    <a:cubicBezTo>
                      <a:pt x="3158" y="3813"/>
                      <a:pt x="3279" y="3689"/>
                      <a:pt x="3279" y="3525"/>
                    </a:cubicBezTo>
                    <a:lnTo>
                      <a:pt x="3279" y="3239"/>
                    </a:lnTo>
                    <a:lnTo>
                      <a:pt x="3567" y="3239"/>
                    </a:lnTo>
                    <a:cubicBezTo>
                      <a:pt x="3731" y="3239"/>
                      <a:pt x="3813" y="3157"/>
                      <a:pt x="3813" y="2994"/>
                    </a:cubicBezTo>
                    <a:cubicBezTo>
                      <a:pt x="3813" y="2869"/>
                      <a:pt x="3731" y="2748"/>
                      <a:pt x="3567" y="2748"/>
                    </a:cubicBezTo>
                    <a:lnTo>
                      <a:pt x="2748" y="2748"/>
                    </a:lnTo>
                    <a:lnTo>
                      <a:pt x="2748" y="492"/>
                    </a:lnTo>
                    <a:lnTo>
                      <a:pt x="3033" y="492"/>
                    </a:lnTo>
                    <a:cubicBezTo>
                      <a:pt x="3158" y="492"/>
                      <a:pt x="3279" y="410"/>
                      <a:pt x="3279" y="246"/>
                    </a:cubicBezTo>
                    <a:cubicBezTo>
                      <a:pt x="3279" y="125"/>
                      <a:pt x="3158" y="1"/>
                      <a:pt x="30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grpSp>
        <p:nvGrpSpPr>
          <p:cNvPr id="1114" name="Google Shape;1114;p43"/>
          <p:cNvGrpSpPr/>
          <p:nvPr/>
        </p:nvGrpSpPr>
        <p:grpSpPr>
          <a:xfrm>
            <a:off x="7193038" y="1287263"/>
            <a:ext cx="562500" cy="562500"/>
            <a:chOff x="7193038" y="1287263"/>
            <a:chExt cx="562500" cy="562500"/>
          </a:xfrm>
        </p:grpSpPr>
        <p:sp>
          <p:nvSpPr>
            <p:cNvPr id="1115" name="Google Shape;1115;p43"/>
            <p:cNvSpPr/>
            <p:nvPr/>
          </p:nvSpPr>
          <p:spPr>
            <a:xfrm>
              <a:off x="7193038" y="1287263"/>
              <a:ext cx="562500" cy="562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116" name="Google Shape;1116;p43"/>
            <p:cNvGrpSpPr/>
            <p:nvPr/>
          </p:nvGrpSpPr>
          <p:grpSpPr>
            <a:xfrm>
              <a:off x="7294080" y="1432109"/>
              <a:ext cx="360416" cy="272807"/>
              <a:chOff x="3968600" y="4088050"/>
              <a:chExt cx="484625" cy="366775"/>
            </a:xfrm>
          </p:grpSpPr>
          <p:sp>
            <p:nvSpPr>
              <p:cNvPr id="1117" name="Google Shape;1117;p43"/>
              <p:cNvSpPr/>
              <p:nvPr/>
            </p:nvSpPr>
            <p:spPr>
              <a:xfrm>
                <a:off x="3968600" y="4088050"/>
                <a:ext cx="484625" cy="366775"/>
              </a:xfrm>
              <a:custGeom>
                <a:avLst/>
                <a:gdLst/>
                <a:ahLst/>
                <a:cxnLst/>
                <a:rect l="l" t="t" r="r" b="b"/>
                <a:pathLst>
                  <a:path w="19385" h="14671" extrusionOk="0">
                    <a:moveTo>
                      <a:pt x="18483" y="575"/>
                    </a:moveTo>
                    <a:cubicBezTo>
                      <a:pt x="18686" y="575"/>
                      <a:pt x="18811" y="699"/>
                      <a:pt x="18811" y="902"/>
                    </a:cubicBezTo>
                    <a:lnTo>
                      <a:pt x="18811" y="13769"/>
                    </a:lnTo>
                    <a:cubicBezTo>
                      <a:pt x="18811" y="13933"/>
                      <a:pt x="18686" y="14097"/>
                      <a:pt x="18483" y="14097"/>
                    </a:cubicBezTo>
                    <a:lnTo>
                      <a:pt x="902" y="14097"/>
                    </a:lnTo>
                    <a:cubicBezTo>
                      <a:pt x="738" y="14097"/>
                      <a:pt x="574" y="13933"/>
                      <a:pt x="574" y="13769"/>
                    </a:cubicBezTo>
                    <a:lnTo>
                      <a:pt x="574" y="902"/>
                    </a:lnTo>
                    <a:cubicBezTo>
                      <a:pt x="574" y="699"/>
                      <a:pt x="738" y="575"/>
                      <a:pt x="902" y="575"/>
                    </a:cubicBezTo>
                    <a:close/>
                    <a:moveTo>
                      <a:pt x="902" y="1"/>
                    </a:moveTo>
                    <a:cubicBezTo>
                      <a:pt x="410" y="1"/>
                      <a:pt x="0" y="411"/>
                      <a:pt x="0" y="902"/>
                    </a:cubicBezTo>
                    <a:lnTo>
                      <a:pt x="0" y="13769"/>
                    </a:lnTo>
                    <a:cubicBezTo>
                      <a:pt x="0" y="14261"/>
                      <a:pt x="410" y="14671"/>
                      <a:pt x="902" y="14671"/>
                    </a:cubicBezTo>
                    <a:lnTo>
                      <a:pt x="18483" y="14671"/>
                    </a:lnTo>
                    <a:cubicBezTo>
                      <a:pt x="18975" y="14671"/>
                      <a:pt x="19384" y="14261"/>
                      <a:pt x="19384" y="13769"/>
                    </a:cubicBezTo>
                    <a:lnTo>
                      <a:pt x="19384" y="902"/>
                    </a:lnTo>
                    <a:cubicBezTo>
                      <a:pt x="19384" y="411"/>
                      <a:pt x="18975" y="1"/>
                      <a:pt x="184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18" name="Google Shape;1118;p43"/>
              <p:cNvSpPr/>
              <p:nvPr/>
            </p:nvSpPr>
            <p:spPr>
              <a:xfrm>
                <a:off x="4188900" y="4134200"/>
                <a:ext cx="44025" cy="14375"/>
              </a:xfrm>
              <a:custGeom>
                <a:avLst/>
                <a:gdLst/>
                <a:ahLst/>
                <a:cxnLst/>
                <a:rect l="l" t="t" r="r" b="b"/>
                <a:pathLst>
                  <a:path w="1761" h="575" extrusionOk="0">
                    <a:moveTo>
                      <a:pt x="285" y="0"/>
                    </a:moveTo>
                    <a:cubicBezTo>
                      <a:pt x="122" y="0"/>
                      <a:pt x="0" y="122"/>
                      <a:pt x="0" y="286"/>
                    </a:cubicBezTo>
                    <a:cubicBezTo>
                      <a:pt x="0" y="450"/>
                      <a:pt x="122" y="574"/>
                      <a:pt x="285" y="574"/>
                    </a:cubicBezTo>
                    <a:lnTo>
                      <a:pt x="1515" y="574"/>
                    </a:lnTo>
                    <a:cubicBezTo>
                      <a:pt x="1639" y="574"/>
                      <a:pt x="1761" y="450"/>
                      <a:pt x="1761" y="286"/>
                    </a:cubicBezTo>
                    <a:cubicBezTo>
                      <a:pt x="1761" y="122"/>
                      <a:pt x="1639" y="0"/>
                      <a:pt x="1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19" name="Google Shape;1119;p43"/>
              <p:cNvSpPr/>
              <p:nvPr/>
            </p:nvSpPr>
            <p:spPr>
              <a:xfrm>
                <a:off x="4333300" y="4134200"/>
                <a:ext cx="74850" cy="14375"/>
              </a:xfrm>
              <a:custGeom>
                <a:avLst/>
                <a:gdLst/>
                <a:ahLst/>
                <a:cxnLst/>
                <a:rect l="l" t="t" r="r" b="b"/>
                <a:pathLst>
                  <a:path w="2994" h="575" extrusionOk="0">
                    <a:moveTo>
                      <a:pt x="289" y="0"/>
                    </a:moveTo>
                    <a:cubicBezTo>
                      <a:pt x="125" y="0"/>
                      <a:pt x="0" y="122"/>
                      <a:pt x="0" y="286"/>
                    </a:cubicBezTo>
                    <a:cubicBezTo>
                      <a:pt x="0" y="450"/>
                      <a:pt x="125" y="574"/>
                      <a:pt x="289" y="574"/>
                    </a:cubicBezTo>
                    <a:lnTo>
                      <a:pt x="2705" y="574"/>
                    </a:lnTo>
                    <a:cubicBezTo>
                      <a:pt x="2869" y="574"/>
                      <a:pt x="2993" y="450"/>
                      <a:pt x="2993" y="286"/>
                    </a:cubicBezTo>
                    <a:cubicBezTo>
                      <a:pt x="2993" y="122"/>
                      <a:pt x="2869" y="0"/>
                      <a:pt x="270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20" name="Google Shape;1120;p43"/>
              <p:cNvSpPr/>
              <p:nvPr/>
            </p:nvSpPr>
            <p:spPr>
              <a:xfrm>
                <a:off x="4363050" y="4172075"/>
                <a:ext cx="45100" cy="14350"/>
              </a:xfrm>
              <a:custGeom>
                <a:avLst/>
                <a:gdLst/>
                <a:ahLst/>
                <a:cxnLst/>
                <a:rect l="l" t="t" r="r" b="b"/>
                <a:pathLst>
                  <a:path w="1804" h="574" extrusionOk="0">
                    <a:moveTo>
                      <a:pt x="286" y="0"/>
                    </a:moveTo>
                    <a:cubicBezTo>
                      <a:pt x="122" y="0"/>
                      <a:pt x="0" y="125"/>
                      <a:pt x="0" y="288"/>
                    </a:cubicBezTo>
                    <a:cubicBezTo>
                      <a:pt x="0" y="452"/>
                      <a:pt x="122" y="574"/>
                      <a:pt x="286" y="574"/>
                    </a:cubicBezTo>
                    <a:lnTo>
                      <a:pt x="1515" y="574"/>
                    </a:lnTo>
                    <a:cubicBezTo>
                      <a:pt x="1679" y="574"/>
                      <a:pt x="1803" y="452"/>
                      <a:pt x="1803" y="288"/>
                    </a:cubicBezTo>
                    <a:cubicBezTo>
                      <a:pt x="1803" y="125"/>
                      <a:pt x="1679" y="0"/>
                      <a:pt x="15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21" name="Google Shape;1121;p43"/>
              <p:cNvSpPr/>
              <p:nvPr/>
            </p:nvSpPr>
            <p:spPr>
              <a:xfrm>
                <a:off x="4024975" y="4157650"/>
                <a:ext cx="372925" cy="251125"/>
              </a:xfrm>
              <a:custGeom>
                <a:avLst/>
                <a:gdLst/>
                <a:ahLst/>
                <a:cxnLst/>
                <a:rect l="l" t="t" r="r" b="b"/>
                <a:pathLst>
                  <a:path w="14917" h="10045" extrusionOk="0">
                    <a:moveTo>
                      <a:pt x="8645" y="2996"/>
                    </a:moveTo>
                    <a:cubicBezTo>
                      <a:pt x="9508" y="2996"/>
                      <a:pt x="10203" y="3691"/>
                      <a:pt x="10203" y="4553"/>
                    </a:cubicBezTo>
                    <a:cubicBezTo>
                      <a:pt x="10203" y="5412"/>
                      <a:pt x="9508" y="6111"/>
                      <a:pt x="8645" y="6111"/>
                    </a:cubicBezTo>
                    <a:cubicBezTo>
                      <a:pt x="7826" y="6111"/>
                      <a:pt x="7131" y="5412"/>
                      <a:pt x="7131" y="4553"/>
                    </a:cubicBezTo>
                    <a:cubicBezTo>
                      <a:pt x="7131" y="3691"/>
                      <a:pt x="7826" y="2996"/>
                      <a:pt x="8645" y="2996"/>
                    </a:cubicBezTo>
                    <a:close/>
                    <a:moveTo>
                      <a:pt x="5403" y="0"/>
                    </a:moveTo>
                    <a:cubicBezTo>
                      <a:pt x="5215" y="0"/>
                      <a:pt x="5024" y="90"/>
                      <a:pt x="4918" y="249"/>
                    </a:cubicBezTo>
                    <a:lnTo>
                      <a:pt x="122" y="6969"/>
                    </a:lnTo>
                    <a:cubicBezTo>
                      <a:pt x="40" y="7094"/>
                      <a:pt x="1" y="7258"/>
                      <a:pt x="40" y="7422"/>
                    </a:cubicBezTo>
                    <a:cubicBezTo>
                      <a:pt x="40" y="7586"/>
                      <a:pt x="122" y="7707"/>
                      <a:pt x="247" y="7789"/>
                    </a:cubicBezTo>
                    <a:cubicBezTo>
                      <a:pt x="2378" y="9264"/>
                      <a:pt x="4876" y="10044"/>
                      <a:pt x="7459" y="10044"/>
                    </a:cubicBezTo>
                    <a:cubicBezTo>
                      <a:pt x="10039" y="10044"/>
                      <a:pt x="12497" y="9264"/>
                      <a:pt x="14628" y="7789"/>
                    </a:cubicBezTo>
                    <a:cubicBezTo>
                      <a:pt x="14753" y="7707"/>
                      <a:pt x="14835" y="7586"/>
                      <a:pt x="14874" y="7422"/>
                    </a:cubicBezTo>
                    <a:cubicBezTo>
                      <a:pt x="14917" y="7258"/>
                      <a:pt x="14874" y="7094"/>
                      <a:pt x="14753" y="6969"/>
                    </a:cubicBezTo>
                    <a:lnTo>
                      <a:pt x="10776" y="1357"/>
                    </a:lnTo>
                    <a:cubicBezTo>
                      <a:pt x="10729" y="1285"/>
                      <a:pt x="10653" y="1241"/>
                      <a:pt x="10566" y="1241"/>
                    </a:cubicBezTo>
                    <a:cubicBezTo>
                      <a:pt x="10504" y="1241"/>
                      <a:pt x="10435" y="1264"/>
                      <a:pt x="10367" y="1315"/>
                    </a:cubicBezTo>
                    <a:cubicBezTo>
                      <a:pt x="10245" y="1397"/>
                      <a:pt x="10245" y="1560"/>
                      <a:pt x="10327" y="1724"/>
                    </a:cubicBezTo>
                    <a:lnTo>
                      <a:pt x="14300" y="7297"/>
                    </a:lnTo>
                    <a:lnTo>
                      <a:pt x="14300" y="7340"/>
                    </a:lnTo>
                    <a:cubicBezTo>
                      <a:pt x="12294" y="8733"/>
                      <a:pt x="9917" y="9471"/>
                      <a:pt x="7459" y="9471"/>
                    </a:cubicBezTo>
                    <a:cubicBezTo>
                      <a:pt x="5000" y="9471"/>
                      <a:pt x="2623" y="8733"/>
                      <a:pt x="575" y="7340"/>
                    </a:cubicBezTo>
                    <a:lnTo>
                      <a:pt x="575" y="7297"/>
                    </a:lnTo>
                    <a:lnTo>
                      <a:pt x="5367" y="577"/>
                    </a:lnTo>
                    <a:lnTo>
                      <a:pt x="5410" y="577"/>
                    </a:lnTo>
                    <a:cubicBezTo>
                      <a:pt x="5531" y="659"/>
                      <a:pt x="5695" y="741"/>
                      <a:pt x="5820" y="784"/>
                    </a:cubicBezTo>
                    <a:cubicBezTo>
                      <a:pt x="4672" y="2216"/>
                      <a:pt x="4508" y="3609"/>
                      <a:pt x="4590" y="4553"/>
                    </a:cubicBezTo>
                    <a:cubicBezTo>
                      <a:pt x="4630" y="5291"/>
                      <a:pt x="4836" y="5865"/>
                      <a:pt x="4958" y="6150"/>
                    </a:cubicBezTo>
                    <a:cubicBezTo>
                      <a:pt x="4876" y="6193"/>
                      <a:pt x="4794" y="6232"/>
                      <a:pt x="4712" y="6232"/>
                    </a:cubicBezTo>
                    <a:cubicBezTo>
                      <a:pt x="4712" y="6111"/>
                      <a:pt x="4672" y="5986"/>
                      <a:pt x="4590" y="5865"/>
                    </a:cubicBezTo>
                    <a:cubicBezTo>
                      <a:pt x="4488" y="5797"/>
                      <a:pt x="4359" y="5730"/>
                      <a:pt x="4225" y="5730"/>
                    </a:cubicBezTo>
                    <a:cubicBezTo>
                      <a:pt x="4196" y="5730"/>
                      <a:pt x="4167" y="5733"/>
                      <a:pt x="4138" y="5740"/>
                    </a:cubicBezTo>
                    <a:lnTo>
                      <a:pt x="3810" y="5783"/>
                    </a:lnTo>
                    <a:lnTo>
                      <a:pt x="3853" y="5373"/>
                    </a:lnTo>
                    <a:cubicBezTo>
                      <a:pt x="3853" y="5209"/>
                      <a:pt x="3771" y="5084"/>
                      <a:pt x="3607" y="5045"/>
                    </a:cubicBezTo>
                    <a:cubicBezTo>
                      <a:pt x="3443" y="5045"/>
                      <a:pt x="3318" y="5166"/>
                      <a:pt x="3279" y="5291"/>
                    </a:cubicBezTo>
                    <a:lnTo>
                      <a:pt x="3236" y="5740"/>
                    </a:lnTo>
                    <a:cubicBezTo>
                      <a:pt x="3197" y="5904"/>
                      <a:pt x="3279" y="6068"/>
                      <a:pt x="3361" y="6193"/>
                    </a:cubicBezTo>
                    <a:cubicBezTo>
                      <a:pt x="3482" y="6314"/>
                      <a:pt x="3646" y="6356"/>
                      <a:pt x="3810" y="6356"/>
                    </a:cubicBezTo>
                    <a:lnTo>
                      <a:pt x="4138" y="6314"/>
                    </a:lnTo>
                    <a:lnTo>
                      <a:pt x="4017" y="7379"/>
                    </a:lnTo>
                    <a:cubicBezTo>
                      <a:pt x="4017" y="7668"/>
                      <a:pt x="4056" y="7914"/>
                      <a:pt x="4220" y="8117"/>
                    </a:cubicBezTo>
                    <a:cubicBezTo>
                      <a:pt x="4384" y="8323"/>
                      <a:pt x="4630" y="8445"/>
                      <a:pt x="4876" y="8445"/>
                    </a:cubicBezTo>
                    <a:cubicBezTo>
                      <a:pt x="5039" y="8487"/>
                      <a:pt x="5246" y="8487"/>
                      <a:pt x="5449" y="8487"/>
                    </a:cubicBezTo>
                    <a:cubicBezTo>
                      <a:pt x="6679" y="8487"/>
                      <a:pt x="8442" y="8159"/>
                      <a:pt x="9629" y="6438"/>
                    </a:cubicBezTo>
                    <a:cubicBezTo>
                      <a:pt x="10327" y="6068"/>
                      <a:pt x="10776" y="5373"/>
                      <a:pt x="10776" y="4553"/>
                    </a:cubicBezTo>
                    <a:cubicBezTo>
                      <a:pt x="10776" y="3363"/>
                      <a:pt x="9835" y="2423"/>
                      <a:pt x="8645" y="2423"/>
                    </a:cubicBezTo>
                    <a:cubicBezTo>
                      <a:pt x="7498" y="2423"/>
                      <a:pt x="6557" y="3363"/>
                      <a:pt x="6557" y="4553"/>
                    </a:cubicBezTo>
                    <a:cubicBezTo>
                      <a:pt x="6557" y="5701"/>
                      <a:pt x="7498" y="6684"/>
                      <a:pt x="8645" y="6684"/>
                    </a:cubicBezTo>
                    <a:lnTo>
                      <a:pt x="8688" y="6684"/>
                    </a:lnTo>
                    <a:cubicBezTo>
                      <a:pt x="7687" y="7685"/>
                      <a:pt x="6441" y="7897"/>
                      <a:pt x="5504" y="7897"/>
                    </a:cubicBezTo>
                    <a:cubicBezTo>
                      <a:pt x="5290" y="7897"/>
                      <a:pt x="5093" y="7886"/>
                      <a:pt x="4918" y="7871"/>
                    </a:cubicBezTo>
                    <a:cubicBezTo>
                      <a:pt x="4836" y="7871"/>
                      <a:pt x="4754" y="7832"/>
                      <a:pt x="4672" y="7750"/>
                    </a:cubicBezTo>
                    <a:cubicBezTo>
                      <a:pt x="4590" y="7668"/>
                      <a:pt x="4590" y="7586"/>
                      <a:pt x="4590" y="7461"/>
                    </a:cubicBezTo>
                    <a:lnTo>
                      <a:pt x="4672" y="6887"/>
                    </a:lnTo>
                    <a:cubicBezTo>
                      <a:pt x="4918" y="6766"/>
                      <a:pt x="5531" y="6560"/>
                      <a:pt x="6105" y="6478"/>
                    </a:cubicBezTo>
                    <a:lnTo>
                      <a:pt x="6761" y="7051"/>
                    </a:lnTo>
                    <a:cubicBezTo>
                      <a:pt x="6803" y="7094"/>
                      <a:pt x="6842" y="7133"/>
                      <a:pt x="6924" y="7133"/>
                    </a:cubicBezTo>
                    <a:cubicBezTo>
                      <a:pt x="7006" y="7133"/>
                      <a:pt x="7088" y="7094"/>
                      <a:pt x="7131" y="7051"/>
                    </a:cubicBezTo>
                    <a:cubicBezTo>
                      <a:pt x="7252" y="6930"/>
                      <a:pt x="7252" y="6724"/>
                      <a:pt x="7131" y="6642"/>
                    </a:cubicBezTo>
                    <a:lnTo>
                      <a:pt x="6433" y="6029"/>
                    </a:lnTo>
                    <a:cubicBezTo>
                      <a:pt x="6393" y="5986"/>
                      <a:pt x="6351" y="5904"/>
                      <a:pt x="6311" y="5865"/>
                    </a:cubicBezTo>
                    <a:lnTo>
                      <a:pt x="6066" y="4635"/>
                    </a:lnTo>
                    <a:cubicBezTo>
                      <a:pt x="6030" y="4499"/>
                      <a:pt x="5940" y="4419"/>
                      <a:pt x="5816" y="4419"/>
                    </a:cubicBezTo>
                    <a:cubicBezTo>
                      <a:pt x="5791" y="4419"/>
                      <a:pt x="5765" y="4422"/>
                      <a:pt x="5738" y="4429"/>
                    </a:cubicBezTo>
                    <a:cubicBezTo>
                      <a:pt x="5574" y="4471"/>
                      <a:pt x="5492" y="4593"/>
                      <a:pt x="5531" y="4757"/>
                    </a:cubicBezTo>
                    <a:lnTo>
                      <a:pt x="5777" y="5947"/>
                    </a:lnTo>
                    <a:cubicBezTo>
                      <a:pt x="5695" y="5986"/>
                      <a:pt x="5613" y="5986"/>
                      <a:pt x="5531" y="6029"/>
                    </a:cubicBezTo>
                    <a:cubicBezTo>
                      <a:pt x="5410" y="5783"/>
                      <a:pt x="5203" y="5248"/>
                      <a:pt x="5121" y="4511"/>
                    </a:cubicBezTo>
                    <a:cubicBezTo>
                      <a:pt x="5039" y="3242"/>
                      <a:pt x="5449" y="2052"/>
                      <a:pt x="6393" y="1029"/>
                    </a:cubicBezTo>
                    <a:cubicBezTo>
                      <a:pt x="6761" y="1111"/>
                      <a:pt x="7088" y="1151"/>
                      <a:pt x="7459" y="1151"/>
                    </a:cubicBezTo>
                    <a:cubicBezTo>
                      <a:pt x="8154" y="1151"/>
                      <a:pt x="8891" y="947"/>
                      <a:pt x="9508" y="577"/>
                    </a:cubicBezTo>
                    <a:lnTo>
                      <a:pt x="9629" y="741"/>
                    </a:lnTo>
                    <a:cubicBezTo>
                      <a:pt x="9702" y="837"/>
                      <a:pt x="9788" y="877"/>
                      <a:pt x="9872" y="877"/>
                    </a:cubicBezTo>
                    <a:cubicBezTo>
                      <a:pt x="9931" y="877"/>
                      <a:pt x="9988" y="857"/>
                      <a:pt x="10039" y="823"/>
                    </a:cubicBezTo>
                    <a:cubicBezTo>
                      <a:pt x="10163" y="741"/>
                      <a:pt x="10203" y="538"/>
                      <a:pt x="10121" y="413"/>
                    </a:cubicBezTo>
                    <a:lnTo>
                      <a:pt x="9957" y="249"/>
                    </a:lnTo>
                    <a:cubicBezTo>
                      <a:pt x="9851" y="90"/>
                      <a:pt x="9677" y="0"/>
                      <a:pt x="9490" y="0"/>
                    </a:cubicBezTo>
                    <a:cubicBezTo>
                      <a:pt x="9387" y="0"/>
                      <a:pt x="9281" y="27"/>
                      <a:pt x="9180" y="85"/>
                    </a:cubicBezTo>
                    <a:cubicBezTo>
                      <a:pt x="8688" y="413"/>
                      <a:pt x="8072" y="577"/>
                      <a:pt x="7459" y="577"/>
                    </a:cubicBezTo>
                    <a:cubicBezTo>
                      <a:pt x="6842" y="577"/>
                      <a:pt x="6229" y="413"/>
                      <a:pt x="5695" y="85"/>
                    </a:cubicBezTo>
                    <a:cubicBezTo>
                      <a:pt x="5608" y="27"/>
                      <a:pt x="5506" y="0"/>
                      <a:pt x="5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22" name="Google Shape;1122;p43"/>
              <p:cNvSpPr/>
              <p:nvPr/>
            </p:nvSpPr>
            <p:spPr>
              <a:xfrm>
                <a:off x="4014750" y="4164925"/>
                <a:ext cx="14350" cy="120925"/>
              </a:xfrm>
              <a:custGeom>
                <a:avLst/>
                <a:gdLst/>
                <a:ahLst/>
                <a:cxnLst/>
                <a:rect l="l" t="t" r="r" b="b"/>
                <a:pathLst>
                  <a:path w="574" h="4837" extrusionOk="0">
                    <a:moveTo>
                      <a:pt x="285" y="1"/>
                    </a:moveTo>
                    <a:cubicBezTo>
                      <a:pt x="121" y="1"/>
                      <a:pt x="0" y="122"/>
                      <a:pt x="0" y="286"/>
                    </a:cubicBezTo>
                    <a:lnTo>
                      <a:pt x="0" y="4548"/>
                    </a:lnTo>
                    <a:cubicBezTo>
                      <a:pt x="0" y="4712"/>
                      <a:pt x="121" y="4836"/>
                      <a:pt x="285" y="4836"/>
                    </a:cubicBezTo>
                    <a:cubicBezTo>
                      <a:pt x="410" y="4836"/>
                      <a:pt x="574" y="4712"/>
                      <a:pt x="574" y="4548"/>
                    </a:cubicBezTo>
                    <a:lnTo>
                      <a:pt x="574" y="286"/>
                    </a:lnTo>
                    <a:cubicBezTo>
                      <a:pt x="574" y="122"/>
                      <a:pt x="410"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23" name="Google Shape;1123;p43"/>
              <p:cNvSpPr/>
              <p:nvPr/>
            </p:nvSpPr>
            <p:spPr>
              <a:xfrm>
                <a:off x="4014750" y="4134200"/>
                <a:ext cx="44025" cy="14375"/>
              </a:xfrm>
              <a:custGeom>
                <a:avLst/>
                <a:gdLst/>
                <a:ahLst/>
                <a:cxnLst/>
                <a:rect l="l" t="t" r="r" b="b"/>
                <a:pathLst>
                  <a:path w="1761" h="575" extrusionOk="0">
                    <a:moveTo>
                      <a:pt x="285" y="0"/>
                    </a:moveTo>
                    <a:cubicBezTo>
                      <a:pt x="121" y="0"/>
                      <a:pt x="0" y="122"/>
                      <a:pt x="0" y="286"/>
                    </a:cubicBezTo>
                    <a:cubicBezTo>
                      <a:pt x="0" y="450"/>
                      <a:pt x="121" y="574"/>
                      <a:pt x="285" y="574"/>
                    </a:cubicBezTo>
                    <a:lnTo>
                      <a:pt x="1475" y="574"/>
                    </a:lnTo>
                    <a:cubicBezTo>
                      <a:pt x="1639" y="574"/>
                      <a:pt x="1761" y="450"/>
                      <a:pt x="1761" y="286"/>
                    </a:cubicBezTo>
                    <a:cubicBezTo>
                      <a:pt x="1761" y="122"/>
                      <a:pt x="1639" y="0"/>
                      <a:pt x="14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24" name="Google Shape;1124;p43"/>
              <p:cNvSpPr/>
              <p:nvPr/>
            </p:nvSpPr>
            <p:spPr>
              <a:xfrm>
                <a:off x="4214475" y="4255075"/>
                <a:ext cx="33850" cy="24625"/>
              </a:xfrm>
              <a:custGeom>
                <a:avLst/>
                <a:gdLst/>
                <a:ahLst/>
                <a:cxnLst/>
                <a:rect l="l" t="t" r="r" b="b"/>
                <a:pathLst>
                  <a:path w="1354" h="985" extrusionOk="0">
                    <a:moveTo>
                      <a:pt x="246" y="1"/>
                    </a:moveTo>
                    <a:cubicBezTo>
                      <a:pt x="125" y="40"/>
                      <a:pt x="0" y="204"/>
                      <a:pt x="43" y="368"/>
                    </a:cubicBezTo>
                    <a:cubicBezTo>
                      <a:pt x="82" y="574"/>
                      <a:pt x="246" y="778"/>
                      <a:pt x="492" y="902"/>
                    </a:cubicBezTo>
                    <a:cubicBezTo>
                      <a:pt x="574" y="942"/>
                      <a:pt x="698" y="984"/>
                      <a:pt x="820" y="984"/>
                    </a:cubicBezTo>
                    <a:cubicBezTo>
                      <a:pt x="944" y="984"/>
                      <a:pt x="1065" y="942"/>
                      <a:pt x="1190" y="860"/>
                    </a:cubicBezTo>
                    <a:cubicBezTo>
                      <a:pt x="1311" y="778"/>
                      <a:pt x="1354" y="614"/>
                      <a:pt x="1272" y="493"/>
                    </a:cubicBezTo>
                    <a:cubicBezTo>
                      <a:pt x="1217" y="383"/>
                      <a:pt x="1125" y="327"/>
                      <a:pt x="1034" y="327"/>
                    </a:cubicBezTo>
                    <a:cubicBezTo>
                      <a:pt x="988" y="327"/>
                      <a:pt x="943" y="341"/>
                      <a:pt x="902" y="368"/>
                    </a:cubicBezTo>
                    <a:cubicBezTo>
                      <a:pt x="882" y="389"/>
                      <a:pt x="852" y="400"/>
                      <a:pt x="816" y="400"/>
                    </a:cubicBezTo>
                    <a:cubicBezTo>
                      <a:pt x="780" y="400"/>
                      <a:pt x="739" y="389"/>
                      <a:pt x="698" y="368"/>
                    </a:cubicBezTo>
                    <a:lnTo>
                      <a:pt x="574" y="247"/>
                    </a:lnTo>
                    <a:cubicBezTo>
                      <a:pt x="574" y="83"/>
                      <a:pt x="410" y="1"/>
                      <a:pt x="2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grpSp>
        <p:nvGrpSpPr>
          <p:cNvPr id="1125" name="Google Shape;1125;p43"/>
          <p:cNvGrpSpPr/>
          <p:nvPr/>
        </p:nvGrpSpPr>
        <p:grpSpPr>
          <a:xfrm>
            <a:off x="4290738" y="1287263"/>
            <a:ext cx="562500" cy="562500"/>
            <a:chOff x="4290738" y="1287263"/>
            <a:chExt cx="562500" cy="562500"/>
          </a:xfrm>
        </p:grpSpPr>
        <p:sp>
          <p:nvSpPr>
            <p:cNvPr id="1126" name="Google Shape;1126;p43"/>
            <p:cNvSpPr/>
            <p:nvPr/>
          </p:nvSpPr>
          <p:spPr>
            <a:xfrm>
              <a:off x="4290738" y="1287263"/>
              <a:ext cx="562500" cy="562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127" name="Google Shape;1127;p43"/>
            <p:cNvGrpSpPr/>
            <p:nvPr/>
          </p:nvGrpSpPr>
          <p:grpSpPr>
            <a:xfrm>
              <a:off x="4495659" y="1380662"/>
              <a:ext cx="152657" cy="375702"/>
              <a:chOff x="4089475" y="1351575"/>
              <a:chExt cx="178275" cy="438750"/>
            </a:xfrm>
          </p:grpSpPr>
          <p:sp>
            <p:nvSpPr>
              <p:cNvPr id="1128" name="Google Shape;1128;p43"/>
              <p:cNvSpPr/>
              <p:nvPr/>
            </p:nvSpPr>
            <p:spPr>
              <a:xfrm>
                <a:off x="4089475" y="1351575"/>
                <a:ext cx="178275" cy="438750"/>
              </a:xfrm>
              <a:custGeom>
                <a:avLst/>
                <a:gdLst/>
                <a:ahLst/>
                <a:cxnLst/>
                <a:rect l="l" t="t" r="r" b="b"/>
                <a:pathLst>
                  <a:path w="7131" h="17550" extrusionOk="0">
                    <a:moveTo>
                      <a:pt x="5656" y="8535"/>
                    </a:moveTo>
                    <a:cubicBezTo>
                      <a:pt x="5820" y="8738"/>
                      <a:pt x="5984" y="8902"/>
                      <a:pt x="6108" y="9027"/>
                    </a:cubicBezTo>
                    <a:cubicBezTo>
                      <a:pt x="6147" y="9109"/>
                      <a:pt x="6229" y="9109"/>
                      <a:pt x="6311" y="9109"/>
                    </a:cubicBezTo>
                    <a:cubicBezTo>
                      <a:pt x="6436" y="9109"/>
                      <a:pt x="6557" y="9191"/>
                      <a:pt x="6557" y="9312"/>
                    </a:cubicBezTo>
                    <a:cubicBezTo>
                      <a:pt x="6600" y="9394"/>
                      <a:pt x="6557" y="9518"/>
                      <a:pt x="6436" y="9558"/>
                    </a:cubicBezTo>
                    <a:cubicBezTo>
                      <a:pt x="6354" y="9600"/>
                      <a:pt x="6311" y="9682"/>
                      <a:pt x="6311" y="9764"/>
                    </a:cubicBezTo>
                    <a:lnTo>
                      <a:pt x="6190" y="10377"/>
                    </a:lnTo>
                    <a:cubicBezTo>
                      <a:pt x="5738" y="10131"/>
                      <a:pt x="5492" y="9682"/>
                      <a:pt x="5492" y="9191"/>
                    </a:cubicBezTo>
                    <a:cubicBezTo>
                      <a:pt x="5492" y="8984"/>
                      <a:pt x="5534" y="8738"/>
                      <a:pt x="5656" y="8535"/>
                    </a:cubicBezTo>
                    <a:close/>
                    <a:moveTo>
                      <a:pt x="1112" y="0"/>
                    </a:moveTo>
                    <a:cubicBezTo>
                      <a:pt x="1085" y="0"/>
                      <a:pt x="1057" y="4"/>
                      <a:pt x="1027" y="12"/>
                    </a:cubicBezTo>
                    <a:cubicBezTo>
                      <a:pt x="902" y="51"/>
                      <a:pt x="820" y="176"/>
                      <a:pt x="863" y="340"/>
                    </a:cubicBezTo>
                    <a:cubicBezTo>
                      <a:pt x="1804" y="3657"/>
                      <a:pt x="3977" y="6607"/>
                      <a:pt x="5289" y="8125"/>
                    </a:cubicBezTo>
                    <a:cubicBezTo>
                      <a:pt x="5082" y="8453"/>
                      <a:pt x="4961" y="8820"/>
                      <a:pt x="4961" y="9191"/>
                    </a:cubicBezTo>
                    <a:cubicBezTo>
                      <a:pt x="4961" y="9928"/>
                      <a:pt x="5370" y="10541"/>
                      <a:pt x="5984" y="10869"/>
                    </a:cubicBezTo>
                    <a:cubicBezTo>
                      <a:pt x="5738" y="11443"/>
                      <a:pt x="5370" y="11977"/>
                      <a:pt x="4879" y="12387"/>
                    </a:cubicBezTo>
                    <a:cubicBezTo>
                      <a:pt x="4099" y="13082"/>
                      <a:pt x="3115" y="13452"/>
                      <a:pt x="2092" y="13452"/>
                    </a:cubicBezTo>
                    <a:cubicBezTo>
                      <a:pt x="1476" y="13452"/>
                      <a:pt x="902" y="13328"/>
                      <a:pt x="371" y="13124"/>
                    </a:cubicBezTo>
                    <a:cubicBezTo>
                      <a:pt x="336" y="13101"/>
                      <a:pt x="302" y="13091"/>
                      <a:pt x="268" y="13091"/>
                    </a:cubicBezTo>
                    <a:cubicBezTo>
                      <a:pt x="182" y="13091"/>
                      <a:pt x="102" y="13158"/>
                      <a:pt x="43" y="13246"/>
                    </a:cubicBezTo>
                    <a:cubicBezTo>
                      <a:pt x="1" y="13370"/>
                      <a:pt x="43" y="13534"/>
                      <a:pt x="207" y="13573"/>
                    </a:cubicBezTo>
                    <a:cubicBezTo>
                      <a:pt x="411" y="13698"/>
                      <a:pt x="617" y="13737"/>
                      <a:pt x="863" y="13819"/>
                    </a:cubicBezTo>
                    <a:lnTo>
                      <a:pt x="863" y="17261"/>
                    </a:lnTo>
                    <a:cubicBezTo>
                      <a:pt x="863" y="17425"/>
                      <a:pt x="984" y="17550"/>
                      <a:pt x="1109" y="17550"/>
                    </a:cubicBezTo>
                    <a:cubicBezTo>
                      <a:pt x="1273" y="17550"/>
                      <a:pt x="1355" y="17425"/>
                      <a:pt x="1355" y="17261"/>
                    </a:cubicBezTo>
                    <a:lnTo>
                      <a:pt x="1355" y="13901"/>
                    </a:lnTo>
                    <a:cubicBezTo>
                      <a:pt x="1601" y="13944"/>
                      <a:pt x="1846" y="13983"/>
                      <a:pt x="2092" y="13983"/>
                    </a:cubicBezTo>
                    <a:cubicBezTo>
                      <a:pt x="3240" y="13983"/>
                      <a:pt x="4344" y="13534"/>
                      <a:pt x="5246" y="12797"/>
                    </a:cubicBezTo>
                    <a:cubicBezTo>
                      <a:pt x="6065" y="12059"/>
                      <a:pt x="6600" y="11033"/>
                      <a:pt x="6803" y="9967"/>
                    </a:cubicBezTo>
                    <a:cubicBezTo>
                      <a:pt x="7049" y="9804"/>
                      <a:pt x="7131" y="9476"/>
                      <a:pt x="7092" y="9191"/>
                    </a:cubicBezTo>
                    <a:cubicBezTo>
                      <a:pt x="7010" y="8863"/>
                      <a:pt x="6721" y="8617"/>
                      <a:pt x="6393" y="8617"/>
                    </a:cubicBezTo>
                    <a:cubicBezTo>
                      <a:pt x="5410" y="7551"/>
                      <a:pt x="2459" y="4149"/>
                      <a:pt x="1355" y="176"/>
                    </a:cubicBezTo>
                    <a:cubicBezTo>
                      <a:pt x="1320" y="74"/>
                      <a:pt x="1232" y="0"/>
                      <a:pt x="11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29" name="Google Shape;1129;p43"/>
              <p:cNvSpPr/>
              <p:nvPr/>
            </p:nvSpPr>
            <p:spPr>
              <a:xfrm>
                <a:off x="4195050" y="1619175"/>
                <a:ext cx="26650" cy="28725"/>
              </a:xfrm>
              <a:custGeom>
                <a:avLst/>
                <a:gdLst/>
                <a:ahLst/>
                <a:cxnLst/>
                <a:rect l="l" t="t" r="r" b="b"/>
                <a:pathLst>
                  <a:path w="1066" h="1149" extrusionOk="0">
                    <a:moveTo>
                      <a:pt x="761" y="1"/>
                    </a:moveTo>
                    <a:cubicBezTo>
                      <a:pt x="676" y="1"/>
                      <a:pt x="599" y="46"/>
                      <a:pt x="574" y="126"/>
                    </a:cubicBezTo>
                    <a:lnTo>
                      <a:pt x="82" y="739"/>
                    </a:lnTo>
                    <a:cubicBezTo>
                      <a:pt x="0" y="821"/>
                      <a:pt x="0" y="985"/>
                      <a:pt x="82" y="1109"/>
                    </a:cubicBezTo>
                    <a:cubicBezTo>
                      <a:pt x="121" y="1148"/>
                      <a:pt x="203" y="1148"/>
                      <a:pt x="285" y="1148"/>
                    </a:cubicBezTo>
                    <a:cubicBezTo>
                      <a:pt x="328" y="1148"/>
                      <a:pt x="410" y="1148"/>
                      <a:pt x="449" y="1109"/>
                    </a:cubicBezTo>
                    <a:cubicBezTo>
                      <a:pt x="656" y="863"/>
                      <a:pt x="859" y="657"/>
                      <a:pt x="984" y="411"/>
                    </a:cubicBezTo>
                    <a:cubicBezTo>
                      <a:pt x="1066" y="290"/>
                      <a:pt x="1023" y="126"/>
                      <a:pt x="902" y="44"/>
                    </a:cubicBezTo>
                    <a:cubicBezTo>
                      <a:pt x="857" y="14"/>
                      <a:pt x="808" y="1"/>
                      <a:pt x="7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30" name="Google Shape;1130;p43"/>
              <p:cNvSpPr/>
              <p:nvPr/>
            </p:nvSpPr>
            <p:spPr>
              <a:xfrm>
                <a:off x="4184800" y="1545075"/>
                <a:ext cx="21500" cy="21925"/>
              </a:xfrm>
              <a:custGeom>
                <a:avLst/>
                <a:gdLst/>
                <a:ahLst/>
                <a:cxnLst/>
                <a:rect l="l" t="t" r="r" b="b"/>
                <a:pathLst>
                  <a:path w="860" h="877" extrusionOk="0">
                    <a:moveTo>
                      <a:pt x="271" y="0"/>
                    </a:moveTo>
                    <a:cubicBezTo>
                      <a:pt x="212" y="0"/>
                      <a:pt x="159" y="20"/>
                      <a:pt x="122" y="57"/>
                    </a:cubicBezTo>
                    <a:cubicBezTo>
                      <a:pt x="0" y="139"/>
                      <a:pt x="0" y="303"/>
                      <a:pt x="82" y="425"/>
                    </a:cubicBezTo>
                    <a:cubicBezTo>
                      <a:pt x="164" y="549"/>
                      <a:pt x="286" y="670"/>
                      <a:pt x="368" y="795"/>
                    </a:cubicBezTo>
                    <a:cubicBezTo>
                      <a:pt x="410" y="834"/>
                      <a:pt x="492" y="877"/>
                      <a:pt x="574" y="877"/>
                    </a:cubicBezTo>
                    <a:cubicBezTo>
                      <a:pt x="613" y="877"/>
                      <a:pt x="695" y="877"/>
                      <a:pt x="738" y="834"/>
                    </a:cubicBezTo>
                    <a:cubicBezTo>
                      <a:pt x="859" y="713"/>
                      <a:pt x="859" y="549"/>
                      <a:pt x="777" y="467"/>
                    </a:cubicBezTo>
                    <a:cubicBezTo>
                      <a:pt x="656" y="343"/>
                      <a:pt x="574" y="221"/>
                      <a:pt x="492" y="97"/>
                    </a:cubicBezTo>
                    <a:cubicBezTo>
                      <a:pt x="424" y="30"/>
                      <a:pt x="343" y="0"/>
                      <a:pt x="27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31" name="Google Shape;1131;p43"/>
              <p:cNvSpPr/>
              <p:nvPr/>
            </p:nvSpPr>
            <p:spPr>
              <a:xfrm>
                <a:off x="4156100" y="1506500"/>
                <a:ext cx="25600" cy="29775"/>
              </a:xfrm>
              <a:custGeom>
                <a:avLst/>
                <a:gdLst/>
                <a:ahLst/>
                <a:cxnLst/>
                <a:rect l="l" t="t" r="r" b="b"/>
                <a:pathLst>
                  <a:path w="1024" h="1191" extrusionOk="0">
                    <a:moveTo>
                      <a:pt x="265" y="0"/>
                    </a:moveTo>
                    <a:cubicBezTo>
                      <a:pt x="216" y="0"/>
                      <a:pt x="167" y="14"/>
                      <a:pt x="122" y="43"/>
                    </a:cubicBezTo>
                    <a:cubicBezTo>
                      <a:pt x="1" y="125"/>
                      <a:pt x="1" y="289"/>
                      <a:pt x="83" y="410"/>
                    </a:cubicBezTo>
                    <a:cubicBezTo>
                      <a:pt x="204" y="617"/>
                      <a:pt x="368" y="863"/>
                      <a:pt x="532" y="1066"/>
                    </a:cubicBezTo>
                    <a:cubicBezTo>
                      <a:pt x="614" y="1148"/>
                      <a:pt x="657" y="1191"/>
                      <a:pt x="739" y="1191"/>
                    </a:cubicBezTo>
                    <a:cubicBezTo>
                      <a:pt x="821" y="1191"/>
                      <a:pt x="860" y="1148"/>
                      <a:pt x="902" y="1148"/>
                    </a:cubicBezTo>
                    <a:cubicBezTo>
                      <a:pt x="1024" y="1066"/>
                      <a:pt x="1024" y="902"/>
                      <a:pt x="942" y="781"/>
                    </a:cubicBezTo>
                    <a:cubicBezTo>
                      <a:pt x="778" y="574"/>
                      <a:pt x="657" y="328"/>
                      <a:pt x="493" y="125"/>
                    </a:cubicBezTo>
                    <a:cubicBezTo>
                      <a:pt x="440" y="45"/>
                      <a:pt x="353" y="0"/>
                      <a:pt x="2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32" name="Google Shape;1132;p43"/>
              <p:cNvSpPr/>
              <p:nvPr/>
            </p:nvSpPr>
            <p:spPr>
              <a:xfrm>
                <a:off x="4153000" y="1651600"/>
                <a:ext cx="33875" cy="19900"/>
              </a:xfrm>
              <a:custGeom>
                <a:avLst/>
                <a:gdLst/>
                <a:ahLst/>
                <a:cxnLst/>
                <a:rect l="l" t="t" r="r" b="b"/>
                <a:pathLst>
                  <a:path w="1355" h="796" extrusionOk="0">
                    <a:moveTo>
                      <a:pt x="1041" y="1"/>
                    </a:moveTo>
                    <a:cubicBezTo>
                      <a:pt x="1007" y="1"/>
                      <a:pt x="975" y="6"/>
                      <a:pt x="945" y="15"/>
                    </a:cubicBezTo>
                    <a:cubicBezTo>
                      <a:pt x="738" y="140"/>
                      <a:pt x="492" y="222"/>
                      <a:pt x="246" y="261"/>
                    </a:cubicBezTo>
                    <a:cubicBezTo>
                      <a:pt x="82" y="304"/>
                      <a:pt x="0" y="468"/>
                      <a:pt x="43" y="589"/>
                    </a:cubicBezTo>
                    <a:cubicBezTo>
                      <a:pt x="82" y="714"/>
                      <a:pt x="164" y="796"/>
                      <a:pt x="289" y="796"/>
                    </a:cubicBezTo>
                    <a:lnTo>
                      <a:pt x="371" y="796"/>
                    </a:lnTo>
                    <a:cubicBezTo>
                      <a:pt x="656" y="714"/>
                      <a:pt x="902" y="632"/>
                      <a:pt x="1190" y="468"/>
                    </a:cubicBezTo>
                    <a:cubicBezTo>
                      <a:pt x="1312" y="425"/>
                      <a:pt x="1354" y="261"/>
                      <a:pt x="1312" y="140"/>
                    </a:cubicBezTo>
                    <a:cubicBezTo>
                      <a:pt x="1250" y="46"/>
                      <a:pt x="1142" y="1"/>
                      <a:pt x="10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33" name="Google Shape;1133;p43"/>
              <p:cNvSpPr/>
              <p:nvPr/>
            </p:nvSpPr>
            <p:spPr>
              <a:xfrm>
                <a:off x="4089475" y="1379225"/>
                <a:ext cx="21575" cy="32075"/>
              </a:xfrm>
              <a:custGeom>
                <a:avLst/>
                <a:gdLst/>
                <a:ahLst/>
                <a:cxnLst/>
                <a:rect l="l" t="t" r="r" b="b"/>
                <a:pathLst>
                  <a:path w="863" h="1283" extrusionOk="0">
                    <a:moveTo>
                      <a:pt x="288" y="0"/>
                    </a:moveTo>
                    <a:cubicBezTo>
                      <a:pt x="263" y="0"/>
                      <a:pt x="236" y="4"/>
                      <a:pt x="207" y="10"/>
                    </a:cubicBezTo>
                    <a:cubicBezTo>
                      <a:pt x="83" y="53"/>
                      <a:pt x="1" y="217"/>
                      <a:pt x="43" y="338"/>
                    </a:cubicBezTo>
                    <a:cubicBezTo>
                      <a:pt x="165" y="584"/>
                      <a:pt x="247" y="873"/>
                      <a:pt x="329" y="1118"/>
                    </a:cubicBezTo>
                    <a:cubicBezTo>
                      <a:pt x="371" y="1240"/>
                      <a:pt x="493" y="1282"/>
                      <a:pt x="575" y="1282"/>
                    </a:cubicBezTo>
                    <a:lnTo>
                      <a:pt x="699" y="1282"/>
                    </a:lnTo>
                    <a:cubicBezTo>
                      <a:pt x="820" y="1200"/>
                      <a:pt x="863" y="1076"/>
                      <a:pt x="820" y="912"/>
                    </a:cubicBezTo>
                    <a:cubicBezTo>
                      <a:pt x="738" y="666"/>
                      <a:pt x="617" y="420"/>
                      <a:pt x="535" y="174"/>
                    </a:cubicBezTo>
                    <a:cubicBezTo>
                      <a:pt x="500" y="74"/>
                      <a:pt x="411" y="0"/>
                      <a:pt x="2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34" name="Google Shape;1134;p43"/>
              <p:cNvSpPr/>
              <p:nvPr/>
            </p:nvSpPr>
            <p:spPr>
              <a:xfrm>
                <a:off x="4107925" y="1423725"/>
                <a:ext cx="23625" cy="31575"/>
              </a:xfrm>
              <a:custGeom>
                <a:avLst/>
                <a:gdLst/>
                <a:ahLst/>
                <a:cxnLst/>
                <a:rect l="l" t="t" r="r" b="b"/>
                <a:pathLst>
                  <a:path w="945" h="1263" extrusionOk="0">
                    <a:moveTo>
                      <a:pt x="275" y="0"/>
                    </a:moveTo>
                    <a:cubicBezTo>
                      <a:pt x="237" y="0"/>
                      <a:pt x="199" y="11"/>
                      <a:pt x="164" y="33"/>
                    </a:cubicBezTo>
                    <a:cubicBezTo>
                      <a:pt x="43" y="76"/>
                      <a:pt x="0" y="240"/>
                      <a:pt x="43" y="361"/>
                    </a:cubicBezTo>
                    <a:lnTo>
                      <a:pt x="410" y="1099"/>
                    </a:lnTo>
                    <a:cubicBezTo>
                      <a:pt x="453" y="1181"/>
                      <a:pt x="535" y="1263"/>
                      <a:pt x="656" y="1263"/>
                    </a:cubicBezTo>
                    <a:cubicBezTo>
                      <a:pt x="699" y="1263"/>
                      <a:pt x="738" y="1223"/>
                      <a:pt x="781" y="1223"/>
                    </a:cubicBezTo>
                    <a:cubicBezTo>
                      <a:pt x="902" y="1141"/>
                      <a:pt x="945" y="1017"/>
                      <a:pt x="863" y="853"/>
                    </a:cubicBezTo>
                    <a:cubicBezTo>
                      <a:pt x="738" y="650"/>
                      <a:pt x="617" y="404"/>
                      <a:pt x="535" y="158"/>
                    </a:cubicBezTo>
                    <a:cubicBezTo>
                      <a:pt x="476" y="68"/>
                      <a:pt x="374" y="0"/>
                      <a:pt x="2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35" name="Google Shape;1135;p43"/>
              <p:cNvSpPr/>
              <p:nvPr/>
            </p:nvSpPr>
            <p:spPr>
              <a:xfrm>
                <a:off x="4129475" y="1466200"/>
                <a:ext cx="25600" cy="30075"/>
              </a:xfrm>
              <a:custGeom>
                <a:avLst/>
                <a:gdLst/>
                <a:ahLst/>
                <a:cxnLst/>
                <a:rect l="l" t="t" r="r" b="b"/>
                <a:pathLst>
                  <a:path w="1024" h="1203" extrusionOk="0">
                    <a:moveTo>
                      <a:pt x="262" y="0"/>
                    </a:moveTo>
                    <a:cubicBezTo>
                      <a:pt x="228" y="0"/>
                      <a:pt x="195" y="5"/>
                      <a:pt x="164" y="16"/>
                    </a:cubicBezTo>
                    <a:cubicBezTo>
                      <a:pt x="40" y="98"/>
                      <a:pt x="1" y="262"/>
                      <a:pt x="83" y="383"/>
                    </a:cubicBezTo>
                    <a:cubicBezTo>
                      <a:pt x="246" y="629"/>
                      <a:pt x="368" y="875"/>
                      <a:pt x="532" y="1082"/>
                    </a:cubicBezTo>
                    <a:cubicBezTo>
                      <a:pt x="574" y="1163"/>
                      <a:pt x="656" y="1203"/>
                      <a:pt x="738" y="1203"/>
                    </a:cubicBezTo>
                    <a:cubicBezTo>
                      <a:pt x="778" y="1203"/>
                      <a:pt x="820" y="1203"/>
                      <a:pt x="859" y="1163"/>
                    </a:cubicBezTo>
                    <a:cubicBezTo>
                      <a:pt x="984" y="1082"/>
                      <a:pt x="1023" y="957"/>
                      <a:pt x="941" y="836"/>
                    </a:cubicBezTo>
                    <a:cubicBezTo>
                      <a:pt x="820" y="590"/>
                      <a:pt x="656" y="344"/>
                      <a:pt x="532" y="137"/>
                    </a:cubicBezTo>
                    <a:cubicBezTo>
                      <a:pt x="470" y="47"/>
                      <a:pt x="363" y="0"/>
                      <a:pt x="2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36" name="Google Shape;1136;p43"/>
              <p:cNvSpPr/>
              <p:nvPr/>
            </p:nvSpPr>
            <p:spPr>
              <a:xfrm>
                <a:off x="4105875" y="1655825"/>
                <a:ext cx="33875" cy="16650"/>
              </a:xfrm>
              <a:custGeom>
                <a:avLst/>
                <a:gdLst/>
                <a:ahLst/>
                <a:cxnLst/>
                <a:rect l="l" t="t" r="r" b="b"/>
                <a:pathLst>
                  <a:path w="1355" h="666" extrusionOk="0">
                    <a:moveTo>
                      <a:pt x="304" y="0"/>
                    </a:moveTo>
                    <a:cubicBezTo>
                      <a:pt x="194" y="0"/>
                      <a:pt x="76" y="74"/>
                      <a:pt x="43" y="174"/>
                    </a:cubicBezTo>
                    <a:cubicBezTo>
                      <a:pt x="0" y="299"/>
                      <a:pt x="82" y="463"/>
                      <a:pt x="207" y="502"/>
                    </a:cubicBezTo>
                    <a:cubicBezTo>
                      <a:pt x="492" y="584"/>
                      <a:pt x="781" y="666"/>
                      <a:pt x="1066" y="666"/>
                    </a:cubicBezTo>
                    <a:lnTo>
                      <a:pt x="1108" y="666"/>
                    </a:lnTo>
                    <a:cubicBezTo>
                      <a:pt x="1230" y="666"/>
                      <a:pt x="1312" y="584"/>
                      <a:pt x="1354" y="463"/>
                    </a:cubicBezTo>
                    <a:cubicBezTo>
                      <a:pt x="1354" y="299"/>
                      <a:pt x="1272" y="174"/>
                      <a:pt x="1108" y="174"/>
                    </a:cubicBezTo>
                    <a:cubicBezTo>
                      <a:pt x="863" y="135"/>
                      <a:pt x="617" y="92"/>
                      <a:pt x="371" y="10"/>
                    </a:cubicBezTo>
                    <a:cubicBezTo>
                      <a:pt x="349" y="3"/>
                      <a:pt x="327" y="0"/>
                      <a:pt x="3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0"/>
        <p:cNvGrpSpPr/>
        <p:nvPr/>
      </p:nvGrpSpPr>
      <p:grpSpPr>
        <a:xfrm>
          <a:off x="0" y="0"/>
          <a:ext cx="0" cy="0"/>
          <a:chOff x="0" y="0"/>
          <a:chExt cx="0" cy="0"/>
        </a:xfrm>
      </p:grpSpPr>
      <p:sp>
        <p:nvSpPr>
          <p:cNvPr id="1141" name="Google Shape;1141;p4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fa-IR" dirty="0">
                <a:cs typeface="B Nazanin" panose="00000400000000000000" pitchFamily="2" charset="-78"/>
              </a:rPr>
              <a:t>نقاط عطف رسیده است</a:t>
            </a:r>
            <a:endParaRPr dirty="0">
              <a:cs typeface="B Nazanin" panose="00000400000000000000" pitchFamily="2" charset="-78"/>
            </a:endParaRPr>
          </a:p>
        </p:txBody>
      </p:sp>
      <p:sp>
        <p:nvSpPr>
          <p:cNvPr id="1142" name="Google Shape;1142;p44"/>
          <p:cNvSpPr txBox="1"/>
          <p:nvPr/>
        </p:nvSpPr>
        <p:spPr>
          <a:xfrm>
            <a:off x="872400" y="1304800"/>
            <a:ext cx="631200" cy="3342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lt1"/>
                </a:solidFill>
                <a:latin typeface="Abril Fatface"/>
                <a:ea typeface="Abril Fatface"/>
                <a:cs typeface="B Nazanin" panose="00000400000000000000" pitchFamily="2" charset="-78"/>
                <a:sym typeface="Abril Fatface"/>
              </a:rPr>
              <a:t>01</a:t>
            </a:r>
            <a:endParaRPr sz="2200">
              <a:solidFill>
                <a:schemeClr val="lt1"/>
              </a:solidFill>
              <a:latin typeface="Abril Fatface"/>
              <a:ea typeface="Abril Fatface"/>
              <a:cs typeface="B Nazanin" panose="00000400000000000000" pitchFamily="2" charset="-78"/>
              <a:sym typeface="Abril Fatface"/>
            </a:endParaRPr>
          </a:p>
        </p:txBody>
      </p:sp>
      <p:sp>
        <p:nvSpPr>
          <p:cNvPr id="1143" name="Google Shape;1143;p44"/>
          <p:cNvSpPr txBox="1"/>
          <p:nvPr/>
        </p:nvSpPr>
        <p:spPr>
          <a:xfrm>
            <a:off x="1683325" y="2036163"/>
            <a:ext cx="631200" cy="3342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lt1"/>
                </a:solidFill>
                <a:latin typeface="Abril Fatface"/>
                <a:ea typeface="Abril Fatface"/>
                <a:cs typeface="B Nazanin" panose="00000400000000000000" pitchFamily="2" charset="-78"/>
                <a:sym typeface="Abril Fatface"/>
              </a:rPr>
              <a:t>02</a:t>
            </a:r>
            <a:endParaRPr sz="2200">
              <a:solidFill>
                <a:schemeClr val="lt1"/>
              </a:solidFill>
              <a:latin typeface="Abril Fatface"/>
              <a:ea typeface="Abril Fatface"/>
              <a:cs typeface="B Nazanin" panose="00000400000000000000" pitchFamily="2" charset="-78"/>
              <a:sym typeface="Abril Fatface"/>
            </a:endParaRPr>
          </a:p>
        </p:txBody>
      </p:sp>
      <p:sp>
        <p:nvSpPr>
          <p:cNvPr id="1144" name="Google Shape;1144;p44"/>
          <p:cNvSpPr txBox="1"/>
          <p:nvPr/>
        </p:nvSpPr>
        <p:spPr>
          <a:xfrm>
            <a:off x="2494225" y="2767525"/>
            <a:ext cx="631200" cy="3342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lt1"/>
                </a:solidFill>
                <a:latin typeface="Abril Fatface"/>
                <a:ea typeface="Abril Fatface"/>
                <a:cs typeface="B Nazanin" panose="00000400000000000000" pitchFamily="2" charset="-78"/>
                <a:sym typeface="Abril Fatface"/>
              </a:rPr>
              <a:t>03</a:t>
            </a:r>
            <a:endParaRPr sz="2200">
              <a:solidFill>
                <a:schemeClr val="lt1"/>
              </a:solidFill>
              <a:latin typeface="Abril Fatface"/>
              <a:ea typeface="Abril Fatface"/>
              <a:cs typeface="B Nazanin" panose="00000400000000000000" pitchFamily="2" charset="-78"/>
              <a:sym typeface="Abril Fatface"/>
            </a:endParaRPr>
          </a:p>
        </p:txBody>
      </p:sp>
      <p:sp>
        <p:nvSpPr>
          <p:cNvPr id="1145" name="Google Shape;1145;p44"/>
          <p:cNvSpPr txBox="1"/>
          <p:nvPr/>
        </p:nvSpPr>
        <p:spPr>
          <a:xfrm>
            <a:off x="3305125" y="3498888"/>
            <a:ext cx="631200" cy="3342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lt1"/>
                </a:solidFill>
                <a:latin typeface="Abril Fatface"/>
                <a:ea typeface="Abril Fatface"/>
                <a:cs typeface="B Nazanin" panose="00000400000000000000" pitchFamily="2" charset="-78"/>
                <a:sym typeface="Abril Fatface"/>
              </a:rPr>
              <a:t>04</a:t>
            </a:r>
            <a:endParaRPr sz="2200">
              <a:solidFill>
                <a:schemeClr val="lt1"/>
              </a:solidFill>
              <a:latin typeface="Abril Fatface"/>
              <a:ea typeface="Abril Fatface"/>
              <a:cs typeface="B Nazanin" panose="00000400000000000000" pitchFamily="2" charset="-78"/>
              <a:sym typeface="Abril Fatface"/>
            </a:endParaRPr>
          </a:p>
        </p:txBody>
      </p:sp>
      <p:sp>
        <p:nvSpPr>
          <p:cNvPr id="1146" name="Google Shape;1146;p44"/>
          <p:cNvSpPr txBox="1"/>
          <p:nvPr/>
        </p:nvSpPr>
        <p:spPr>
          <a:xfrm>
            <a:off x="4116025" y="4230250"/>
            <a:ext cx="631200" cy="3342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chemeClr val="lt1"/>
                </a:solidFill>
                <a:latin typeface="Abril Fatface"/>
                <a:ea typeface="Abril Fatface"/>
                <a:cs typeface="B Nazanin" panose="00000400000000000000" pitchFamily="2" charset="-78"/>
                <a:sym typeface="Abril Fatface"/>
              </a:rPr>
              <a:t>05</a:t>
            </a:r>
            <a:endParaRPr sz="2200">
              <a:solidFill>
                <a:schemeClr val="lt1"/>
              </a:solidFill>
              <a:latin typeface="Abril Fatface"/>
              <a:ea typeface="Abril Fatface"/>
              <a:cs typeface="B Nazanin" panose="00000400000000000000" pitchFamily="2" charset="-78"/>
              <a:sym typeface="Abril Fatface"/>
            </a:endParaRPr>
          </a:p>
        </p:txBody>
      </p:sp>
      <p:sp>
        <p:nvSpPr>
          <p:cNvPr id="1147" name="Google Shape;1147;p44"/>
          <p:cNvSpPr txBox="1"/>
          <p:nvPr/>
        </p:nvSpPr>
        <p:spPr>
          <a:xfrm flipH="1">
            <a:off x="1804475" y="1304800"/>
            <a:ext cx="2615100" cy="334200"/>
          </a:xfrm>
          <a:prstGeom prst="rect">
            <a:avLst/>
          </a:prstGeom>
          <a:noFill/>
          <a:ln>
            <a:noFill/>
          </a:ln>
        </p:spPr>
        <p:txBody>
          <a:bodyPr spcFirstLastPara="1" wrap="square" lIns="91425" tIns="91425" rIns="91425" bIns="91425" anchor="ctr" anchorCtr="0">
            <a:noAutofit/>
          </a:bodyPr>
          <a:lstStyle/>
          <a:p>
            <a:pPr lvl="0" algn="ctr"/>
            <a:r>
              <a:rPr lang="fa-IR" sz="1200" dirty="0">
                <a:solidFill>
                  <a:schemeClr val="dk1"/>
                </a:solidFill>
                <a:latin typeface="Jost"/>
                <a:ea typeface="Jost"/>
                <a:cs typeface="B Nazanin" panose="00000400000000000000" pitchFamily="2" charset="-78"/>
                <a:sym typeface="Jost"/>
              </a:rPr>
              <a:t>قالب پاورپوینت مامایی وزایمان قابل ویرایش می باشد</a:t>
            </a:r>
            <a:endParaRPr sz="1200" dirty="0">
              <a:solidFill>
                <a:schemeClr val="dk1"/>
              </a:solidFill>
              <a:latin typeface="Jost"/>
              <a:ea typeface="Jost"/>
              <a:cs typeface="B Nazanin" panose="00000400000000000000" pitchFamily="2" charset="-78"/>
              <a:sym typeface="Jost"/>
            </a:endParaRPr>
          </a:p>
        </p:txBody>
      </p:sp>
      <p:sp>
        <p:nvSpPr>
          <p:cNvPr id="1148" name="Google Shape;1148;p44"/>
          <p:cNvSpPr txBox="1"/>
          <p:nvPr/>
        </p:nvSpPr>
        <p:spPr>
          <a:xfrm flipH="1">
            <a:off x="2620675" y="2036163"/>
            <a:ext cx="2615100" cy="334200"/>
          </a:xfrm>
          <a:prstGeom prst="rect">
            <a:avLst/>
          </a:prstGeom>
          <a:noFill/>
          <a:ln>
            <a:noFill/>
          </a:ln>
        </p:spPr>
        <p:txBody>
          <a:bodyPr spcFirstLastPara="1" wrap="square" lIns="91425" tIns="91425" rIns="91425" bIns="91425" anchor="ctr" anchorCtr="0">
            <a:noAutofit/>
          </a:bodyPr>
          <a:lstStyle/>
          <a:p>
            <a:pPr lvl="0" algn="ctr"/>
            <a:r>
              <a:rPr lang="fa-IR" sz="1200" dirty="0">
                <a:solidFill>
                  <a:schemeClr val="dk1"/>
                </a:solidFill>
                <a:latin typeface="Jost"/>
                <a:ea typeface="Jost"/>
                <a:cs typeface="B Nazanin" panose="00000400000000000000" pitchFamily="2" charset="-78"/>
                <a:sym typeface="Jost"/>
              </a:rPr>
              <a:t>قالب پاورپوینت مامایی وزایمان قابل ویرایش می باشد</a:t>
            </a:r>
            <a:endParaRPr sz="1200" dirty="0">
              <a:solidFill>
                <a:schemeClr val="dk1"/>
              </a:solidFill>
              <a:latin typeface="Jost"/>
              <a:ea typeface="Jost"/>
              <a:cs typeface="B Nazanin" panose="00000400000000000000" pitchFamily="2" charset="-78"/>
              <a:sym typeface="Jost"/>
            </a:endParaRPr>
          </a:p>
        </p:txBody>
      </p:sp>
      <p:sp>
        <p:nvSpPr>
          <p:cNvPr id="1149" name="Google Shape;1149;p44"/>
          <p:cNvSpPr txBox="1"/>
          <p:nvPr/>
        </p:nvSpPr>
        <p:spPr>
          <a:xfrm flipH="1">
            <a:off x="3427525" y="2767525"/>
            <a:ext cx="2615100" cy="334200"/>
          </a:xfrm>
          <a:prstGeom prst="rect">
            <a:avLst/>
          </a:prstGeom>
          <a:noFill/>
          <a:ln>
            <a:noFill/>
          </a:ln>
        </p:spPr>
        <p:txBody>
          <a:bodyPr spcFirstLastPara="1" wrap="square" lIns="91425" tIns="91425" rIns="91425" bIns="91425" anchor="ctr" anchorCtr="0">
            <a:noAutofit/>
          </a:bodyPr>
          <a:lstStyle/>
          <a:p>
            <a:pPr lvl="0" algn="ctr"/>
            <a:r>
              <a:rPr lang="fa-IR" sz="1200" dirty="0">
                <a:solidFill>
                  <a:schemeClr val="dk1"/>
                </a:solidFill>
                <a:latin typeface="Jost"/>
                <a:ea typeface="Jost"/>
                <a:cs typeface="B Nazanin" panose="00000400000000000000" pitchFamily="2" charset="-78"/>
                <a:sym typeface="Jost"/>
              </a:rPr>
              <a:t>قالب پاورپوینت مامایی وزایمان قابل ویرایش می باشد</a:t>
            </a:r>
            <a:endParaRPr sz="1200" dirty="0">
              <a:solidFill>
                <a:schemeClr val="dk1"/>
              </a:solidFill>
              <a:latin typeface="Jost"/>
              <a:ea typeface="Jost"/>
              <a:cs typeface="B Nazanin" panose="00000400000000000000" pitchFamily="2" charset="-78"/>
              <a:sym typeface="Jost"/>
            </a:endParaRPr>
          </a:p>
        </p:txBody>
      </p:sp>
      <p:sp>
        <p:nvSpPr>
          <p:cNvPr id="1150" name="Google Shape;1150;p44"/>
          <p:cNvSpPr txBox="1"/>
          <p:nvPr/>
        </p:nvSpPr>
        <p:spPr>
          <a:xfrm flipH="1">
            <a:off x="4241150" y="3498888"/>
            <a:ext cx="2610900" cy="334200"/>
          </a:xfrm>
          <a:prstGeom prst="rect">
            <a:avLst/>
          </a:prstGeom>
          <a:noFill/>
          <a:ln>
            <a:noFill/>
          </a:ln>
        </p:spPr>
        <p:txBody>
          <a:bodyPr spcFirstLastPara="1" wrap="square" lIns="91425" tIns="91425" rIns="91425" bIns="91425" anchor="ctr" anchorCtr="0">
            <a:noAutofit/>
          </a:bodyPr>
          <a:lstStyle/>
          <a:p>
            <a:pPr lvl="0" algn="ctr"/>
            <a:r>
              <a:rPr lang="fa-IR" sz="1200" dirty="0">
                <a:solidFill>
                  <a:schemeClr val="dk1"/>
                </a:solidFill>
                <a:latin typeface="Jost"/>
                <a:ea typeface="Jost"/>
                <a:cs typeface="B Nazanin" panose="00000400000000000000" pitchFamily="2" charset="-78"/>
                <a:sym typeface="Jost"/>
              </a:rPr>
              <a:t>قالب پاورپوینت مامایی وزایمان قابل ویرایش می باشد</a:t>
            </a:r>
            <a:endParaRPr sz="1200" dirty="0">
              <a:solidFill>
                <a:schemeClr val="dk1"/>
              </a:solidFill>
              <a:latin typeface="Jost"/>
              <a:ea typeface="Jost"/>
              <a:cs typeface="B Nazanin" panose="00000400000000000000" pitchFamily="2" charset="-78"/>
              <a:sym typeface="Jost"/>
            </a:endParaRPr>
          </a:p>
        </p:txBody>
      </p:sp>
      <p:sp>
        <p:nvSpPr>
          <p:cNvPr id="1151" name="Google Shape;1151;p44"/>
          <p:cNvSpPr txBox="1"/>
          <p:nvPr/>
        </p:nvSpPr>
        <p:spPr>
          <a:xfrm flipH="1">
            <a:off x="5052075" y="4230250"/>
            <a:ext cx="2610900" cy="334200"/>
          </a:xfrm>
          <a:prstGeom prst="rect">
            <a:avLst/>
          </a:prstGeom>
          <a:noFill/>
          <a:ln>
            <a:noFill/>
          </a:ln>
        </p:spPr>
        <p:txBody>
          <a:bodyPr spcFirstLastPara="1" wrap="square" lIns="91425" tIns="91425" rIns="91425" bIns="91425" anchor="ctr" anchorCtr="0">
            <a:noAutofit/>
          </a:bodyPr>
          <a:lstStyle/>
          <a:p>
            <a:pPr lvl="0" algn="ctr"/>
            <a:r>
              <a:rPr lang="fa-IR" sz="1200" dirty="0">
                <a:solidFill>
                  <a:schemeClr val="dk1"/>
                </a:solidFill>
                <a:latin typeface="Jost"/>
                <a:ea typeface="Jost"/>
                <a:cs typeface="B Nazanin" panose="00000400000000000000" pitchFamily="2" charset="-78"/>
                <a:sym typeface="Jost"/>
              </a:rPr>
              <a:t>قالب پاورپوینت مامایی وزایمان قابل ویرایش می باشد</a:t>
            </a:r>
            <a:endParaRPr sz="1200" dirty="0">
              <a:solidFill>
                <a:schemeClr val="dk1"/>
              </a:solidFill>
              <a:latin typeface="Jost"/>
              <a:ea typeface="Jost"/>
              <a:cs typeface="B Nazanin" panose="00000400000000000000" pitchFamily="2" charset="-78"/>
              <a:sym typeface="Jost"/>
            </a:endParaRPr>
          </a:p>
        </p:txBody>
      </p:sp>
      <p:cxnSp>
        <p:nvCxnSpPr>
          <p:cNvPr id="1152" name="Google Shape;1152;p44"/>
          <p:cNvCxnSpPr>
            <a:stCxn id="1142" idx="2"/>
            <a:endCxn id="1143" idx="1"/>
          </p:cNvCxnSpPr>
          <p:nvPr/>
        </p:nvCxnSpPr>
        <p:spPr>
          <a:xfrm rot="-5400000" flipH="1">
            <a:off x="1153500" y="1673500"/>
            <a:ext cx="564300" cy="495300"/>
          </a:xfrm>
          <a:prstGeom prst="bentConnector2">
            <a:avLst/>
          </a:prstGeom>
          <a:noFill/>
          <a:ln w="9525" cap="flat" cmpd="sng">
            <a:solidFill>
              <a:schemeClr val="dk1"/>
            </a:solidFill>
            <a:prstDash val="solid"/>
            <a:round/>
            <a:headEnd type="none" w="med" len="med"/>
            <a:tailEnd type="none" w="med" len="med"/>
          </a:ln>
        </p:spPr>
      </p:cxnSp>
      <p:cxnSp>
        <p:nvCxnSpPr>
          <p:cNvPr id="1153" name="Google Shape;1153;p44"/>
          <p:cNvCxnSpPr>
            <a:stCxn id="1143" idx="2"/>
            <a:endCxn id="1144" idx="1"/>
          </p:cNvCxnSpPr>
          <p:nvPr/>
        </p:nvCxnSpPr>
        <p:spPr>
          <a:xfrm rot="-5400000" flipH="1">
            <a:off x="1964425" y="2404863"/>
            <a:ext cx="564300" cy="495300"/>
          </a:xfrm>
          <a:prstGeom prst="bentConnector2">
            <a:avLst/>
          </a:prstGeom>
          <a:noFill/>
          <a:ln w="9525" cap="flat" cmpd="sng">
            <a:solidFill>
              <a:schemeClr val="dk1"/>
            </a:solidFill>
            <a:prstDash val="solid"/>
            <a:round/>
            <a:headEnd type="none" w="med" len="med"/>
            <a:tailEnd type="none" w="med" len="med"/>
          </a:ln>
        </p:spPr>
      </p:cxnSp>
      <p:cxnSp>
        <p:nvCxnSpPr>
          <p:cNvPr id="1154" name="Google Shape;1154;p44"/>
          <p:cNvCxnSpPr>
            <a:stCxn id="1144" idx="2"/>
            <a:endCxn id="1145" idx="1"/>
          </p:cNvCxnSpPr>
          <p:nvPr/>
        </p:nvCxnSpPr>
        <p:spPr>
          <a:xfrm rot="-5400000" flipH="1">
            <a:off x="2775325" y="3136225"/>
            <a:ext cx="564300" cy="495300"/>
          </a:xfrm>
          <a:prstGeom prst="bentConnector2">
            <a:avLst/>
          </a:prstGeom>
          <a:noFill/>
          <a:ln w="9525" cap="flat" cmpd="sng">
            <a:solidFill>
              <a:schemeClr val="dk1"/>
            </a:solidFill>
            <a:prstDash val="solid"/>
            <a:round/>
            <a:headEnd type="none" w="med" len="med"/>
            <a:tailEnd type="none" w="med" len="med"/>
          </a:ln>
        </p:spPr>
      </p:cxnSp>
      <p:cxnSp>
        <p:nvCxnSpPr>
          <p:cNvPr id="1155" name="Google Shape;1155;p44"/>
          <p:cNvCxnSpPr>
            <a:stCxn id="1145" idx="2"/>
            <a:endCxn id="1146" idx="1"/>
          </p:cNvCxnSpPr>
          <p:nvPr/>
        </p:nvCxnSpPr>
        <p:spPr>
          <a:xfrm rot="-5400000" flipH="1">
            <a:off x="3586225" y="3867588"/>
            <a:ext cx="564300" cy="495300"/>
          </a:xfrm>
          <a:prstGeom prst="bentConnector2">
            <a:avLst/>
          </a:prstGeom>
          <a:noFill/>
          <a:ln w="9525" cap="flat" cmpd="sng">
            <a:solidFill>
              <a:schemeClr val="dk1"/>
            </a:solidFill>
            <a:prstDash val="solid"/>
            <a:round/>
            <a:headEnd type="none" w="med" len="med"/>
            <a:tailEnd type="none" w="med" len="med"/>
          </a:ln>
        </p:spPr>
      </p:cxnSp>
      <p:cxnSp>
        <p:nvCxnSpPr>
          <p:cNvPr id="1156" name="Google Shape;1156;p44"/>
          <p:cNvCxnSpPr>
            <a:stCxn id="1142" idx="3"/>
            <a:endCxn id="1147" idx="3"/>
          </p:cNvCxnSpPr>
          <p:nvPr/>
        </p:nvCxnSpPr>
        <p:spPr>
          <a:xfrm>
            <a:off x="1503600" y="1471900"/>
            <a:ext cx="300900" cy="0"/>
          </a:xfrm>
          <a:prstGeom prst="straightConnector1">
            <a:avLst/>
          </a:prstGeom>
          <a:noFill/>
          <a:ln w="9525" cap="flat" cmpd="sng">
            <a:solidFill>
              <a:schemeClr val="dk1"/>
            </a:solidFill>
            <a:prstDash val="solid"/>
            <a:round/>
            <a:headEnd type="none" w="med" len="med"/>
            <a:tailEnd type="oval" w="med" len="med"/>
          </a:ln>
        </p:spPr>
      </p:cxnSp>
      <p:cxnSp>
        <p:nvCxnSpPr>
          <p:cNvPr id="1157" name="Google Shape;1157;p44"/>
          <p:cNvCxnSpPr>
            <a:stCxn id="1143" idx="3"/>
            <a:endCxn id="1148" idx="3"/>
          </p:cNvCxnSpPr>
          <p:nvPr/>
        </p:nvCxnSpPr>
        <p:spPr>
          <a:xfrm>
            <a:off x="2314525" y="2203263"/>
            <a:ext cx="306300" cy="0"/>
          </a:xfrm>
          <a:prstGeom prst="straightConnector1">
            <a:avLst/>
          </a:prstGeom>
          <a:noFill/>
          <a:ln w="9525" cap="flat" cmpd="sng">
            <a:solidFill>
              <a:schemeClr val="dk1"/>
            </a:solidFill>
            <a:prstDash val="solid"/>
            <a:round/>
            <a:headEnd type="none" w="med" len="med"/>
            <a:tailEnd type="oval" w="med" len="med"/>
          </a:ln>
        </p:spPr>
      </p:cxnSp>
      <p:cxnSp>
        <p:nvCxnSpPr>
          <p:cNvPr id="1158" name="Google Shape;1158;p44"/>
          <p:cNvCxnSpPr>
            <a:stCxn id="1144" idx="3"/>
            <a:endCxn id="1149" idx="3"/>
          </p:cNvCxnSpPr>
          <p:nvPr/>
        </p:nvCxnSpPr>
        <p:spPr>
          <a:xfrm>
            <a:off x="3125425" y="2934625"/>
            <a:ext cx="302100" cy="0"/>
          </a:xfrm>
          <a:prstGeom prst="straightConnector1">
            <a:avLst/>
          </a:prstGeom>
          <a:noFill/>
          <a:ln w="9525" cap="flat" cmpd="sng">
            <a:solidFill>
              <a:schemeClr val="dk1"/>
            </a:solidFill>
            <a:prstDash val="solid"/>
            <a:round/>
            <a:headEnd type="none" w="med" len="med"/>
            <a:tailEnd type="oval" w="med" len="med"/>
          </a:ln>
        </p:spPr>
      </p:cxnSp>
      <p:cxnSp>
        <p:nvCxnSpPr>
          <p:cNvPr id="1159" name="Google Shape;1159;p44"/>
          <p:cNvCxnSpPr>
            <a:stCxn id="1145" idx="3"/>
            <a:endCxn id="1150" idx="3"/>
          </p:cNvCxnSpPr>
          <p:nvPr/>
        </p:nvCxnSpPr>
        <p:spPr>
          <a:xfrm>
            <a:off x="3936325" y="3665988"/>
            <a:ext cx="304800" cy="0"/>
          </a:xfrm>
          <a:prstGeom prst="straightConnector1">
            <a:avLst/>
          </a:prstGeom>
          <a:noFill/>
          <a:ln w="9525" cap="flat" cmpd="sng">
            <a:solidFill>
              <a:schemeClr val="dk1"/>
            </a:solidFill>
            <a:prstDash val="solid"/>
            <a:round/>
            <a:headEnd type="none" w="med" len="med"/>
            <a:tailEnd type="oval" w="med" len="med"/>
          </a:ln>
        </p:spPr>
      </p:cxnSp>
      <p:cxnSp>
        <p:nvCxnSpPr>
          <p:cNvPr id="1160" name="Google Shape;1160;p44"/>
          <p:cNvCxnSpPr>
            <a:stCxn id="1146" idx="3"/>
            <a:endCxn id="1151" idx="3"/>
          </p:cNvCxnSpPr>
          <p:nvPr/>
        </p:nvCxnSpPr>
        <p:spPr>
          <a:xfrm>
            <a:off x="4747225" y="4397350"/>
            <a:ext cx="304800" cy="0"/>
          </a:xfrm>
          <a:prstGeom prst="straightConnector1">
            <a:avLst/>
          </a:prstGeom>
          <a:noFill/>
          <a:ln w="9525" cap="flat" cmpd="sng">
            <a:solidFill>
              <a:schemeClr val="dk1"/>
            </a:solidFill>
            <a:prstDash val="solid"/>
            <a:round/>
            <a:headEnd type="none" w="med" len="med"/>
            <a:tailEnd type="oval" w="med" len="med"/>
          </a:ln>
        </p:spPr>
      </p:cxnSp>
      <p:sp>
        <p:nvSpPr>
          <p:cNvPr id="1161" name="Google Shape;1161;p44"/>
          <p:cNvSpPr/>
          <p:nvPr/>
        </p:nvSpPr>
        <p:spPr>
          <a:xfrm>
            <a:off x="7156881" y="3452730"/>
            <a:ext cx="426600" cy="426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62" name="Google Shape;1162;p44"/>
          <p:cNvSpPr/>
          <p:nvPr/>
        </p:nvSpPr>
        <p:spPr>
          <a:xfrm>
            <a:off x="7967831" y="4184080"/>
            <a:ext cx="426600" cy="426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cxnSp>
        <p:nvCxnSpPr>
          <p:cNvPr id="1163" name="Google Shape;1163;p44"/>
          <p:cNvCxnSpPr>
            <a:stCxn id="1147" idx="1"/>
            <a:endCxn id="1164" idx="2"/>
          </p:cNvCxnSpPr>
          <p:nvPr/>
        </p:nvCxnSpPr>
        <p:spPr>
          <a:xfrm>
            <a:off x="4419575" y="1471900"/>
            <a:ext cx="304800" cy="0"/>
          </a:xfrm>
          <a:prstGeom prst="straightConnector1">
            <a:avLst/>
          </a:prstGeom>
          <a:noFill/>
          <a:ln w="9525" cap="flat" cmpd="sng">
            <a:solidFill>
              <a:schemeClr val="dk1"/>
            </a:solidFill>
            <a:prstDash val="solid"/>
            <a:round/>
            <a:headEnd type="none" w="med" len="med"/>
            <a:tailEnd type="none" w="med" len="med"/>
          </a:ln>
        </p:spPr>
      </p:cxnSp>
      <p:cxnSp>
        <p:nvCxnSpPr>
          <p:cNvPr id="1165" name="Google Shape;1165;p44"/>
          <p:cNvCxnSpPr>
            <a:stCxn id="1148" idx="1"/>
            <a:endCxn id="1166" idx="2"/>
          </p:cNvCxnSpPr>
          <p:nvPr/>
        </p:nvCxnSpPr>
        <p:spPr>
          <a:xfrm>
            <a:off x="5235775" y="2203263"/>
            <a:ext cx="304800" cy="0"/>
          </a:xfrm>
          <a:prstGeom prst="straightConnector1">
            <a:avLst/>
          </a:prstGeom>
          <a:noFill/>
          <a:ln w="9525" cap="flat" cmpd="sng">
            <a:solidFill>
              <a:schemeClr val="dk1"/>
            </a:solidFill>
            <a:prstDash val="solid"/>
            <a:round/>
            <a:headEnd type="none" w="med" len="med"/>
            <a:tailEnd type="none" w="med" len="med"/>
          </a:ln>
        </p:spPr>
      </p:cxnSp>
      <p:cxnSp>
        <p:nvCxnSpPr>
          <p:cNvPr id="1167" name="Google Shape;1167;p44"/>
          <p:cNvCxnSpPr>
            <a:stCxn id="1149" idx="1"/>
            <a:endCxn id="1168" idx="2"/>
          </p:cNvCxnSpPr>
          <p:nvPr/>
        </p:nvCxnSpPr>
        <p:spPr>
          <a:xfrm>
            <a:off x="6042625" y="2934625"/>
            <a:ext cx="304800" cy="0"/>
          </a:xfrm>
          <a:prstGeom prst="straightConnector1">
            <a:avLst/>
          </a:prstGeom>
          <a:noFill/>
          <a:ln w="9525" cap="flat" cmpd="sng">
            <a:solidFill>
              <a:schemeClr val="dk1"/>
            </a:solidFill>
            <a:prstDash val="solid"/>
            <a:round/>
            <a:headEnd type="none" w="med" len="med"/>
            <a:tailEnd type="none" w="med" len="med"/>
          </a:ln>
        </p:spPr>
      </p:cxnSp>
      <p:cxnSp>
        <p:nvCxnSpPr>
          <p:cNvPr id="1169" name="Google Shape;1169;p44"/>
          <p:cNvCxnSpPr>
            <a:stCxn id="1150" idx="1"/>
            <a:endCxn id="1161" idx="2"/>
          </p:cNvCxnSpPr>
          <p:nvPr/>
        </p:nvCxnSpPr>
        <p:spPr>
          <a:xfrm>
            <a:off x="6852050" y="3665988"/>
            <a:ext cx="304800" cy="0"/>
          </a:xfrm>
          <a:prstGeom prst="straightConnector1">
            <a:avLst/>
          </a:prstGeom>
          <a:noFill/>
          <a:ln w="9525" cap="flat" cmpd="sng">
            <a:solidFill>
              <a:schemeClr val="dk1"/>
            </a:solidFill>
            <a:prstDash val="solid"/>
            <a:round/>
            <a:headEnd type="none" w="med" len="med"/>
            <a:tailEnd type="none" w="med" len="med"/>
          </a:ln>
        </p:spPr>
      </p:cxnSp>
      <p:cxnSp>
        <p:nvCxnSpPr>
          <p:cNvPr id="1170" name="Google Shape;1170;p44"/>
          <p:cNvCxnSpPr>
            <a:stCxn id="1151" idx="1"/>
            <a:endCxn id="1162" idx="2"/>
          </p:cNvCxnSpPr>
          <p:nvPr/>
        </p:nvCxnSpPr>
        <p:spPr>
          <a:xfrm>
            <a:off x="7662975" y="4397350"/>
            <a:ext cx="304800" cy="0"/>
          </a:xfrm>
          <a:prstGeom prst="straightConnector1">
            <a:avLst/>
          </a:prstGeom>
          <a:noFill/>
          <a:ln w="9525" cap="flat" cmpd="sng">
            <a:solidFill>
              <a:schemeClr val="dk1"/>
            </a:solidFill>
            <a:prstDash val="solid"/>
            <a:round/>
            <a:headEnd type="none" w="med" len="med"/>
            <a:tailEnd type="none" w="med" len="med"/>
          </a:ln>
        </p:spPr>
      </p:cxnSp>
      <p:grpSp>
        <p:nvGrpSpPr>
          <p:cNvPr id="1171" name="Google Shape;1171;p44"/>
          <p:cNvGrpSpPr/>
          <p:nvPr/>
        </p:nvGrpSpPr>
        <p:grpSpPr>
          <a:xfrm>
            <a:off x="8047384" y="4264514"/>
            <a:ext cx="267432" cy="265675"/>
            <a:chOff x="4711350" y="3326800"/>
            <a:chExt cx="441525" cy="438625"/>
          </a:xfrm>
        </p:grpSpPr>
        <p:sp>
          <p:nvSpPr>
            <p:cNvPr id="1172" name="Google Shape;1172;p44"/>
            <p:cNvSpPr/>
            <p:nvPr/>
          </p:nvSpPr>
          <p:spPr>
            <a:xfrm>
              <a:off x="4938775" y="3476700"/>
              <a:ext cx="42000" cy="19275"/>
            </a:xfrm>
            <a:custGeom>
              <a:avLst/>
              <a:gdLst/>
              <a:ahLst/>
              <a:cxnLst/>
              <a:rect l="l" t="t" r="r" b="b"/>
              <a:pathLst>
                <a:path w="1680" h="771" extrusionOk="0">
                  <a:moveTo>
                    <a:pt x="290" y="0"/>
                  </a:moveTo>
                  <a:cubicBezTo>
                    <a:pt x="233" y="0"/>
                    <a:pt x="174" y="23"/>
                    <a:pt x="122" y="75"/>
                  </a:cubicBezTo>
                  <a:cubicBezTo>
                    <a:pt x="40" y="157"/>
                    <a:pt x="1" y="278"/>
                    <a:pt x="83" y="403"/>
                  </a:cubicBezTo>
                  <a:cubicBezTo>
                    <a:pt x="247" y="649"/>
                    <a:pt x="532" y="770"/>
                    <a:pt x="820" y="770"/>
                  </a:cubicBezTo>
                  <a:cubicBezTo>
                    <a:pt x="1148" y="770"/>
                    <a:pt x="1433" y="649"/>
                    <a:pt x="1597" y="403"/>
                  </a:cubicBezTo>
                  <a:cubicBezTo>
                    <a:pt x="1679" y="278"/>
                    <a:pt x="1640" y="157"/>
                    <a:pt x="1558" y="75"/>
                  </a:cubicBezTo>
                  <a:cubicBezTo>
                    <a:pt x="1506" y="23"/>
                    <a:pt x="1447" y="0"/>
                    <a:pt x="1389" y="0"/>
                  </a:cubicBezTo>
                  <a:cubicBezTo>
                    <a:pt x="1310" y="0"/>
                    <a:pt x="1235" y="44"/>
                    <a:pt x="1187" y="114"/>
                  </a:cubicBezTo>
                  <a:cubicBezTo>
                    <a:pt x="1105" y="196"/>
                    <a:pt x="984" y="278"/>
                    <a:pt x="820" y="278"/>
                  </a:cubicBezTo>
                  <a:cubicBezTo>
                    <a:pt x="696" y="278"/>
                    <a:pt x="574" y="196"/>
                    <a:pt x="492" y="114"/>
                  </a:cubicBezTo>
                  <a:cubicBezTo>
                    <a:pt x="445" y="44"/>
                    <a:pt x="370"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73" name="Google Shape;1173;p44"/>
            <p:cNvSpPr/>
            <p:nvPr/>
          </p:nvSpPr>
          <p:spPr>
            <a:xfrm>
              <a:off x="4711350" y="3326800"/>
              <a:ext cx="380050" cy="393550"/>
            </a:xfrm>
            <a:custGeom>
              <a:avLst/>
              <a:gdLst/>
              <a:ahLst/>
              <a:cxnLst/>
              <a:rect l="l" t="t" r="r" b="b"/>
              <a:pathLst>
                <a:path w="15202" h="15742" extrusionOk="0">
                  <a:moveTo>
                    <a:pt x="11571" y="3259"/>
                  </a:moveTo>
                  <a:cubicBezTo>
                    <a:pt x="11702" y="3259"/>
                    <a:pt x="11834" y="3267"/>
                    <a:pt x="11966" y="3285"/>
                  </a:cubicBezTo>
                  <a:cubicBezTo>
                    <a:pt x="13359" y="3449"/>
                    <a:pt x="14464" y="4596"/>
                    <a:pt x="14589" y="5989"/>
                  </a:cubicBezTo>
                  <a:cubicBezTo>
                    <a:pt x="14710" y="6930"/>
                    <a:pt x="14343" y="7832"/>
                    <a:pt x="13687" y="8487"/>
                  </a:cubicBezTo>
                  <a:cubicBezTo>
                    <a:pt x="13523" y="8651"/>
                    <a:pt x="13399" y="8815"/>
                    <a:pt x="13317" y="8979"/>
                  </a:cubicBezTo>
                  <a:cubicBezTo>
                    <a:pt x="11474" y="13529"/>
                    <a:pt x="8727" y="14840"/>
                    <a:pt x="7295" y="15207"/>
                  </a:cubicBezTo>
                  <a:cubicBezTo>
                    <a:pt x="7205" y="15227"/>
                    <a:pt x="7117" y="15236"/>
                    <a:pt x="7031" y="15236"/>
                  </a:cubicBezTo>
                  <a:cubicBezTo>
                    <a:pt x="6564" y="15236"/>
                    <a:pt x="6161" y="14961"/>
                    <a:pt x="6023" y="14512"/>
                  </a:cubicBezTo>
                  <a:lnTo>
                    <a:pt x="5531" y="12955"/>
                  </a:lnTo>
                  <a:cubicBezTo>
                    <a:pt x="5492" y="12873"/>
                    <a:pt x="5449" y="12831"/>
                    <a:pt x="5367" y="12791"/>
                  </a:cubicBezTo>
                  <a:cubicBezTo>
                    <a:pt x="5285" y="12791"/>
                    <a:pt x="5203" y="12791"/>
                    <a:pt x="5164" y="12831"/>
                  </a:cubicBezTo>
                  <a:lnTo>
                    <a:pt x="4630" y="13077"/>
                  </a:lnTo>
                  <a:cubicBezTo>
                    <a:pt x="4548" y="13119"/>
                    <a:pt x="4508" y="13159"/>
                    <a:pt x="4426" y="13159"/>
                  </a:cubicBezTo>
                  <a:cubicBezTo>
                    <a:pt x="4262" y="13159"/>
                    <a:pt x="4098" y="13119"/>
                    <a:pt x="3935" y="13037"/>
                  </a:cubicBezTo>
                  <a:cubicBezTo>
                    <a:pt x="3892" y="12995"/>
                    <a:pt x="3810" y="12955"/>
                    <a:pt x="3771" y="12873"/>
                  </a:cubicBezTo>
                  <a:cubicBezTo>
                    <a:pt x="3771" y="12831"/>
                    <a:pt x="3728" y="12831"/>
                    <a:pt x="3728" y="12791"/>
                  </a:cubicBezTo>
                  <a:lnTo>
                    <a:pt x="3728" y="12749"/>
                  </a:lnTo>
                  <a:cubicBezTo>
                    <a:pt x="3689" y="12585"/>
                    <a:pt x="3525" y="11847"/>
                    <a:pt x="3482" y="11644"/>
                  </a:cubicBezTo>
                  <a:cubicBezTo>
                    <a:pt x="3482" y="11519"/>
                    <a:pt x="3525" y="11438"/>
                    <a:pt x="3646" y="11438"/>
                  </a:cubicBezTo>
                  <a:cubicBezTo>
                    <a:pt x="3689" y="11438"/>
                    <a:pt x="3771" y="11438"/>
                    <a:pt x="3810" y="11519"/>
                  </a:cubicBezTo>
                  <a:cubicBezTo>
                    <a:pt x="3935" y="11644"/>
                    <a:pt x="4017" y="11808"/>
                    <a:pt x="4138" y="12011"/>
                  </a:cubicBezTo>
                  <a:cubicBezTo>
                    <a:pt x="4180" y="12054"/>
                    <a:pt x="4220" y="12136"/>
                    <a:pt x="4302" y="12136"/>
                  </a:cubicBezTo>
                  <a:cubicBezTo>
                    <a:pt x="4384" y="12136"/>
                    <a:pt x="4466" y="12136"/>
                    <a:pt x="4508" y="12093"/>
                  </a:cubicBezTo>
                  <a:lnTo>
                    <a:pt x="5039" y="11644"/>
                  </a:lnTo>
                  <a:cubicBezTo>
                    <a:pt x="5082" y="11644"/>
                    <a:pt x="5082" y="11601"/>
                    <a:pt x="5121" y="11601"/>
                  </a:cubicBezTo>
                  <a:cubicBezTo>
                    <a:pt x="5203" y="11562"/>
                    <a:pt x="5246" y="11562"/>
                    <a:pt x="5328" y="11519"/>
                  </a:cubicBezTo>
                  <a:cubicBezTo>
                    <a:pt x="5388" y="11500"/>
                    <a:pt x="5460" y="11490"/>
                    <a:pt x="5531" y="11490"/>
                  </a:cubicBezTo>
                  <a:cubicBezTo>
                    <a:pt x="5603" y="11490"/>
                    <a:pt x="5675" y="11500"/>
                    <a:pt x="5738" y="11519"/>
                  </a:cubicBezTo>
                  <a:cubicBezTo>
                    <a:pt x="6023" y="11562"/>
                    <a:pt x="6311" y="11726"/>
                    <a:pt x="6433" y="11972"/>
                  </a:cubicBezTo>
                  <a:cubicBezTo>
                    <a:pt x="6475" y="12054"/>
                    <a:pt x="6514" y="12136"/>
                    <a:pt x="6514" y="12175"/>
                  </a:cubicBezTo>
                  <a:lnTo>
                    <a:pt x="6557" y="12300"/>
                  </a:lnTo>
                  <a:lnTo>
                    <a:pt x="6842" y="13241"/>
                  </a:lnTo>
                  <a:cubicBezTo>
                    <a:pt x="6877" y="13342"/>
                    <a:pt x="6965" y="13416"/>
                    <a:pt x="7064" y="13416"/>
                  </a:cubicBezTo>
                  <a:cubicBezTo>
                    <a:pt x="7086" y="13416"/>
                    <a:pt x="7108" y="13412"/>
                    <a:pt x="7131" y="13404"/>
                  </a:cubicBezTo>
                  <a:cubicBezTo>
                    <a:pt x="7295" y="13365"/>
                    <a:pt x="7377" y="13201"/>
                    <a:pt x="7334" y="13077"/>
                  </a:cubicBezTo>
                  <a:lnTo>
                    <a:pt x="7049" y="12136"/>
                  </a:lnTo>
                  <a:lnTo>
                    <a:pt x="7006" y="12054"/>
                  </a:lnTo>
                  <a:cubicBezTo>
                    <a:pt x="7006" y="11972"/>
                    <a:pt x="6967" y="11929"/>
                    <a:pt x="6967" y="11890"/>
                  </a:cubicBezTo>
                  <a:cubicBezTo>
                    <a:pt x="7131" y="11601"/>
                    <a:pt x="7377" y="11356"/>
                    <a:pt x="7704" y="11110"/>
                  </a:cubicBezTo>
                  <a:lnTo>
                    <a:pt x="8032" y="11519"/>
                  </a:lnTo>
                  <a:cubicBezTo>
                    <a:pt x="8114" y="11601"/>
                    <a:pt x="8196" y="11683"/>
                    <a:pt x="8278" y="11683"/>
                  </a:cubicBezTo>
                  <a:cubicBezTo>
                    <a:pt x="8360" y="11726"/>
                    <a:pt x="9016" y="12011"/>
                    <a:pt x="10202" y="12054"/>
                  </a:cubicBezTo>
                  <a:cubicBezTo>
                    <a:pt x="10366" y="12054"/>
                    <a:pt x="10448" y="11929"/>
                    <a:pt x="10448" y="11765"/>
                  </a:cubicBezTo>
                  <a:cubicBezTo>
                    <a:pt x="10491" y="11644"/>
                    <a:pt x="10366" y="11519"/>
                    <a:pt x="10202" y="11519"/>
                  </a:cubicBezTo>
                  <a:cubicBezTo>
                    <a:pt x="9098" y="11480"/>
                    <a:pt x="8481" y="11234"/>
                    <a:pt x="8481" y="11234"/>
                  </a:cubicBezTo>
                  <a:cubicBezTo>
                    <a:pt x="8442" y="11234"/>
                    <a:pt x="8442" y="11192"/>
                    <a:pt x="8442" y="11192"/>
                  </a:cubicBezTo>
                  <a:lnTo>
                    <a:pt x="6393" y="8815"/>
                  </a:lnTo>
                  <a:cubicBezTo>
                    <a:pt x="6351" y="8776"/>
                    <a:pt x="6351" y="8733"/>
                    <a:pt x="6351" y="8651"/>
                  </a:cubicBezTo>
                  <a:cubicBezTo>
                    <a:pt x="6351" y="8612"/>
                    <a:pt x="6393" y="8569"/>
                    <a:pt x="6433" y="8530"/>
                  </a:cubicBezTo>
                  <a:cubicBezTo>
                    <a:pt x="6474" y="8489"/>
                    <a:pt x="6525" y="8468"/>
                    <a:pt x="6577" y="8468"/>
                  </a:cubicBezTo>
                  <a:cubicBezTo>
                    <a:pt x="6628" y="8468"/>
                    <a:pt x="6680" y="8489"/>
                    <a:pt x="6721" y="8530"/>
                  </a:cubicBezTo>
                  <a:lnTo>
                    <a:pt x="8809" y="10333"/>
                  </a:lnTo>
                  <a:cubicBezTo>
                    <a:pt x="8891" y="10372"/>
                    <a:pt x="8934" y="10415"/>
                    <a:pt x="9016" y="10415"/>
                  </a:cubicBezTo>
                  <a:cubicBezTo>
                    <a:pt x="9107" y="10407"/>
                    <a:pt x="9199" y="10404"/>
                    <a:pt x="9292" y="10404"/>
                  </a:cubicBezTo>
                  <a:cubicBezTo>
                    <a:pt x="9743" y="10404"/>
                    <a:pt x="10219" y="10489"/>
                    <a:pt x="10694" y="10661"/>
                  </a:cubicBezTo>
                  <a:cubicBezTo>
                    <a:pt x="10716" y="10667"/>
                    <a:pt x="10737" y="10671"/>
                    <a:pt x="10758" y="10671"/>
                  </a:cubicBezTo>
                  <a:cubicBezTo>
                    <a:pt x="10859" y="10671"/>
                    <a:pt x="10954" y="10597"/>
                    <a:pt x="11022" y="10497"/>
                  </a:cubicBezTo>
                  <a:cubicBezTo>
                    <a:pt x="11065" y="10372"/>
                    <a:pt x="10983" y="10208"/>
                    <a:pt x="10858" y="10169"/>
                  </a:cubicBezTo>
                  <a:cubicBezTo>
                    <a:pt x="10612" y="10087"/>
                    <a:pt x="10409" y="10044"/>
                    <a:pt x="10202" y="10005"/>
                  </a:cubicBezTo>
                  <a:cubicBezTo>
                    <a:pt x="10409" y="9923"/>
                    <a:pt x="10573" y="9841"/>
                    <a:pt x="10694" y="9716"/>
                  </a:cubicBezTo>
                  <a:cubicBezTo>
                    <a:pt x="10819" y="9759"/>
                    <a:pt x="10983" y="9798"/>
                    <a:pt x="11104" y="9798"/>
                  </a:cubicBezTo>
                  <a:cubicBezTo>
                    <a:pt x="11350" y="9841"/>
                    <a:pt x="11596" y="9841"/>
                    <a:pt x="11842" y="9841"/>
                  </a:cubicBezTo>
                  <a:cubicBezTo>
                    <a:pt x="12005" y="9841"/>
                    <a:pt x="12087" y="9716"/>
                    <a:pt x="12087" y="9553"/>
                  </a:cubicBezTo>
                  <a:cubicBezTo>
                    <a:pt x="12087" y="9431"/>
                    <a:pt x="11966" y="9307"/>
                    <a:pt x="11802" y="9307"/>
                  </a:cubicBezTo>
                  <a:cubicBezTo>
                    <a:pt x="11699" y="9328"/>
                    <a:pt x="11597" y="9339"/>
                    <a:pt x="11494" y="9339"/>
                  </a:cubicBezTo>
                  <a:cubicBezTo>
                    <a:pt x="11392" y="9339"/>
                    <a:pt x="11289" y="9328"/>
                    <a:pt x="11186" y="9307"/>
                  </a:cubicBezTo>
                  <a:cubicBezTo>
                    <a:pt x="10612" y="9225"/>
                    <a:pt x="10081" y="8979"/>
                    <a:pt x="9629" y="8612"/>
                  </a:cubicBezTo>
                  <a:cubicBezTo>
                    <a:pt x="9875" y="8530"/>
                    <a:pt x="10081" y="8366"/>
                    <a:pt x="10202" y="8120"/>
                  </a:cubicBezTo>
                  <a:cubicBezTo>
                    <a:pt x="10245" y="7995"/>
                    <a:pt x="10202" y="7874"/>
                    <a:pt x="10081" y="7792"/>
                  </a:cubicBezTo>
                  <a:cubicBezTo>
                    <a:pt x="10046" y="7769"/>
                    <a:pt x="10008" y="7759"/>
                    <a:pt x="9970" y="7759"/>
                  </a:cubicBezTo>
                  <a:cubicBezTo>
                    <a:pt x="9871" y="7759"/>
                    <a:pt x="9770" y="7826"/>
                    <a:pt x="9711" y="7913"/>
                  </a:cubicBezTo>
                  <a:cubicBezTo>
                    <a:pt x="9671" y="8038"/>
                    <a:pt x="9507" y="8159"/>
                    <a:pt x="9344" y="8159"/>
                  </a:cubicBezTo>
                  <a:cubicBezTo>
                    <a:pt x="9301" y="8159"/>
                    <a:pt x="9262" y="8202"/>
                    <a:pt x="9219" y="8202"/>
                  </a:cubicBezTo>
                  <a:cubicBezTo>
                    <a:pt x="8852" y="7750"/>
                    <a:pt x="8645" y="7258"/>
                    <a:pt x="8563" y="6684"/>
                  </a:cubicBezTo>
                  <a:cubicBezTo>
                    <a:pt x="8442" y="5743"/>
                    <a:pt x="8770" y="4799"/>
                    <a:pt x="9426" y="4144"/>
                  </a:cubicBezTo>
                  <a:cubicBezTo>
                    <a:pt x="10023" y="3580"/>
                    <a:pt x="10773" y="3259"/>
                    <a:pt x="11571" y="3259"/>
                  </a:cubicBezTo>
                  <a:close/>
                  <a:moveTo>
                    <a:pt x="8887" y="1"/>
                  </a:moveTo>
                  <a:cubicBezTo>
                    <a:pt x="8779" y="1"/>
                    <a:pt x="8671" y="3"/>
                    <a:pt x="8563" y="7"/>
                  </a:cubicBezTo>
                  <a:cubicBezTo>
                    <a:pt x="6351" y="46"/>
                    <a:pt x="4220" y="990"/>
                    <a:pt x="2623" y="2547"/>
                  </a:cubicBezTo>
                  <a:cubicBezTo>
                    <a:pt x="1066" y="4144"/>
                    <a:pt x="122" y="6274"/>
                    <a:pt x="83" y="8487"/>
                  </a:cubicBezTo>
                  <a:cubicBezTo>
                    <a:pt x="1" y="10743"/>
                    <a:pt x="778" y="12873"/>
                    <a:pt x="2253" y="14552"/>
                  </a:cubicBezTo>
                  <a:cubicBezTo>
                    <a:pt x="2295" y="14594"/>
                    <a:pt x="2377" y="14634"/>
                    <a:pt x="2459" y="14634"/>
                  </a:cubicBezTo>
                  <a:cubicBezTo>
                    <a:pt x="2499" y="14634"/>
                    <a:pt x="2581" y="14594"/>
                    <a:pt x="2623" y="14552"/>
                  </a:cubicBezTo>
                  <a:cubicBezTo>
                    <a:pt x="2705" y="14470"/>
                    <a:pt x="2745" y="14306"/>
                    <a:pt x="2623" y="14224"/>
                  </a:cubicBezTo>
                  <a:cubicBezTo>
                    <a:pt x="1269" y="12627"/>
                    <a:pt x="532" y="10618"/>
                    <a:pt x="574" y="8530"/>
                  </a:cubicBezTo>
                  <a:cubicBezTo>
                    <a:pt x="656" y="6399"/>
                    <a:pt x="1515" y="4432"/>
                    <a:pt x="2990" y="2914"/>
                  </a:cubicBezTo>
                  <a:cubicBezTo>
                    <a:pt x="3728" y="2177"/>
                    <a:pt x="4630" y="1603"/>
                    <a:pt x="5574" y="1193"/>
                  </a:cubicBezTo>
                  <a:lnTo>
                    <a:pt x="5574" y="1193"/>
                  </a:lnTo>
                  <a:cubicBezTo>
                    <a:pt x="5449" y="1275"/>
                    <a:pt x="5367" y="1357"/>
                    <a:pt x="5285" y="1482"/>
                  </a:cubicBezTo>
                  <a:cubicBezTo>
                    <a:pt x="4754" y="2137"/>
                    <a:pt x="4548" y="2957"/>
                    <a:pt x="4754" y="3898"/>
                  </a:cubicBezTo>
                  <a:cubicBezTo>
                    <a:pt x="4793" y="4226"/>
                    <a:pt x="4957" y="4553"/>
                    <a:pt x="5082" y="4842"/>
                  </a:cubicBezTo>
                  <a:cubicBezTo>
                    <a:pt x="5410" y="5455"/>
                    <a:pt x="5656" y="5907"/>
                    <a:pt x="5082" y="6809"/>
                  </a:cubicBezTo>
                  <a:cubicBezTo>
                    <a:pt x="4548" y="7668"/>
                    <a:pt x="4384" y="8651"/>
                    <a:pt x="4630" y="9553"/>
                  </a:cubicBezTo>
                  <a:cubicBezTo>
                    <a:pt x="4793" y="10087"/>
                    <a:pt x="5121" y="10579"/>
                    <a:pt x="5531" y="10988"/>
                  </a:cubicBezTo>
                  <a:cubicBezTo>
                    <a:pt x="5410" y="10988"/>
                    <a:pt x="5285" y="10988"/>
                    <a:pt x="5203" y="11028"/>
                  </a:cubicBezTo>
                  <a:cubicBezTo>
                    <a:pt x="5082" y="11070"/>
                    <a:pt x="5000" y="11110"/>
                    <a:pt x="4875" y="11152"/>
                  </a:cubicBezTo>
                  <a:cubicBezTo>
                    <a:pt x="4836" y="11192"/>
                    <a:pt x="4793" y="11192"/>
                    <a:pt x="4754" y="11234"/>
                  </a:cubicBezTo>
                  <a:lnTo>
                    <a:pt x="4711" y="11234"/>
                  </a:lnTo>
                  <a:lnTo>
                    <a:pt x="4426" y="11480"/>
                  </a:lnTo>
                  <a:cubicBezTo>
                    <a:pt x="4344" y="11398"/>
                    <a:pt x="4302" y="11316"/>
                    <a:pt x="4220" y="11192"/>
                  </a:cubicBezTo>
                  <a:cubicBezTo>
                    <a:pt x="4077" y="11015"/>
                    <a:pt x="3873" y="10898"/>
                    <a:pt x="3661" y="10898"/>
                  </a:cubicBezTo>
                  <a:cubicBezTo>
                    <a:pt x="3629" y="10898"/>
                    <a:pt x="3597" y="10901"/>
                    <a:pt x="3564" y="10906"/>
                  </a:cubicBezTo>
                  <a:cubicBezTo>
                    <a:pt x="3197" y="10988"/>
                    <a:pt x="2908" y="11316"/>
                    <a:pt x="2990" y="11683"/>
                  </a:cubicBezTo>
                  <a:cubicBezTo>
                    <a:pt x="3033" y="11972"/>
                    <a:pt x="3197" y="12749"/>
                    <a:pt x="3197" y="12831"/>
                  </a:cubicBezTo>
                  <a:lnTo>
                    <a:pt x="3236" y="12913"/>
                  </a:lnTo>
                  <a:lnTo>
                    <a:pt x="3236" y="12995"/>
                  </a:lnTo>
                  <a:lnTo>
                    <a:pt x="3279" y="12995"/>
                  </a:lnTo>
                  <a:cubicBezTo>
                    <a:pt x="3279" y="13037"/>
                    <a:pt x="3318" y="13119"/>
                    <a:pt x="3361" y="13159"/>
                  </a:cubicBezTo>
                  <a:cubicBezTo>
                    <a:pt x="3443" y="13283"/>
                    <a:pt x="3525" y="13404"/>
                    <a:pt x="3646" y="13447"/>
                  </a:cubicBezTo>
                  <a:cubicBezTo>
                    <a:pt x="3849" y="13582"/>
                    <a:pt x="4080" y="13661"/>
                    <a:pt x="4315" y="13661"/>
                  </a:cubicBezTo>
                  <a:cubicBezTo>
                    <a:pt x="4365" y="13661"/>
                    <a:pt x="4415" y="13658"/>
                    <a:pt x="4466" y="13650"/>
                  </a:cubicBezTo>
                  <a:cubicBezTo>
                    <a:pt x="4590" y="13650"/>
                    <a:pt x="4754" y="13611"/>
                    <a:pt x="4875" y="13529"/>
                  </a:cubicBezTo>
                  <a:lnTo>
                    <a:pt x="5121" y="13404"/>
                  </a:lnTo>
                  <a:lnTo>
                    <a:pt x="5531" y="14676"/>
                  </a:lnTo>
                  <a:cubicBezTo>
                    <a:pt x="5738" y="15332"/>
                    <a:pt x="6351" y="15742"/>
                    <a:pt x="7006" y="15742"/>
                  </a:cubicBezTo>
                  <a:cubicBezTo>
                    <a:pt x="7131" y="15742"/>
                    <a:pt x="7252" y="15742"/>
                    <a:pt x="7416" y="15699"/>
                  </a:cubicBezTo>
                  <a:cubicBezTo>
                    <a:pt x="8973" y="15289"/>
                    <a:pt x="11842" y="13939"/>
                    <a:pt x="13808" y="9185"/>
                  </a:cubicBezTo>
                  <a:cubicBezTo>
                    <a:pt x="13851" y="9061"/>
                    <a:pt x="13933" y="8940"/>
                    <a:pt x="14015" y="8858"/>
                  </a:cubicBezTo>
                  <a:cubicBezTo>
                    <a:pt x="14835" y="8120"/>
                    <a:pt x="15202" y="7055"/>
                    <a:pt x="15120" y="5947"/>
                  </a:cubicBezTo>
                  <a:cubicBezTo>
                    <a:pt x="14956" y="4307"/>
                    <a:pt x="13687" y="2957"/>
                    <a:pt x="12048" y="2750"/>
                  </a:cubicBezTo>
                  <a:cubicBezTo>
                    <a:pt x="11909" y="2735"/>
                    <a:pt x="11770" y="2728"/>
                    <a:pt x="11632" y="2728"/>
                  </a:cubicBezTo>
                  <a:cubicBezTo>
                    <a:pt x="10668" y="2728"/>
                    <a:pt x="9737" y="3094"/>
                    <a:pt x="9055" y="3776"/>
                  </a:cubicBezTo>
                  <a:cubicBezTo>
                    <a:pt x="8278" y="4553"/>
                    <a:pt x="7908" y="5661"/>
                    <a:pt x="8072" y="6766"/>
                  </a:cubicBezTo>
                  <a:cubicBezTo>
                    <a:pt x="8154" y="7504"/>
                    <a:pt x="8524" y="8241"/>
                    <a:pt x="9055" y="8815"/>
                  </a:cubicBezTo>
                  <a:cubicBezTo>
                    <a:pt x="9344" y="9103"/>
                    <a:pt x="9671" y="9307"/>
                    <a:pt x="10039" y="9513"/>
                  </a:cubicBezTo>
                  <a:cubicBezTo>
                    <a:pt x="9875" y="9595"/>
                    <a:pt x="9629" y="9677"/>
                    <a:pt x="9426" y="9759"/>
                  </a:cubicBezTo>
                  <a:lnTo>
                    <a:pt x="9055" y="9880"/>
                  </a:lnTo>
                  <a:lnTo>
                    <a:pt x="7049" y="8120"/>
                  </a:lnTo>
                  <a:cubicBezTo>
                    <a:pt x="6905" y="8017"/>
                    <a:pt x="6730" y="7965"/>
                    <a:pt x="6561" y="7965"/>
                  </a:cubicBezTo>
                  <a:cubicBezTo>
                    <a:pt x="6392" y="7965"/>
                    <a:pt x="6228" y="8017"/>
                    <a:pt x="6105" y="8120"/>
                  </a:cubicBezTo>
                  <a:cubicBezTo>
                    <a:pt x="5941" y="8241"/>
                    <a:pt x="5859" y="8448"/>
                    <a:pt x="5820" y="8612"/>
                  </a:cubicBezTo>
                  <a:cubicBezTo>
                    <a:pt x="5820" y="8815"/>
                    <a:pt x="5901" y="9022"/>
                    <a:pt x="6023" y="9143"/>
                  </a:cubicBezTo>
                  <a:lnTo>
                    <a:pt x="7334" y="10743"/>
                  </a:lnTo>
                  <a:cubicBezTo>
                    <a:pt x="7131" y="10906"/>
                    <a:pt x="6967" y="11070"/>
                    <a:pt x="6803" y="11234"/>
                  </a:cubicBezTo>
                  <a:cubicBezTo>
                    <a:pt x="5941" y="10824"/>
                    <a:pt x="5367" y="10169"/>
                    <a:pt x="5121" y="9389"/>
                  </a:cubicBezTo>
                  <a:cubicBezTo>
                    <a:pt x="4918" y="8651"/>
                    <a:pt x="5039" y="7832"/>
                    <a:pt x="5492" y="7094"/>
                  </a:cubicBezTo>
                  <a:cubicBezTo>
                    <a:pt x="6229" y="5947"/>
                    <a:pt x="5859" y="5252"/>
                    <a:pt x="5574" y="4596"/>
                  </a:cubicBezTo>
                  <a:cubicBezTo>
                    <a:pt x="5410" y="4307"/>
                    <a:pt x="5285" y="4062"/>
                    <a:pt x="5246" y="3776"/>
                  </a:cubicBezTo>
                  <a:cubicBezTo>
                    <a:pt x="5082" y="2996"/>
                    <a:pt x="5246" y="2341"/>
                    <a:pt x="5695" y="1810"/>
                  </a:cubicBezTo>
                  <a:cubicBezTo>
                    <a:pt x="6433" y="908"/>
                    <a:pt x="7868" y="538"/>
                    <a:pt x="8727" y="498"/>
                  </a:cubicBezTo>
                  <a:cubicBezTo>
                    <a:pt x="10776" y="498"/>
                    <a:pt x="12743" y="1193"/>
                    <a:pt x="14300" y="2547"/>
                  </a:cubicBezTo>
                  <a:cubicBezTo>
                    <a:pt x="14337" y="2602"/>
                    <a:pt x="14391" y="2624"/>
                    <a:pt x="14447" y="2624"/>
                  </a:cubicBezTo>
                  <a:cubicBezTo>
                    <a:pt x="14514" y="2624"/>
                    <a:pt x="14583" y="2592"/>
                    <a:pt x="14628" y="2547"/>
                  </a:cubicBezTo>
                  <a:cubicBezTo>
                    <a:pt x="14753" y="2423"/>
                    <a:pt x="14710" y="2259"/>
                    <a:pt x="14628" y="2177"/>
                  </a:cubicBezTo>
                  <a:cubicBezTo>
                    <a:pt x="13030" y="772"/>
                    <a:pt x="11022" y="1"/>
                    <a:pt x="88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74" name="Google Shape;1174;p44"/>
            <p:cNvSpPr/>
            <p:nvPr/>
          </p:nvSpPr>
          <p:spPr>
            <a:xfrm>
              <a:off x="4785125" y="3399275"/>
              <a:ext cx="367750" cy="366150"/>
            </a:xfrm>
            <a:custGeom>
              <a:avLst/>
              <a:gdLst/>
              <a:ahLst/>
              <a:cxnLst/>
              <a:rect l="l" t="t" r="r" b="b"/>
              <a:pathLst>
                <a:path w="14710" h="14646" extrusionOk="0">
                  <a:moveTo>
                    <a:pt x="12275" y="1"/>
                  </a:moveTo>
                  <a:cubicBezTo>
                    <a:pt x="12220" y="1"/>
                    <a:pt x="12166" y="21"/>
                    <a:pt x="12129" y="58"/>
                  </a:cubicBezTo>
                  <a:cubicBezTo>
                    <a:pt x="12005" y="140"/>
                    <a:pt x="12005" y="304"/>
                    <a:pt x="12087" y="425"/>
                  </a:cubicBezTo>
                  <a:cubicBezTo>
                    <a:pt x="13480" y="1982"/>
                    <a:pt x="14218" y="4031"/>
                    <a:pt x="14136" y="6123"/>
                  </a:cubicBezTo>
                  <a:cubicBezTo>
                    <a:pt x="14054" y="8211"/>
                    <a:pt x="13234" y="10220"/>
                    <a:pt x="11720" y="11695"/>
                  </a:cubicBezTo>
                  <a:cubicBezTo>
                    <a:pt x="10244" y="13210"/>
                    <a:pt x="8235" y="14029"/>
                    <a:pt x="6147" y="14111"/>
                  </a:cubicBezTo>
                  <a:cubicBezTo>
                    <a:pt x="6042" y="14116"/>
                    <a:pt x="5937" y="14118"/>
                    <a:pt x="5832" y="14118"/>
                  </a:cubicBezTo>
                  <a:cubicBezTo>
                    <a:pt x="3851" y="14118"/>
                    <a:pt x="1928" y="13386"/>
                    <a:pt x="449" y="12063"/>
                  </a:cubicBezTo>
                  <a:cubicBezTo>
                    <a:pt x="395" y="12026"/>
                    <a:pt x="332" y="12006"/>
                    <a:pt x="272" y="12006"/>
                  </a:cubicBezTo>
                  <a:cubicBezTo>
                    <a:pt x="198" y="12006"/>
                    <a:pt x="127" y="12036"/>
                    <a:pt x="82" y="12105"/>
                  </a:cubicBezTo>
                  <a:cubicBezTo>
                    <a:pt x="0" y="12187"/>
                    <a:pt x="0" y="12351"/>
                    <a:pt x="121" y="12433"/>
                  </a:cubicBezTo>
                  <a:cubicBezTo>
                    <a:pt x="1721" y="13866"/>
                    <a:pt x="3770" y="14646"/>
                    <a:pt x="5901" y="14646"/>
                  </a:cubicBezTo>
                  <a:lnTo>
                    <a:pt x="6147" y="14646"/>
                  </a:lnTo>
                  <a:cubicBezTo>
                    <a:pt x="8399" y="14564"/>
                    <a:pt x="10490" y="13662"/>
                    <a:pt x="12087" y="12063"/>
                  </a:cubicBezTo>
                  <a:cubicBezTo>
                    <a:pt x="13687" y="10466"/>
                    <a:pt x="14588" y="8375"/>
                    <a:pt x="14670" y="6123"/>
                  </a:cubicBezTo>
                  <a:cubicBezTo>
                    <a:pt x="14709" y="3910"/>
                    <a:pt x="13932" y="1736"/>
                    <a:pt x="12457" y="97"/>
                  </a:cubicBezTo>
                  <a:cubicBezTo>
                    <a:pt x="12412" y="31"/>
                    <a:pt x="1234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175" name="Google Shape;1175;p44"/>
          <p:cNvSpPr/>
          <p:nvPr/>
        </p:nvSpPr>
        <p:spPr>
          <a:xfrm rot="2916520">
            <a:off x="7306402" y="3508375"/>
            <a:ext cx="127478" cy="315262"/>
          </a:xfrm>
          <a:custGeom>
            <a:avLst/>
            <a:gdLst/>
            <a:ahLst/>
            <a:cxnLst/>
            <a:rect l="l" t="t" r="r" b="b"/>
            <a:pathLst>
              <a:path w="7092" h="17539" extrusionOk="0">
                <a:moveTo>
                  <a:pt x="3567" y="5530"/>
                </a:moveTo>
                <a:cubicBezTo>
                  <a:pt x="4098" y="5940"/>
                  <a:pt x="4551" y="6350"/>
                  <a:pt x="4878" y="6842"/>
                </a:cubicBezTo>
                <a:lnTo>
                  <a:pt x="2213" y="6842"/>
                </a:lnTo>
                <a:cubicBezTo>
                  <a:pt x="2541" y="6350"/>
                  <a:pt x="2993" y="5940"/>
                  <a:pt x="3567" y="5530"/>
                </a:cubicBezTo>
                <a:close/>
                <a:moveTo>
                  <a:pt x="5206" y="7376"/>
                </a:moveTo>
                <a:cubicBezTo>
                  <a:pt x="5370" y="7704"/>
                  <a:pt x="5452" y="8071"/>
                  <a:pt x="5491" y="8481"/>
                </a:cubicBezTo>
                <a:lnTo>
                  <a:pt x="1600" y="8481"/>
                </a:lnTo>
                <a:cubicBezTo>
                  <a:pt x="1640" y="8071"/>
                  <a:pt x="1764" y="7704"/>
                  <a:pt x="1885" y="7376"/>
                </a:cubicBezTo>
                <a:close/>
                <a:moveTo>
                  <a:pt x="5491" y="9015"/>
                </a:moveTo>
                <a:cubicBezTo>
                  <a:pt x="5452" y="9425"/>
                  <a:pt x="5370" y="9792"/>
                  <a:pt x="5206" y="10162"/>
                </a:cubicBezTo>
                <a:lnTo>
                  <a:pt x="1885" y="10162"/>
                </a:lnTo>
                <a:cubicBezTo>
                  <a:pt x="1721" y="9792"/>
                  <a:pt x="1640" y="9425"/>
                  <a:pt x="1600" y="9015"/>
                </a:cubicBezTo>
                <a:close/>
                <a:moveTo>
                  <a:pt x="4878" y="10654"/>
                </a:moveTo>
                <a:cubicBezTo>
                  <a:pt x="4551" y="11146"/>
                  <a:pt x="4098" y="11556"/>
                  <a:pt x="3567" y="11965"/>
                </a:cubicBezTo>
                <a:cubicBezTo>
                  <a:pt x="2993" y="11556"/>
                  <a:pt x="2541" y="11146"/>
                  <a:pt x="2213" y="10654"/>
                </a:cubicBezTo>
                <a:close/>
                <a:moveTo>
                  <a:pt x="246" y="0"/>
                </a:moveTo>
                <a:cubicBezTo>
                  <a:pt x="125" y="0"/>
                  <a:pt x="0" y="121"/>
                  <a:pt x="0" y="246"/>
                </a:cubicBezTo>
                <a:cubicBezTo>
                  <a:pt x="0" y="1393"/>
                  <a:pt x="328" y="2334"/>
                  <a:pt x="1027" y="3236"/>
                </a:cubicBezTo>
                <a:cubicBezTo>
                  <a:pt x="1394" y="3727"/>
                  <a:pt x="1803" y="4137"/>
                  <a:pt x="2256" y="4508"/>
                </a:cubicBezTo>
                <a:cubicBezTo>
                  <a:pt x="1066" y="5491"/>
                  <a:pt x="0" y="6720"/>
                  <a:pt x="0" y="8769"/>
                </a:cubicBezTo>
                <a:cubicBezTo>
                  <a:pt x="0" y="9874"/>
                  <a:pt x="328" y="10857"/>
                  <a:pt x="1027" y="11759"/>
                </a:cubicBezTo>
                <a:cubicBezTo>
                  <a:pt x="1394" y="12211"/>
                  <a:pt x="1803" y="12621"/>
                  <a:pt x="2256" y="12988"/>
                </a:cubicBezTo>
                <a:cubicBezTo>
                  <a:pt x="1066" y="14014"/>
                  <a:pt x="0" y="15244"/>
                  <a:pt x="0" y="17250"/>
                </a:cubicBezTo>
                <a:cubicBezTo>
                  <a:pt x="0" y="17414"/>
                  <a:pt x="125" y="17538"/>
                  <a:pt x="246" y="17538"/>
                </a:cubicBezTo>
                <a:cubicBezTo>
                  <a:pt x="410" y="17538"/>
                  <a:pt x="492" y="17414"/>
                  <a:pt x="492" y="17250"/>
                </a:cubicBezTo>
                <a:cubicBezTo>
                  <a:pt x="492" y="15326"/>
                  <a:pt x="1600" y="14218"/>
                  <a:pt x="2666" y="13359"/>
                </a:cubicBezTo>
                <a:cubicBezTo>
                  <a:pt x="2787" y="13441"/>
                  <a:pt x="2911" y="13562"/>
                  <a:pt x="3033" y="13644"/>
                </a:cubicBezTo>
                <a:cubicBezTo>
                  <a:pt x="4344" y="14627"/>
                  <a:pt x="5370" y="15447"/>
                  <a:pt x="5491" y="17004"/>
                </a:cubicBezTo>
                <a:lnTo>
                  <a:pt x="1600" y="17004"/>
                </a:lnTo>
                <a:cubicBezTo>
                  <a:pt x="1640" y="16676"/>
                  <a:pt x="1721" y="16266"/>
                  <a:pt x="1885" y="15857"/>
                </a:cubicBezTo>
                <a:lnTo>
                  <a:pt x="4098" y="15857"/>
                </a:lnTo>
                <a:cubicBezTo>
                  <a:pt x="4223" y="15857"/>
                  <a:pt x="4344" y="15775"/>
                  <a:pt x="4344" y="15611"/>
                </a:cubicBezTo>
                <a:cubicBezTo>
                  <a:pt x="4344" y="15489"/>
                  <a:pt x="4223" y="15365"/>
                  <a:pt x="4098" y="15365"/>
                </a:cubicBezTo>
                <a:lnTo>
                  <a:pt x="2213" y="15365"/>
                </a:lnTo>
                <a:cubicBezTo>
                  <a:pt x="2377" y="15119"/>
                  <a:pt x="2623" y="14834"/>
                  <a:pt x="2911" y="14588"/>
                </a:cubicBezTo>
                <a:cubicBezTo>
                  <a:pt x="2993" y="14506"/>
                  <a:pt x="2993" y="14342"/>
                  <a:pt x="2911" y="14218"/>
                </a:cubicBezTo>
                <a:cubicBezTo>
                  <a:pt x="2870" y="14157"/>
                  <a:pt x="2809" y="14127"/>
                  <a:pt x="2742" y="14127"/>
                </a:cubicBezTo>
                <a:cubicBezTo>
                  <a:pt x="2675" y="14127"/>
                  <a:pt x="2603" y="14157"/>
                  <a:pt x="2541" y="14218"/>
                </a:cubicBezTo>
                <a:cubicBezTo>
                  <a:pt x="1846" y="14873"/>
                  <a:pt x="1108" y="15735"/>
                  <a:pt x="1108" y="17250"/>
                </a:cubicBezTo>
                <a:cubicBezTo>
                  <a:pt x="1108" y="17414"/>
                  <a:pt x="1190" y="17538"/>
                  <a:pt x="1354" y="17538"/>
                </a:cubicBezTo>
                <a:lnTo>
                  <a:pt x="5737" y="17538"/>
                </a:lnTo>
                <a:cubicBezTo>
                  <a:pt x="5901" y="17538"/>
                  <a:pt x="5983" y="17414"/>
                  <a:pt x="5983" y="17250"/>
                </a:cubicBezTo>
                <a:cubicBezTo>
                  <a:pt x="5983" y="15283"/>
                  <a:pt x="4714" y="14300"/>
                  <a:pt x="3361" y="13234"/>
                </a:cubicBezTo>
                <a:cubicBezTo>
                  <a:pt x="2666" y="12703"/>
                  <a:pt x="1967" y="12129"/>
                  <a:pt x="1436" y="11431"/>
                </a:cubicBezTo>
                <a:cubicBezTo>
                  <a:pt x="820" y="10654"/>
                  <a:pt x="492" y="9753"/>
                  <a:pt x="492" y="8769"/>
                </a:cubicBezTo>
                <a:cubicBezTo>
                  <a:pt x="492" y="6802"/>
                  <a:pt x="1600" y="5694"/>
                  <a:pt x="2666" y="4835"/>
                </a:cubicBezTo>
                <a:cubicBezTo>
                  <a:pt x="2787" y="4917"/>
                  <a:pt x="2911" y="5039"/>
                  <a:pt x="3033" y="5121"/>
                </a:cubicBezTo>
                <a:cubicBezTo>
                  <a:pt x="3075" y="5163"/>
                  <a:pt x="3115" y="5163"/>
                  <a:pt x="3115" y="5203"/>
                </a:cubicBezTo>
                <a:cubicBezTo>
                  <a:pt x="2010" y="6104"/>
                  <a:pt x="1108" y="7048"/>
                  <a:pt x="1108" y="8769"/>
                </a:cubicBezTo>
                <a:cubicBezTo>
                  <a:pt x="1108" y="10736"/>
                  <a:pt x="2377" y="11720"/>
                  <a:pt x="3731" y="12785"/>
                </a:cubicBezTo>
                <a:cubicBezTo>
                  <a:pt x="4426" y="13316"/>
                  <a:pt x="5124" y="13850"/>
                  <a:pt x="5698" y="14588"/>
                </a:cubicBezTo>
                <a:cubicBezTo>
                  <a:pt x="6272" y="15365"/>
                  <a:pt x="6599" y="16266"/>
                  <a:pt x="6599" y="17250"/>
                </a:cubicBezTo>
                <a:cubicBezTo>
                  <a:pt x="6599" y="17414"/>
                  <a:pt x="6681" y="17538"/>
                  <a:pt x="6845" y="17538"/>
                </a:cubicBezTo>
                <a:cubicBezTo>
                  <a:pt x="6967" y="17538"/>
                  <a:pt x="7091" y="17414"/>
                  <a:pt x="7091" y="17250"/>
                </a:cubicBezTo>
                <a:cubicBezTo>
                  <a:pt x="7091" y="16145"/>
                  <a:pt x="6763" y="15162"/>
                  <a:pt x="6065" y="14260"/>
                </a:cubicBezTo>
                <a:cubicBezTo>
                  <a:pt x="5698" y="13768"/>
                  <a:pt x="5288" y="13398"/>
                  <a:pt x="4836" y="12988"/>
                </a:cubicBezTo>
                <a:cubicBezTo>
                  <a:pt x="6026" y="12005"/>
                  <a:pt x="7091" y="10775"/>
                  <a:pt x="7091" y="8769"/>
                </a:cubicBezTo>
                <a:cubicBezTo>
                  <a:pt x="7091" y="7622"/>
                  <a:pt x="6763" y="6638"/>
                  <a:pt x="6065" y="5776"/>
                </a:cubicBezTo>
                <a:cubicBezTo>
                  <a:pt x="5698" y="5285"/>
                  <a:pt x="5288" y="4875"/>
                  <a:pt x="4836" y="4508"/>
                </a:cubicBezTo>
                <a:cubicBezTo>
                  <a:pt x="6026" y="3482"/>
                  <a:pt x="7091" y="2252"/>
                  <a:pt x="7091" y="246"/>
                </a:cubicBezTo>
                <a:cubicBezTo>
                  <a:pt x="7091" y="121"/>
                  <a:pt x="6967" y="0"/>
                  <a:pt x="6845" y="0"/>
                </a:cubicBezTo>
                <a:cubicBezTo>
                  <a:pt x="6681" y="0"/>
                  <a:pt x="6599" y="121"/>
                  <a:pt x="6599" y="246"/>
                </a:cubicBezTo>
                <a:cubicBezTo>
                  <a:pt x="6599" y="2170"/>
                  <a:pt x="5491" y="3278"/>
                  <a:pt x="4426" y="4180"/>
                </a:cubicBezTo>
                <a:cubicBezTo>
                  <a:pt x="4305" y="4055"/>
                  <a:pt x="4180" y="3973"/>
                  <a:pt x="4059" y="3852"/>
                </a:cubicBezTo>
                <a:cubicBezTo>
                  <a:pt x="2748" y="2869"/>
                  <a:pt x="1721" y="2049"/>
                  <a:pt x="1600" y="492"/>
                </a:cubicBezTo>
                <a:lnTo>
                  <a:pt x="5491" y="492"/>
                </a:lnTo>
                <a:cubicBezTo>
                  <a:pt x="5452" y="859"/>
                  <a:pt x="5370" y="1229"/>
                  <a:pt x="5206" y="1639"/>
                </a:cubicBezTo>
                <a:lnTo>
                  <a:pt x="2993" y="1639"/>
                </a:lnTo>
                <a:cubicBezTo>
                  <a:pt x="2869" y="1639"/>
                  <a:pt x="2748" y="1761"/>
                  <a:pt x="2748" y="1885"/>
                </a:cubicBezTo>
                <a:cubicBezTo>
                  <a:pt x="2748" y="2049"/>
                  <a:pt x="2869" y="2131"/>
                  <a:pt x="2993" y="2131"/>
                </a:cubicBezTo>
                <a:lnTo>
                  <a:pt x="4878" y="2131"/>
                </a:lnTo>
                <a:cubicBezTo>
                  <a:pt x="4714" y="2416"/>
                  <a:pt x="4469" y="2662"/>
                  <a:pt x="4180" y="2908"/>
                </a:cubicBezTo>
                <a:cubicBezTo>
                  <a:pt x="4098" y="3032"/>
                  <a:pt x="4098" y="3196"/>
                  <a:pt x="4180" y="3278"/>
                </a:cubicBezTo>
                <a:cubicBezTo>
                  <a:pt x="4225" y="3345"/>
                  <a:pt x="4295" y="3375"/>
                  <a:pt x="4369" y="3375"/>
                </a:cubicBezTo>
                <a:cubicBezTo>
                  <a:pt x="4430" y="3375"/>
                  <a:pt x="4494" y="3355"/>
                  <a:pt x="4551" y="3318"/>
                </a:cubicBezTo>
                <a:cubicBezTo>
                  <a:pt x="5246" y="2623"/>
                  <a:pt x="5983" y="1761"/>
                  <a:pt x="5983" y="246"/>
                </a:cubicBezTo>
                <a:cubicBezTo>
                  <a:pt x="5983" y="121"/>
                  <a:pt x="5901" y="0"/>
                  <a:pt x="5737" y="0"/>
                </a:cubicBezTo>
                <a:lnTo>
                  <a:pt x="1354" y="0"/>
                </a:lnTo>
                <a:cubicBezTo>
                  <a:pt x="1190" y="0"/>
                  <a:pt x="1108" y="121"/>
                  <a:pt x="1108" y="246"/>
                </a:cubicBezTo>
                <a:cubicBezTo>
                  <a:pt x="1108" y="2213"/>
                  <a:pt x="2377" y="3236"/>
                  <a:pt x="3731" y="4262"/>
                </a:cubicBezTo>
                <a:cubicBezTo>
                  <a:pt x="4426" y="4793"/>
                  <a:pt x="5124" y="5367"/>
                  <a:pt x="5698" y="6065"/>
                </a:cubicBezTo>
                <a:cubicBezTo>
                  <a:pt x="6272" y="6884"/>
                  <a:pt x="6599" y="7743"/>
                  <a:pt x="6599" y="8769"/>
                </a:cubicBezTo>
                <a:cubicBezTo>
                  <a:pt x="6599" y="9628"/>
                  <a:pt x="6354" y="10408"/>
                  <a:pt x="5901" y="11103"/>
                </a:cubicBezTo>
                <a:cubicBezTo>
                  <a:pt x="5491" y="11759"/>
                  <a:pt x="4918" y="12251"/>
                  <a:pt x="4426" y="12660"/>
                </a:cubicBezTo>
                <a:cubicBezTo>
                  <a:pt x="4305" y="12578"/>
                  <a:pt x="4180" y="12457"/>
                  <a:pt x="4059" y="12375"/>
                </a:cubicBezTo>
                <a:cubicBezTo>
                  <a:pt x="4016" y="12333"/>
                  <a:pt x="3977" y="12333"/>
                  <a:pt x="3977" y="12293"/>
                </a:cubicBezTo>
                <a:cubicBezTo>
                  <a:pt x="5082" y="11392"/>
                  <a:pt x="5983" y="10448"/>
                  <a:pt x="5983" y="8769"/>
                </a:cubicBezTo>
                <a:cubicBezTo>
                  <a:pt x="5983" y="6760"/>
                  <a:pt x="4714" y="5776"/>
                  <a:pt x="3361" y="4711"/>
                </a:cubicBezTo>
                <a:cubicBezTo>
                  <a:pt x="2666" y="4180"/>
                  <a:pt x="1967" y="3645"/>
                  <a:pt x="1436" y="2908"/>
                </a:cubicBezTo>
                <a:cubicBezTo>
                  <a:pt x="820" y="2131"/>
                  <a:pt x="492" y="1269"/>
                  <a:pt x="492" y="246"/>
                </a:cubicBezTo>
                <a:cubicBezTo>
                  <a:pt x="492" y="121"/>
                  <a:pt x="410"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68" name="Google Shape;1168;p44"/>
          <p:cNvSpPr/>
          <p:nvPr/>
        </p:nvSpPr>
        <p:spPr>
          <a:xfrm>
            <a:off x="6347431" y="2721355"/>
            <a:ext cx="426600" cy="426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176" name="Google Shape;1176;p44"/>
          <p:cNvGrpSpPr/>
          <p:nvPr/>
        </p:nvGrpSpPr>
        <p:grpSpPr>
          <a:xfrm rot="1800045">
            <a:off x="6531204" y="2776914"/>
            <a:ext cx="58989" cy="315432"/>
            <a:chOff x="4898775" y="1331375"/>
            <a:chExt cx="82000" cy="438475"/>
          </a:xfrm>
        </p:grpSpPr>
        <p:sp>
          <p:nvSpPr>
            <p:cNvPr id="1177" name="Google Shape;1177;p44"/>
            <p:cNvSpPr/>
            <p:nvPr/>
          </p:nvSpPr>
          <p:spPr>
            <a:xfrm>
              <a:off x="4898775" y="1331375"/>
              <a:ext cx="82000" cy="356525"/>
            </a:xfrm>
            <a:custGeom>
              <a:avLst/>
              <a:gdLst/>
              <a:ahLst/>
              <a:cxnLst/>
              <a:rect l="l" t="t" r="r" b="b"/>
              <a:pathLst>
                <a:path w="3280" h="14261" extrusionOk="0">
                  <a:moveTo>
                    <a:pt x="1109" y="0"/>
                  </a:moveTo>
                  <a:cubicBezTo>
                    <a:pt x="493" y="0"/>
                    <a:pt x="1" y="492"/>
                    <a:pt x="1" y="1105"/>
                  </a:cubicBezTo>
                  <a:lnTo>
                    <a:pt x="1" y="11965"/>
                  </a:lnTo>
                  <a:cubicBezTo>
                    <a:pt x="1" y="12251"/>
                    <a:pt x="126" y="12578"/>
                    <a:pt x="289" y="12785"/>
                  </a:cubicBezTo>
                  <a:lnTo>
                    <a:pt x="657" y="13316"/>
                  </a:lnTo>
                  <a:cubicBezTo>
                    <a:pt x="781" y="13441"/>
                    <a:pt x="820" y="13644"/>
                    <a:pt x="820" y="13808"/>
                  </a:cubicBezTo>
                  <a:lnTo>
                    <a:pt x="820" y="13972"/>
                  </a:lnTo>
                  <a:cubicBezTo>
                    <a:pt x="820" y="14136"/>
                    <a:pt x="945" y="14260"/>
                    <a:pt x="1109" y="14260"/>
                  </a:cubicBezTo>
                  <a:cubicBezTo>
                    <a:pt x="1230" y="14260"/>
                    <a:pt x="1355" y="14136"/>
                    <a:pt x="1355" y="13972"/>
                  </a:cubicBezTo>
                  <a:lnTo>
                    <a:pt x="1355" y="13808"/>
                  </a:lnTo>
                  <a:cubicBezTo>
                    <a:pt x="1355" y="13523"/>
                    <a:pt x="1273" y="13234"/>
                    <a:pt x="1066" y="12988"/>
                  </a:cubicBezTo>
                  <a:lnTo>
                    <a:pt x="699" y="12497"/>
                  </a:lnTo>
                  <a:cubicBezTo>
                    <a:pt x="575" y="12333"/>
                    <a:pt x="535" y="12169"/>
                    <a:pt x="535" y="11965"/>
                  </a:cubicBezTo>
                  <a:lnTo>
                    <a:pt x="535" y="1105"/>
                  </a:lnTo>
                  <a:cubicBezTo>
                    <a:pt x="535" y="777"/>
                    <a:pt x="781" y="531"/>
                    <a:pt x="1109" y="531"/>
                  </a:cubicBezTo>
                  <a:lnTo>
                    <a:pt x="2174" y="531"/>
                  </a:lnTo>
                  <a:cubicBezTo>
                    <a:pt x="2502" y="531"/>
                    <a:pt x="2748" y="777"/>
                    <a:pt x="2748" y="1105"/>
                  </a:cubicBezTo>
                  <a:cubicBezTo>
                    <a:pt x="2748" y="1229"/>
                    <a:pt x="2869" y="1351"/>
                    <a:pt x="3033" y="1351"/>
                  </a:cubicBezTo>
                  <a:cubicBezTo>
                    <a:pt x="3158" y="1351"/>
                    <a:pt x="3279" y="1229"/>
                    <a:pt x="3279" y="1105"/>
                  </a:cubicBezTo>
                  <a:cubicBezTo>
                    <a:pt x="3279" y="492"/>
                    <a:pt x="2787" y="0"/>
                    <a:pt x="2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78" name="Google Shape;1178;p44"/>
            <p:cNvSpPr/>
            <p:nvPr/>
          </p:nvSpPr>
          <p:spPr>
            <a:xfrm>
              <a:off x="4919275" y="1379475"/>
              <a:ext cx="61500" cy="390375"/>
            </a:xfrm>
            <a:custGeom>
              <a:avLst/>
              <a:gdLst/>
              <a:ahLst/>
              <a:cxnLst/>
              <a:rect l="l" t="t" r="r" b="b"/>
              <a:pathLst>
                <a:path w="2460" h="15615" extrusionOk="0">
                  <a:moveTo>
                    <a:pt x="1109" y="13441"/>
                  </a:moveTo>
                  <a:lnTo>
                    <a:pt x="1109" y="14795"/>
                  </a:lnTo>
                  <a:cubicBezTo>
                    <a:pt x="1109" y="14959"/>
                    <a:pt x="984" y="15123"/>
                    <a:pt x="820" y="15123"/>
                  </a:cubicBezTo>
                  <a:cubicBezTo>
                    <a:pt x="656" y="15123"/>
                    <a:pt x="535" y="14959"/>
                    <a:pt x="535" y="14795"/>
                  </a:cubicBezTo>
                  <a:lnTo>
                    <a:pt x="535" y="13441"/>
                  </a:lnTo>
                  <a:close/>
                  <a:moveTo>
                    <a:pt x="2213" y="0"/>
                  </a:moveTo>
                  <a:cubicBezTo>
                    <a:pt x="2049" y="0"/>
                    <a:pt x="1928" y="125"/>
                    <a:pt x="1928" y="246"/>
                  </a:cubicBezTo>
                  <a:lnTo>
                    <a:pt x="1928" y="289"/>
                  </a:lnTo>
                  <a:lnTo>
                    <a:pt x="1640" y="289"/>
                  </a:lnTo>
                  <a:cubicBezTo>
                    <a:pt x="1518" y="289"/>
                    <a:pt x="1394" y="410"/>
                    <a:pt x="1394" y="535"/>
                  </a:cubicBezTo>
                  <a:cubicBezTo>
                    <a:pt x="1394" y="699"/>
                    <a:pt x="1518" y="781"/>
                    <a:pt x="1640" y="781"/>
                  </a:cubicBezTo>
                  <a:lnTo>
                    <a:pt x="1928" y="781"/>
                  </a:lnTo>
                  <a:lnTo>
                    <a:pt x="1928" y="1928"/>
                  </a:lnTo>
                  <a:lnTo>
                    <a:pt x="1640" y="1928"/>
                  </a:lnTo>
                  <a:cubicBezTo>
                    <a:pt x="1518" y="1928"/>
                    <a:pt x="1394" y="2049"/>
                    <a:pt x="1394" y="2174"/>
                  </a:cubicBezTo>
                  <a:cubicBezTo>
                    <a:pt x="1394" y="2338"/>
                    <a:pt x="1518" y="2459"/>
                    <a:pt x="1640" y="2459"/>
                  </a:cubicBezTo>
                  <a:lnTo>
                    <a:pt x="1928" y="2459"/>
                  </a:lnTo>
                  <a:lnTo>
                    <a:pt x="1928" y="3567"/>
                  </a:lnTo>
                  <a:lnTo>
                    <a:pt x="1640" y="3567"/>
                  </a:lnTo>
                  <a:cubicBezTo>
                    <a:pt x="1518" y="3567"/>
                    <a:pt x="1394" y="3688"/>
                    <a:pt x="1394" y="3852"/>
                  </a:cubicBezTo>
                  <a:cubicBezTo>
                    <a:pt x="1394" y="3977"/>
                    <a:pt x="1518" y="4098"/>
                    <a:pt x="1640" y="4098"/>
                  </a:cubicBezTo>
                  <a:lnTo>
                    <a:pt x="1928" y="4098"/>
                  </a:lnTo>
                  <a:lnTo>
                    <a:pt x="1928" y="5206"/>
                  </a:lnTo>
                  <a:lnTo>
                    <a:pt x="1640" y="5206"/>
                  </a:lnTo>
                  <a:cubicBezTo>
                    <a:pt x="1518" y="5206"/>
                    <a:pt x="1394" y="5327"/>
                    <a:pt x="1394" y="5491"/>
                  </a:cubicBezTo>
                  <a:cubicBezTo>
                    <a:pt x="1394" y="5616"/>
                    <a:pt x="1518" y="5737"/>
                    <a:pt x="1640" y="5737"/>
                  </a:cubicBezTo>
                  <a:lnTo>
                    <a:pt x="1928" y="5737"/>
                  </a:lnTo>
                  <a:lnTo>
                    <a:pt x="1928" y="6885"/>
                  </a:lnTo>
                  <a:lnTo>
                    <a:pt x="1640" y="6885"/>
                  </a:lnTo>
                  <a:cubicBezTo>
                    <a:pt x="1518" y="6885"/>
                    <a:pt x="1394" y="6967"/>
                    <a:pt x="1394" y="7130"/>
                  </a:cubicBezTo>
                  <a:cubicBezTo>
                    <a:pt x="1394" y="7255"/>
                    <a:pt x="1518" y="7376"/>
                    <a:pt x="1640" y="7376"/>
                  </a:cubicBezTo>
                  <a:lnTo>
                    <a:pt x="1928" y="7376"/>
                  </a:lnTo>
                  <a:lnTo>
                    <a:pt x="1928" y="8524"/>
                  </a:lnTo>
                  <a:lnTo>
                    <a:pt x="1640" y="8524"/>
                  </a:lnTo>
                  <a:cubicBezTo>
                    <a:pt x="1518" y="8524"/>
                    <a:pt x="1394" y="8648"/>
                    <a:pt x="1394" y="8770"/>
                  </a:cubicBezTo>
                  <a:cubicBezTo>
                    <a:pt x="1394" y="8933"/>
                    <a:pt x="1518" y="9015"/>
                    <a:pt x="1640" y="9015"/>
                  </a:cubicBezTo>
                  <a:lnTo>
                    <a:pt x="1928" y="9015"/>
                  </a:lnTo>
                  <a:lnTo>
                    <a:pt x="1928" y="10041"/>
                  </a:lnTo>
                  <a:cubicBezTo>
                    <a:pt x="1928" y="10245"/>
                    <a:pt x="1885" y="10409"/>
                    <a:pt x="1764" y="10573"/>
                  </a:cubicBezTo>
                  <a:lnTo>
                    <a:pt x="1394" y="11064"/>
                  </a:lnTo>
                  <a:cubicBezTo>
                    <a:pt x="1230" y="11310"/>
                    <a:pt x="1109" y="11599"/>
                    <a:pt x="1109" y="11884"/>
                  </a:cubicBezTo>
                  <a:lnTo>
                    <a:pt x="1109" y="12910"/>
                  </a:lnTo>
                  <a:lnTo>
                    <a:pt x="289" y="12910"/>
                  </a:lnTo>
                  <a:cubicBezTo>
                    <a:pt x="125" y="12910"/>
                    <a:pt x="0" y="13031"/>
                    <a:pt x="0" y="13156"/>
                  </a:cubicBezTo>
                  <a:lnTo>
                    <a:pt x="0" y="14795"/>
                  </a:lnTo>
                  <a:cubicBezTo>
                    <a:pt x="0" y="15244"/>
                    <a:pt x="371" y="15614"/>
                    <a:pt x="820" y="15614"/>
                  </a:cubicBezTo>
                  <a:cubicBezTo>
                    <a:pt x="1272" y="15614"/>
                    <a:pt x="1640" y="15244"/>
                    <a:pt x="1640" y="14795"/>
                  </a:cubicBezTo>
                  <a:lnTo>
                    <a:pt x="1640" y="11884"/>
                  </a:lnTo>
                  <a:cubicBezTo>
                    <a:pt x="1640" y="11720"/>
                    <a:pt x="1682" y="11517"/>
                    <a:pt x="1804" y="11392"/>
                  </a:cubicBezTo>
                  <a:lnTo>
                    <a:pt x="2174" y="10861"/>
                  </a:lnTo>
                  <a:cubicBezTo>
                    <a:pt x="2338" y="10654"/>
                    <a:pt x="2459" y="10327"/>
                    <a:pt x="2459" y="10041"/>
                  </a:cubicBezTo>
                  <a:lnTo>
                    <a:pt x="2459" y="246"/>
                  </a:lnTo>
                  <a:cubicBezTo>
                    <a:pt x="2459" y="125"/>
                    <a:pt x="2338" y="0"/>
                    <a:pt x="22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79" name="Google Shape;1179;p44"/>
            <p:cNvSpPr/>
            <p:nvPr/>
          </p:nvSpPr>
          <p:spPr>
            <a:xfrm>
              <a:off x="4933625" y="1366200"/>
              <a:ext cx="12300" cy="280725"/>
            </a:xfrm>
            <a:custGeom>
              <a:avLst/>
              <a:gdLst/>
              <a:ahLst/>
              <a:cxnLst/>
              <a:rect l="l" t="t" r="r" b="b"/>
              <a:pathLst>
                <a:path w="492" h="11229" extrusionOk="0">
                  <a:moveTo>
                    <a:pt x="246" y="0"/>
                  </a:moveTo>
                  <a:cubicBezTo>
                    <a:pt x="125" y="0"/>
                    <a:pt x="0" y="122"/>
                    <a:pt x="0" y="246"/>
                  </a:cubicBezTo>
                  <a:lnTo>
                    <a:pt x="0" y="10940"/>
                  </a:lnTo>
                  <a:cubicBezTo>
                    <a:pt x="0" y="11104"/>
                    <a:pt x="125" y="11228"/>
                    <a:pt x="246" y="11228"/>
                  </a:cubicBezTo>
                  <a:cubicBezTo>
                    <a:pt x="410" y="11228"/>
                    <a:pt x="492" y="11104"/>
                    <a:pt x="492" y="10940"/>
                  </a:cubicBezTo>
                  <a:lnTo>
                    <a:pt x="492" y="246"/>
                  </a:lnTo>
                  <a:cubicBezTo>
                    <a:pt x="492" y="122"/>
                    <a:pt x="410"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164" name="Google Shape;1164;p44"/>
          <p:cNvSpPr/>
          <p:nvPr/>
        </p:nvSpPr>
        <p:spPr>
          <a:xfrm>
            <a:off x="4724381" y="1258668"/>
            <a:ext cx="426600" cy="426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180" name="Google Shape;1180;p44"/>
          <p:cNvGrpSpPr/>
          <p:nvPr/>
        </p:nvGrpSpPr>
        <p:grpSpPr>
          <a:xfrm>
            <a:off x="4866918" y="1310060"/>
            <a:ext cx="141476" cy="323682"/>
            <a:chOff x="1829575" y="1334400"/>
            <a:chExt cx="191650" cy="438475"/>
          </a:xfrm>
        </p:grpSpPr>
        <p:sp>
          <p:nvSpPr>
            <p:cNvPr id="1181" name="Google Shape;1181;p44"/>
            <p:cNvSpPr/>
            <p:nvPr/>
          </p:nvSpPr>
          <p:spPr>
            <a:xfrm>
              <a:off x="1829575" y="1334400"/>
              <a:ext cx="191650" cy="438475"/>
            </a:xfrm>
            <a:custGeom>
              <a:avLst/>
              <a:gdLst/>
              <a:ahLst/>
              <a:cxnLst/>
              <a:rect l="l" t="t" r="r" b="b"/>
              <a:pathLst>
                <a:path w="7666" h="17539" extrusionOk="0">
                  <a:moveTo>
                    <a:pt x="3853" y="535"/>
                  </a:moveTo>
                  <a:cubicBezTo>
                    <a:pt x="5125" y="535"/>
                    <a:pt x="6147" y="1476"/>
                    <a:pt x="6311" y="2748"/>
                  </a:cubicBezTo>
                  <a:cubicBezTo>
                    <a:pt x="6227" y="2754"/>
                    <a:pt x="6143" y="2757"/>
                    <a:pt x="6060" y="2757"/>
                  </a:cubicBezTo>
                  <a:cubicBezTo>
                    <a:pt x="4492" y="2757"/>
                    <a:pt x="3195" y="1721"/>
                    <a:pt x="3158" y="1721"/>
                  </a:cubicBezTo>
                  <a:cubicBezTo>
                    <a:pt x="3128" y="1694"/>
                    <a:pt x="3078" y="1664"/>
                    <a:pt x="3023" y="1664"/>
                  </a:cubicBezTo>
                  <a:cubicBezTo>
                    <a:pt x="2999" y="1664"/>
                    <a:pt x="2975" y="1670"/>
                    <a:pt x="2951" y="1682"/>
                  </a:cubicBezTo>
                  <a:cubicBezTo>
                    <a:pt x="2869" y="1682"/>
                    <a:pt x="2830" y="1721"/>
                    <a:pt x="2787" y="1803"/>
                  </a:cubicBezTo>
                  <a:cubicBezTo>
                    <a:pt x="2787" y="1803"/>
                    <a:pt x="2377" y="2623"/>
                    <a:pt x="1355" y="2748"/>
                  </a:cubicBezTo>
                  <a:cubicBezTo>
                    <a:pt x="1519" y="1518"/>
                    <a:pt x="2541" y="535"/>
                    <a:pt x="3853" y="535"/>
                  </a:cubicBezTo>
                  <a:close/>
                  <a:moveTo>
                    <a:pt x="3076" y="2295"/>
                  </a:moveTo>
                  <a:cubicBezTo>
                    <a:pt x="3485" y="2584"/>
                    <a:pt x="4387" y="3075"/>
                    <a:pt x="5492" y="3239"/>
                  </a:cubicBezTo>
                  <a:lnTo>
                    <a:pt x="5492" y="4098"/>
                  </a:lnTo>
                  <a:cubicBezTo>
                    <a:pt x="5492" y="5042"/>
                    <a:pt x="4754" y="5780"/>
                    <a:pt x="3853" y="5780"/>
                  </a:cubicBezTo>
                  <a:cubicBezTo>
                    <a:pt x="2912" y="5780"/>
                    <a:pt x="2174" y="5042"/>
                    <a:pt x="2174" y="4098"/>
                  </a:cubicBezTo>
                  <a:lnTo>
                    <a:pt x="2174" y="3977"/>
                  </a:lnTo>
                  <a:cubicBezTo>
                    <a:pt x="2174" y="3813"/>
                    <a:pt x="2050" y="3731"/>
                    <a:pt x="1928" y="3731"/>
                  </a:cubicBezTo>
                  <a:cubicBezTo>
                    <a:pt x="1764" y="3731"/>
                    <a:pt x="1640" y="3813"/>
                    <a:pt x="1640" y="3977"/>
                  </a:cubicBezTo>
                  <a:lnTo>
                    <a:pt x="1640" y="4098"/>
                  </a:lnTo>
                  <a:cubicBezTo>
                    <a:pt x="1640" y="4918"/>
                    <a:pt x="2092" y="5616"/>
                    <a:pt x="2748" y="6026"/>
                  </a:cubicBezTo>
                  <a:lnTo>
                    <a:pt x="2748" y="6229"/>
                  </a:lnTo>
                  <a:cubicBezTo>
                    <a:pt x="2050" y="6065"/>
                    <a:pt x="1558" y="5819"/>
                    <a:pt x="1273" y="5573"/>
                  </a:cubicBezTo>
                  <a:cubicBezTo>
                    <a:pt x="1066" y="5452"/>
                    <a:pt x="945" y="5327"/>
                    <a:pt x="863" y="5206"/>
                  </a:cubicBezTo>
                  <a:cubicBezTo>
                    <a:pt x="1066" y="4960"/>
                    <a:pt x="1355" y="4426"/>
                    <a:pt x="1355" y="3567"/>
                  </a:cubicBezTo>
                  <a:lnTo>
                    <a:pt x="1355" y="3279"/>
                  </a:lnTo>
                  <a:cubicBezTo>
                    <a:pt x="2295" y="3197"/>
                    <a:pt x="2830" y="2623"/>
                    <a:pt x="3076" y="2295"/>
                  </a:cubicBezTo>
                  <a:close/>
                  <a:moveTo>
                    <a:pt x="6311" y="3239"/>
                  </a:moveTo>
                  <a:lnTo>
                    <a:pt x="6311" y="3567"/>
                  </a:lnTo>
                  <a:cubicBezTo>
                    <a:pt x="6311" y="4426"/>
                    <a:pt x="6639" y="4960"/>
                    <a:pt x="6803" y="5206"/>
                  </a:cubicBezTo>
                  <a:cubicBezTo>
                    <a:pt x="6600" y="5452"/>
                    <a:pt x="6026" y="5983"/>
                    <a:pt x="4918" y="6229"/>
                  </a:cubicBezTo>
                  <a:lnTo>
                    <a:pt x="4918" y="6026"/>
                  </a:lnTo>
                  <a:cubicBezTo>
                    <a:pt x="5574" y="5616"/>
                    <a:pt x="6026" y="4918"/>
                    <a:pt x="6026" y="4098"/>
                  </a:cubicBezTo>
                  <a:lnTo>
                    <a:pt x="6026" y="3239"/>
                  </a:lnTo>
                  <a:close/>
                  <a:moveTo>
                    <a:pt x="4387" y="6229"/>
                  </a:moveTo>
                  <a:lnTo>
                    <a:pt x="4387" y="6763"/>
                  </a:lnTo>
                  <a:cubicBezTo>
                    <a:pt x="4387" y="7091"/>
                    <a:pt x="4590" y="7376"/>
                    <a:pt x="4918" y="7501"/>
                  </a:cubicBezTo>
                  <a:lnTo>
                    <a:pt x="5206" y="7622"/>
                  </a:lnTo>
                  <a:cubicBezTo>
                    <a:pt x="5125" y="8278"/>
                    <a:pt x="4508" y="8812"/>
                    <a:pt x="3853" y="8812"/>
                  </a:cubicBezTo>
                  <a:cubicBezTo>
                    <a:pt x="3158" y="8812"/>
                    <a:pt x="2584" y="8278"/>
                    <a:pt x="2459" y="7622"/>
                  </a:cubicBezTo>
                  <a:lnTo>
                    <a:pt x="2748" y="7501"/>
                  </a:lnTo>
                  <a:cubicBezTo>
                    <a:pt x="3076" y="7376"/>
                    <a:pt x="3279" y="7091"/>
                    <a:pt x="3279" y="6763"/>
                  </a:cubicBezTo>
                  <a:lnTo>
                    <a:pt x="3279" y="6229"/>
                  </a:lnTo>
                  <a:cubicBezTo>
                    <a:pt x="3443" y="6272"/>
                    <a:pt x="3649" y="6311"/>
                    <a:pt x="3853" y="6311"/>
                  </a:cubicBezTo>
                  <a:cubicBezTo>
                    <a:pt x="4017" y="6311"/>
                    <a:pt x="4223" y="6272"/>
                    <a:pt x="4387" y="6229"/>
                  </a:cubicBezTo>
                  <a:close/>
                  <a:moveTo>
                    <a:pt x="1109" y="8157"/>
                  </a:moveTo>
                  <a:lnTo>
                    <a:pt x="1109" y="10982"/>
                  </a:lnTo>
                  <a:cubicBezTo>
                    <a:pt x="1109" y="11271"/>
                    <a:pt x="1355" y="11517"/>
                    <a:pt x="1640" y="11517"/>
                  </a:cubicBezTo>
                  <a:lnTo>
                    <a:pt x="2748" y="11517"/>
                  </a:lnTo>
                  <a:cubicBezTo>
                    <a:pt x="2912" y="11517"/>
                    <a:pt x="3033" y="11638"/>
                    <a:pt x="3033" y="11802"/>
                  </a:cubicBezTo>
                  <a:cubicBezTo>
                    <a:pt x="3033" y="11966"/>
                    <a:pt x="2912" y="12090"/>
                    <a:pt x="2748" y="12090"/>
                  </a:cubicBezTo>
                  <a:lnTo>
                    <a:pt x="1109" y="12090"/>
                  </a:lnTo>
                  <a:cubicBezTo>
                    <a:pt x="781" y="12090"/>
                    <a:pt x="535" y="11844"/>
                    <a:pt x="535" y="11517"/>
                  </a:cubicBezTo>
                  <a:lnTo>
                    <a:pt x="535" y="8770"/>
                  </a:lnTo>
                  <a:cubicBezTo>
                    <a:pt x="535" y="8566"/>
                    <a:pt x="656" y="8360"/>
                    <a:pt x="863" y="8278"/>
                  </a:cubicBezTo>
                  <a:lnTo>
                    <a:pt x="1109" y="8157"/>
                  </a:lnTo>
                  <a:close/>
                  <a:moveTo>
                    <a:pt x="5698" y="7829"/>
                  </a:moveTo>
                  <a:lnTo>
                    <a:pt x="6065" y="7950"/>
                  </a:lnTo>
                  <a:lnTo>
                    <a:pt x="6065" y="8524"/>
                  </a:lnTo>
                  <a:cubicBezTo>
                    <a:pt x="6065" y="8648"/>
                    <a:pt x="6147" y="8770"/>
                    <a:pt x="6311" y="8770"/>
                  </a:cubicBezTo>
                  <a:cubicBezTo>
                    <a:pt x="6436" y="8770"/>
                    <a:pt x="6557" y="8648"/>
                    <a:pt x="6557" y="8524"/>
                  </a:cubicBezTo>
                  <a:lnTo>
                    <a:pt x="6557" y="8157"/>
                  </a:lnTo>
                  <a:lnTo>
                    <a:pt x="6803" y="8278"/>
                  </a:lnTo>
                  <a:cubicBezTo>
                    <a:pt x="7009" y="8360"/>
                    <a:pt x="7131" y="8566"/>
                    <a:pt x="7131" y="8770"/>
                  </a:cubicBezTo>
                  <a:lnTo>
                    <a:pt x="7131" y="11517"/>
                  </a:lnTo>
                  <a:cubicBezTo>
                    <a:pt x="7131" y="11844"/>
                    <a:pt x="6885" y="12090"/>
                    <a:pt x="6600" y="12090"/>
                  </a:cubicBezTo>
                  <a:lnTo>
                    <a:pt x="4918" y="12090"/>
                  </a:lnTo>
                  <a:cubicBezTo>
                    <a:pt x="4754" y="12090"/>
                    <a:pt x="4633" y="11966"/>
                    <a:pt x="4633" y="11802"/>
                  </a:cubicBezTo>
                  <a:cubicBezTo>
                    <a:pt x="4633" y="11638"/>
                    <a:pt x="4754" y="11517"/>
                    <a:pt x="4918" y="11517"/>
                  </a:cubicBezTo>
                  <a:lnTo>
                    <a:pt x="6026" y="11517"/>
                  </a:lnTo>
                  <a:cubicBezTo>
                    <a:pt x="6311" y="11517"/>
                    <a:pt x="6557" y="11271"/>
                    <a:pt x="6557" y="10982"/>
                  </a:cubicBezTo>
                  <a:lnTo>
                    <a:pt x="6557" y="9589"/>
                  </a:lnTo>
                  <a:cubicBezTo>
                    <a:pt x="6557" y="9468"/>
                    <a:pt x="6436" y="9343"/>
                    <a:pt x="6311" y="9343"/>
                  </a:cubicBezTo>
                  <a:cubicBezTo>
                    <a:pt x="6147" y="9343"/>
                    <a:pt x="6065" y="9468"/>
                    <a:pt x="6065" y="9589"/>
                  </a:cubicBezTo>
                  <a:lnTo>
                    <a:pt x="6065" y="10982"/>
                  </a:lnTo>
                  <a:lnTo>
                    <a:pt x="4918" y="10982"/>
                  </a:lnTo>
                  <a:cubicBezTo>
                    <a:pt x="4508" y="10982"/>
                    <a:pt x="4141" y="11353"/>
                    <a:pt x="4141" y="11802"/>
                  </a:cubicBezTo>
                  <a:cubicBezTo>
                    <a:pt x="4141" y="12254"/>
                    <a:pt x="4508" y="12621"/>
                    <a:pt x="4918" y="12621"/>
                  </a:cubicBezTo>
                  <a:lnTo>
                    <a:pt x="6518" y="12621"/>
                  </a:lnTo>
                  <a:cubicBezTo>
                    <a:pt x="6764" y="13031"/>
                    <a:pt x="6885" y="13523"/>
                    <a:pt x="6885" y="14015"/>
                  </a:cubicBezTo>
                  <a:cubicBezTo>
                    <a:pt x="6885" y="15654"/>
                    <a:pt x="5492" y="17047"/>
                    <a:pt x="3853" y="17047"/>
                  </a:cubicBezTo>
                  <a:cubicBezTo>
                    <a:pt x="2174" y="17047"/>
                    <a:pt x="781" y="15654"/>
                    <a:pt x="781" y="14015"/>
                  </a:cubicBezTo>
                  <a:cubicBezTo>
                    <a:pt x="781" y="13523"/>
                    <a:pt x="902" y="13031"/>
                    <a:pt x="1148" y="12621"/>
                  </a:cubicBezTo>
                  <a:lnTo>
                    <a:pt x="2748" y="12621"/>
                  </a:lnTo>
                  <a:cubicBezTo>
                    <a:pt x="3197" y="12621"/>
                    <a:pt x="3525" y="12254"/>
                    <a:pt x="3525" y="11802"/>
                  </a:cubicBezTo>
                  <a:cubicBezTo>
                    <a:pt x="3525" y="11353"/>
                    <a:pt x="3197" y="10982"/>
                    <a:pt x="2748" y="10982"/>
                  </a:cubicBezTo>
                  <a:lnTo>
                    <a:pt x="1640" y="10982"/>
                  </a:lnTo>
                  <a:lnTo>
                    <a:pt x="1640" y="7950"/>
                  </a:lnTo>
                  <a:lnTo>
                    <a:pt x="1968" y="7829"/>
                  </a:lnTo>
                  <a:cubicBezTo>
                    <a:pt x="2174" y="8688"/>
                    <a:pt x="2951" y="9304"/>
                    <a:pt x="3853" y="9304"/>
                  </a:cubicBezTo>
                  <a:cubicBezTo>
                    <a:pt x="4754" y="9304"/>
                    <a:pt x="5492" y="8688"/>
                    <a:pt x="5698" y="7829"/>
                  </a:cubicBezTo>
                  <a:close/>
                  <a:moveTo>
                    <a:pt x="3853" y="0"/>
                  </a:moveTo>
                  <a:cubicBezTo>
                    <a:pt x="2174" y="0"/>
                    <a:pt x="820" y="1354"/>
                    <a:pt x="820" y="3033"/>
                  </a:cubicBezTo>
                  <a:lnTo>
                    <a:pt x="820" y="3567"/>
                  </a:lnTo>
                  <a:cubicBezTo>
                    <a:pt x="820" y="3977"/>
                    <a:pt x="738" y="4344"/>
                    <a:pt x="617" y="4672"/>
                  </a:cubicBezTo>
                  <a:cubicBezTo>
                    <a:pt x="492" y="4918"/>
                    <a:pt x="371" y="5042"/>
                    <a:pt x="371" y="5042"/>
                  </a:cubicBezTo>
                  <a:cubicBezTo>
                    <a:pt x="289" y="5124"/>
                    <a:pt x="247" y="5246"/>
                    <a:pt x="329" y="5370"/>
                  </a:cubicBezTo>
                  <a:cubicBezTo>
                    <a:pt x="371" y="5409"/>
                    <a:pt x="984" y="6435"/>
                    <a:pt x="2748" y="6721"/>
                  </a:cubicBezTo>
                  <a:lnTo>
                    <a:pt x="2748" y="6763"/>
                  </a:lnTo>
                  <a:cubicBezTo>
                    <a:pt x="2748" y="6885"/>
                    <a:pt x="2666" y="6967"/>
                    <a:pt x="2584" y="7049"/>
                  </a:cubicBezTo>
                  <a:lnTo>
                    <a:pt x="699" y="7786"/>
                  </a:lnTo>
                  <a:cubicBezTo>
                    <a:pt x="289" y="7950"/>
                    <a:pt x="1" y="8360"/>
                    <a:pt x="1" y="8770"/>
                  </a:cubicBezTo>
                  <a:lnTo>
                    <a:pt x="1" y="11517"/>
                  </a:lnTo>
                  <a:cubicBezTo>
                    <a:pt x="1" y="11966"/>
                    <a:pt x="247" y="12336"/>
                    <a:pt x="617" y="12500"/>
                  </a:cubicBezTo>
                  <a:cubicBezTo>
                    <a:pt x="410" y="12949"/>
                    <a:pt x="289" y="13484"/>
                    <a:pt x="289" y="14015"/>
                  </a:cubicBezTo>
                  <a:cubicBezTo>
                    <a:pt x="289" y="15942"/>
                    <a:pt x="1886" y="17539"/>
                    <a:pt x="3853" y="17539"/>
                  </a:cubicBezTo>
                  <a:cubicBezTo>
                    <a:pt x="5780" y="17539"/>
                    <a:pt x="7377" y="15942"/>
                    <a:pt x="7377" y="14015"/>
                  </a:cubicBezTo>
                  <a:cubicBezTo>
                    <a:pt x="7377" y="13484"/>
                    <a:pt x="7255" y="12949"/>
                    <a:pt x="7049" y="12500"/>
                  </a:cubicBezTo>
                  <a:cubicBezTo>
                    <a:pt x="7419" y="12336"/>
                    <a:pt x="7665" y="11966"/>
                    <a:pt x="7665" y="11517"/>
                  </a:cubicBezTo>
                  <a:lnTo>
                    <a:pt x="7665" y="8770"/>
                  </a:lnTo>
                  <a:cubicBezTo>
                    <a:pt x="7665" y="8360"/>
                    <a:pt x="7377" y="7950"/>
                    <a:pt x="6967" y="7786"/>
                  </a:cubicBezTo>
                  <a:lnTo>
                    <a:pt x="5082" y="7049"/>
                  </a:lnTo>
                  <a:cubicBezTo>
                    <a:pt x="5000" y="6967"/>
                    <a:pt x="4918" y="6885"/>
                    <a:pt x="4918" y="6763"/>
                  </a:cubicBezTo>
                  <a:lnTo>
                    <a:pt x="4918" y="6721"/>
                  </a:lnTo>
                  <a:cubicBezTo>
                    <a:pt x="6682" y="6435"/>
                    <a:pt x="7337" y="5409"/>
                    <a:pt x="7337" y="5370"/>
                  </a:cubicBezTo>
                  <a:cubicBezTo>
                    <a:pt x="7419" y="5246"/>
                    <a:pt x="7377" y="5124"/>
                    <a:pt x="7295" y="5042"/>
                  </a:cubicBezTo>
                  <a:cubicBezTo>
                    <a:pt x="7295" y="5042"/>
                    <a:pt x="7213" y="4918"/>
                    <a:pt x="7091" y="4672"/>
                  </a:cubicBezTo>
                  <a:cubicBezTo>
                    <a:pt x="6967" y="4469"/>
                    <a:pt x="6846" y="4098"/>
                    <a:pt x="6846" y="3567"/>
                  </a:cubicBezTo>
                  <a:lnTo>
                    <a:pt x="6846" y="3033"/>
                  </a:lnTo>
                  <a:cubicBezTo>
                    <a:pt x="6846" y="1354"/>
                    <a:pt x="5492" y="0"/>
                    <a:pt x="38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82" name="Google Shape;1182;p44"/>
            <p:cNvSpPr/>
            <p:nvPr/>
          </p:nvSpPr>
          <p:spPr>
            <a:xfrm>
              <a:off x="1891050" y="1420075"/>
              <a:ext cx="27725" cy="15800"/>
            </a:xfrm>
            <a:custGeom>
              <a:avLst/>
              <a:gdLst/>
              <a:ahLst/>
              <a:cxnLst/>
              <a:rect l="l" t="t" r="r" b="b"/>
              <a:pathLst>
                <a:path w="1109" h="632" extrusionOk="0">
                  <a:moveTo>
                    <a:pt x="304" y="1"/>
                  </a:moveTo>
                  <a:cubicBezTo>
                    <a:pt x="243" y="1"/>
                    <a:pt x="180" y="21"/>
                    <a:pt x="125" y="58"/>
                  </a:cubicBezTo>
                  <a:cubicBezTo>
                    <a:pt x="0" y="97"/>
                    <a:pt x="0" y="261"/>
                    <a:pt x="82" y="386"/>
                  </a:cubicBezTo>
                  <a:cubicBezTo>
                    <a:pt x="164" y="550"/>
                    <a:pt x="371" y="632"/>
                    <a:pt x="535" y="632"/>
                  </a:cubicBezTo>
                  <a:cubicBezTo>
                    <a:pt x="738" y="632"/>
                    <a:pt x="944" y="550"/>
                    <a:pt x="1026" y="386"/>
                  </a:cubicBezTo>
                  <a:cubicBezTo>
                    <a:pt x="1108" y="261"/>
                    <a:pt x="1108" y="97"/>
                    <a:pt x="984" y="58"/>
                  </a:cubicBezTo>
                  <a:cubicBezTo>
                    <a:pt x="929" y="21"/>
                    <a:pt x="866" y="1"/>
                    <a:pt x="805" y="1"/>
                  </a:cubicBezTo>
                  <a:cubicBezTo>
                    <a:pt x="731" y="1"/>
                    <a:pt x="662" y="31"/>
                    <a:pt x="617" y="97"/>
                  </a:cubicBezTo>
                  <a:cubicBezTo>
                    <a:pt x="617" y="97"/>
                    <a:pt x="574" y="140"/>
                    <a:pt x="535" y="140"/>
                  </a:cubicBezTo>
                  <a:lnTo>
                    <a:pt x="492" y="97"/>
                  </a:lnTo>
                  <a:cubicBezTo>
                    <a:pt x="447" y="31"/>
                    <a:pt x="377" y="1"/>
                    <a:pt x="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83" name="Google Shape;1183;p44"/>
            <p:cNvSpPr/>
            <p:nvPr/>
          </p:nvSpPr>
          <p:spPr>
            <a:xfrm>
              <a:off x="1932025" y="1420075"/>
              <a:ext cx="28700" cy="15800"/>
            </a:xfrm>
            <a:custGeom>
              <a:avLst/>
              <a:gdLst/>
              <a:ahLst/>
              <a:cxnLst/>
              <a:rect l="l" t="t" r="r" b="b"/>
              <a:pathLst>
                <a:path w="1148" h="632" extrusionOk="0">
                  <a:moveTo>
                    <a:pt x="304" y="1"/>
                  </a:moveTo>
                  <a:cubicBezTo>
                    <a:pt x="243" y="1"/>
                    <a:pt x="180" y="21"/>
                    <a:pt x="125" y="58"/>
                  </a:cubicBezTo>
                  <a:cubicBezTo>
                    <a:pt x="43" y="97"/>
                    <a:pt x="0" y="261"/>
                    <a:pt x="82" y="386"/>
                  </a:cubicBezTo>
                  <a:cubicBezTo>
                    <a:pt x="164" y="550"/>
                    <a:pt x="371" y="632"/>
                    <a:pt x="574" y="632"/>
                  </a:cubicBezTo>
                  <a:cubicBezTo>
                    <a:pt x="781" y="632"/>
                    <a:pt x="945" y="550"/>
                    <a:pt x="1066" y="386"/>
                  </a:cubicBezTo>
                  <a:cubicBezTo>
                    <a:pt x="1148" y="261"/>
                    <a:pt x="1108" y="97"/>
                    <a:pt x="984" y="58"/>
                  </a:cubicBezTo>
                  <a:cubicBezTo>
                    <a:pt x="929" y="21"/>
                    <a:pt x="866" y="1"/>
                    <a:pt x="805" y="1"/>
                  </a:cubicBezTo>
                  <a:cubicBezTo>
                    <a:pt x="731" y="1"/>
                    <a:pt x="662" y="31"/>
                    <a:pt x="617" y="97"/>
                  </a:cubicBezTo>
                  <a:cubicBezTo>
                    <a:pt x="617" y="97"/>
                    <a:pt x="617" y="140"/>
                    <a:pt x="574" y="140"/>
                  </a:cubicBezTo>
                  <a:cubicBezTo>
                    <a:pt x="535" y="140"/>
                    <a:pt x="492" y="97"/>
                    <a:pt x="492" y="97"/>
                  </a:cubicBezTo>
                  <a:cubicBezTo>
                    <a:pt x="447" y="31"/>
                    <a:pt x="378" y="1"/>
                    <a:pt x="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84" name="Google Shape;1184;p44"/>
            <p:cNvSpPr/>
            <p:nvPr/>
          </p:nvSpPr>
          <p:spPr>
            <a:xfrm>
              <a:off x="1904400" y="1444675"/>
              <a:ext cx="42000" cy="19900"/>
            </a:xfrm>
            <a:custGeom>
              <a:avLst/>
              <a:gdLst/>
              <a:ahLst/>
              <a:cxnLst/>
              <a:rect l="l" t="t" r="r" b="b"/>
              <a:pathLst>
                <a:path w="1680" h="796" extrusionOk="0">
                  <a:moveTo>
                    <a:pt x="327" y="0"/>
                  </a:moveTo>
                  <a:cubicBezTo>
                    <a:pt x="275" y="0"/>
                    <a:pt x="219" y="21"/>
                    <a:pt x="165" y="58"/>
                  </a:cubicBezTo>
                  <a:cubicBezTo>
                    <a:pt x="40" y="140"/>
                    <a:pt x="1" y="303"/>
                    <a:pt x="83" y="385"/>
                  </a:cubicBezTo>
                  <a:cubicBezTo>
                    <a:pt x="247" y="631"/>
                    <a:pt x="532" y="795"/>
                    <a:pt x="860" y="795"/>
                  </a:cubicBezTo>
                  <a:cubicBezTo>
                    <a:pt x="1148" y="795"/>
                    <a:pt x="1433" y="631"/>
                    <a:pt x="1597" y="385"/>
                  </a:cubicBezTo>
                  <a:cubicBezTo>
                    <a:pt x="1679" y="303"/>
                    <a:pt x="1640" y="140"/>
                    <a:pt x="1558" y="58"/>
                  </a:cubicBezTo>
                  <a:cubicBezTo>
                    <a:pt x="1502" y="21"/>
                    <a:pt x="1437" y="0"/>
                    <a:pt x="1376" y="0"/>
                  </a:cubicBezTo>
                  <a:cubicBezTo>
                    <a:pt x="1302" y="0"/>
                    <a:pt x="1232" y="30"/>
                    <a:pt x="1187" y="97"/>
                  </a:cubicBezTo>
                  <a:cubicBezTo>
                    <a:pt x="1105" y="222"/>
                    <a:pt x="984" y="261"/>
                    <a:pt x="860" y="261"/>
                  </a:cubicBezTo>
                  <a:cubicBezTo>
                    <a:pt x="696" y="261"/>
                    <a:pt x="574" y="222"/>
                    <a:pt x="492" y="97"/>
                  </a:cubicBezTo>
                  <a:cubicBezTo>
                    <a:pt x="447" y="30"/>
                    <a:pt x="390" y="0"/>
                    <a:pt x="3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166" name="Google Shape;1166;p44"/>
          <p:cNvSpPr/>
          <p:nvPr/>
        </p:nvSpPr>
        <p:spPr>
          <a:xfrm>
            <a:off x="5540581" y="1990005"/>
            <a:ext cx="426600" cy="4266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185" name="Google Shape;1185;p44"/>
          <p:cNvGrpSpPr/>
          <p:nvPr/>
        </p:nvGrpSpPr>
        <p:grpSpPr>
          <a:xfrm>
            <a:off x="5642210" y="2051938"/>
            <a:ext cx="223278" cy="302663"/>
            <a:chOff x="1000775" y="1328250"/>
            <a:chExt cx="322750" cy="437500"/>
          </a:xfrm>
        </p:grpSpPr>
        <p:sp>
          <p:nvSpPr>
            <p:cNvPr id="1186" name="Google Shape;1186;p44"/>
            <p:cNvSpPr/>
            <p:nvPr/>
          </p:nvSpPr>
          <p:spPr>
            <a:xfrm>
              <a:off x="1129925" y="1578550"/>
              <a:ext cx="131150" cy="131875"/>
            </a:xfrm>
            <a:custGeom>
              <a:avLst/>
              <a:gdLst/>
              <a:ahLst/>
              <a:cxnLst/>
              <a:rect l="l" t="t" r="r" b="b"/>
              <a:pathLst>
                <a:path w="5246" h="5275" extrusionOk="0">
                  <a:moveTo>
                    <a:pt x="984" y="521"/>
                  </a:moveTo>
                  <a:cubicBezTo>
                    <a:pt x="1230" y="521"/>
                    <a:pt x="1640" y="685"/>
                    <a:pt x="1886" y="931"/>
                  </a:cubicBezTo>
                  <a:cubicBezTo>
                    <a:pt x="2089" y="1134"/>
                    <a:pt x="2089" y="1462"/>
                    <a:pt x="1886" y="1669"/>
                  </a:cubicBezTo>
                  <a:cubicBezTo>
                    <a:pt x="1783" y="1770"/>
                    <a:pt x="1649" y="1821"/>
                    <a:pt x="1521" y="1821"/>
                  </a:cubicBezTo>
                  <a:cubicBezTo>
                    <a:pt x="1392" y="1821"/>
                    <a:pt x="1269" y="1770"/>
                    <a:pt x="1188" y="1669"/>
                  </a:cubicBezTo>
                  <a:cubicBezTo>
                    <a:pt x="820" y="1341"/>
                    <a:pt x="656" y="725"/>
                    <a:pt x="820" y="561"/>
                  </a:cubicBezTo>
                  <a:cubicBezTo>
                    <a:pt x="820" y="521"/>
                    <a:pt x="902" y="521"/>
                    <a:pt x="984" y="521"/>
                  </a:cubicBezTo>
                  <a:close/>
                  <a:moveTo>
                    <a:pt x="970" y="1"/>
                  </a:moveTo>
                  <a:cubicBezTo>
                    <a:pt x="756" y="1"/>
                    <a:pt x="579" y="64"/>
                    <a:pt x="450" y="194"/>
                  </a:cubicBezTo>
                  <a:cubicBezTo>
                    <a:pt x="1" y="643"/>
                    <a:pt x="368" y="1587"/>
                    <a:pt x="820" y="2036"/>
                  </a:cubicBezTo>
                  <a:cubicBezTo>
                    <a:pt x="1024" y="2200"/>
                    <a:pt x="1269" y="2324"/>
                    <a:pt x="1515" y="2324"/>
                  </a:cubicBezTo>
                  <a:cubicBezTo>
                    <a:pt x="1722" y="2324"/>
                    <a:pt x="1886" y="2282"/>
                    <a:pt x="2050" y="2160"/>
                  </a:cubicBezTo>
                  <a:lnTo>
                    <a:pt x="2253" y="2406"/>
                  </a:lnTo>
                  <a:cubicBezTo>
                    <a:pt x="2378" y="2488"/>
                    <a:pt x="2459" y="2610"/>
                    <a:pt x="2499" y="2734"/>
                  </a:cubicBezTo>
                  <a:cubicBezTo>
                    <a:pt x="2541" y="2937"/>
                    <a:pt x="2663" y="3101"/>
                    <a:pt x="2827" y="3265"/>
                  </a:cubicBezTo>
                  <a:cubicBezTo>
                    <a:pt x="3115" y="3554"/>
                    <a:pt x="3361" y="3593"/>
                    <a:pt x="3607" y="3636"/>
                  </a:cubicBezTo>
                  <a:cubicBezTo>
                    <a:pt x="3771" y="3675"/>
                    <a:pt x="3935" y="3718"/>
                    <a:pt x="4099" y="3921"/>
                  </a:cubicBezTo>
                  <a:cubicBezTo>
                    <a:pt x="4302" y="4127"/>
                    <a:pt x="4344" y="4249"/>
                    <a:pt x="4384" y="4413"/>
                  </a:cubicBezTo>
                  <a:cubicBezTo>
                    <a:pt x="4426" y="4658"/>
                    <a:pt x="4466" y="4904"/>
                    <a:pt x="4754" y="5193"/>
                  </a:cubicBezTo>
                  <a:cubicBezTo>
                    <a:pt x="4836" y="5232"/>
                    <a:pt x="4875" y="5275"/>
                    <a:pt x="4957" y="5275"/>
                  </a:cubicBezTo>
                  <a:cubicBezTo>
                    <a:pt x="5000" y="5275"/>
                    <a:pt x="5082" y="5232"/>
                    <a:pt x="5121" y="5193"/>
                  </a:cubicBezTo>
                  <a:cubicBezTo>
                    <a:pt x="5246" y="5111"/>
                    <a:pt x="5246" y="4947"/>
                    <a:pt x="5121" y="4822"/>
                  </a:cubicBezTo>
                  <a:cubicBezTo>
                    <a:pt x="4957" y="4658"/>
                    <a:pt x="4918" y="4494"/>
                    <a:pt x="4875" y="4331"/>
                  </a:cubicBezTo>
                  <a:cubicBezTo>
                    <a:pt x="4836" y="4127"/>
                    <a:pt x="4754" y="3839"/>
                    <a:pt x="4466" y="3554"/>
                  </a:cubicBezTo>
                  <a:cubicBezTo>
                    <a:pt x="4181" y="3265"/>
                    <a:pt x="3892" y="3183"/>
                    <a:pt x="3689" y="3144"/>
                  </a:cubicBezTo>
                  <a:cubicBezTo>
                    <a:pt x="3525" y="3101"/>
                    <a:pt x="3361" y="3101"/>
                    <a:pt x="3197" y="2898"/>
                  </a:cubicBezTo>
                  <a:cubicBezTo>
                    <a:pt x="3033" y="2773"/>
                    <a:pt x="2991" y="2652"/>
                    <a:pt x="2951" y="2570"/>
                  </a:cubicBezTo>
                  <a:cubicBezTo>
                    <a:pt x="2909" y="2364"/>
                    <a:pt x="2787" y="2200"/>
                    <a:pt x="2623" y="2036"/>
                  </a:cubicBezTo>
                  <a:lnTo>
                    <a:pt x="2417" y="1833"/>
                  </a:lnTo>
                  <a:cubicBezTo>
                    <a:pt x="2663" y="1423"/>
                    <a:pt x="2581" y="888"/>
                    <a:pt x="2253" y="561"/>
                  </a:cubicBezTo>
                  <a:cubicBezTo>
                    <a:pt x="2050" y="357"/>
                    <a:pt x="1722" y="151"/>
                    <a:pt x="1394" y="69"/>
                  </a:cubicBezTo>
                  <a:cubicBezTo>
                    <a:pt x="1241" y="24"/>
                    <a:pt x="1098" y="1"/>
                    <a:pt x="97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87" name="Google Shape;1187;p44"/>
            <p:cNvSpPr/>
            <p:nvPr/>
          </p:nvSpPr>
          <p:spPr>
            <a:xfrm>
              <a:off x="1198525" y="1568000"/>
              <a:ext cx="84025" cy="84000"/>
            </a:xfrm>
            <a:custGeom>
              <a:avLst/>
              <a:gdLst/>
              <a:ahLst/>
              <a:cxnLst/>
              <a:rect l="l" t="t" r="r" b="b"/>
              <a:pathLst>
                <a:path w="3361" h="3360" extrusionOk="0">
                  <a:moveTo>
                    <a:pt x="760" y="522"/>
                  </a:moveTo>
                  <a:cubicBezTo>
                    <a:pt x="879" y="522"/>
                    <a:pt x="1102" y="602"/>
                    <a:pt x="1273" y="737"/>
                  </a:cubicBezTo>
                  <a:cubicBezTo>
                    <a:pt x="1312" y="779"/>
                    <a:pt x="1312" y="861"/>
                    <a:pt x="1312" y="901"/>
                  </a:cubicBezTo>
                  <a:cubicBezTo>
                    <a:pt x="1312" y="983"/>
                    <a:pt x="1312" y="1065"/>
                    <a:pt x="1273" y="1107"/>
                  </a:cubicBezTo>
                  <a:cubicBezTo>
                    <a:pt x="1210" y="1148"/>
                    <a:pt x="1149" y="1169"/>
                    <a:pt x="1087" y="1169"/>
                  </a:cubicBezTo>
                  <a:cubicBezTo>
                    <a:pt x="1026" y="1169"/>
                    <a:pt x="964" y="1148"/>
                    <a:pt x="902" y="1107"/>
                  </a:cubicBezTo>
                  <a:cubicBezTo>
                    <a:pt x="738" y="901"/>
                    <a:pt x="656" y="616"/>
                    <a:pt x="699" y="534"/>
                  </a:cubicBezTo>
                  <a:cubicBezTo>
                    <a:pt x="713" y="526"/>
                    <a:pt x="734" y="522"/>
                    <a:pt x="760" y="522"/>
                  </a:cubicBezTo>
                  <a:close/>
                  <a:moveTo>
                    <a:pt x="752" y="0"/>
                  </a:moveTo>
                  <a:cubicBezTo>
                    <a:pt x="582" y="0"/>
                    <a:pt x="437" y="54"/>
                    <a:pt x="328" y="163"/>
                  </a:cubicBezTo>
                  <a:cubicBezTo>
                    <a:pt x="1" y="491"/>
                    <a:pt x="247" y="1147"/>
                    <a:pt x="535" y="1435"/>
                  </a:cubicBezTo>
                  <a:cubicBezTo>
                    <a:pt x="699" y="1599"/>
                    <a:pt x="863" y="1681"/>
                    <a:pt x="1066" y="1681"/>
                  </a:cubicBezTo>
                  <a:cubicBezTo>
                    <a:pt x="1191" y="1681"/>
                    <a:pt x="1312" y="1638"/>
                    <a:pt x="1394" y="1599"/>
                  </a:cubicBezTo>
                  <a:lnTo>
                    <a:pt x="1476" y="1681"/>
                  </a:lnTo>
                  <a:cubicBezTo>
                    <a:pt x="1518" y="1720"/>
                    <a:pt x="1558" y="1763"/>
                    <a:pt x="1558" y="1802"/>
                  </a:cubicBezTo>
                  <a:cubicBezTo>
                    <a:pt x="1600" y="1966"/>
                    <a:pt x="1682" y="2048"/>
                    <a:pt x="1804" y="2173"/>
                  </a:cubicBezTo>
                  <a:cubicBezTo>
                    <a:pt x="1968" y="2376"/>
                    <a:pt x="2174" y="2419"/>
                    <a:pt x="2295" y="2419"/>
                  </a:cubicBezTo>
                  <a:cubicBezTo>
                    <a:pt x="2377" y="2458"/>
                    <a:pt x="2459" y="2458"/>
                    <a:pt x="2541" y="2540"/>
                  </a:cubicBezTo>
                  <a:cubicBezTo>
                    <a:pt x="2623" y="2622"/>
                    <a:pt x="2623" y="2704"/>
                    <a:pt x="2666" y="2786"/>
                  </a:cubicBezTo>
                  <a:cubicBezTo>
                    <a:pt x="2666" y="2910"/>
                    <a:pt x="2705" y="3113"/>
                    <a:pt x="2912" y="3277"/>
                  </a:cubicBezTo>
                  <a:cubicBezTo>
                    <a:pt x="2951" y="3359"/>
                    <a:pt x="3033" y="3359"/>
                    <a:pt x="3115" y="3359"/>
                  </a:cubicBezTo>
                  <a:cubicBezTo>
                    <a:pt x="3158" y="3359"/>
                    <a:pt x="3240" y="3359"/>
                    <a:pt x="3279" y="3277"/>
                  </a:cubicBezTo>
                  <a:cubicBezTo>
                    <a:pt x="3361" y="3195"/>
                    <a:pt x="3361" y="3032"/>
                    <a:pt x="3279" y="2950"/>
                  </a:cubicBezTo>
                  <a:cubicBezTo>
                    <a:pt x="3197" y="2828"/>
                    <a:pt x="3197" y="2786"/>
                    <a:pt x="3158" y="2704"/>
                  </a:cubicBezTo>
                  <a:cubicBezTo>
                    <a:pt x="3115" y="2540"/>
                    <a:pt x="3076" y="2376"/>
                    <a:pt x="2912" y="2173"/>
                  </a:cubicBezTo>
                  <a:cubicBezTo>
                    <a:pt x="2705" y="2009"/>
                    <a:pt x="2541" y="1966"/>
                    <a:pt x="2377" y="1927"/>
                  </a:cubicBezTo>
                  <a:cubicBezTo>
                    <a:pt x="2295" y="1884"/>
                    <a:pt x="2256" y="1884"/>
                    <a:pt x="2131" y="1802"/>
                  </a:cubicBezTo>
                  <a:cubicBezTo>
                    <a:pt x="2092" y="1763"/>
                    <a:pt x="2050" y="1681"/>
                    <a:pt x="2050" y="1638"/>
                  </a:cubicBezTo>
                  <a:cubicBezTo>
                    <a:pt x="2010" y="1517"/>
                    <a:pt x="1928" y="1392"/>
                    <a:pt x="1846" y="1310"/>
                  </a:cubicBezTo>
                  <a:lnTo>
                    <a:pt x="1764" y="1229"/>
                  </a:lnTo>
                  <a:cubicBezTo>
                    <a:pt x="1886" y="943"/>
                    <a:pt x="1846" y="616"/>
                    <a:pt x="1600" y="409"/>
                  </a:cubicBezTo>
                  <a:cubicBezTo>
                    <a:pt x="1476" y="245"/>
                    <a:pt x="1230" y="124"/>
                    <a:pt x="1027" y="42"/>
                  </a:cubicBezTo>
                  <a:cubicBezTo>
                    <a:pt x="930" y="14"/>
                    <a:pt x="838" y="0"/>
                    <a:pt x="7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88" name="Google Shape;1188;p44"/>
            <p:cNvSpPr/>
            <p:nvPr/>
          </p:nvSpPr>
          <p:spPr>
            <a:xfrm>
              <a:off x="1120675" y="1645725"/>
              <a:ext cx="85100" cy="84125"/>
            </a:xfrm>
            <a:custGeom>
              <a:avLst/>
              <a:gdLst/>
              <a:ahLst/>
              <a:cxnLst/>
              <a:rect l="l" t="t" r="r" b="b"/>
              <a:pathLst>
                <a:path w="3404" h="3365" extrusionOk="0">
                  <a:moveTo>
                    <a:pt x="699" y="496"/>
                  </a:moveTo>
                  <a:cubicBezTo>
                    <a:pt x="781" y="496"/>
                    <a:pt x="1108" y="578"/>
                    <a:pt x="1272" y="742"/>
                  </a:cubicBezTo>
                  <a:cubicBezTo>
                    <a:pt x="1312" y="785"/>
                    <a:pt x="1354" y="867"/>
                    <a:pt x="1354" y="906"/>
                  </a:cubicBezTo>
                  <a:cubicBezTo>
                    <a:pt x="1354" y="988"/>
                    <a:pt x="1312" y="1031"/>
                    <a:pt x="1272" y="1070"/>
                  </a:cubicBezTo>
                  <a:cubicBezTo>
                    <a:pt x="1230" y="1113"/>
                    <a:pt x="1148" y="1152"/>
                    <a:pt x="1108" y="1152"/>
                  </a:cubicBezTo>
                  <a:cubicBezTo>
                    <a:pt x="1026" y="1152"/>
                    <a:pt x="984" y="1113"/>
                    <a:pt x="944" y="1070"/>
                  </a:cubicBezTo>
                  <a:cubicBezTo>
                    <a:pt x="738" y="906"/>
                    <a:pt x="656" y="578"/>
                    <a:pt x="699" y="496"/>
                  </a:cubicBezTo>
                  <a:close/>
                  <a:moveTo>
                    <a:pt x="716" y="0"/>
                  </a:moveTo>
                  <a:cubicBezTo>
                    <a:pt x="568" y="0"/>
                    <a:pt x="432" y="38"/>
                    <a:pt x="328" y="129"/>
                  </a:cubicBezTo>
                  <a:cubicBezTo>
                    <a:pt x="0" y="457"/>
                    <a:pt x="246" y="1152"/>
                    <a:pt x="574" y="1440"/>
                  </a:cubicBezTo>
                  <a:cubicBezTo>
                    <a:pt x="699" y="1604"/>
                    <a:pt x="902" y="1686"/>
                    <a:pt x="1108" y="1686"/>
                  </a:cubicBezTo>
                  <a:cubicBezTo>
                    <a:pt x="1190" y="1686"/>
                    <a:pt x="1312" y="1644"/>
                    <a:pt x="1394" y="1604"/>
                  </a:cubicBezTo>
                  <a:lnTo>
                    <a:pt x="1476" y="1644"/>
                  </a:lnTo>
                  <a:cubicBezTo>
                    <a:pt x="1518" y="1726"/>
                    <a:pt x="1558" y="1768"/>
                    <a:pt x="1600" y="1807"/>
                  </a:cubicBezTo>
                  <a:cubicBezTo>
                    <a:pt x="1639" y="1932"/>
                    <a:pt x="1682" y="2053"/>
                    <a:pt x="1803" y="2178"/>
                  </a:cubicBezTo>
                  <a:cubicBezTo>
                    <a:pt x="2010" y="2342"/>
                    <a:pt x="2174" y="2381"/>
                    <a:pt x="2295" y="2424"/>
                  </a:cubicBezTo>
                  <a:cubicBezTo>
                    <a:pt x="2420" y="2463"/>
                    <a:pt x="2459" y="2463"/>
                    <a:pt x="2541" y="2545"/>
                  </a:cubicBezTo>
                  <a:cubicBezTo>
                    <a:pt x="2623" y="2627"/>
                    <a:pt x="2623" y="2670"/>
                    <a:pt x="2666" y="2791"/>
                  </a:cubicBezTo>
                  <a:cubicBezTo>
                    <a:pt x="2705" y="2916"/>
                    <a:pt x="2748" y="3079"/>
                    <a:pt x="2911" y="3283"/>
                  </a:cubicBezTo>
                  <a:cubicBezTo>
                    <a:pt x="2993" y="3325"/>
                    <a:pt x="3033" y="3365"/>
                    <a:pt x="3115" y="3365"/>
                  </a:cubicBezTo>
                  <a:cubicBezTo>
                    <a:pt x="3157" y="3365"/>
                    <a:pt x="3239" y="3325"/>
                    <a:pt x="3279" y="3283"/>
                  </a:cubicBezTo>
                  <a:cubicBezTo>
                    <a:pt x="3403" y="3201"/>
                    <a:pt x="3403" y="3037"/>
                    <a:pt x="3279" y="2916"/>
                  </a:cubicBezTo>
                  <a:cubicBezTo>
                    <a:pt x="3197" y="2834"/>
                    <a:pt x="3197" y="2791"/>
                    <a:pt x="3157" y="2670"/>
                  </a:cubicBezTo>
                  <a:cubicBezTo>
                    <a:pt x="3157" y="2545"/>
                    <a:pt x="3115" y="2381"/>
                    <a:pt x="2911" y="2178"/>
                  </a:cubicBezTo>
                  <a:cubicBezTo>
                    <a:pt x="2705" y="1971"/>
                    <a:pt x="2541" y="1932"/>
                    <a:pt x="2420" y="1932"/>
                  </a:cubicBezTo>
                  <a:cubicBezTo>
                    <a:pt x="2295" y="1889"/>
                    <a:pt x="2256" y="1889"/>
                    <a:pt x="2174" y="1807"/>
                  </a:cubicBezTo>
                  <a:cubicBezTo>
                    <a:pt x="2092" y="1726"/>
                    <a:pt x="2092" y="1686"/>
                    <a:pt x="2049" y="1644"/>
                  </a:cubicBezTo>
                  <a:cubicBezTo>
                    <a:pt x="2010" y="1522"/>
                    <a:pt x="1928" y="1398"/>
                    <a:pt x="1846" y="1316"/>
                  </a:cubicBezTo>
                  <a:lnTo>
                    <a:pt x="1764" y="1234"/>
                  </a:lnTo>
                  <a:cubicBezTo>
                    <a:pt x="1803" y="1152"/>
                    <a:pt x="1846" y="1031"/>
                    <a:pt x="1846" y="906"/>
                  </a:cubicBezTo>
                  <a:cubicBezTo>
                    <a:pt x="1846" y="703"/>
                    <a:pt x="1764" y="539"/>
                    <a:pt x="1639" y="375"/>
                  </a:cubicBezTo>
                  <a:cubicBezTo>
                    <a:pt x="1415" y="178"/>
                    <a:pt x="1037" y="0"/>
                    <a:pt x="7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89" name="Google Shape;1189;p44"/>
            <p:cNvSpPr/>
            <p:nvPr/>
          </p:nvSpPr>
          <p:spPr>
            <a:xfrm>
              <a:off x="1161650" y="1655075"/>
              <a:ext cx="25" cy="25"/>
            </a:xfrm>
            <a:custGeom>
              <a:avLst/>
              <a:gdLst/>
              <a:ahLst/>
              <a:cxnLst/>
              <a:rect l="l" t="t" r="r" b="b"/>
              <a:pathLst>
                <a:path w="1" h="1" extrusionOk="0">
                  <a:moveTo>
                    <a:pt x="0" y="1"/>
                  </a:move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90" name="Google Shape;1190;p44"/>
            <p:cNvSpPr/>
            <p:nvPr/>
          </p:nvSpPr>
          <p:spPr>
            <a:xfrm>
              <a:off x="1077650" y="1519850"/>
              <a:ext cx="245875" cy="245900"/>
            </a:xfrm>
            <a:custGeom>
              <a:avLst/>
              <a:gdLst/>
              <a:ahLst/>
              <a:cxnLst/>
              <a:rect l="l" t="t" r="r" b="b"/>
              <a:pathLst>
                <a:path w="9835" h="9836" extrusionOk="0">
                  <a:moveTo>
                    <a:pt x="4918" y="532"/>
                  </a:moveTo>
                  <a:cubicBezTo>
                    <a:pt x="7337" y="532"/>
                    <a:pt x="9304" y="2499"/>
                    <a:pt x="9304" y="4918"/>
                  </a:cubicBezTo>
                  <a:cubicBezTo>
                    <a:pt x="9304" y="7377"/>
                    <a:pt x="7337" y="9344"/>
                    <a:pt x="4918" y="9344"/>
                  </a:cubicBezTo>
                  <a:cubicBezTo>
                    <a:pt x="2502" y="9344"/>
                    <a:pt x="492" y="7377"/>
                    <a:pt x="492" y="4918"/>
                  </a:cubicBezTo>
                  <a:cubicBezTo>
                    <a:pt x="492" y="2499"/>
                    <a:pt x="2502" y="532"/>
                    <a:pt x="4918" y="532"/>
                  </a:cubicBezTo>
                  <a:close/>
                  <a:moveTo>
                    <a:pt x="4918" y="1"/>
                  </a:moveTo>
                  <a:cubicBezTo>
                    <a:pt x="2213" y="1"/>
                    <a:pt x="0" y="2214"/>
                    <a:pt x="0" y="4918"/>
                  </a:cubicBezTo>
                  <a:cubicBezTo>
                    <a:pt x="0" y="7662"/>
                    <a:pt x="2213" y="9835"/>
                    <a:pt x="4918" y="9835"/>
                  </a:cubicBezTo>
                  <a:cubicBezTo>
                    <a:pt x="7622" y="9835"/>
                    <a:pt x="9835" y="7662"/>
                    <a:pt x="9835" y="4918"/>
                  </a:cubicBezTo>
                  <a:cubicBezTo>
                    <a:pt x="9835" y="2214"/>
                    <a:pt x="7622" y="1"/>
                    <a:pt x="49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91" name="Google Shape;1191;p44"/>
            <p:cNvSpPr/>
            <p:nvPr/>
          </p:nvSpPr>
          <p:spPr>
            <a:xfrm>
              <a:off x="1000775" y="1328250"/>
              <a:ext cx="124025" cy="355550"/>
            </a:xfrm>
            <a:custGeom>
              <a:avLst/>
              <a:gdLst/>
              <a:ahLst/>
              <a:cxnLst/>
              <a:rect l="l" t="t" r="r" b="b"/>
              <a:pathLst>
                <a:path w="4961" h="14222" extrusionOk="0">
                  <a:moveTo>
                    <a:pt x="3036" y="492"/>
                  </a:moveTo>
                  <a:cubicBezTo>
                    <a:pt x="3200" y="492"/>
                    <a:pt x="3321" y="617"/>
                    <a:pt x="3321" y="781"/>
                  </a:cubicBezTo>
                  <a:lnTo>
                    <a:pt x="3321" y="1354"/>
                  </a:lnTo>
                  <a:cubicBezTo>
                    <a:pt x="3321" y="1518"/>
                    <a:pt x="3200" y="1640"/>
                    <a:pt x="3036" y="1640"/>
                  </a:cubicBezTo>
                  <a:lnTo>
                    <a:pt x="1928" y="1640"/>
                  </a:lnTo>
                  <a:cubicBezTo>
                    <a:pt x="1807" y="1640"/>
                    <a:pt x="1643" y="1518"/>
                    <a:pt x="1643" y="1354"/>
                  </a:cubicBezTo>
                  <a:lnTo>
                    <a:pt x="1643" y="781"/>
                  </a:lnTo>
                  <a:cubicBezTo>
                    <a:pt x="1643" y="617"/>
                    <a:pt x="1807" y="492"/>
                    <a:pt x="1928" y="492"/>
                  </a:cubicBezTo>
                  <a:close/>
                  <a:moveTo>
                    <a:pt x="4101" y="2131"/>
                  </a:moveTo>
                  <a:cubicBezTo>
                    <a:pt x="4265" y="2131"/>
                    <a:pt x="4429" y="2256"/>
                    <a:pt x="4429" y="2377"/>
                  </a:cubicBezTo>
                  <a:cubicBezTo>
                    <a:pt x="4429" y="2459"/>
                    <a:pt x="4429" y="2541"/>
                    <a:pt x="4347" y="2623"/>
                  </a:cubicBezTo>
                  <a:cubicBezTo>
                    <a:pt x="4305" y="2705"/>
                    <a:pt x="4223" y="2748"/>
                    <a:pt x="4141" y="2748"/>
                  </a:cubicBezTo>
                  <a:lnTo>
                    <a:pt x="3610" y="2748"/>
                  </a:lnTo>
                  <a:cubicBezTo>
                    <a:pt x="3446" y="2748"/>
                    <a:pt x="3321" y="2830"/>
                    <a:pt x="3321" y="2994"/>
                  </a:cubicBezTo>
                  <a:cubicBezTo>
                    <a:pt x="3321" y="3115"/>
                    <a:pt x="3446" y="3239"/>
                    <a:pt x="3610" y="3239"/>
                  </a:cubicBezTo>
                  <a:lnTo>
                    <a:pt x="3895" y="3239"/>
                  </a:lnTo>
                  <a:lnTo>
                    <a:pt x="3895" y="6557"/>
                  </a:lnTo>
                  <a:cubicBezTo>
                    <a:pt x="3813" y="6518"/>
                    <a:pt x="3774" y="6475"/>
                    <a:pt x="3692" y="6475"/>
                  </a:cubicBezTo>
                  <a:cubicBezTo>
                    <a:pt x="3567" y="6393"/>
                    <a:pt x="3364" y="6311"/>
                    <a:pt x="3036" y="6311"/>
                  </a:cubicBezTo>
                  <a:cubicBezTo>
                    <a:pt x="2708" y="6311"/>
                    <a:pt x="2544" y="6393"/>
                    <a:pt x="2380" y="6475"/>
                  </a:cubicBezTo>
                  <a:cubicBezTo>
                    <a:pt x="2256" y="6518"/>
                    <a:pt x="2174" y="6557"/>
                    <a:pt x="1928" y="6557"/>
                  </a:cubicBezTo>
                  <a:cubicBezTo>
                    <a:pt x="1725" y="6557"/>
                    <a:pt x="1643" y="6518"/>
                    <a:pt x="1518" y="6475"/>
                  </a:cubicBezTo>
                  <a:cubicBezTo>
                    <a:pt x="1397" y="6393"/>
                    <a:pt x="1272" y="6354"/>
                    <a:pt x="1108" y="6311"/>
                  </a:cubicBezTo>
                  <a:lnTo>
                    <a:pt x="1108" y="3239"/>
                  </a:lnTo>
                  <a:lnTo>
                    <a:pt x="2502" y="3239"/>
                  </a:lnTo>
                  <a:cubicBezTo>
                    <a:pt x="2626" y="3239"/>
                    <a:pt x="2748" y="3115"/>
                    <a:pt x="2748" y="2994"/>
                  </a:cubicBezTo>
                  <a:cubicBezTo>
                    <a:pt x="2748" y="2830"/>
                    <a:pt x="2626" y="2748"/>
                    <a:pt x="2502" y="2748"/>
                  </a:cubicBezTo>
                  <a:lnTo>
                    <a:pt x="863" y="2748"/>
                  </a:lnTo>
                  <a:cubicBezTo>
                    <a:pt x="781" y="2748"/>
                    <a:pt x="699" y="2705"/>
                    <a:pt x="617" y="2623"/>
                  </a:cubicBezTo>
                  <a:cubicBezTo>
                    <a:pt x="577" y="2541"/>
                    <a:pt x="535" y="2459"/>
                    <a:pt x="577" y="2377"/>
                  </a:cubicBezTo>
                  <a:cubicBezTo>
                    <a:pt x="577" y="2256"/>
                    <a:pt x="741" y="2131"/>
                    <a:pt x="863" y="2131"/>
                  </a:cubicBezTo>
                  <a:close/>
                  <a:moveTo>
                    <a:pt x="1928" y="1"/>
                  </a:moveTo>
                  <a:cubicBezTo>
                    <a:pt x="1518" y="1"/>
                    <a:pt x="1151" y="328"/>
                    <a:pt x="1151" y="781"/>
                  </a:cubicBezTo>
                  <a:lnTo>
                    <a:pt x="1151" y="1354"/>
                  </a:lnTo>
                  <a:cubicBezTo>
                    <a:pt x="1151" y="1436"/>
                    <a:pt x="1151" y="1558"/>
                    <a:pt x="1190" y="1640"/>
                  </a:cubicBezTo>
                  <a:lnTo>
                    <a:pt x="863" y="1640"/>
                  </a:lnTo>
                  <a:cubicBezTo>
                    <a:pt x="453" y="1640"/>
                    <a:pt x="125" y="1928"/>
                    <a:pt x="43" y="2295"/>
                  </a:cubicBezTo>
                  <a:cubicBezTo>
                    <a:pt x="0" y="2541"/>
                    <a:pt x="86" y="2787"/>
                    <a:pt x="250" y="2951"/>
                  </a:cubicBezTo>
                  <a:cubicBezTo>
                    <a:pt x="331" y="3076"/>
                    <a:pt x="453" y="3157"/>
                    <a:pt x="577" y="3197"/>
                  </a:cubicBezTo>
                  <a:lnTo>
                    <a:pt x="577" y="12336"/>
                  </a:lnTo>
                  <a:cubicBezTo>
                    <a:pt x="577" y="13359"/>
                    <a:pt x="1436" y="14221"/>
                    <a:pt x="2502" y="14221"/>
                  </a:cubicBezTo>
                  <a:cubicBezTo>
                    <a:pt x="2626" y="14221"/>
                    <a:pt x="2748" y="14097"/>
                    <a:pt x="2748" y="13975"/>
                  </a:cubicBezTo>
                  <a:cubicBezTo>
                    <a:pt x="2748" y="13812"/>
                    <a:pt x="2626" y="13730"/>
                    <a:pt x="2502" y="13730"/>
                  </a:cubicBezTo>
                  <a:cubicBezTo>
                    <a:pt x="1725" y="13730"/>
                    <a:pt x="1108" y="13074"/>
                    <a:pt x="1108" y="12336"/>
                  </a:cubicBezTo>
                  <a:lnTo>
                    <a:pt x="1108" y="6845"/>
                  </a:lnTo>
                  <a:cubicBezTo>
                    <a:pt x="1151" y="6845"/>
                    <a:pt x="1233" y="6885"/>
                    <a:pt x="1272" y="6927"/>
                  </a:cubicBezTo>
                  <a:cubicBezTo>
                    <a:pt x="1436" y="7009"/>
                    <a:pt x="1600" y="7091"/>
                    <a:pt x="1928" y="7091"/>
                  </a:cubicBezTo>
                  <a:cubicBezTo>
                    <a:pt x="2298" y="7091"/>
                    <a:pt x="2462" y="7009"/>
                    <a:pt x="2626" y="6927"/>
                  </a:cubicBezTo>
                  <a:cubicBezTo>
                    <a:pt x="2748" y="6845"/>
                    <a:pt x="2829" y="6803"/>
                    <a:pt x="3036" y="6803"/>
                  </a:cubicBezTo>
                  <a:cubicBezTo>
                    <a:pt x="3239" y="6803"/>
                    <a:pt x="3364" y="6845"/>
                    <a:pt x="3485" y="6927"/>
                  </a:cubicBezTo>
                  <a:cubicBezTo>
                    <a:pt x="3567" y="6967"/>
                    <a:pt x="3692" y="7049"/>
                    <a:pt x="3895" y="7049"/>
                  </a:cubicBezTo>
                  <a:lnTo>
                    <a:pt x="3895" y="8484"/>
                  </a:lnTo>
                  <a:cubicBezTo>
                    <a:pt x="3895" y="8606"/>
                    <a:pt x="4019" y="8730"/>
                    <a:pt x="4141" y="8730"/>
                  </a:cubicBezTo>
                  <a:cubicBezTo>
                    <a:pt x="4305" y="8730"/>
                    <a:pt x="4387" y="8606"/>
                    <a:pt x="4387" y="8484"/>
                  </a:cubicBezTo>
                  <a:lnTo>
                    <a:pt x="4387" y="3197"/>
                  </a:lnTo>
                  <a:cubicBezTo>
                    <a:pt x="4551" y="3157"/>
                    <a:pt x="4675" y="3076"/>
                    <a:pt x="4757" y="2951"/>
                  </a:cubicBezTo>
                  <a:cubicBezTo>
                    <a:pt x="4921" y="2787"/>
                    <a:pt x="4960" y="2541"/>
                    <a:pt x="4921" y="2295"/>
                  </a:cubicBezTo>
                  <a:cubicBezTo>
                    <a:pt x="4878" y="1928"/>
                    <a:pt x="4511" y="1640"/>
                    <a:pt x="4101" y="1640"/>
                  </a:cubicBezTo>
                  <a:lnTo>
                    <a:pt x="3813" y="1640"/>
                  </a:lnTo>
                  <a:cubicBezTo>
                    <a:pt x="3813" y="1558"/>
                    <a:pt x="3856" y="1436"/>
                    <a:pt x="3856" y="1354"/>
                  </a:cubicBezTo>
                  <a:lnTo>
                    <a:pt x="3856" y="781"/>
                  </a:lnTo>
                  <a:cubicBezTo>
                    <a:pt x="3856" y="328"/>
                    <a:pt x="3485" y="1"/>
                    <a:pt x="30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192" name="Google Shape;1192;p44"/>
          <p:cNvGrpSpPr/>
          <p:nvPr/>
        </p:nvGrpSpPr>
        <p:grpSpPr>
          <a:xfrm>
            <a:off x="320950" y="3202634"/>
            <a:ext cx="1841288" cy="1601812"/>
            <a:chOff x="320950" y="3202634"/>
            <a:chExt cx="1841288" cy="1601812"/>
          </a:xfrm>
        </p:grpSpPr>
        <p:sp>
          <p:nvSpPr>
            <p:cNvPr id="1193" name="Google Shape;1193;p44"/>
            <p:cNvSpPr/>
            <p:nvPr/>
          </p:nvSpPr>
          <p:spPr>
            <a:xfrm rot="10800000" flipH="1">
              <a:off x="320950" y="3297837"/>
              <a:ext cx="1841288" cy="1293263"/>
            </a:xfrm>
            <a:custGeom>
              <a:avLst/>
              <a:gdLst/>
              <a:ahLst/>
              <a:cxnLst/>
              <a:rect l="l" t="t" r="r" b="b"/>
              <a:pathLst>
                <a:path w="61783" h="32539" extrusionOk="0">
                  <a:moveTo>
                    <a:pt x="45466" y="0"/>
                  </a:moveTo>
                  <a:lnTo>
                    <a:pt x="0" y="48"/>
                  </a:lnTo>
                  <a:lnTo>
                    <a:pt x="52" y="32539"/>
                  </a:lnTo>
                  <a:lnTo>
                    <a:pt x="45513" y="32487"/>
                  </a:lnTo>
                  <a:cubicBezTo>
                    <a:pt x="54496" y="32487"/>
                    <a:pt x="61782" y="25201"/>
                    <a:pt x="61735" y="16218"/>
                  </a:cubicBezTo>
                  <a:cubicBezTo>
                    <a:pt x="61735" y="7235"/>
                    <a:pt x="54448" y="0"/>
                    <a:pt x="454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94" name="Google Shape;1194;p44"/>
            <p:cNvSpPr/>
            <p:nvPr/>
          </p:nvSpPr>
          <p:spPr>
            <a:xfrm rot="-220" flipH="1">
              <a:off x="491908" y="4249149"/>
              <a:ext cx="137575" cy="144047"/>
            </a:xfrm>
            <a:custGeom>
              <a:avLst/>
              <a:gdLst/>
              <a:ahLst/>
              <a:cxnLst/>
              <a:rect l="l" t="t" r="r" b="b"/>
              <a:pathLst>
                <a:path w="3519" h="3685" extrusionOk="0">
                  <a:moveTo>
                    <a:pt x="1408" y="0"/>
                  </a:moveTo>
                  <a:lnTo>
                    <a:pt x="1408" y="1531"/>
                  </a:lnTo>
                  <a:lnTo>
                    <a:pt x="0" y="1531"/>
                  </a:lnTo>
                  <a:lnTo>
                    <a:pt x="0" y="2193"/>
                  </a:lnTo>
                  <a:lnTo>
                    <a:pt x="1408" y="2193"/>
                  </a:lnTo>
                  <a:lnTo>
                    <a:pt x="1408" y="3684"/>
                  </a:lnTo>
                  <a:lnTo>
                    <a:pt x="2110" y="3684"/>
                  </a:lnTo>
                  <a:lnTo>
                    <a:pt x="2110" y="2193"/>
                  </a:lnTo>
                  <a:lnTo>
                    <a:pt x="3518" y="2193"/>
                  </a:lnTo>
                  <a:lnTo>
                    <a:pt x="3518" y="1531"/>
                  </a:lnTo>
                  <a:lnTo>
                    <a:pt x="2110" y="1531"/>
                  </a:lnTo>
                  <a:lnTo>
                    <a:pt x="21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195" name="Google Shape;1195;p44"/>
            <p:cNvGrpSpPr/>
            <p:nvPr/>
          </p:nvGrpSpPr>
          <p:grpSpPr>
            <a:xfrm flipH="1">
              <a:off x="1734877" y="3589862"/>
              <a:ext cx="223298" cy="183379"/>
              <a:chOff x="1720074" y="3724945"/>
              <a:chExt cx="203516" cy="167119"/>
            </a:xfrm>
          </p:grpSpPr>
          <p:sp>
            <p:nvSpPr>
              <p:cNvPr id="1196" name="Google Shape;1196;p44"/>
              <p:cNvSpPr/>
              <p:nvPr/>
            </p:nvSpPr>
            <p:spPr>
              <a:xfrm>
                <a:off x="1720074" y="3724945"/>
                <a:ext cx="88751" cy="98373"/>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197" name="Google Shape;1197;p44"/>
              <p:cNvSpPr/>
              <p:nvPr/>
            </p:nvSpPr>
            <p:spPr>
              <a:xfrm>
                <a:off x="1873473" y="3836513"/>
                <a:ext cx="50117" cy="55550"/>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198" name="Google Shape;1198;p44"/>
            <p:cNvGrpSpPr/>
            <p:nvPr/>
          </p:nvGrpSpPr>
          <p:grpSpPr>
            <a:xfrm rot="843825">
              <a:off x="521311" y="3331279"/>
              <a:ext cx="1224648" cy="1344522"/>
              <a:chOff x="6485012" y="1395924"/>
              <a:chExt cx="2020306" cy="2218063"/>
            </a:xfrm>
          </p:grpSpPr>
          <p:sp>
            <p:nvSpPr>
              <p:cNvPr id="1199" name="Google Shape;1199;p44"/>
              <p:cNvSpPr/>
              <p:nvPr/>
            </p:nvSpPr>
            <p:spPr>
              <a:xfrm rot="436824">
                <a:off x="6605111" y="1500620"/>
                <a:ext cx="1780108" cy="2008673"/>
              </a:xfrm>
              <a:custGeom>
                <a:avLst/>
                <a:gdLst/>
                <a:ahLst/>
                <a:cxnLst/>
                <a:rect l="l" t="t" r="r" b="b"/>
                <a:pathLst>
                  <a:path w="53871" h="60788" extrusionOk="0">
                    <a:moveTo>
                      <a:pt x="35071" y="1"/>
                    </a:moveTo>
                    <a:lnTo>
                      <a:pt x="0" y="14122"/>
                    </a:lnTo>
                    <a:lnTo>
                      <a:pt x="18799" y="60787"/>
                    </a:lnTo>
                    <a:lnTo>
                      <a:pt x="53870" y="46669"/>
                    </a:lnTo>
                    <a:lnTo>
                      <a:pt x="3507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00" name="Google Shape;1200;p44"/>
              <p:cNvSpPr/>
              <p:nvPr/>
            </p:nvSpPr>
            <p:spPr>
              <a:xfrm rot="436824">
                <a:off x="7004440" y="1484224"/>
                <a:ext cx="567893" cy="398245"/>
              </a:xfrm>
              <a:custGeom>
                <a:avLst/>
                <a:gdLst/>
                <a:ahLst/>
                <a:cxnLst/>
                <a:rect l="l" t="t" r="r" b="b"/>
                <a:pathLst>
                  <a:path w="17186" h="12052" extrusionOk="0">
                    <a:moveTo>
                      <a:pt x="9607" y="2237"/>
                    </a:moveTo>
                    <a:lnTo>
                      <a:pt x="10021" y="3273"/>
                    </a:lnTo>
                    <a:lnTo>
                      <a:pt x="5218" y="5218"/>
                    </a:lnTo>
                    <a:lnTo>
                      <a:pt x="4803" y="4184"/>
                    </a:lnTo>
                    <a:lnTo>
                      <a:pt x="9607" y="2237"/>
                    </a:lnTo>
                    <a:close/>
                    <a:moveTo>
                      <a:pt x="10352" y="1"/>
                    </a:moveTo>
                    <a:lnTo>
                      <a:pt x="4141" y="2528"/>
                    </a:lnTo>
                    <a:lnTo>
                      <a:pt x="2733" y="3108"/>
                    </a:lnTo>
                    <a:lnTo>
                      <a:pt x="3810" y="5798"/>
                    </a:lnTo>
                    <a:lnTo>
                      <a:pt x="0" y="7288"/>
                    </a:lnTo>
                    <a:lnTo>
                      <a:pt x="1905" y="12052"/>
                    </a:lnTo>
                    <a:lnTo>
                      <a:pt x="17186" y="5881"/>
                    </a:lnTo>
                    <a:lnTo>
                      <a:pt x="15281" y="1160"/>
                    </a:lnTo>
                    <a:lnTo>
                      <a:pt x="11429" y="2694"/>
                    </a:lnTo>
                    <a:lnTo>
                      <a:pt x="11015" y="1657"/>
                    </a:lnTo>
                    <a:lnTo>
                      <a:pt x="103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01" name="Google Shape;1201;p44"/>
              <p:cNvSpPr/>
              <p:nvPr/>
            </p:nvSpPr>
            <p:spPr>
              <a:xfrm rot="436824">
                <a:off x="6732634" y="1666064"/>
                <a:ext cx="1540705" cy="1739167"/>
              </a:xfrm>
              <a:custGeom>
                <a:avLst/>
                <a:gdLst/>
                <a:ahLst/>
                <a:cxnLst/>
                <a:rect l="l" t="t" r="r" b="b"/>
                <a:pathLst>
                  <a:path w="46626" h="52632" extrusionOk="0">
                    <a:moveTo>
                      <a:pt x="30351" y="1"/>
                    </a:moveTo>
                    <a:lnTo>
                      <a:pt x="0" y="12218"/>
                    </a:lnTo>
                    <a:lnTo>
                      <a:pt x="16272" y="52632"/>
                    </a:lnTo>
                    <a:lnTo>
                      <a:pt x="46626" y="40375"/>
                    </a:lnTo>
                    <a:lnTo>
                      <a:pt x="303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02" name="Google Shape;1202;p44"/>
              <p:cNvSpPr/>
              <p:nvPr/>
            </p:nvSpPr>
            <p:spPr>
              <a:xfrm rot="436824">
                <a:off x="7116990" y="2932992"/>
                <a:ext cx="391339" cy="391339"/>
              </a:xfrm>
              <a:custGeom>
                <a:avLst/>
                <a:gdLst/>
                <a:ahLst/>
                <a:cxnLst/>
                <a:rect l="l" t="t" r="r" b="b"/>
                <a:pathLst>
                  <a:path w="11843" h="11843" extrusionOk="0">
                    <a:moveTo>
                      <a:pt x="7994" y="1077"/>
                    </a:moveTo>
                    <a:lnTo>
                      <a:pt x="10780" y="8028"/>
                    </a:lnTo>
                    <a:lnTo>
                      <a:pt x="3853" y="10809"/>
                    </a:lnTo>
                    <a:lnTo>
                      <a:pt x="1037" y="3853"/>
                    </a:lnTo>
                    <a:lnTo>
                      <a:pt x="7994" y="1077"/>
                    </a:lnTo>
                    <a:close/>
                    <a:moveTo>
                      <a:pt x="8447" y="0"/>
                    </a:moveTo>
                    <a:lnTo>
                      <a:pt x="0" y="3395"/>
                    </a:lnTo>
                    <a:lnTo>
                      <a:pt x="3396" y="11843"/>
                    </a:lnTo>
                    <a:lnTo>
                      <a:pt x="11843" y="8447"/>
                    </a:lnTo>
                    <a:lnTo>
                      <a:pt x="11677" y="8076"/>
                    </a:lnTo>
                    <a:lnTo>
                      <a:pt x="844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03" name="Google Shape;1203;p44"/>
              <p:cNvSpPr/>
              <p:nvPr/>
            </p:nvSpPr>
            <p:spPr>
              <a:xfrm rot="436824">
                <a:off x="7252960" y="2858659"/>
                <a:ext cx="255826" cy="325681"/>
              </a:xfrm>
              <a:custGeom>
                <a:avLst/>
                <a:gdLst/>
                <a:ahLst/>
                <a:cxnLst/>
                <a:rect l="l" t="t" r="r" b="b"/>
                <a:pathLst>
                  <a:path w="7742" h="9856" extrusionOk="0">
                    <a:moveTo>
                      <a:pt x="6334" y="1"/>
                    </a:moveTo>
                    <a:lnTo>
                      <a:pt x="2650" y="7580"/>
                    </a:lnTo>
                    <a:lnTo>
                      <a:pt x="620" y="6543"/>
                    </a:lnTo>
                    <a:lnTo>
                      <a:pt x="0" y="8282"/>
                    </a:lnTo>
                    <a:lnTo>
                      <a:pt x="3313" y="9856"/>
                    </a:lnTo>
                    <a:lnTo>
                      <a:pt x="7742" y="663"/>
                    </a:lnTo>
                    <a:lnTo>
                      <a:pt x="63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04" name="Google Shape;1204;p44"/>
              <p:cNvSpPr/>
              <p:nvPr/>
            </p:nvSpPr>
            <p:spPr>
              <a:xfrm rot="436824">
                <a:off x="7504618" y="1780747"/>
                <a:ext cx="407762" cy="409183"/>
              </a:xfrm>
              <a:custGeom>
                <a:avLst/>
                <a:gdLst/>
                <a:ahLst/>
                <a:cxnLst/>
                <a:rect l="l" t="t" r="r" b="b"/>
                <a:pathLst>
                  <a:path w="12340" h="12383" extrusionOk="0">
                    <a:moveTo>
                      <a:pt x="8818" y="0"/>
                    </a:moveTo>
                    <a:lnTo>
                      <a:pt x="0" y="3561"/>
                    </a:lnTo>
                    <a:lnTo>
                      <a:pt x="3561" y="12383"/>
                    </a:lnTo>
                    <a:lnTo>
                      <a:pt x="12340" y="8822"/>
                    </a:lnTo>
                    <a:lnTo>
                      <a:pt x="88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05" name="Google Shape;1205;p44"/>
              <p:cNvSpPr/>
              <p:nvPr/>
            </p:nvSpPr>
            <p:spPr>
              <a:xfrm rot="436824">
                <a:off x="6883451" y="1852221"/>
                <a:ext cx="593865" cy="305094"/>
              </a:xfrm>
              <a:custGeom>
                <a:avLst/>
                <a:gdLst/>
                <a:ahLst/>
                <a:cxnLst/>
                <a:rect l="l" t="t" r="r" b="b"/>
                <a:pathLst>
                  <a:path w="17972" h="9233" extrusionOk="0">
                    <a:moveTo>
                      <a:pt x="16978" y="0"/>
                    </a:moveTo>
                    <a:lnTo>
                      <a:pt x="0" y="6874"/>
                    </a:lnTo>
                    <a:lnTo>
                      <a:pt x="955" y="9233"/>
                    </a:lnTo>
                    <a:lnTo>
                      <a:pt x="17971" y="2402"/>
                    </a:lnTo>
                    <a:lnTo>
                      <a:pt x="16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06" name="Google Shape;1206;p44"/>
              <p:cNvSpPr/>
              <p:nvPr/>
            </p:nvSpPr>
            <p:spPr>
              <a:xfrm rot="436824">
                <a:off x="6930112" y="2021279"/>
                <a:ext cx="580152" cy="272348"/>
              </a:xfrm>
              <a:custGeom>
                <a:avLst/>
                <a:gdLst/>
                <a:ahLst/>
                <a:cxnLst/>
                <a:rect l="l" t="t" r="r" b="b"/>
                <a:pathLst>
                  <a:path w="17557" h="8242" extrusionOk="0">
                    <a:moveTo>
                      <a:pt x="16977" y="0"/>
                    </a:moveTo>
                    <a:lnTo>
                      <a:pt x="0" y="6834"/>
                    </a:lnTo>
                    <a:lnTo>
                      <a:pt x="580" y="8242"/>
                    </a:lnTo>
                    <a:lnTo>
                      <a:pt x="17557" y="1368"/>
                    </a:lnTo>
                    <a:lnTo>
                      <a:pt x="1697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07" name="Google Shape;1207;p44"/>
              <p:cNvSpPr/>
              <p:nvPr/>
            </p:nvSpPr>
            <p:spPr>
              <a:xfrm rot="436824">
                <a:off x="6955088" y="2118246"/>
                <a:ext cx="580185" cy="270960"/>
              </a:xfrm>
              <a:custGeom>
                <a:avLst/>
                <a:gdLst/>
                <a:ahLst/>
                <a:cxnLst/>
                <a:rect l="l" t="t" r="r" b="b"/>
                <a:pathLst>
                  <a:path w="17558" h="8200" extrusionOk="0">
                    <a:moveTo>
                      <a:pt x="16978" y="1"/>
                    </a:moveTo>
                    <a:lnTo>
                      <a:pt x="1" y="6835"/>
                    </a:lnTo>
                    <a:lnTo>
                      <a:pt x="580" y="8200"/>
                    </a:lnTo>
                    <a:lnTo>
                      <a:pt x="17558" y="1369"/>
                    </a:lnTo>
                    <a:lnTo>
                      <a:pt x="169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08" name="Google Shape;1208;p44"/>
              <p:cNvSpPr/>
              <p:nvPr/>
            </p:nvSpPr>
            <p:spPr>
              <a:xfrm rot="436824">
                <a:off x="6981405" y="2214001"/>
                <a:ext cx="578731" cy="272282"/>
              </a:xfrm>
              <a:custGeom>
                <a:avLst/>
                <a:gdLst/>
                <a:ahLst/>
                <a:cxnLst/>
                <a:rect l="l" t="t" r="r" b="b"/>
                <a:pathLst>
                  <a:path w="17514" h="8240" extrusionOk="0">
                    <a:moveTo>
                      <a:pt x="16977" y="1"/>
                    </a:moveTo>
                    <a:lnTo>
                      <a:pt x="0" y="6875"/>
                    </a:lnTo>
                    <a:lnTo>
                      <a:pt x="537" y="8239"/>
                    </a:lnTo>
                    <a:lnTo>
                      <a:pt x="17514" y="1409"/>
                    </a:lnTo>
                    <a:lnTo>
                      <a:pt x="169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09" name="Google Shape;1209;p44"/>
              <p:cNvSpPr/>
              <p:nvPr/>
            </p:nvSpPr>
            <p:spPr>
              <a:xfrm rot="436824">
                <a:off x="7006190" y="2310989"/>
                <a:ext cx="578863" cy="272282"/>
              </a:xfrm>
              <a:custGeom>
                <a:avLst/>
                <a:gdLst/>
                <a:ahLst/>
                <a:cxnLst/>
                <a:rect l="l" t="t" r="r" b="b"/>
                <a:pathLst>
                  <a:path w="17518" h="8240" extrusionOk="0">
                    <a:moveTo>
                      <a:pt x="16978" y="1"/>
                    </a:moveTo>
                    <a:lnTo>
                      <a:pt x="0" y="6831"/>
                    </a:lnTo>
                    <a:lnTo>
                      <a:pt x="540" y="8239"/>
                    </a:lnTo>
                    <a:lnTo>
                      <a:pt x="17518" y="1365"/>
                    </a:lnTo>
                    <a:lnTo>
                      <a:pt x="1697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10" name="Google Shape;1210;p44"/>
              <p:cNvSpPr/>
              <p:nvPr/>
            </p:nvSpPr>
            <p:spPr>
              <a:xfrm rot="436824">
                <a:off x="7058520" y="2370552"/>
                <a:ext cx="903090" cy="391339"/>
              </a:xfrm>
              <a:custGeom>
                <a:avLst/>
                <a:gdLst/>
                <a:ahLst/>
                <a:cxnLst/>
                <a:rect l="l" t="t" r="r" b="b"/>
                <a:pathLst>
                  <a:path w="27330" h="11843" extrusionOk="0">
                    <a:moveTo>
                      <a:pt x="26915" y="0"/>
                    </a:moveTo>
                    <a:lnTo>
                      <a:pt x="0" y="10849"/>
                    </a:lnTo>
                    <a:lnTo>
                      <a:pt x="414" y="11843"/>
                    </a:lnTo>
                    <a:lnTo>
                      <a:pt x="27329" y="994"/>
                    </a:lnTo>
                    <a:lnTo>
                      <a:pt x="2691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11" name="Google Shape;1211;p44"/>
              <p:cNvSpPr/>
              <p:nvPr/>
            </p:nvSpPr>
            <p:spPr>
              <a:xfrm rot="436824">
                <a:off x="7078298" y="2446559"/>
                <a:ext cx="907253" cy="405052"/>
              </a:xfrm>
              <a:custGeom>
                <a:avLst/>
                <a:gdLst/>
                <a:ahLst/>
                <a:cxnLst/>
                <a:rect l="l" t="t" r="r" b="b"/>
                <a:pathLst>
                  <a:path w="27456" h="12258" extrusionOk="0">
                    <a:moveTo>
                      <a:pt x="26915" y="1"/>
                    </a:moveTo>
                    <a:lnTo>
                      <a:pt x="0" y="10849"/>
                    </a:lnTo>
                    <a:lnTo>
                      <a:pt x="540" y="12257"/>
                    </a:lnTo>
                    <a:lnTo>
                      <a:pt x="27455" y="1408"/>
                    </a:lnTo>
                    <a:lnTo>
                      <a:pt x="269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12" name="Google Shape;1212;p44"/>
              <p:cNvSpPr/>
              <p:nvPr/>
            </p:nvSpPr>
            <p:spPr>
              <a:xfrm rot="436824">
                <a:off x="7097567" y="2523590"/>
                <a:ext cx="908575" cy="403631"/>
              </a:xfrm>
              <a:custGeom>
                <a:avLst/>
                <a:gdLst/>
                <a:ahLst/>
                <a:cxnLst/>
                <a:rect l="l" t="t" r="r" b="b"/>
                <a:pathLst>
                  <a:path w="27496" h="12215" extrusionOk="0">
                    <a:moveTo>
                      <a:pt x="26915" y="1"/>
                    </a:moveTo>
                    <a:lnTo>
                      <a:pt x="0" y="10849"/>
                    </a:lnTo>
                    <a:lnTo>
                      <a:pt x="580" y="12214"/>
                    </a:lnTo>
                    <a:lnTo>
                      <a:pt x="27495" y="1365"/>
                    </a:lnTo>
                    <a:lnTo>
                      <a:pt x="269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13" name="Google Shape;1213;p44"/>
              <p:cNvSpPr/>
              <p:nvPr/>
            </p:nvSpPr>
            <p:spPr>
              <a:xfrm rot="436824">
                <a:off x="7609231" y="2767681"/>
                <a:ext cx="458352" cy="212175"/>
              </a:xfrm>
              <a:custGeom>
                <a:avLst/>
                <a:gdLst/>
                <a:ahLst/>
                <a:cxnLst/>
                <a:rect l="l" t="t" r="r" b="b"/>
                <a:pathLst>
                  <a:path w="13871" h="6421" extrusionOk="0">
                    <a:moveTo>
                      <a:pt x="13457" y="0"/>
                    </a:moveTo>
                    <a:lnTo>
                      <a:pt x="1" y="5427"/>
                    </a:lnTo>
                    <a:lnTo>
                      <a:pt x="415" y="6420"/>
                    </a:lnTo>
                    <a:lnTo>
                      <a:pt x="13871" y="994"/>
                    </a:lnTo>
                    <a:lnTo>
                      <a:pt x="134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14" name="Google Shape;1214;p44"/>
              <p:cNvSpPr/>
              <p:nvPr/>
            </p:nvSpPr>
            <p:spPr>
              <a:xfrm rot="436824">
                <a:off x="7629016" y="2843688"/>
                <a:ext cx="462516" cy="225756"/>
              </a:xfrm>
              <a:custGeom>
                <a:avLst/>
                <a:gdLst/>
                <a:ahLst/>
                <a:cxnLst/>
                <a:rect l="l" t="t" r="r" b="b"/>
                <a:pathLst>
                  <a:path w="13997" h="6832" extrusionOk="0">
                    <a:moveTo>
                      <a:pt x="13457" y="1"/>
                    </a:moveTo>
                    <a:lnTo>
                      <a:pt x="1" y="5424"/>
                    </a:lnTo>
                    <a:lnTo>
                      <a:pt x="537" y="6831"/>
                    </a:lnTo>
                    <a:lnTo>
                      <a:pt x="13996" y="1409"/>
                    </a:lnTo>
                    <a:lnTo>
                      <a:pt x="134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15" name="Google Shape;1215;p44"/>
              <p:cNvSpPr/>
              <p:nvPr/>
            </p:nvSpPr>
            <p:spPr>
              <a:xfrm rot="436824">
                <a:off x="7648180" y="2920712"/>
                <a:ext cx="463936" cy="224434"/>
              </a:xfrm>
              <a:custGeom>
                <a:avLst/>
                <a:gdLst/>
                <a:ahLst/>
                <a:cxnLst/>
                <a:rect l="l" t="t" r="r" b="b"/>
                <a:pathLst>
                  <a:path w="14040" h="6792" extrusionOk="0">
                    <a:moveTo>
                      <a:pt x="13460" y="1"/>
                    </a:moveTo>
                    <a:lnTo>
                      <a:pt x="1" y="5424"/>
                    </a:lnTo>
                    <a:lnTo>
                      <a:pt x="580" y="6792"/>
                    </a:lnTo>
                    <a:lnTo>
                      <a:pt x="14039" y="1366"/>
                    </a:lnTo>
                    <a:lnTo>
                      <a:pt x="1346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19"/>
        <p:cNvGrpSpPr/>
        <p:nvPr/>
      </p:nvGrpSpPr>
      <p:grpSpPr>
        <a:xfrm>
          <a:off x="0" y="0"/>
          <a:ext cx="0" cy="0"/>
          <a:chOff x="0" y="0"/>
          <a:chExt cx="0" cy="0"/>
        </a:xfrm>
      </p:grpSpPr>
      <p:sp>
        <p:nvSpPr>
          <p:cNvPr id="1220" name="Google Shape;1220;p4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fa-IR" dirty="0">
                <a:cs typeface="B Nazanin" panose="00000400000000000000" pitchFamily="2" charset="-78"/>
              </a:rPr>
              <a:t>ویترین عکس</a:t>
            </a:r>
            <a:endParaRPr dirty="0">
              <a:cs typeface="B Nazanin" panose="00000400000000000000" pitchFamily="2" charset="-78"/>
            </a:endParaRPr>
          </a:p>
        </p:txBody>
      </p:sp>
      <p:sp>
        <p:nvSpPr>
          <p:cNvPr id="1221" name="Google Shape;1221;p45"/>
          <p:cNvSpPr txBox="1">
            <a:spLocks noGrp="1"/>
          </p:cNvSpPr>
          <p:nvPr>
            <p:ph type="subTitle" idx="1"/>
          </p:nvPr>
        </p:nvSpPr>
        <p:spPr>
          <a:xfrm>
            <a:off x="1804500" y="1185400"/>
            <a:ext cx="5535000" cy="5727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شما می توانید این تصاویر را با تصاویر خود جایگزین کنید. فقط روی هر کدام از آنها کلیک راست کرده و گزینه </a:t>
            </a:r>
            <a:r>
              <a:rPr lang="en-US" dirty="0">
                <a:cs typeface="B Nazanin" panose="00000400000000000000" pitchFamily="2" charset="-78"/>
              </a:rPr>
              <a:t>Replace image </a:t>
            </a:r>
            <a:r>
              <a:rPr lang="fa-IR" dirty="0">
                <a:cs typeface="B Nazanin" panose="00000400000000000000" pitchFamily="2" charset="-78"/>
              </a:rPr>
              <a:t>را انتخاب کنید.</a:t>
            </a:r>
            <a:endParaRPr dirty="0">
              <a:cs typeface="B Nazanin" panose="00000400000000000000" pitchFamily="2" charset="-78"/>
            </a:endParaRPr>
          </a:p>
        </p:txBody>
      </p:sp>
      <p:pic>
        <p:nvPicPr>
          <p:cNvPr id="1222" name="Google Shape;1222;p45"/>
          <p:cNvPicPr preferRelativeResize="0">
            <a:picLocks noGrp="1"/>
          </p:cNvPicPr>
          <p:nvPr>
            <p:ph type="pic" idx="2"/>
          </p:nvPr>
        </p:nvPicPr>
        <p:blipFill rotWithShape="1">
          <a:blip r:embed="rId3">
            <a:alphaModFix/>
          </a:blip>
          <a:srcRect l="16944" r="30839"/>
          <a:stretch/>
        </p:blipFill>
        <p:spPr>
          <a:xfrm>
            <a:off x="720000" y="2061259"/>
            <a:ext cx="1818300" cy="2317500"/>
          </a:xfrm>
          <a:prstGeom prst="round2SameRect">
            <a:avLst>
              <a:gd name="adj1" fmla="val 50000"/>
              <a:gd name="adj2" fmla="val 0"/>
            </a:avLst>
          </a:prstGeom>
          <a:noFill/>
          <a:ln w="9525" cap="flat" cmpd="sng">
            <a:solidFill>
              <a:schemeClr val="dk1"/>
            </a:solidFill>
            <a:prstDash val="solid"/>
            <a:round/>
            <a:headEnd type="none" w="sm" len="sm"/>
            <a:tailEnd type="none" w="sm" len="sm"/>
          </a:ln>
        </p:spPr>
      </p:pic>
      <p:pic>
        <p:nvPicPr>
          <p:cNvPr id="1223" name="Google Shape;1223;p45"/>
          <p:cNvPicPr preferRelativeResize="0">
            <a:picLocks noGrp="1"/>
          </p:cNvPicPr>
          <p:nvPr>
            <p:ph type="pic" idx="3"/>
          </p:nvPr>
        </p:nvPicPr>
        <p:blipFill rotWithShape="1">
          <a:blip r:embed="rId4">
            <a:alphaModFix/>
          </a:blip>
          <a:srcRect t="5502" r="26884" b="32389"/>
          <a:stretch/>
        </p:blipFill>
        <p:spPr>
          <a:xfrm>
            <a:off x="2681893" y="2061259"/>
            <a:ext cx="1818300" cy="2317500"/>
          </a:xfrm>
          <a:prstGeom prst="round2SameRect">
            <a:avLst>
              <a:gd name="adj1" fmla="val 50000"/>
              <a:gd name="adj2" fmla="val 0"/>
            </a:avLst>
          </a:prstGeom>
          <a:noFill/>
          <a:ln w="9525" cap="flat" cmpd="sng">
            <a:solidFill>
              <a:schemeClr val="dk1"/>
            </a:solidFill>
            <a:prstDash val="solid"/>
            <a:round/>
            <a:headEnd type="none" w="sm" len="sm"/>
            <a:tailEnd type="none" w="sm" len="sm"/>
          </a:ln>
        </p:spPr>
      </p:pic>
      <p:pic>
        <p:nvPicPr>
          <p:cNvPr id="1224" name="Google Shape;1224;p45"/>
          <p:cNvPicPr preferRelativeResize="0">
            <a:picLocks noGrp="1"/>
          </p:cNvPicPr>
          <p:nvPr>
            <p:ph type="pic" idx="4"/>
          </p:nvPr>
        </p:nvPicPr>
        <p:blipFill rotWithShape="1">
          <a:blip r:embed="rId5">
            <a:alphaModFix/>
          </a:blip>
          <a:srcRect l="13905" r="30047"/>
          <a:stretch/>
        </p:blipFill>
        <p:spPr>
          <a:xfrm>
            <a:off x="4643785" y="2061259"/>
            <a:ext cx="1818300" cy="2317500"/>
          </a:xfrm>
          <a:prstGeom prst="round2SameRect">
            <a:avLst>
              <a:gd name="adj1" fmla="val 50000"/>
              <a:gd name="adj2" fmla="val 0"/>
            </a:avLst>
          </a:prstGeom>
          <a:noFill/>
          <a:ln w="9525" cap="flat" cmpd="sng">
            <a:solidFill>
              <a:schemeClr val="dk1"/>
            </a:solidFill>
            <a:prstDash val="solid"/>
            <a:round/>
            <a:headEnd type="none" w="sm" len="sm"/>
            <a:tailEnd type="none" w="sm" len="sm"/>
          </a:ln>
        </p:spPr>
      </p:pic>
      <p:pic>
        <p:nvPicPr>
          <p:cNvPr id="1225" name="Google Shape;1225;p45"/>
          <p:cNvPicPr preferRelativeResize="0">
            <a:picLocks noGrp="1"/>
          </p:cNvPicPr>
          <p:nvPr>
            <p:ph type="pic" idx="5"/>
          </p:nvPr>
        </p:nvPicPr>
        <p:blipFill rotWithShape="1">
          <a:blip r:embed="rId6">
            <a:alphaModFix/>
          </a:blip>
          <a:srcRect l="23889" r="23894"/>
          <a:stretch/>
        </p:blipFill>
        <p:spPr>
          <a:xfrm>
            <a:off x="6605678" y="2061259"/>
            <a:ext cx="1818300" cy="2317500"/>
          </a:xfrm>
          <a:prstGeom prst="round2SameRect">
            <a:avLst>
              <a:gd name="adj1" fmla="val 50000"/>
              <a:gd name="adj2" fmla="val 0"/>
            </a:avLst>
          </a:prstGeom>
          <a:noFill/>
          <a:ln w="9525" cap="flat" cmpd="sng">
            <a:solidFill>
              <a:schemeClr val="dk1"/>
            </a:solidFill>
            <a:prstDash val="solid"/>
            <a:round/>
            <a:headEnd type="none" w="sm" len="sm"/>
            <a:tailEnd type="none" w="sm" len="sm"/>
          </a:ln>
        </p:spPr>
      </p:pic>
      <p:sp>
        <p:nvSpPr>
          <p:cNvPr id="1226" name="Google Shape;1226;p45"/>
          <p:cNvSpPr/>
          <p:nvPr/>
        </p:nvSpPr>
        <p:spPr>
          <a:xfrm>
            <a:off x="6890674" y="2952752"/>
            <a:ext cx="109090" cy="120917"/>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27" name="Google Shape;1227;p45"/>
          <p:cNvSpPr/>
          <p:nvPr/>
        </p:nvSpPr>
        <p:spPr>
          <a:xfrm>
            <a:off x="5224949" y="2249464"/>
            <a:ext cx="109090" cy="120917"/>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28" name="Google Shape;1228;p45"/>
          <p:cNvSpPr/>
          <p:nvPr/>
        </p:nvSpPr>
        <p:spPr>
          <a:xfrm>
            <a:off x="1076987" y="2437327"/>
            <a:ext cx="109090" cy="120917"/>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29" name="Google Shape;1229;p45"/>
          <p:cNvSpPr/>
          <p:nvPr/>
        </p:nvSpPr>
        <p:spPr>
          <a:xfrm>
            <a:off x="2966300" y="4118729"/>
            <a:ext cx="169231" cy="187577"/>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Google Shape;1234;p4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fa-IR" dirty="0">
                <a:cs typeface="B Nazanin" panose="00000400000000000000" pitchFamily="2" charset="-78"/>
              </a:rPr>
              <a:t>داده ها و آمار</a:t>
            </a:r>
            <a:endParaRPr dirty="0">
              <a:cs typeface="B Nazanin" panose="00000400000000000000" pitchFamily="2" charset="-78"/>
            </a:endParaRPr>
          </a:p>
        </p:txBody>
      </p:sp>
      <p:sp>
        <p:nvSpPr>
          <p:cNvPr id="1235" name="Google Shape;1235;p46"/>
          <p:cNvSpPr txBox="1"/>
          <p:nvPr/>
        </p:nvSpPr>
        <p:spPr>
          <a:xfrm>
            <a:off x="4572010" y="1778261"/>
            <a:ext cx="1287000" cy="441900"/>
          </a:xfrm>
          <a:prstGeom prst="rect">
            <a:avLst/>
          </a:prstGeom>
          <a:noFill/>
          <a:ln>
            <a:noFill/>
          </a:ln>
        </p:spPr>
        <p:txBody>
          <a:bodyPr spcFirstLastPara="1" wrap="square" lIns="91425" tIns="91425" rIns="91425" bIns="91425" anchor="b" anchorCtr="0">
            <a:noAutofit/>
          </a:bodyPr>
          <a:lstStyle/>
          <a:p>
            <a:pPr lvl="0" algn="ctr"/>
            <a:r>
              <a:rPr lang="en-US" sz="1600" dirty="0">
                <a:solidFill>
                  <a:schemeClr val="dk1"/>
                </a:solidFill>
                <a:latin typeface="Abril Fatface"/>
                <a:ea typeface="Abril Fatface"/>
                <a:cs typeface="B Nazanin" panose="00000400000000000000" pitchFamily="2" charset="-78"/>
                <a:sym typeface="Abril Fatface"/>
              </a:rPr>
              <a:t>xxx </a:t>
            </a:r>
            <a:r>
              <a:rPr lang="fa-IR" sz="1600" dirty="0">
                <a:solidFill>
                  <a:schemeClr val="dk1"/>
                </a:solidFill>
                <a:latin typeface="Abril Fatface"/>
                <a:ea typeface="Abril Fatface"/>
                <a:cs typeface="B Nazanin" panose="00000400000000000000" pitchFamily="2" charset="-78"/>
                <a:sym typeface="Abril Fatface"/>
              </a:rPr>
              <a:t>میلیارد</a:t>
            </a:r>
            <a:endParaRPr sz="1600" dirty="0">
              <a:solidFill>
                <a:schemeClr val="dk1"/>
              </a:solidFill>
              <a:latin typeface="Abril Fatface"/>
              <a:ea typeface="Abril Fatface"/>
              <a:cs typeface="B Nazanin" panose="00000400000000000000" pitchFamily="2" charset="-78"/>
              <a:sym typeface="Abril Fatface"/>
            </a:endParaRPr>
          </a:p>
        </p:txBody>
      </p:sp>
      <p:sp>
        <p:nvSpPr>
          <p:cNvPr id="1236" name="Google Shape;1236;p46"/>
          <p:cNvSpPr txBox="1"/>
          <p:nvPr/>
        </p:nvSpPr>
        <p:spPr>
          <a:xfrm>
            <a:off x="4572000" y="2101624"/>
            <a:ext cx="1287000" cy="316200"/>
          </a:xfrm>
          <a:prstGeom prst="rect">
            <a:avLst/>
          </a:prstGeom>
          <a:noFill/>
          <a:ln>
            <a:noFill/>
          </a:ln>
        </p:spPr>
        <p:txBody>
          <a:bodyPr spcFirstLastPara="1" wrap="square" lIns="91425" tIns="91425" rIns="91425" bIns="91425" anchor="t" anchorCtr="0">
            <a:noAutofit/>
          </a:bodyPr>
          <a:lstStyle/>
          <a:p>
            <a:pPr lvl="0" algn="ctr"/>
            <a:r>
              <a:rPr lang="fa-IR" sz="1200" dirty="0">
                <a:solidFill>
                  <a:schemeClr val="dk1"/>
                </a:solidFill>
                <a:latin typeface="Jost"/>
                <a:ea typeface="Jost"/>
                <a:cs typeface="B Nazanin" panose="00000400000000000000" pitchFamily="2" charset="-78"/>
                <a:sym typeface="Jost"/>
              </a:rPr>
              <a:t>عنوان در اینجا</a:t>
            </a:r>
            <a:endParaRPr sz="1200" dirty="0">
              <a:solidFill>
                <a:schemeClr val="dk1"/>
              </a:solidFill>
              <a:latin typeface="Jost"/>
              <a:ea typeface="Jost"/>
              <a:cs typeface="B Nazanin" panose="00000400000000000000" pitchFamily="2" charset="-78"/>
              <a:sym typeface="Jost"/>
            </a:endParaRPr>
          </a:p>
        </p:txBody>
      </p:sp>
      <p:sp>
        <p:nvSpPr>
          <p:cNvPr id="1237" name="Google Shape;1237;p46"/>
          <p:cNvSpPr txBox="1"/>
          <p:nvPr/>
        </p:nvSpPr>
        <p:spPr>
          <a:xfrm>
            <a:off x="5859114" y="1778261"/>
            <a:ext cx="1287000" cy="441900"/>
          </a:xfrm>
          <a:prstGeom prst="rect">
            <a:avLst/>
          </a:prstGeom>
          <a:noFill/>
          <a:ln>
            <a:noFill/>
          </a:ln>
        </p:spPr>
        <p:txBody>
          <a:bodyPr spcFirstLastPara="1" wrap="square" lIns="91425" tIns="91425" rIns="91425" bIns="91425" anchor="b" anchorCtr="0">
            <a:noAutofit/>
          </a:bodyPr>
          <a:lstStyle/>
          <a:p>
            <a:pPr lvl="0" algn="ctr"/>
            <a:r>
              <a:rPr lang="en-US" sz="1600" dirty="0" err="1">
                <a:solidFill>
                  <a:schemeClr val="dk1"/>
                </a:solidFill>
                <a:latin typeface="Abril Fatface"/>
                <a:ea typeface="Abril Fatface"/>
                <a:cs typeface="B Nazanin" panose="00000400000000000000" pitchFamily="2" charset="-78"/>
                <a:sym typeface="Abril Fatface"/>
              </a:rPr>
              <a:t>xh</a:t>
            </a:r>
            <a:r>
              <a:rPr lang="en-US" sz="1600" dirty="0">
                <a:solidFill>
                  <a:schemeClr val="dk1"/>
                </a:solidFill>
                <a:latin typeface="Abril Fatface"/>
                <a:ea typeface="Abril Fatface"/>
                <a:cs typeface="B Nazanin" panose="00000400000000000000" pitchFamily="2" charset="-78"/>
                <a:sym typeface="Abril Fatface"/>
              </a:rPr>
              <a:t> </a:t>
            </a:r>
            <a:r>
              <a:rPr lang="en-US" sz="1600" dirty="0" err="1">
                <a:solidFill>
                  <a:schemeClr val="dk1"/>
                </a:solidFill>
                <a:latin typeface="Abril Fatface"/>
                <a:ea typeface="Abril Fatface"/>
                <a:cs typeface="B Nazanin" panose="00000400000000000000" pitchFamily="2" charset="-78"/>
                <a:sym typeface="Abril Fatface"/>
              </a:rPr>
              <a:t>xmin</a:t>
            </a:r>
            <a:endParaRPr sz="1600" dirty="0">
              <a:solidFill>
                <a:schemeClr val="dk1"/>
              </a:solidFill>
              <a:latin typeface="Abril Fatface"/>
              <a:ea typeface="Abril Fatface"/>
              <a:cs typeface="B Nazanin" panose="00000400000000000000" pitchFamily="2" charset="-78"/>
              <a:sym typeface="Abril Fatface"/>
            </a:endParaRPr>
          </a:p>
        </p:txBody>
      </p:sp>
      <p:sp>
        <p:nvSpPr>
          <p:cNvPr id="1238" name="Google Shape;1238;p46"/>
          <p:cNvSpPr txBox="1"/>
          <p:nvPr/>
        </p:nvSpPr>
        <p:spPr>
          <a:xfrm>
            <a:off x="5859110" y="2101624"/>
            <a:ext cx="1287000" cy="316200"/>
          </a:xfrm>
          <a:prstGeom prst="rect">
            <a:avLst/>
          </a:prstGeom>
          <a:noFill/>
          <a:ln>
            <a:noFill/>
          </a:ln>
        </p:spPr>
        <p:txBody>
          <a:bodyPr spcFirstLastPara="1" wrap="square" lIns="91425" tIns="91425" rIns="91425" bIns="91425" anchor="t" anchorCtr="0">
            <a:noAutofit/>
          </a:bodyPr>
          <a:lstStyle/>
          <a:p>
            <a:pPr lvl="0" algn="ctr"/>
            <a:r>
              <a:rPr lang="fa-IR" sz="1200" dirty="0">
                <a:solidFill>
                  <a:schemeClr val="dk1"/>
                </a:solidFill>
                <a:latin typeface="Jost"/>
                <a:ea typeface="Jost"/>
                <a:cs typeface="B Nazanin" panose="00000400000000000000" pitchFamily="2" charset="-78"/>
                <a:sym typeface="Jost"/>
              </a:rPr>
              <a:t>عنوان در اینجا</a:t>
            </a:r>
            <a:endParaRPr sz="1200" dirty="0">
              <a:solidFill>
                <a:schemeClr val="dk1"/>
              </a:solidFill>
              <a:latin typeface="Jost"/>
              <a:ea typeface="Jost"/>
              <a:cs typeface="B Nazanin" panose="00000400000000000000" pitchFamily="2" charset="-78"/>
              <a:sym typeface="Jost"/>
            </a:endParaRPr>
          </a:p>
        </p:txBody>
      </p:sp>
      <p:sp>
        <p:nvSpPr>
          <p:cNvPr id="1239" name="Google Shape;1239;p46"/>
          <p:cNvSpPr txBox="1"/>
          <p:nvPr/>
        </p:nvSpPr>
        <p:spPr>
          <a:xfrm>
            <a:off x="7146219" y="1778261"/>
            <a:ext cx="1287000" cy="441900"/>
          </a:xfrm>
          <a:prstGeom prst="rect">
            <a:avLst/>
          </a:prstGeom>
          <a:noFill/>
          <a:ln>
            <a:noFill/>
          </a:ln>
        </p:spPr>
        <p:txBody>
          <a:bodyPr spcFirstLastPara="1" wrap="square" lIns="91425" tIns="91425" rIns="91425" bIns="91425" anchor="b" anchorCtr="0">
            <a:noAutofit/>
          </a:bodyPr>
          <a:lstStyle/>
          <a:p>
            <a:pPr lvl="0" algn="ctr"/>
            <a:r>
              <a:rPr lang="en-US" sz="1600" dirty="0">
                <a:solidFill>
                  <a:schemeClr val="dk1"/>
                </a:solidFill>
                <a:latin typeface="Abril Fatface"/>
                <a:ea typeface="Abril Fatface"/>
                <a:cs typeface="B Nazanin" panose="00000400000000000000" pitchFamily="2" charset="-78"/>
                <a:sym typeface="Abril Fatface"/>
              </a:rPr>
              <a:t>xx</a:t>
            </a:r>
            <a:endParaRPr sz="1600" dirty="0">
              <a:solidFill>
                <a:schemeClr val="dk1"/>
              </a:solidFill>
              <a:latin typeface="Abril Fatface"/>
              <a:ea typeface="Abril Fatface"/>
              <a:cs typeface="B Nazanin" panose="00000400000000000000" pitchFamily="2" charset="-78"/>
              <a:sym typeface="Abril Fatface"/>
            </a:endParaRPr>
          </a:p>
        </p:txBody>
      </p:sp>
      <p:sp>
        <p:nvSpPr>
          <p:cNvPr id="1240" name="Google Shape;1240;p46"/>
          <p:cNvSpPr txBox="1"/>
          <p:nvPr/>
        </p:nvSpPr>
        <p:spPr>
          <a:xfrm>
            <a:off x="7146219" y="2101624"/>
            <a:ext cx="1287000" cy="316200"/>
          </a:xfrm>
          <a:prstGeom prst="rect">
            <a:avLst/>
          </a:prstGeom>
          <a:noFill/>
          <a:ln>
            <a:noFill/>
          </a:ln>
        </p:spPr>
        <p:txBody>
          <a:bodyPr spcFirstLastPara="1" wrap="square" lIns="91425" tIns="91425" rIns="91425" bIns="91425" anchor="t" anchorCtr="0">
            <a:noAutofit/>
          </a:bodyPr>
          <a:lstStyle/>
          <a:p>
            <a:pPr lvl="0" algn="ctr"/>
            <a:r>
              <a:rPr lang="fa-IR" sz="1200" dirty="0">
                <a:solidFill>
                  <a:schemeClr val="dk1"/>
                </a:solidFill>
                <a:latin typeface="Jost"/>
                <a:ea typeface="Jost"/>
                <a:cs typeface="B Nazanin" panose="00000400000000000000" pitchFamily="2" charset="-78"/>
                <a:sym typeface="Jost"/>
              </a:rPr>
              <a:t>عنوان در اینجا</a:t>
            </a:r>
            <a:endParaRPr sz="1200" dirty="0">
              <a:solidFill>
                <a:schemeClr val="dk1"/>
              </a:solidFill>
              <a:latin typeface="Jost"/>
              <a:ea typeface="Jost"/>
              <a:cs typeface="B Nazanin" panose="00000400000000000000" pitchFamily="2" charset="-78"/>
              <a:sym typeface="Jost"/>
            </a:endParaRPr>
          </a:p>
        </p:txBody>
      </p:sp>
      <p:graphicFrame>
        <p:nvGraphicFramePr>
          <p:cNvPr id="1241" name="Google Shape;1241;p46"/>
          <p:cNvGraphicFramePr/>
          <p:nvPr>
            <p:extLst>
              <p:ext uri="{D42A27DB-BD31-4B8C-83A1-F6EECF244321}">
                <p14:modId xmlns:p14="http://schemas.microsoft.com/office/powerpoint/2010/main" val="2946506828"/>
              </p:ext>
            </p:extLst>
          </p:nvPr>
        </p:nvGraphicFramePr>
        <p:xfrm>
          <a:off x="4572000" y="2550100"/>
          <a:ext cx="3861225" cy="1645800"/>
        </p:xfrm>
        <a:graphic>
          <a:graphicData uri="http://schemas.openxmlformats.org/drawingml/2006/table">
            <a:tbl>
              <a:tblPr>
                <a:noFill/>
                <a:tableStyleId>{61F41B75-0A6A-4AE5-B726-60B9B99B22C8}</a:tableStyleId>
              </a:tblPr>
              <a:tblGrid>
                <a:gridCol w="1287075">
                  <a:extLst>
                    <a:ext uri="{9D8B030D-6E8A-4147-A177-3AD203B41FA5}">
                      <a16:colId xmlns:a16="http://schemas.microsoft.com/office/drawing/2014/main" val="20000"/>
                    </a:ext>
                  </a:extLst>
                </a:gridCol>
                <a:gridCol w="1287075">
                  <a:extLst>
                    <a:ext uri="{9D8B030D-6E8A-4147-A177-3AD203B41FA5}">
                      <a16:colId xmlns:a16="http://schemas.microsoft.com/office/drawing/2014/main" val="20001"/>
                    </a:ext>
                  </a:extLst>
                </a:gridCol>
                <a:gridCol w="1287075">
                  <a:extLst>
                    <a:ext uri="{9D8B030D-6E8A-4147-A177-3AD203B41FA5}">
                      <a16:colId xmlns:a16="http://schemas.microsoft.com/office/drawing/2014/main" val="20002"/>
                    </a:ext>
                  </a:extLst>
                </a:gridCol>
              </a:tblGrid>
              <a:tr h="544375">
                <a:tc>
                  <a:txBody>
                    <a:bodyPr/>
                    <a:lstStyle/>
                    <a:p>
                      <a:pPr marL="0" lvl="0" indent="0" algn="ctr" rtl="0">
                        <a:spcBef>
                          <a:spcPts val="0"/>
                        </a:spcBef>
                        <a:spcAft>
                          <a:spcPts val="0"/>
                        </a:spcAft>
                        <a:buNone/>
                      </a:pPr>
                      <a:r>
                        <a:rPr lang="fa-IR" sz="1200" dirty="0">
                          <a:solidFill>
                            <a:schemeClr val="dk1"/>
                          </a:solidFill>
                          <a:latin typeface="Abril Fatface"/>
                          <a:ea typeface="Abril Fatface"/>
                          <a:cs typeface="B Nazanin" panose="00000400000000000000" pitchFamily="2" charset="-78"/>
                          <a:sym typeface="Abril Fatface"/>
                        </a:rPr>
                        <a:t>خدمات بهداشت و درمان</a:t>
                      </a:r>
                      <a:endParaRPr sz="1200" dirty="0">
                        <a:solidFill>
                          <a:schemeClr val="dk1"/>
                        </a:solidFill>
                        <a:latin typeface="Abril Fatface"/>
                        <a:ea typeface="Abril Fatface"/>
                        <a:cs typeface="B Nazanin" panose="00000400000000000000" pitchFamily="2" charset="-78"/>
                        <a:sym typeface="Abril Fatface"/>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fa-IR" sz="1200" dirty="0">
                          <a:solidFill>
                            <a:schemeClr val="dk1"/>
                          </a:solidFill>
                          <a:latin typeface="Abril Fatface"/>
                          <a:ea typeface="Abril Fatface"/>
                          <a:cs typeface="B Nazanin" panose="00000400000000000000" pitchFamily="2" charset="-78"/>
                          <a:sym typeface="Abril Fatface"/>
                        </a:rPr>
                        <a:t>میزان رضایت</a:t>
                      </a:r>
                      <a:r>
                        <a:rPr lang="en" sz="1200" dirty="0">
                          <a:solidFill>
                            <a:schemeClr val="dk1"/>
                          </a:solidFill>
                          <a:latin typeface="Abril Fatface"/>
                          <a:ea typeface="Abril Fatface"/>
                          <a:cs typeface="B Nazanin" panose="00000400000000000000" pitchFamily="2" charset="-78"/>
                          <a:sym typeface="Abril Fatface"/>
                        </a:rPr>
                        <a:t>(%)</a:t>
                      </a:r>
                      <a:endParaRPr sz="1200" dirty="0">
                        <a:solidFill>
                          <a:schemeClr val="dk1"/>
                        </a:solidFill>
                        <a:latin typeface="Abril Fatface"/>
                        <a:ea typeface="Abril Fatface"/>
                        <a:cs typeface="B Nazanin" panose="00000400000000000000" pitchFamily="2" charset="-78"/>
                        <a:sym typeface="Abril Fatface"/>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fa-IR" sz="1200" dirty="0">
                          <a:solidFill>
                            <a:schemeClr val="dk1"/>
                          </a:solidFill>
                          <a:latin typeface="Abril Fatface"/>
                          <a:ea typeface="Abril Fatface"/>
                          <a:cs typeface="B Nazanin" panose="00000400000000000000" pitchFamily="2" charset="-78"/>
                          <a:sym typeface="Abril Fatface"/>
                        </a:rPr>
                        <a:t>بیماران مورد بررسی قرار گرفتند</a:t>
                      </a:r>
                      <a:endParaRPr sz="1200" dirty="0">
                        <a:solidFill>
                          <a:schemeClr val="dk1"/>
                        </a:solidFill>
                        <a:latin typeface="Abril Fatface"/>
                        <a:ea typeface="Abril Fatface"/>
                        <a:cs typeface="B Nazanin" panose="00000400000000000000" pitchFamily="2" charset="-78"/>
                        <a:sym typeface="Abril Fatface"/>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62925">
                <a:tc>
                  <a:txBody>
                    <a:bodyPr/>
                    <a:lstStyle/>
                    <a:p>
                      <a:pPr marL="0" lvl="0" indent="0" algn="ctr" rtl="0">
                        <a:spcBef>
                          <a:spcPts val="0"/>
                        </a:spcBef>
                        <a:spcAft>
                          <a:spcPts val="0"/>
                        </a:spcAft>
                        <a:buNone/>
                      </a:pPr>
                      <a:r>
                        <a:rPr lang="fa-IR" sz="1200" dirty="0">
                          <a:solidFill>
                            <a:schemeClr val="dk1"/>
                          </a:solidFill>
                          <a:latin typeface="Jost"/>
                          <a:ea typeface="Jost"/>
                          <a:cs typeface="B Nazanin" panose="00000400000000000000" pitchFamily="2" charset="-78"/>
                          <a:sym typeface="Jost"/>
                        </a:rPr>
                        <a:t>مراقبت های اولیه</a:t>
                      </a:r>
                      <a:endParaRPr sz="1200" dirty="0">
                        <a:solidFill>
                          <a:schemeClr val="dk1"/>
                        </a:solidFill>
                        <a:latin typeface="Jost"/>
                        <a:ea typeface="Jost"/>
                        <a:cs typeface="B Nazanin" panose="00000400000000000000" pitchFamily="2" charset="-78"/>
                        <a:sym typeface="Jos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dk1"/>
                          </a:solidFill>
                          <a:latin typeface="Jost"/>
                          <a:ea typeface="Jost"/>
                          <a:cs typeface="B Nazanin" panose="00000400000000000000" pitchFamily="2" charset="-78"/>
                          <a:sym typeface="Jost"/>
                        </a:rPr>
                        <a:t>92</a:t>
                      </a:r>
                      <a:endParaRPr sz="1200">
                        <a:solidFill>
                          <a:schemeClr val="dk1"/>
                        </a:solidFill>
                        <a:latin typeface="Jost"/>
                        <a:ea typeface="Jost"/>
                        <a:cs typeface="B Nazanin" panose="00000400000000000000" pitchFamily="2" charset="-78"/>
                        <a:sym typeface="Jos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dk1"/>
                          </a:solidFill>
                          <a:latin typeface="Jost"/>
                          <a:ea typeface="Jost"/>
                          <a:cs typeface="B Nazanin" panose="00000400000000000000" pitchFamily="2" charset="-78"/>
                          <a:sym typeface="Jost"/>
                        </a:rPr>
                        <a:t>1000</a:t>
                      </a:r>
                      <a:endParaRPr sz="1200">
                        <a:solidFill>
                          <a:schemeClr val="dk1"/>
                        </a:solidFill>
                        <a:latin typeface="Jost"/>
                        <a:ea typeface="Jost"/>
                        <a:cs typeface="B Nazanin" panose="00000400000000000000" pitchFamily="2" charset="-78"/>
                        <a:sym typeface="Jos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1"/>
                  </a:ext>
                </a:extLst>
              </a:tr>
              <a:tr h="362925">
                <a:tc>
                  <a:txBody>
                    <a:bodyPr/>
                    <a:lstStyle/>
                    <a:p>
                      <a:pPr marL="0" lvl="0" indent="0" algn="ctr" rtl="0">
                        <a:spcBef>
                          <a:spcPts val="0"/>
                        </a:spcBef>
                        <a:spcAft>
                          <a:spcPts val="0"/>
                        </a:spcAft>
                        <a:buNone/>
                      </a:pPr>
                      <a:r>
                        <a:rPr lang="fa-IR" sz="1200" dirty="0">
                          <a:solidFill>
                            <a:schemeClr val="dk1"/>
                          </a:solidFill>
                          <a:latin typeface="Jost"/>
                          <a:ea typeface="Jost"/>
                          <a:cs typeface="B Nazanin" panose="00000400000000000000" pitchFamily="2" charset="-78"/>
                          <a:sym typeface="Jost"/>
                        </a:rPr>
                        <a:t>پوست</a:t>
                      </a:r>
                      <a:endParaRPr sz="1200" dirty="0">
                        <a:solidFill>
                          <a:schemeClr val="dk1"/>
                        </a:solidFill>
                        <a:latin typeface="Jost"/>
                        <a:ea typeface="Jost"/>
                        <a:cs typeface="B Nazanin" panose="00000400000000000000" pitchFamily="2" charset="-78"/>
                        <a:sym typeface="Jos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200" dirty="0">
                          <a:solidFill>
                            <a:schemeClr val="dk1"/>
                          </a:solidFill>
                          <a:latin typeface="Jost"/>
                          <a:ea typeface="Jost"/>
                          <a:cs typeface="B Nazanin" panose="00000400000000000000" pitchFamily="2" charset="-78"/>
                          <a:sym typeface="Jost"/>
                        </a:rPr>
                        <a:t>85</a:t>
                      </a:r>
                      <a:endParaRPr sz="1200" dirty="0">
                        <a:solidFill>
                          <a:schemeClr val="dk1"/>
                        </a:solidFill>
                        <a:latin typeface="Jost"/>
                        <a:ea typeface="Jost"/>
                        <a:cs typeface="B Nazanin" panose="00000400000000000000" pitchFamily="2" charset="-78"/>
                        <a:sym typeface="Jos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dk1"/>
                          </a:solidFill>
                          <a:latin typeface="Jost"/>
                          <a:ea typeface="Jost"/>
                          <a:cs typeface="B Nazanin" panose="00000400000000000000" pitchFamily="2" charset="-78"/>
                          <a:sym typeface="Jost"/>
                        </a:rPr>
                        <a:t>500</a:t>
                      </a:r>
                      <a:endParaRPr sz="1200">
                        <a:solidFill>
                          <a:schemeClr val="dk1"/>
                        </a:solidFill>
                        <a:latin typeface="Jost"/>
                        <a:ea typeface="Jost"/>
                        <a:cs typeface="B Nazanin" panose="00000400000000000000" pitchFamily="2" charset="-78"/>
                        <a:sym typeface="Jos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2"/>
                  </a:ext>
                </a:extLst>
              </a:tr>
              <a:tr h="362925">
                <a:tc>
                  <a:txBody>
                    <a:bodyPr/>
                    <a:lstStyle/>
                    <a:p>
                      <a:pPr marL="0" lvl="0" indent="0" algn="ctr" rtl="0">
                        <a:spcBef>
                          <a:spcPts val="0"/>
                        </a:spcBef>
                        <a:spcAft>
                          <a:spcPts val="0"/>
                        </a:spcAft>
                        <a:buNone/>
                      </a:pPr>
                      <a:r>
                        <a:rPr lang="fa-IR" sz="1200" dirty="0">
                          <a:solidFill>
                            <a:schemeClr val="dk1"/>
                          </a:solidFill>
                          <a:latin typeface="Jost"/>
                          <a:ea typeface="Jost"/>
                          <a:cs typeface="B Nazanin" panose="00000400000000000000" pitchFamily="2" charset="-78"/>
                          <a:sym typeface="Jost"/>
                        </a:rPr>
                        <a:t>قلب و عروق</a:t>
                      </a:r>
                      <a:endParaRPr sz="1200" dirty="0">
                        <a:solidFill>
                          <a:schemeClr val="dk1"/>
                        </a:solidFill>
                        <a:latin typeface="Jost"/>
                        <a:ea typeface="Jost"/>
                        <a:cs typeface="B Nazanin" panose="00000400000000000000" pitchFamily="2" charset="-78"/>
                        <a:sym typeface="Jos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200">
                          <a:solidFill>
                            <a:schemeClr val="dk1"/>
                          </a:solidFill>
                          <a:latin typeface="Jost"/>
                          <a:ea typeface="Jost"/>
                          <a:cs typeface="B Nazanin" panose="00000400000000000000" pitchFamily="2" charset="-78"/>
                          <a:sym typeface="Jost"/>
                        </a:rPr>
                        <a:t>90</a:t>
                      </a:r>
                      <a:endParaRPr sz="1200">
                        <a:solidFill>
                          <a:schemeClr val="dk1"/>
                        </a:solidFill>
                        <a:latin typeface="Jost"/>
                        <a:ea typeface="Jost"/>
                        <a:cs typeface="B Nazanin" panose="00000400000000000000" pitchFamily="2" charset="-78"/>
                        <a:sym typeface="Jos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tc>
                  <a:txBody>
                    <a:bodyPr/>
                    <a:lstStyle/>
                    <a:p>
                      <a:pPr marL="0" lvl="0" indent="0" algn="ctr" rtl="0">
                        <a:spcBef>
                          <a:spcPts val="0"/>
                        </a:spcBef>
                        <a:spcAft>
                          <a:spcPts val="0"/>
                        </a:spcAft>
                        <a:buNone/>
                      </a:pPr>
                      <a:r>
                        <a:rPr lang="en" sz="1200" dirty="0">
                          <a:solidFill>
                            <a:schemeClr val="dk1"/>
                          </a:solidFill>
                          <a:latin typeface="Jost"/>
                          <a:ea typeface="Jost"/>
                          <a:cs typeface="B Nazanin" panose="00000400000000000000" pitchFamily="2" charset="-78"/>
                          <a:sym typeface="Jost"/>
                        </a:rPr>
                        <a:t>750</a:t>
                      </a:r>
                      <a:endParaRPr sz="1200" dirty="0">
                        <a:solidFill>
                          <a:schemeClr val="dk1"/>
                        </a:solidFill>
                        <a:latin typeface="Jost"/>
                        <a:ea typeface="Jost"/>
                        <a:cs typeface="B Nazanin" panose="00000400000000000000" pitchFamily="2" charset="-78"/>
                        <a:sym typeface="Jost"/>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chemeClr val="lt1"/>
                      </a:solidFill>
                      <a:prstDash val="solid"/>
                      <a:round/>
                      <a:headEnd type="none" w="sm" len="sm"/>
                      <a:tailEnd type="none" w="sm" len="sm"/>
                    </a:lnT>
                    <a:lnB w="9525" cap="flat" cmpd="sng">
                      <a:solidFill>
                        <a:schemeClr val="lt1"/>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1242" name="Google Shape;1242;p46"/>
          <p:cNvSpPr txBox="1"/>
          <p:nvPr/>
        </p:nvSpPr>
        <p:spPr>
          <a:xfrm>
            <a:off x="720000" y="1229913"/>
            <a:ext cx="3616200" cy="441900"/>
          </a:xfrm>
          <a:prstGeom prst="rect">
            <a:avLst/>
          </a:prstGeom>
          <a:noFill/>
          <a:ln>
            <a:noFill/>
          </a:ln>
        </p:spPr>
        <p:txBody>
          <a:bodyPr spcFirstLastPara="1" wrap="square" lIns="91425" tIns="91425" rIns="91425" bIns="91425" anchor="b" anchorCtr="0">
            <a:noAutofit/>
          </a:bodyPr>
          <a:lstStyle/>
          <a:p>
            <a:pPr lvl="0" algn="ctr"/>
            <a:r>
              <a:rPr lang="fa-IR" sz="1600" dirty="0">
                <a:solidFill>
                  <a:schemeClr val="dk1"/>
                </a:solidFill>
                <a:latin typeface="Abril Fatface"/>
                <a:ea typeface="Abril Fatface"/>
                <a:cs typeface="B Nazanin" panose="00000400000000000000" pitchFamily="2" charset="-78"/>
                <a:sym typeface="Abril Fatface"/>
              </a:rPr>
              <a:t>تعداد بیماران در هر ماه</a:t>
            </a:r>
            <a:endParaRPr sz="1600" dirty="0">
              <a:solidFill>
                <a:schemeClr val="dk1"/>
              </a:solidFill>
              <a:latin typeface="Abril Fatface"/>
              <a:ea typeface="Abril Fatface"/>
              <a:cs typeface="B Nazanin" panose="00000400000000000000" pitchFamily="2" charset="-78"/>
              <a:sym typeface="Abril Fatface"/>
            </a:endParaRPr>
          </a:p>
        </p:txBody>
      </p:sp>
      <p:sp>
        <p:nvSpPr>
          <p:cNvPr id="1243" name="Google Shape;1243;p46"/>
          <p:cNvSpPr txBox="1"/>
          <p:nvPr/>
        </p:nvSpPr>
        <p:spPr>
          <a:xfrm>
            <a:off x="853725" y="4346225"/>
            <a:ext cx="7436700" cy="262200"/>
          </a:xfrm>
          <a:prstGeom prst="rect">
            <a:avLst/>
          </a:prstGeom>
          <a:noFill/>
          <a:ln>
            <a:noFill/>
          </a:ln>
        </p:spPr>
        <p:txBody>
          <a:bodyPr spcFirstLastPara="1" wrap="square" lIns="91425" tIns="91425" rIns="91425" bIns="91425" anchor="t" anchorCtr="0">
            <a:noAutofit/>
          </a:bodyPr>
          <a:lstStyle/>
          <a:p>
            <a:pPr lvl="0" algn="ctr"/>
            <a:r>
              <a:rPr lang="fa-IR" sz="1200" dirty="0">
                <a:solidFill>
                  <a:schemeClr val="dk1"/>
                </a:solidFill>
                <a:latin typeface="Jost"/>
                <a:ea typeface="Jost"/>
                <a:cs typeface="B Nazanin" panose="00000400000000000000" pitchFamily="2" charset="-78"/>
                <a:sym typeface="Jost"/>
              </a:rPr>
              <a:t>پیوند موجود در نمودار را دنبال کنید تا داده‌های آن را تغییر دهید و سپس پیوند جدید را در اینجا جای‌گذاری کنید. برای اطلاعات بیشتر اینجا را کلیک کنید</a:t>
            </a:r>
            <a:endParaRPr sz="1200" b="1" dirty="0">
              <a:solidFill>
                <a:schemeClr val="dk1"/>
              </a:solidFill>
              <a:latin typeface="Jost"/>
              <a:ea typeface="Jost"/>
              <a:cs typeface="B Nazanin" panose="00000400000000000000" pitchFamily="2" charset="-78"/>
              <a:sym typeface="Jost"/>
            </a:endParaRPr>
          </a:p>
        </p:txBody>
      </p:sp>
      <p:pic>
        <p:nvPicPr>
          <p:cNvPr id="1244" name="Google Shape;1244;p46" title="Chart">
            <a:hlinkClick r:id="rId3"/>
          </p:cNvPr>
          <p:cNvPicPr preferRelativeResize="0"/>
          <p:nvPr/>
        </p:nvPicPr>
        <p:blipFill>
          <a:blip r:embed="rId4">
            <a:alphaModFix/>
          </a:blip>
          <a:stretch>
            <a:fillRect/>
          </a:stretch>
        </p:blipFill>
        <p:spPr>
          <a:xfrm>
            <a:off x="829925" y="1883988"/>
            <a:ext cx="3396351" cy="2311900"/>
          </a:xfrm>
          <a:prstGeom prst="rect">
            <a:avLst/>
          </a:prstGeom>
          <a:noFill/>
          <a:ln>
            <a:noFill/>
          </a:ln>
        </p:spPr>
      </p:pic>
      <p:sp>
        <p:nvSpPr>
          <p:cNvPr id="1245" name="Google Shape;1245;p46"/>
          <p:cNvSpPr/>
          <p:nvPr/>
        </p:nvSpPr>
        <p:spPr>
          <a:xfrm>
            <a:off x="4934238" y="1229913"/>
            <a:ext cx="562500" cy="562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46" name="Google Shape;1246;p46"/>
          <p:cNvSpPr/>
          <p:nvPr/>
        </p:nvSpPr>
        <p:spPr>
          <a:xfrm>
            <a:off x="6221350" y="1229913"/>
            <a:ext cx="562500" cy="562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247" name="Google Shape;1247;p46"/>
          <p:cNvGrpSpPr/>
          <p:nvPr/>
        </p:nvGrpSpPr>
        <p:grpSpPr>
          <a:xfrm>
            <a:off x="7508469" y="1229913"/>
            <a:ext cx="562500" cy="562500"/>
            <a:chOff x="2839588" y="1287263"/>
            <a:chExt cx="562500" cy="562500"/>
          </a:xfrm>
        </p:grpSpPr>
        <p:sp>
          <p:nvSpPr>
            <p:cNvPr id="1248" name="Google Shape;1248;p46"/>
            <p:cNvSpPr/>
            <p:nvPr/>
          </p:nvSpPr>
          <p:spPr>
            <a:xfrm>
              <a:off x="2839588" y="1287263"/>
              <a:ext cx="562500" cy="562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49" name="Google Shape;1249;p46"/>
            <p:cNvSpPr/>
            <p:nvPr/>
          </p:nvSpPr>
          <p:spPr>
            <a:xfrm>
              <a:off x="2927759" y="1419895"/>
              <a:ext cx="386157" cy="297235"/>
            </a:xfrm>
            <a:custGeom>
              <a:avLst/>
              <a:gdLst/>
              <a:ahLst/>
              <a:cxnLst/>
              <a:rect l="l" t="t" r="r" b="b"/>
              <a:pathLst>
                <a:path w="17785" h="13688" extrusionOk="0">
                  <a:moveTo>
                    <a:pt x="8891" y="1312"/>
                  </a:moveTo>
                  <a:cubicBezTo>
                    <a:pt x="10366" y="1312"/>
                    <a:pt x="11310" y="1515"/>
                    <a:pt x="11842" y="1679"/>
                  </a:cubicBezTo>
                  <a:cubicBezTo>
                    <a:pt x="10858" y="2089"/>
                    <a:pt x="9875" y="2459"/>
                    <a:pt x="8891" y="2459"/>
                  </a:cubicBezTo>
                  <a:cubicBezTo>
                    <a:pt x="7908" y="2459"/>
                    <a:pt x="6924" y="2089"/>
                    <a:pt x="5941" y="1679"/>
                  </a:cubicBezTo>
                  <a:cubicBezTo>
                    <a:pt x="6475" y="1515"/>
                    <a:pt x="7416" y="1312"/>
                    <a:pt x="8891" y="1312"/>
                  </a:cubicBezTo>
                  <a:close/>
                  <a:moveTo>
                    <a:pt x="2623" y="3236"/>
                  </a:moveTo>
                  <a:cubicBezTo>
                    <a:pt x="2745" y="3236"/>
                    <a:pt x="2908" y="3279"/>
                    <a:pt x="3033" y="3318"/>
                  </a:cubicBezTo>
                  <a:cubicBezTo>
                    <a:pt x="2541" y="3482"/>
                    <a:pt x="2050" y="3810"/>
                    <a:pt x="1761" y="4262"/>
                  </a:cubicBezTo>
                  <a:cubicBezTo>
                    <a:pt x="1722" y="4017"/>
                    <a:pt x="1722" y="3810"/>
                    <a:pt x="1843" y="3607"/>
                  </a:cubicBezTo>
                  <a:cubicBezTo>
                    <a:pt x="2007" y="3400"/>
                    <a:pt x="2213" y="3279"/>
                    <a:pt x="2499" y="3236"/>
                  </a:cubicBezTo>
                  <a:close/>
                  <a:moveTo>
                    <a:pt x="15284" y="3236"/>
                  </a:moveTo>
                  <a:cubicBezTo>
                    <a:pt x="15572" y="3279"/>
                    <a:pt x="15775" y="3400"/>
                    <a:pt x="15939" y="3607"/>
                  </a:cubicBezTo>
                  <a:cubicBezTo>
                    <a:pt x="16064" y="3810"/>
                    <a:pt x="16064" y="4017"/>
                    <a:pt x="16021" y="4262"/>
                  </a:cubicBezTo>
                  <a:cubicBezTo>
                    <a:pt x="15736" y="3810"/>
                    <a:pt x="15244" y="3482"/>
                    <a:pt x="14753" y="3318"/>
                  </a:cubicBezTo>
                  <a:cubicBezTo>
                    <a:pt x="14916" y="3236"/>
                    <a:pt x="15120" y="3236"/>
                    <a:pt x="15284" y="3236"/>
                  </a:cubicBezTo>
                  <a:close/>
                  <a:moveTo>
                    <a:pt x="3543" y="3762"/>
                  </a:moveTo>
                  <a:cubicBezTo>
                    <a:pt x="3592" y="3762"/>
                    <a:pt x="3641" y="3765"/>
                    <a:pt x="3689" y="3771"/>
                  </a:cubicBezTo>
                  <a:cubicBezTo>
                    <a:pt x="3974" y="4098"/>
                    <a:pt x="4056" y="4590"/>
                    <a:pt x="3853" y="4918"/>
                  </a:cubicBezTo>
                  <a:cubicBezTo>
                    <a:pt x="3693" y="5145"/>
                    <a:pt x="3420" y="5259"/>
                    <a:pt x="3111" y="5259"/>
                  </a:cubicBezTo>
                  <a:cubicBezTo>
                    <a:pt x="2862" y="5259"/>
                    <a:pt x="2590" y="5185"/>
                    <a:pt x="2335" y="5039"/>
                  </a:cubicBezTo>
                  <a:cubicBezTo>
                    <a:pt x="2253" y="4957"/>
                    <a:pt x="2171" y="4875"/>
                    <a:pt x="2089" y="4836"/>
                  </a:cubicBezTo>
                  <a:cubicBezTo>
                    <a:pt x="2280" y="4229"/>
                    <a:pt x="2928" y="3762"/>
                    <a:pt x="3543" y="3762"/>
                  </a:cubicBezTo>
                  <a:close/>
                  <a:moveTo>
                    <a:pt x="14242" y="3762"/>
                  </a:moveTo>
                  <a:cubicBezTo>
                    <a:pt x="14858" y="3762"/>
                    <a:pt x="15505" y="4229"/>
                    <a:pt x="15693" y="4836"/>
                  </a:cubicBezTo>
                  <a:cubicBezTo>
                    <a:pt x="15611" y="4875"/>
                    <a:pt x="15529" y="4957"/>
                    <a:pt x="15448" y="5039"/>
                  </a:cubicBezTo>
                  <a:cubicBezTo>
                    <a:pt x="15192" y="5185"/>
                    <a:pt x="14920" y="5259"/>
                    <a:pt x="14672" y="5259"/>
                  </a:cubicBezTo>
                  <a:cubicBezTo>
                    <a:pt x="14363" y="5259"/>
                    <a:pt x="14091" y="5145"/>
                    <a:pt x="13933" y="4918"/>
                  </a:cubicBezTo>
                  <a:cubicBezTo>
                    <a:pt x="13726" y="4590"/>
                    <a:pt x="13808" y="4098"/>
                    <a:pt x="14097" y="3771"/>
                  </a:cubicBezTo>
                  <a:cubicBezTo>
                    <a:pt x="14145" y="3765"/>
                    <a:pt x="14194" y="3762"/>
                    <a:pt x="14242" y="3762"/>
                  </a:cubicBezTo>
                  <a:close/>
                  <a:moveTo>
                    <a:pt x="5574" y="2089"/>
                  </a:moveTo>
                  <a:lnTo>
                    <a:pt x="5574" y="2089"/>
                  </a:lnTo>
                  <a:cubicBezTo>
                    <a:pt x="6065" y="2296"/>
                    <a:pt x="6514" y="2499"/>
                    <a:pt x="7006" y="2623"/>
                  </a:cubicBezTo>
                  <a:lnTo>
                    <a:pt x="7006" y="4590"/>
                  </a:lnTo>
                  <a:cubicBezTo>
                    <a:pt x="7006" y="5082"/>
                    <a:pt x="7213" y="5574"/>
                    <a:pt x="7580" y="5941"/>
                  </a:cubicBezTo>
                  <a:cubicBezTo>
                    <a:pt x="7704" y="6105"/>
                    <a:pt x="7826" y="6311"/>
                    <a:pt x="7826" y="6557"/>
                  </a:cubicBezTo>
                  <a:cubicBezTo>
                    <a:pt x="7826" y="6678"/>
                    <a:pt x="7908" y="6803"/>
                    <a:pt x="8072" y="6803"/>
                  </a:cubicBezTo>
                  <a:cubicBezTo>
                    <a:pt x="8196" y="6803"/>
                    <a:pt x="8317" y="6678"/>
                    <a:pt x="8317" y="6557"/>
                  </a:cubicBezTo>
                  <a:cubicBezTo>
                    <a:pt x="8317" y="6187"/>
                    <a:pt x="8196" y="5820"/>
                    <a:pt x="7908" y="5574"/>
                  </a:cubicBezTo>
                  <a:cubicBezTo>
                    <a:pt x="7662" y="5328"/>
                    <a:pt x="7498" y="4957"/>
                    <a:pt x="7498" y="4590"/>
                  </a:cubicBezTo>
                  <a:lnTo>
                    <a:pt x="7498" y="2787"/>
                  </a:lnTo>
                  <a:cubicBezTo>
                    <a:pt x="7950" y="2909"/>
                    <a:pt x="8442" y="2951"/>
                    <a:pt x="8891" y="2951"/>
                  </a:cubicBezTo>
                  <a:cubicBezTo>
                    <a:pt x="9344" y="2951"/>
                    <a:pt x="9835" y="2909"/>
                    <a:pt x="10284" y="2787"/>
                  </a:cubicBezTo>
                  <a:lnTo>
                    <a:pt x="10284" y="4590"/>
                  </a:lnTo>
                  <a:cubicBezTo>
                    <a:pt x="10284" y="4957"/>
                    <a:pt x="10120" y="5328"/>
                    <a:pt x="9875" y="5574"/>
                  </a:cubicBezTo>
                  <a:cubicBezTo>
                    <a:pt x="9589" y="5820"/>
                    <a:pt x="9465" y="6187"/>
                    <a:pt x="9465" y="6557"/>
                  </a:cubicBezTo>
                  <a:lnTo>
                    <a:pt x="9465" y="7662"/>
                  </a:lnTo>
                  <a:cubicBezTo>
                    <a:pt x="9465" y="7950"/>
                    <a:pt x="9219" y="8236"/>
                    <a:pt x="8891" y="8236"/>
                  </a:cubicBezTo>
                  <a:cubicBezTo>
                    <a:pt x="8563" y="8236"/>
                    <a:pt x="8317" y="7950"/>
                    <a:pt x="8317" y="7662"/>
                  </a:cubicBezTo>
                  <a:cubicBezTo>
                    <a:pt x="8317" y="7498"/>
                    <a:pt x="8196" y="7416"/>
                    <a:pt x="8072" y="7416"/>
                  </a:cubicBezTo>
                  <a:cubicBezTo>
                    <a:pt x="7908" y="7416"/>
                    <a:pt x="7826" y="7498"/>
                    <a:pt x="7826" y="7662"/>
                  </a:cubicBezTo>
                  <a:cubicBezTo>
                    <a:pt x="7826" y="8154"/>
                    <a:pt x="8154" y="8606"/>
                    <a:pt x="8645" y="8688"/>
                  </a:cubicBezTo>
                  <a:lnTo>
                    <a:pt x="8645" y="10448"/>
                  </a:lnTo>
                  <a:cubicBezTo>
                    <a:pt x="8154" y="10573"/>
                    <a:pt x="7826" y="10983"/>
                    <a:pt x="7826" y="11514"/>
                  </a:cubicBezTo>
                  <a:lnTo>
                    <a:pt x="7826" y="13113"/>
                  </a:lnTo>
                  <a:cubicBezTo>
                    <a:pt x="7744" y="13113"/>
                    <a:pt x="7662" y="13032"/>
                    <a:pt x="7662" y="12950"/>
                  </a:cubicBezTo>
                  <a:lnTo>
                    <a:pt x="7170" y="11104"/>
                  </a:lnTo>
                  <a:cubicBezTo>
                    <a:pt x="7049" y="10694"/>
                    <a:pt x="7131" y="10245"/>
                    <a:pt x="7377" y="9917"/>
                  </a:cubicBezTo>
                  <a:lnTo>
                    <a:pt x="7498" y="9793"/>
                  </a:lnTo>
                  <a:cubicBezTo>
                    <a:pt x="7704" y="9507"/>
                    <a:pt x="7704" y="9137"/>
                    <a:pt x="7498" y="8852"/>
                  </a:cubicBezTo>
                  <a:cubicBezTo>
                    <a:pt x="6967" y="7990"/>
                    <a:pt x="5695" y="5695"/>
                    <a:pt x="5574" y="2089"/>
                  </a:cubicBezTo>
                  <a:close/>
                  <a:moveTo>
                    <a:pt x="8891" y="10940"/>
                  </a:moveTo>
                  <a:cubicBezTo>
                    <a:pt x="9219" y="10940"/>
                    <a:pt x="9465" y="11186"/>
                    <a:pt x="9465" y="11514"/>
                  </a:cubicBezTo>
                  <a:lnTo>
                    <a:pt x="9465" y="13153"/>
                  </a:lnTo>
                  <a:lnTo>
                    <a:pt x="8317" y="13153"/>
                  </a:lnTo>
                  <a:lnTo>
                    <a:pt x="8317" y="11514"/>
                  </a:lnTo>
                  <a:cubicBezTo>
                    <a:pt x="8317" y="11186"/>
                    <a:pt x="8563" y="10940"/>
                    <a:pt x="8891" y="10940"/>
                  </a:cubicBezTo>
                  <a:close/>
                  <a:moveTo>
                    <a:pt x="1597" y="1"/>
                  </a:moveTo>
                  <a:cubicBezTo>
                    <a:pt x="942" y="40"/>
                    <a:pt x="410" y="493"/>
                    <a:pt x="204" y="1106"/>
                  </a:cubicBezTo>
                  <a:cubicBezTo>
                    <a:pt x="1" y="1679"/>
                    <a:pt x="165" y="2335"/>
                    <a:pt x="656" y="2787"/>
                  </a:cubicBezTo>
                  <a:lnTo>
                    <a:pt x="1351" y="3443"/>
                  </a:lnTo>
                  <a:cubicBezTo>
                    <a:pt x="1187" y="3771"/>
                    <a:pt x="1187" y="4098"/>
                    <a:pt x="1312" y="4466"/>
                  </a:cubicBezTo>
                  <a:cubicBezTo>
                    <a:pt x="1433" y="4875"/>
                    <a:pt x="1679" y="5203"/>
                    <a:pt x="2050" y="5449"/>
                  </a:cubicBezTo>
                  <a:cubicBezTo>
                    <a:pt x="2377" y="5656"/>
                    <a:pt x="2745" y="5777"/>
                    <a:pt x="3115" y="5777"/>
                  </a:cubicBezTo>
                  <a:cubicBezTo>
                    <a:pt x="3564" y="5777"/>
                    <a:pt x="4016" y="5574"/>
                    <a:pt x="4262" y="5203"/>
                  </a:cubicBezTo>
                  <a:cubicBezTo>
                    <a:pt x="4711" y="4508"/>
                    <a:pt x="4426" y="3564"/>
                    <a:pt x="3646" y="3033"/>
                  </a:cubicBezTo>
                  <a:cubicBezTo>
                    <a:pt x="3337" y="2826"/>
                    <a:pt x="2967" y="2735"/>
                    <a:pt x="2613" y="2735"/>
                  </a:cubicBezTo>
                  <a:cubicBezTo>
                    <a:pt x="2547" y="2735"/>
                    <a:pt x="2481" y="2738"/>
                    <a:pt x="2417" y="2745"/>
                  </a:cubicBezTo>
                  <a:cubicBezTo>
                    <a:pt x="2132" y="2787"/>
                    <a:pt x="1886" y="2869"/>
                    <a:pt x="1679" y="3033"/>
                  </a:cubicBezTo>
                  <a:lnTo>
                    <a:pt x="984" y="2417"/>
                  </a:lnTo>
                  <a:cubicBezTo>
                    <a:pt x="656" y="2132"/>
                    <a:pt x="574" y="1679"/>
                    <a:pt x="696" y="1269"/>
                  </a:cubicBezTo>
                  <a:cubicBezTo>
                    <a:pt x="860" y="820"/>
                    <a:pt x="1187" y="532"/>
                    <a:pt x="1679" y="493"/>
                  </a:cubicBezTo>
                  <a:lnTo>
                    <a:pt x="1804" y="493"/>
                  </a:lnTo>
                  <a:cubicBezTo>
                    <a:pt x="2377" y="493"/>
                    <a:pt x="3279" y="942"/>
                    <a:pt x="4262" y="1433"/>
                  </a:cubicBezTo>
                  <a:cubicBezTo>
                    <a:pt x="4508" y="1558"/>
                    <a:pt x="4793" y="1722"/>
                    <a:pt x="5082" y="1843"/>
                  </a:cubicBezTo>
                  <a:cubicBezTo>
                    <a:pt x="5121" y="5738"/>
                    <a:pt x="6475" y="8236"/>
                    <a:pt x="7088" y="9137"/>
                  </a:cubicBezTo>
                  <a:cubicBezTo>
                    <a:pt x="7170" y="9219"/>
                    <a:pt x="7131" y="9383"/>
                    <a:pt x="7088" y="9465"/>
                  </a:cubicBezTo>
                  <a:lnTo>
                    <a:pt x="6967" y="9589"/>
                  </a:lnTo>
                  <a:cubicBezTo>
                    <a:pt x="6639" y="10081"/>
                    <a:pt x="6514" y="10655"/>
                    <a:pt x="6678" y="11229"/>
                  </a:cubicBezTo>
                  <a:lnTo>
                    <a:pt x="7170" y="13071"/>
                  </a:lnTo>
                  <a:cubicBezTo>
                    <a:pt x="7252" y="13441"/>
                    <a:pt x="7580" y="13687"/>
                    <a:pt x="7950" y="13687"/>
                  </a:cubicBezTo>
                  <a:lnTo>
                    <a:pt x="9835" y="13687"/>
                  </a:lnTo>
                  <a:cubicBezTo>
                    <a:pt x="10202" y="13687"/>
                    <a:pt x="10530" y="13441"/>
                    <a:pt x="10612" y="13071"/>
                  </a:cubicBezTo>
                  <a:lnTo>
                    <a:pt x="11104" y="11229"/>
                  </a:lnTo>
                  <a:cubicBezTo>
                    <a:pt x="11268" y="10655"/>
                    <a:pt x="11147" y="10081"/>
                    <a:pt x="10819" y="9589"/>
                  </a:cubicBezTo>
                  <a:lnTo>
                    <a:pt x="10694" y="9465"/>
                  </a:lnTo>
                  <a:cubicBezTo>
                    <a:pt x="10655" y="9383"/>
                    <a:pt x="10612" y="9219"/>
                    <a:pt x="10694" y="9137"/>
                  </a:cubicBezTo>
                  <a:cubicBezTo>
                    <a:pt x="11147" y="8442"/>
                    <a:pt x="12251" y="6515"/>
                    <a:pt x="12622" y="3564"/>
                  </a:cubicBezTo>
                  <a:cubicBezTo>
                    <a:pt x="12622" y="3443"/>
                    <a:pt x="12497" y="3318"/>
                    <a:pt x="12376" y="3279"/>
                  </a:cubicBezTo>
                  <a:cubicBezTo>
                    <a:pt x="12251" y="3279"/>
                    <a:pt x="12087" y="3361"/>
                    <a:pt x="12087" y="3525"/>
                  </a:cubicBezTo>
                  <a:cubicBezTo>
                    <a:pt x="11760" y="6351"/>
                    <a:pt x="10694" y="8196"/>
                    <a:pt x="10284" y="8852"/>
                  </a:cubicBezTo>
                  <a:cubicBezTo>
                    <a:pt x="10081" y="9137"/>
                    <a:pt x="10081" y="9507"/>
                    <a:pt x="10284" y="9793"/>
                  </a:cubicBezTo>
                  <a:lnTo>
                    <a:pt x="10409" y="9917"/>
                  </a:lnTo>
                  <a:cubicBezTo>
                    <a:pt x="10655" y="10245"/>
                    <a:pt x="10737" y="10694"/>
                    <a:pt x="10612" y="11104"/>
                  </a:cubicBezTo>
                  <a:lnTo>
                    <a:pt x="10120" y="12950"/>
                  </a:lnTo>
                  <a:cubicBezTo>
                    <a:pt x="10120" y="13032"/>
                    <a:pt x="10039" y="13113"/>
                    <a:pt x="9957" y="13113"/>
                  </a:cubicBezTo>
                  <a:lnTo>
                    <a:pt x="9957" y="11514"/>
                  </a:lnTo>
                  <a:cubicBezTo>
                    <a:pt x="9957" y="10983"/>
                    <a:pt x="9629" y="10573"/>
                    <a:pt x="9137" y="10448"/>
                  </a:cubicBezTo>
                  <a:lnTo>
                    <a:pt x="9137" y="8688"/>
                  </a:lnTo>
                  <a:cubicBezTo>
                    <a:pt x="9629" y="8606"/>
                    <a:pt x="9957" y="8154"/>
                    <a:pt x="9957" y="7662"/>
                  </a:cubicBezTo>
                  <a:lnTo>
                    <a:pt x="9957" y="6557"/>
                  </a:lnTo>
                  <a:cubicBezTo>
                    <a:pt x="9957" y="6311"/>
                    <a:pt x="10081" y="6105"/>
                    <a:pt x="10202" y="5941"/>
                  </a:cubicBezTo>
                  <a:cubicBezTo>
                    <a:pt x="10573" y="5574"/>
                    <a:pt x="10776" y="5082"/>
                    <a:pt x="10776" y="4590"/>
                  </a:cubicBezTo>
                  <a:lnTo>
                    <a:pt x="10776" y="2623"/>
                  </a:lnTo>
                  <a:cubicBezTo>
                    <a:pt x="11268" y="2499"/>
                    <a:pt x="11720" y="2296"/>
                    <a:pt x="12212" y="2089"/>
                  </a:cubicBezTo>
                  <a:lnTo>
                    <a:pt x="12212" y="2089"/>
                  </a:lnTo>
                  <a:cubicBezTo>
                    <a:pt x="12212" y="2214"/>
                    <a:pt x="12169" y="2296"/>
                    <a:pt x="12169" y="2417"/>
                  </a:cubicBezTo>
                  <a:cubicBezTo>
                    <a:pt x="12169" y="2581"/>
                    <a:pt x="12294" y="2705"/>
                    <a:pt x="12415" y="2705"/>
                  </a:cubicBezTo>
                  <a:cubicBezTo>
                    <a:pt x="12579" y="2705"/>
                    <a:pt x="12704" y="2581"/>
                    <a:pt x="12704" y="2459"/>
                  </a:cubicBezTo>
                  <a:lnTo>
                    <a:pt x="12704" y="1843"/>
                  </a:lnTo>
                  <a:cubicBezTo>
                    <a:pt x="12989" y="1722"/>
                    <a:pt x="13277" y="1558"/>
                    <a:pt x="13523" y="1433"/>
                  </a:cubicBezTo>
                  <a:cubicBezTo>
                    <a:pt x="14507" y="942"/>
                    <a:pt x="15408" y="493"/>
                    <a:pt x="15982" y="493"/>
                  </a:cubicBezTo>
                  <a:lnTo>
                    <a:pt x="16103" y="493"/>
                  </a:lnTo>
                  <a:cubicBezTo>
                    <a:pt x="16595" y="532"/>
                    <a:pt x="16923" y="820"/>
                    <a:pt x="17087" y="1269"/>
                  </a:cubicBezTo>
                  <a:cubicBezTo>
                    <a:pt x="17211" y="1679"/>
                    <a:pt x="17129" y="2132"/>
                    <a:pt x="16801" y="2417"/>
                  </a:cubicBezTo>
                  <a:lnTo>
                    <a:pt x="16103" y="3033"/>
                  </a:lnTo>
                  <a:cubicBezTo>
                    <a:pt x="15900" y="2869"/>
                    <a:pt x="15654" y="2787"/>
                    <a:pt x="15366" y="2745"/>
                  </a:cubicBezTo>
                  <a:cubicBezTo>
                    <a:pt x="15301" y="2738"/>
                    <a:pt x="15235" y="2735"/>
                    <a:pt x="15169" y="2735"/>
                  </a:cubicBezTo>
                  <a:cubicBezTo>
                    <a:pt x="14816" y="2735"/>
                    <a:pt x="14448" y="2826"/>
                    <a:pt x="14136" y="3033"/>
                  </a:cubicBezTo>
                  <a:cubicBezTo>
                    <a:pt x="13359" y="3564"/>
                    <a:pt x="13071" y="4508"/>
                    <a:pt x="13523" y="5203"/>
                  </a:cubicBezTo>
                  <a:cubicBezTo>
                    <a:pt x="13769" y="5574"/>
                    <a:pt x="14218" y="5777"/>
                    <a:pt x="14671" y="5777"/>
                  </a:cubicBezTo>
                  <a:cubicBezTo>
                    <a:pt x="15038" y="5777"/>
                    <a:pt x="15408" y="5656"/>
                    <a:pt x="15736" y="5449"/>
                  </a:cubicBezTo>
                  <a:cubicBezTo>
                    <a:pt x="16103" y="5203"/>
                    <a:pt x="16349" y="4875"/>
                    <a:pt x="16474" y="4466"/>
                  </a:cubicBezTo>
                  <a:cubicBezTo>
                    <a:pt x="16595" y="4098"/>
                    <a:pt x="16595" y="3771"/>
                    <a:pt x="16431" y="3443"/>
                  </a:cubicBezTo>
                  <a:lnTo>
                    <a:pt x="17129" y="2787"/>
                  </a:lnTo>
                  <a:cubicBezTo>
                    <a:pt x="17621" y="2335"/>
                    <a:pt x="17785" y="1679"/>
                    <a:pt x="17578" y="1106"/>
                  </a:cubicBezTo>
                  <a:cubicBezTo>
                    <a:pt x="17375" y="493"/>
                    <a:pt x="16841" y="40"/>
                    <a:pt x="16185" y="1"/>
                  </a:cubicBezTo>
                  <a:lnTo>
                    <a:pt x="15982" y="1"/>
                  </a:lnTo>
                  <a:cubicBezTo>
                    <a:pt x="15284" y="1"/>
                    <a:pt x="14343" y="450"/>
                    <a:pt x="13277" y="984"/>
                  </a:cubicBezTo>
                  <a:lnTo>
                    <a:pt x="12540" y="1351"/>
                  </a:lnTo>
                  <a:cubicBezTo>
                    <a:pt x="12251" y="1269"/>
                    <a:pt x="11147" y="820"/>
                    <a:pt x="8891" y="820"/>
                  </a:cubicBezTo>
                  <a:cubicBezTo>
                    <a:pt x="6639" y="820"/>
                    <a:pt x="5531" y="1269"/>
                    <a:pt x="5246" y="1351"/>
                  </a:cubicBezTo>
                  <a:lnTo>
                    <a:pt x="4508" y="984"/>
                  </a:lnTo>
                  <a:cubicBezTo>
                    <a:pt x="3443" y="450"/>
                    <a:pt x="2499" y="1"/>
                    <a:pt x="1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250" name="Google Shape;1250;p46"/>
          <p:cNvSpPr/>
          <p:nvPr/>
        </p:nvSpPr>
        <p:spPr>
          <a:xfrm>
            <a:off x="6341476" y="1403022"/>
            <a:ext cx="322279" cy="216310"/>
          </a:xfrm>
          <a:custGeom>
            <a:avLst/>
            <a:gdLst/>
            <a:ahLst/>
            <a:cxnLst/>
            <a:rect l="l" t="t" r="r" b="b"/>
            <a:pathLst>
              <a:path w="17539" h="11772" extrusionOk="0">
                <a:moveTo>
                  <a:pt x="6596" y="3002"/>
                </a:moveTo>
                <a:cubicBezTo>
                  <a:pt x="6802" y="3002"/>
                  <a:pt x="6966" y="3002"/>
                  <a:pt x="7169" y="3042"/>
                </a:cubicBezTo>
                <a:cubicBezTo>
                  <a:pt x="6268" y="3986"/>
                  <a:pt x="5776" y="5254"/>
                  <a:pt x="5776" y="6566"/>
                </a:cubicBezTo>
                <a:cubicBezTo>
                  <a:pt x="5776" y="7920"/>
                  <a:pt x="6311" y="9188"/>
                  <a:pt x="7169" y="10090"/>
                </a:cubicBezTo>
                <a:cubicBezTo>
                  <a:pt x="6966" y="10132"/>
                  <a:pt x="6802" y="10172"/>
                  <a:pt x="6596" y="10172"/>
                </a:cubicBezTo>
                <a:cubicBezTo>
                  <a:pt x="4629" y="10172"/>
                  <a:pt x="2990" y="8533"/>
                  <a:pt x="2990" y="6566"/>
                </a:cubicBezTo>
                <a:cubicBezTo>
                  <a:pt x="2990" y="4599"/>
                  <a:pt x="4629" y="3002"/>
                  <a:pt x="6596" y="3002"/>
                </a:cubicBezTo>
                <a:close/>
                <a:moveTo>
                  <a:pt x="10982" y="3002"/>
                </a:moveTo>
                <a:cubicBezTo>
                  <a:pt x="12949" y="3002"/>
                  <a:pt x="14545" y="4599"/>
                  <a:pt x="14545" y="6566"/>
                </a:cubicBezTo>
                <a:cubicBezTo>
                  <a:pt x="14545" y="8533"/>
                  <a:pt x="12949" y="10172"/>
                  <a:pt x="10982" y="10172"/>
                </a:cubicBezTo>
                <a:cubicBezTo>
                  <a:pt x="10775" y="10172"/>
                  <a:pt x="10572" y="10132"/>
                  <a:pt x="10408" y="10090"/>
                </a:cubicBezTo>
                <a:cubicBezTo>
                  <a:pt x="11267" y="9149"/>
                  <a:pt x="11802" y="7877"/>
                  <a:pt x="11802" y="6566"/>
                </a:cubicBezTo>
                <a:cubicBezTo>
                  <a:pt x="11802" y="5215"/>
                  <a:pt x="11267" y="3943"/>
                  <a:pt x="10408" y="3042"/>
                </a:cubicBezTo>
                <a:cubicBezTo>
                  <a:pt x="10572" y="3002"/>
                  <a:pt x="10775" y="3002"/>
                  <a:pt x="10982" y="3002"/>
                </a:cubicBezTo>
                <a:close/>
                <a:moveTo>
                  <a:pt x="10982" y="1894"/>
                </a:moveTo>
                <a:cubicBezTo>
                  <a:pt x="13562" y="1894"/>
                  <a:pt x="15653" y="3986"/>
                  <a:pt x="15653" y="6566"/>
                </a:cubicBezTo>
                <a:cubicBezTo>
                  <a:pt x="15653" y="9149"/>
                  <a:pt x="13562" y="11237"/>
                  <a:pt x="10982" y="11237"/>
                </a:cubicBezTo>
                <a:cubicBezTo>
                  <a:pt x="8399" y="11237"/>
                  <a:pt x="6311" y="9149"/>
                  <a:pt x="6311" y="6566"/>
                </a:cubicBezTo>
                <a:cubicBezTo>
                  <a:pt x="6311" y="5297"/>
                  <a:pt x="6842" y="4068"/>
                  <a:pt x="7743" y="3166"/>
                </a:cubicBezTo>
                <a:cubicBezTo>
                  <a:pt x="9179" y="3658"/>
                  <a:pt x="10162" y="5009"/>
                  <a:pt x="10162" y="6566"/>
                </a:cubicBezTo>
                <a:cubicBezTo>
                  <a:pt x="10162" y="7385"/>
                  <a:pt x="9917" y="8166"/>
                  <a:pt x="9382" y="8821"/>
                </a:cubicBezTo>
                <a:cubicBezTo>
                  <a:pt x="9300" y="8903"/>
                  <a:pt x="9343" y="9067"/>
                  <a:pt x="9425" y="9149"/>
                </a:cubicBezTo>
                <a:cubicBezTo>
                  <a:pt x="9479" y="9186"/>
                  <a:pt x="9542" y="9206"/>
                  <a:pt x="9602" y="9206"/>
                </a:cubicBezTo>
                <a:cubicBezTo>
                  <a:pt x="9676" y="9206"/>
                  <a:pt x="9747" y="9175"/>
                  <a:pt x="9792" y="9106"/>
                </a:cubicBezTo>
                <a:cubicBezTo>
                  <a:pt x="10366" y="8369"/>
                  <a:pt x="10693" y="7510"/>
                  <a:pt x="10693" y="6566"/>
                </a:cubicBezTo>
                <a:cubicBezTo>
                  <a:pt x="10693" y="4314"/>
                  <a:pt x="8851" y="2468"/>
                  <a:pt x="6596" y="2468"/>
                </a:cubicBezTo>
                <a:cubicBezTo>
                  <a:pt x="4344" y="2468"/>
                  <a:pt x="2498" y="4314"/>
                  <a:pt x="2498" y="6566"/>
                </a:cubicBezTo>
                <a:cubicBezTo>
                  <a:pt x="2498" y="8821"/>
                  <a:pt x="4344" y="10663"/>
                  <a:pt x="6596" y="10663"/>
                </a:cubicBezTo>
                <a:cubicBezTo>
                  <a:pt x="6924" y="10663"/>
                  <a:pt x="7294" y="10624"/>
                  <a:pt x="7622" y="10542"/>
                </a:cubicBezTo>
                <a:cubicBezTo>
                  <a:pt x="7825" y="10706"/>
                  <a:pt x="7989" y="10827"/>
                  <a:pt x="8196" y="10952"/>
                </a:cubicBezTo>
                <a:cubicBezTo>
                  <a:pt x="7704" y="11155"/>
                  <a:pt x="7130" y="11237"/>
                  <a:pt x="6596" y="11237"/>
                </a:cubicBezTo>
                <a:cubicBezTo>
                  <a:pt x="4016" y="11237"/>
                  <a:pt x="1885" y="9149"/>
                  <a:pt x="1885" y="6566"/>
                </a:cubicBezTo>
                <a:cubicBezTo>
                  <a:pt x="1885" y="3986"/>
                  <a:pt x="4016" y="1894"/>
                  <a:pt x="6596" y="1894"/>
                </a:cubicBezTo>
                <a:cubicBezTo>
                  <a:pt x="9179" y="1894"/>
                  <a:pt x="11267" y="3986"/>
                  <a:pt x="11267" y="6566"/>
                </a:cubicBezTo>
                <a:cubicBezTo>
                  <a:pt x="11267" y="7838"/>
                  <a:pt x="10736" y="9067"/>
                  <a:pt x="9835" y="9968"/>
                </a:cubicBezTo>
                <a:cubicBezTo>
                  <a:pt x="8399" y="9477"/>
                  <a:pt x="7376" y="8123"/>
                  <a:pt x="7376" y="6566"/>
                </a:cubicBezTo>
                <a:cubicBezTo>
                  <a:pt x="7376" y="5746"/>
                  <a:pt x="7661" y="4969"/>
                  <a:pt x="8196" y="4314"/>
                </a:cubicBezTo>
                <a:cubicBezTo>
                  <a:pt x="8277" y="4232"/>
                  <a:pt x="8235" y="4068"/>
                  <a:pt x="8153" y="3943"/>
                </a:cubicBezTo>
                <a:cubicBezTo>
                  <a:pt x="8107" y="3912"/>
                  <a:pt x="8055" y="3899"/>
                  <a:pt x="8004" y="3899"/>
                </a:cubicBezTo>
                <a:cubicBezTo>
                  <a:pt x="7919" y="3899"/>
                  <a:pt x="7837" y="3935"/>
                  <a:pt x="7786" y="3986"/>
                </a:cubicBezTo>
                <a:cubicBezTo>
                  <a:pt x="7212" y="4723"/>
                  <a:pt x="6884" y="5625"/>
                  <a:pt x="6884" y="6566"/>
                </a:cubicBezTo>
                <a:cubicBezTo>
                  <a:pt x="6884" y="8821"/>
                  <a:pt x="8727" y="10663"/>
                  <a:pt x="10982" y="10663"/>
                </a:cubicBezTo>
                <a:cubicBezTo>
                  <a:pt x="13234" y="10663"/>
                  <a:pt x="15080" y="8821"/>
                  <a:pt x="15080" y="6566"/>
                </a:cubicBezTo>
                <a:cubicBezTo>
                  <a:pt x="15080" y="4314"/>
                  <a:pt x="13234" y="2468"/>
                  <a:pt x="10982" y="2468"/>
                </a:cubicBezTo>
                <a:cubicBezTo>
                  <a:pt x="10612" y="2468"/>
                  <a:pt x="10284" y="2511"/>
                  <a:pt x="9956" y="2593"/>
                </a:cubicBezTo>
                <a:cubicBezTo>
                  <a:pt x="9753" y="2429"/>
                  <a:pt x="9546" y="2304"/>
                  <a:pt x="9343" y="2183"/>
                </a:cubicBezTo>
                <a:cubicBezTo>
                  <a:pt x="9874" y="1976"/>
                  <a:pt x="10408" y="1894"/>
                  <a:pt x="10982" y="1894"/>
                </a:cubicBezTo>
                <a:close/>
                <a:moveTo>
                  <a:pt x="280" y="0"/>
                </a:moveTo>
                <a:cubicBezTo>
                  <a:pt x="214" y="0"/>
                  <a:pt x="143" y="31"/>
                  <a:pt x="82" y="91"/>
                </a:cubicBezTo>
                <a:cubicBezTo>
                  <a:pt x="0" y="173"/>
                  <a:pt x="0" y="337"/>
                  <a:pt x="82" y="419"/>
                </a:cubicBezTo>
                <a:lnTo>
                  <a:pt x="1105" y="1445"/>
                </a:lnTo>
                <a:lnTo>
                  <a:pt x="82" y="2468"/>
                </a:lnTo>
                <a:cubicBezTo>
                  <a:pt x="0" y="2593"/>
                  <a:pt x="0" y="2757"/>
                  <a:pt x="82" y="2838"/>
                </a:cubicBezTo>
                <a:cubicBezTo>
                  <a:pt x="164" y="2920"/>
                  <a:pt x="203" y="2920"/>
                  <a:pt x="285" y="2920"/>
                </a:cubicBezTo>
                <a:cubicBezTo>
                  <a:pt x="328" y="2920"/>
                  <a:pt x="410" y="2920"/>
                  <a:pt x="449" y="2838"/>
                </a:cubicBezTo>
                <a:lnTo>
                  <a:pt x="1475" y="1812"/>
                </a:lnTo>
                <a:lnTo>
                  <a:pt x="2744" y="3084"/>
                </a:lnTo>
                <a:cubicBezTo>
                  <a:pt x="1885" y="3986"/>
                  <a:pt x="1393" y="5215"/>
                  <a:pt x="1393" y="6566"/>
                </a:cubicBezTo>
                <a:cubicBezTo>
                  <a:pt x="1393" y="9434"/>
                  <a:pt x="3727" y="11771"/>
                  <a:pt x="6596" y="11771"/>
                </a:cubicBezTo>
                <a:cubicBezTo>
                  <a:pt x="7376" y="11771"/>
                  <a:pt x="8114" y="11608"/>
                  <a:pt x="8769" y="11280"/>
                </a:cubicBezTo>
                <a:cubicBezTo>
                  <a:pt x="9464" y="11608"/>
                  <a:pt x="10202" y="11771"/>
                  <a:pt x="10982" y="11771"/>
                </a:cubicBezTo>
                <a:cubicBezTo>
                  <a:pt x="13850" y="11771"/>
                  <a:pt x="16184" y="9434"/>
                  <a:pt x="16184" y="6566"/>
                </a:cubicBezTo>
                <a:cubicBezTo>
                  <a:pt x="16184" y="5215"/>
                  <a:pt x="15653" y="3986"/>
                  <a:pt x="14834" y="3084"/>
                </a:cubicBezTo>
                <a:lnTo>
                  <a:pt x="17047" y="872"/>
                </a:lnTo>
                <a:lnTo>
                  <a:pt x="17047" y="2468"/>
                </a:lnTo>
                <a:cubicBezTo>
                  <a:pt x="17047" y="2593"/>
                  <a:pt x="17168" y="2714"/>
                  <a:pt x="17292" y="2714"/>
                </a:cubicBezTo>
                <a:cubicBezTo>
                  <a:pt x="17414" y="2714"/>
                  <a:pt x="17538" y="2593"/>
                  <a:pt x="17538" y="2468"/>
                </a:cubicBezTo>
                <a:lnTo>
                  <a:pt x="17538" y="255"/>
                </a:lnTo>
                <a:cubicBezTo>
                  <a:pt x="17538" y="91"/>
                  <a:pt x="17414" y="9"/>
                  <a:pt x="17292" y="9"/>
                </a:cubicBezTo>
                <a:lnTo>
                  <a:pt x="15080" y="9"/>
                </a:lnTo>
                <a:cubicBezTo>
                  <a:pt x="14955" y="9"/>
                  <a:pt x="14834" y="91"/>
                  <a:pt x="14834" y="255"/>
                </a:cubicBezTo>
                <a:cubicBezTo>
                  <a:pt x="14834" y="380"/>
                  <a:pt x="14955" y="501"/>
                  <a:pt x="15080" y="501"/>
                </a:cubicBezTo>
                <a:lnTo>
                  <a:pt x="16676" y="501"/>
                </a:lnTo>
                <a:lnTo>
                  <a:pt x="14463" y="2714"/>
                </a:lnTo>
                <a:cubicBezTo>
                  <a:pt x="13562" y="1894"/>
                  <a:pt x="12333" y="1363"/>
                  <a:pt x="10982" y="1363"/>
                </a:cubicBezTo>
                <a:cubicBezTo>
                  <a:pt x="10202" y="1363"/>
                  <a:pt x="9464" y="1527"/>
                  <a:pt x="8769" y="1855"/>
                </a:cubicBezTo>
                <a:cubicBezTo>
                  <a:pt x="8114" y="1527"/>
                  <a:pt x="7376" y="1363"/>
                  <a:pt x="6596" y="1363"/>
                </a:cubicBezTo>
                <a:cubicBezTo>
                  <a:pt x="5245" y="1363"/>
                  <a:pt x="4016" y="1894"/>
                  <a:pt x="3114" y="2714"/>
                </a:cubicBezTo>
                <a:lnTo>
                  <a:pt x="1842" y="1445"/>
                </a:lnTo>
                <a:lnTo>
                  <a:pt x="2868" y="419"/>
                </a:lnTo>
                <a:cubicBezTo>
                  <a:pt x="2990" y="337"/>
                  <a:pt x="2990" y="173"/>
                  <a:pt x="2868" y="91"/>
                </a:cubicBezTo>
                <a:cubicBezTo>
                  <a:pt x="2827" y="31"/>
                  <a:pt x="2766" y="0"/>
                  <a:pt x="2699" y="0"/>
                </a:cubicBezTo>
                <a:cubicBezTo>
                  <a:pt x="2632" y="0"/>
                  <a:pt x="2560" y="31"/>
                  <a:pt x="2498" y="91"/>
                </a:cubicBezTo>
                <a:lnTo>
                  <a:pt x="1475" y="1117"/>
                </a:lnTo>
                <a:lnTo>
                  <a:pt x="449" y="91"/>
                </a:lnTo>
                <a:cubicBezTo>
                  <a:pt x="408" y="31"/>
                  <a:pt x="347" y="0"/>
                  <a:pt x="2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251" name="Google Shape;1251;p46"/>
          <p:cNvGrpSpPr/>
          <p:nvPr/>
        </p:nvGrpSpPr>
        <p:grpSpPr>
          <a:xfrm>
            <a:off x="5138202" y="1334408"/>
            <a:ext cx="154470" cy="353411"/>
            <a:chOff x="1829575" y="1334400"/>
            <a:chExt cx="191650" cy="438475"/>
          </a:xfrm>
        </p:grpSpPr>
        <p:sp>
          <p:nvSpPr>
            <p:cNvPr id="1252" name="Google Shape;1252;p46"/>
            <p:cNvSpPr/>
            <p:nvPr/>
          </p:nvSpPr>
          <p:spPr>
            <a:xfrm>
              <a:off x="1829575" y="1334400"/>
              <a:ext cx="191650" cy="438475"/>
            </a:xfrm>
            <a:custGeom>
              <a:avLst/>
              <a:gdLst/>
              <a:ahLst/>
              <a:cxnLst/>
              <a:rect l="l" t="t" r="r" b="b"/>
              <a:pathLst>
                <a:path w="7666" h="17539" extrusionOk="0">
                  <a:moveTo>
                    <a:pt x="3853" y="535"/>
                  </a:moveTo>
                  <a:cubicBezTo>
                    <a:pt x="5125" y="535"/>
                    <a:pt x="6147" y="1476"/>
                    <a:pt x="6311" y="2748"/>
                  </a:cubicBezTo>
                  <a:cubicBezTo>
                    <a:pt x="6227" y="2754"/>
                    <a:pt x="6143" y="2757"/>
                    <a:pt x="6060" y="2757"/>
                  </a:cubicBezTo>
                  <a:cubicBezTo>
                    <a:pt x="4492" y="2757"/>
                    <a:pt x="3195" y="1721"/>
                    <a:pt x="3158" y="1721"/>
                  </a:cubicBezTo>
                  <a:cubicBezTo>
                    <a:pt x="3128" y="1694"/>
                    <a:pt x="3078" y="1664"/>
                    <a:pt x="3023" y="1664"/>
                  </a:cubicBezTo>
                  <a:cubicBezTo>
                    <a:pt x="2999" y="1664"/>
                    <a:pt x="2975" y="1670"/>
                    <a:pt x="2951" y="1682"/>
                  </a:cubicBezTo>
                  <a:cubicBezTo>
                    <a:pt x="2869" y="1682"/>
                    <a:pt x="2830" y="1721"/>
                    <a:pt x="2787" y="1803"/>
                  </a:cubicBezTo>
                  <a:cubicBezTo>
                    <a:pt x="2787" y="1803"/>
                    <a:pt x="2377" y="2623"/>
                    <a:pt x="1355" y="2748"/>
                  </a:cubicBezTo>
                  <a:cubicBezTo>
                    <a:pt x="1519" y="1518"/>
                    <a:pt x="2541" y="535"/>
                    <a:pt x="3853" y="535"/>
                  </a:cubicBezTo>
                  <a:close/>
                  <a:moveTo>
                    <a:pt x="3076" y="2295"/>
                  </a:moveTo>
                  <a:cubicBezTo>
                    <a:pt x="3485" y="2584"/>
                    <a:pt x="4387" y="3075"/>
                    <a:pt x="5492" y="3239"/>
                  </a:cubicBezTo>
                  <a:lnTo>
                    <a:pt x="5492" y="4098"/>
                  </a:lnTo>
                  <a:cubicBezTo>
                    <a:pt x="5492" y="5042"/>
                    <a:pt x="4754" y="5780"/>
                    <a:pt x="3853" y="5780"/>
                  </a:cubicBezTo>
                  <a:cubicBezTo>
                    <a:pt x="2912" y="5780"/>
                    <a:pt x="2174" y="5042"/>
                    <a:pt x="2174" y="4098"/>
                  </a:cubicBezTo>
                  <a:lnTo>
                    <a:pt x="2174" y="3977"/>
                  </a:lnTo>
                  <a:cubicBezTo>
                    <a:pt x="2174" y="3813"/>
                    <a:pt x="2050" y="3731"/>
                    <a:pt x="1928" y="3731"/>
                  </a:cubicBezTo>
                  <a:cubicBezTo>
                    <a:pt x="1764" y="3731"/>
                    <a:pt x="1640" y="3813"/>
                    <a:pt x="1640" y="3977"/>
                  </a:cubicBezTo>
                  <a:lnTo>
                    <a:pt x="1640" y="4098"/>
                  </a:lnTo>
                  <a:cubicBezTo>
                    <a:pt x="1640" y="4918"/>
                    <a:pt x="2092" y="5616"/>
                    <a:pt x="2748" y="6026"/>
                  </a:cubicBezTo>
                  <a:lnTo>
                    <a:pt x="2748" y="6229"/>
                  </a:lnTo>
                  <a:cubicBezTo>
                    <a:pt x="2050" y="6065"/>
                    <a:pt x="1558" y="5819"/>
                    <a:pt x="1273" y="5573"/>
                  </a:cubicBezTo>
                  <a:cubicBezTo>
                    <a:pt x="1066" y="5452"/>
                    <a:pt x="945" y="5327"/>
                    <a:pt x="863" y="5206"/>
                  </a:cubicBezTo>
                  <a:cubicBezTo>
                    <a:pt x="1066" y="4960"/>
                    <a:pt x="1355" y="4426"/>
                    <a:pt x="1355" y="3567"/>
                  </a:cubicBezTo>
                  <a:lnTo>
                    <a:pt x="1355" y="3279"/>
                  </a:lnTo>
                  <a:cubicBezTo>
                    <a:pt x="2295" y="3197"/>
                    <a:pt x="2830" y="2623"/>
                    <a:pt x="3076" y="2295"/>
                  </a:cubicBezTo>
                  <a:close/>
                  <a:moveTo>
                    <a:pt x="6311" y="3239"/>
                  </a:moveTo>
                  <a:lnTo>
                    <a:pt x="6311" y="3567"/>
                  </a:lnTo>
                  <a:cubicBezTo>
                    <a:pt x="6311" y="4426"/>
                    <a:pt x="6639" y="4960"/>
                    <a:pt x="6803" y="5206"/>
                  </a:cubicBezTo>
                  <a:cubicBezTo>
                    <a:pt x="6600" y="5452"/>
                    <a:pt x="6026" y="5983"/>
                    <a:pt x="4918" y="6229"/>
                  </a:cubicBezTo>
                  <a:lnTo>
                    <a:pt x="4918" y="6026"/>
                  </a:lnTo>
                  <a:cubicBezTo>
                    <a:pt x="5574" y="5616"/>
                    <a:pt x="6026" y="4918"/>
                    <a:pt x="6026" y="4098"/>
                  </a:cubicBezTo>
                  <a:lnTo>
                    <a:pt x="6026" y="3239"/>
                  </a:lnTo>
                  <a:close/>
                  <a:moveTo>
                    <a:pt x="4387" y="6229"/>
                  </a:moveTo>
                  <a:lnTo>
                    <a:pt x="4387" y="6763"/>
                  </a:lnTo>
                  <a:cubicBezTo>
                    <a:pt x="4387" y="7091"/>
                    <a:pt x="4590" y="7376"/>
                    <a:pt x="4918" y="7501"/>
                  </a:cubicBezTo>
                  <a:lnTo>
                    <a:pt x="5206" y="7622"/>
                  </a:lnTo>
                  <a:cubicBezTo>
                    <a:pt x="5125" y="8278"/>
                    <a:pt x="4508" y="8812"/>
                    <a:pt x="3853" y="8812"/>
                  </a:cubicBezTo>
                  <a:cubicBezTo>
                    <a:pt x="3158" y="8812"/>
                    <a:pt x="2584" y="8278"/>
                    <a:pt x="2459" y="7622"/>
                  </a:cubicBezTo>
                  <a:lnTo>
                    <a:pt x="2748" y="7501"/>
                  </a:lnTo>
                  <a:cubicBezTo>
                    <a:pt x="3076" y="7376"/>
                    <a:pt x="3279" y="7091"/>
                    <a:pt x="3279" y="6763"/>
                  </a:cubicBezTo>
                  <a:lnTo>
                    <a:pt x="3279" y="6229"/>
                  </a:lnTo>
                  <a:cubicBezTo>
                    <a:pt x="3443" y="6272"/>
                    <a:pt x="3649" y="6311"/>
                    <a:pt x="3853" y="6311"/>
                  </a:cubicBezTo>
                  <a:cubicBezTo>
                    <a:pt x="4017" y="6311"/>
                    <a:pt x="4223" y="6272"/>
                    <a:pt x="4387" y="6229"/>
                  </a:cubicBezTo>
                  <a:close/>
                  <a:moveTo>
                    <a:pt x="1109" y="8157"/>
                  </a:moveTo>
                  <a:lnTo>
                    <a:pt x="1109" y="10982"/>
                  </a:lnTo>
                  <a:cubicBezTo>
                    <a:pt x="1109" y="11271"/>
                    <a:pt x="1355" y="11517"/>
                    <a:pt x="1640" y="11517"/>
                  </a:cubicBezTo>
                  <a:lnTo>
                    <a:pt x="2748" y="11517"/>
                  </a:lnTo>
                  <a:cubicBezTo>
                    <a:pt x="2912" y="11517"/>
                    <a:pt x="3033" y="11638"/>
                    <a:pt x="3033" y="11802"/>
                  </a:cubicBezTo>
                  <a:cubicBezTo>
                    <a:pt x="3033" y="11966"/>
                    <a:pt x="2912" y="12090"/>
                    <a:pt x="2748" y="12090"/>
                  </a:cubicBezTo>
                  <a:lnTo>
                    <a:pt x="1109" y="12090"/>
                  </a:lnTo>
                  <a:cubicBezTo>
                    <a:pt x="781" y="12090"/>
                    <a:pt x="535" y="11844"/>
                    <a:pt x="535" y="11517"/>
                  </a:cubicBezTo>
                  <a:lnTo>
                    <a:pt x="535" y="8770"/>
                  </a:lnTo>
                  <a:cubicBezTo>
                    <a:pt x="535" y="8566"/>
                    <a:pt x="656" y="8360"/>
                    <a:pt x="863" y="8278"/>
                  </a:cubicBezTo>
                  <a:lnTo>
                    <a:pt x="1109" y="8157"/>
                  </a:lnTo>
                  <a:close/>
                  <a:moveTo>
                    <a:pt x="5698" y="7829"/>
                  </a:moveTo>
                  <a:lnTo>
                    <a:pt x="6065" y="7950"/>
                  </a:lnTo>
                  <a:lnTo>
                    <a:pt x="6065" y="8524"/>
                  </a:lnTo>
                  <a:cubicBezTo>
                    <a:pt x="6065" y="8648"/>
                    <a:pt x="6147" y="8770"/>
                    <a:pt x="6311" y="8770"/>
                  </a:cubicBezTo>
                  <a:cubicBezTo>
                    <a:pt x="6436" y="8770"/>
                    <a:pt x="6557" y="8648"/>
                    <a:pt x="6557" y="8524"/>
                  </a:cubicBezTo>
                  <a:lnTo>
                    <a:pt x="6557" y="8157"/>
                  </a:lnTo>
                  <a:lnTo>
                    <a:pt x="6803" y="8278"/>
                  </a:lnTo>
                  <a:cubicBezTo>
                    <a:pt x="7009" y="8360"/>
                    <a:pt x="7131" y="8566"/>
                    <a:pt x="7131" y="8770"/>
                  </a:cubicBezTo>
                  <a:lnTo>
                    <a:pt x="7131" y="11517"/>
                  </a:lnTo>
                  <a:cubicBezTo>
                    <a:pt x="7131" y="11844"/>
                    <a:pt x="6885" y="12090"/>
                    <a:pt x="6600" y="12090"/>
                  </a:cubicBezTo>
                  <a:lnTo>
                    <a:pt x="4918" y="12090"/>
                  </a:lnTo>
                  <a:cubicBezTo>
                    <a:pt x="4754" y="12090"/>
                    <a:pt x="4633" y="11966"/>
                    <a:pt x="4633" y="11802"/>
                  </a:cubicBezTo>
                  <a:cubicBezTo>
                    <a:pt x="4633" y="11638"/>
                    <a:pt x="4754" y="11517"/>
                    <a:pt x="4918" y="11517"/>
                  </a:cubicBezTo>
                  <a:lnTo>
                    <a:pt x="6026" y="11517"/>
                  </a:lnTo>
                  <a:cubicBezTo>
                    <a:pt x="6311" y="11517"/>
                    <a:pt x="6557" y="11271"/>
                    <a:pt x="6557" y="10982"/>
                  </a:cubicBezTo>
                  <a:lnTo>
                    <a:pt x="6557" y="9589"/>
                  </a:lnTo>
                  <a:cubicBezTo>
                    <a:pt x="6557" y="9468"/>
                    <a:pt x="6436" y="9343"/>
                    <a:pt x="6311" y="9343"/>
                  </a:cubicBezTo>
                  <a:cubicBezTo>
                    <a:pt x="6147" y="9343"/>
                    <a:pt x="6065" y="9468"/>
                    <a:pt x="6065" y="9589"/>
                  </a:cubicBezTo>
                  <a:lnTo>
                    <a:pt x="6065" y="10982"/>
                  </a:lnTo>
                  <a:lnTo>
                    <a:pt x="4918" y="10982"/>
                  </a:lnTo>
                  <a:cubicBezTo>
                    <a:pt x="4508" y="10982"/>
                    <a:pt x="4141" y="11353"/>
                    <a:pt x="4141" y="11802"/>
                  </a:cubicBezTo>
                  <a:cubicBezTo>
                    <a:pt x="4141" y="12254"/>
                    <a:pt x="4508" y="12621"/>
                    <a:pt x="4918" y="12621"/>
                  </a:cubicBezTo>
                  <a:lnTo>
                    <a:pt x="6518" y="12621"/>
                  </a:lnTo>
                  <a:cubicBezTo>
                    <a:pt x="6764" y="13031"/>
                    <a:pt x="6885" y="13523"/>
                    <a:pt x="6885" y="14015"/>
                  </a:cubicBezTo>
                  <a:cubicBezTo>
                    <a:pt x="6885" y="15654"/>
                    <a:pt x="5492" y="17047"/>
                    <a:pt x="3853" y="17047"/>
                  </a:cubicBezTo>
                  <a:cubicBezTo>
                    <a:pt x="2174" y="17047"/>
                    <a:pt x="781" y="15654"/>
                    <a:pt x="781" y="14015"/>
                  </a:cubicBezTo>
                  <a:cubicBezTo>
                    <a:pt x="781" y="13523"/>
                    <a:pt x="902" y="13031"/>
                    <a:pt x="1148" y="12621"/>
                  </a:cubicBezTo>
                  <a:lnTo>
                    <a:pt x="2748" y="12621"/>
                  </a:lnTo>
                  <a:cubicBezTo>
                    <a:pt x="3197" y="12621"/>
                    <a:pt x="3525" y="12254"/>
                    <a:pt x="3525" y="11802"/>
                  </a:cubicBezTo>
                  <a:cubicBezTo>
                    <a:pt x="3525" y="11353"/>
                    <a:pt x="3197" y="10982"/>
                    <a:pt x="2748" y="10982"/>
                  </a:cubicBezTo>
                  <a:lnTo>
                    <a:pt x="1640" y="10982"/>
                  </a:lnTo>
                  <a:lnTo>
                    <a:pt x="1640" y="7950"/>
                  </a:lnTo>
                  <a:lnTo>
                    <a:pt x="1968" y="7829"/>
                  </a:lnTo>
                  <a:cubicBezTo>
                    <a:pt x="2174" y="8688"/>
                    <a:pt x="2951" y="9304"/>
                    <a:pt x="3853" y="9304"/>
                  </a:cubicBezTo>
                  <a:cubicBezTo>
                    <a:pt x="4754" y="9304"/>
                    <a:pt x="5492" y="8688"/>
                    <a:pt x="5698" y="7829"/>
                  </a:cubicBezTo>
                  <a:close/>
                  <a:moveTo>
                    <a:pt x="3853" y="0"/>
                  </a:moveTo>
                  <a:cubicBezTo>
                    <a:pt x="2174" y="0"/>
                    <a:pt x="820" y="1354"/>
                    <a:pt x="820" y="3033"/>
                  </a:cubicBezTo>
                  <a:lnTo>
                    <a:pt x="820" y="3567"/>
                  </a:lnTo>
                  <a:cubicBezTo>
                    <a:pt x="820" y="3977"/>
                    <a:pt x="738" y="4344"/>
                    <a:pt x="617" y="4672"/>
                  </a:cubicBezTo>
                  <a:cubicBezTo>
                    <a:pt x="492" y="4918"/>
                    <a:pt x="371" y="5042"/>
                    <a:pt x="371" y="5042"/>
                  </a:cubicBezTo>
                  <a:cubicBezTo>
                    <a:pt x="289" y="5124"/>
                    <a:pt x="247" y="5246"/>
                    <a:pt x="329" y="5370"/>
                  </a:cubicBezTo>
                  <a:cubicBezTo>
                    <a:pt x="371" y="5409"/>
                    <a:pt x="984" y="6435"/>
                    <a:pt x="2748" y="6721"/>
                  </a:cubicBezTo>
                  <a:lnTo>
                    <a:pt x="2748" y="6763"/>
                  </a:lnTo>
                  <a:cubicBezTo>
                    <a:pt x="2748" y="6885"/>
                    <a:pt x="2666" y="6967"/>
                    <a:pt x="2584" y="7049"/>
                  </a:cubicBezTo>
                  <a:lnTo>
                    <a:pt x="699" y="7786"/>
                  </a:lnTo>
                  <a:cubicBezTo>
                    <a:pt x="289" y="7950"/>
                    <a:pt x="1" y="8360"/>
                    <a:pt x="1" y="8770"/>
                  </a:cubicBezTo>
                  <a:lnTo>
                    <a:pt x="1" y="11517"/>
                  </a:lnTo>
                  <a:cubicBezTo>
                    <a:pt x="1" y="11966"/>
                    <a:pt x="247" y="12336"/>
                    <a:pt x="617" y="12500"/>
                  </a:cubicBezTo>
                  <a:cubicBezTo>
                    <a:pt x="410" y="12949"/>
                    <a:pt x="289" y="13484"/>
                    <a:pt x="289" y="14015"/>
                  </a:cubicBezTo>
                  <a:cubicBezTo>
                    <a:pt x="289" y="15942"/>
                    <a:pt x="1886" y="17539"/>
                    <a:pt x="3853" y="17539"/>
                  </a:cubicBezTo>
                  <a:cubicBezTo>
                    <a:pt x="5780" y="17539"/>
                    <a:pt x="7377" y="15942"/>
                    <a:pt x="7377" y="14015"/>
                  </a:cubicBezTo>
                  <a:cubicBezTo>
                    <a:pt x="7377" y="13484"/>
                    <a:pt x="7255" y="12949"/>
                    <a:pt x="7049" y="12500"/>
                  </a:cubicBezTo>
                  <a:cubicBezTo>
                    <a:pt x="7419" y="12336"/>
                    <a:pt x="7665" y="11966"/>
                    <a:pt x="7665" y="11517"/>
                  </a:cubicBezTo>
                  <a:lnTo>
                    <a:pt x="7665" y="8770"/>
                  </a:lnTo>
                  <a:cubicBezTo>
                    <a:pt x="7665" y="8360"/>
                    <a:pt x="7377" y="7950"/>
                    <a:pt x="6967" y="7786"/>
                  </a:cubicBezTo>
                  <a:lnTo>
                    <a:pt x="5082" y="7049"/>
                  </a:lnTo>
                  <a:cubicBezTo>
                    <a:pt x="5000" y="6967"/>
                    <a:pt x="4918" y="6885"/>
                    <a:pt x="4918" y="6763"/>
                  </a:cubicBezTo>
                  <a:lnTo>
                    <a:pt x="4918" y="6721"/>
                  </a:lnTo>
                  <a:cubicBezTo>
                    <a:pt x="6682" y="6435"/>
                    <a:pt x="7337" y="5409"/>
                    <a:pt x="7337" y="5370"/>
                  </a:cubicBezTo>
                  <a:cubicBezTo>
                    <a:pt x="7419" y="5246"/>
                    <a:pt x="7377" y="5124"/>
                    <a:pt x="7295" y="5042"/>
                  </a:cubicBezTo>
                  <a:cubicBezTo>
                    <a:pt x="7295" y="5042"/>
                    <a:pt x="7213" y="4918"/>
                    <a:pt x="7091" y="4672"/>
                  </a:cubicBezTo>
                  <a:cubicBezTo>
                    <a:pt x="6967" y="4469"/>
                    <a:pt x="6846" y="4098"/>
                    <a:pt x="6846" y="3567"/>
                  </a:cubicBezTo>
                  <a:lnTo>
                    <a:pt x="6846" y="3033"/>
                  </a:lnTo>
                  <a:cubicBezTo>
                    <a:pt x="6846" y="1354"/>
                    <a:pt x="5492" y="0"/>
                    <a:pt x="38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53" name="Google Shape;1253;p46"/>
            <p:cNvSpPr/>
            <p:nvPr/>
          </p:nvSpPr>
          <p:spPr>
            <a:xfrm>
              <a:off x="1891050" y="1420075"/>
              <a:ext cx="27725" cy="15800"/>
            </a:xfrm>
            <a:custGeom>
              <a:avLst/>
              <a:gdLst/>
              <a:ahLst/>
              <a:cxnLst/>
              <a:rect l="l" t="t" r="r" b="b"/>
              <a:pathLst>
                <a:path w="1109" h="632" extrusionOk="0">
                  <a:moveTo>
                    <a:pt x="304" y="1"/>
                  </a:moveTo>
                  <a:cubicBezTo>
                    <a:pt x="243" y="1"/>
                    <a:pt x="180" y="21"/>
                    <a:pt x="125" y="58"/>
                  </a:cubicBezTo>
                  <a:cubicBezTo>
                    <a:pt x="0" y="97"/>
                    <a:pt x="0" y="261"/>
                    <a:pt x="82" y="386"/>
                  </a:cubicBezTo>
                  <a:cubicBezTo>
                    <a:pt x="164" y="550"/>
                    <a:pt x="371" y="632"/>
                    <a:pt x="535" y="632"/>
                  </a:cubicBezTo>
                  <a:cubicBezTo>
                    <a:pt x="738" y="632"/>
                    <a:pt x="944" y="550"/>
                    <a:pt x="1026" y="386"/>
                  </a:cubicBezTo>
                  <a:cubicBezTo>
                    <a:pt x="1108" y="261"/>
                    <a:pt x="1108" y="97"/>
                    <a:pt x="984" y="58"/>
                  </a:cubicBezTo>
                  <a:cubicBezTo>
                    <a:pt x="929" y="21"/>
                    <a:pt x="866" y="1"/>
                    <a:pt x="805" y="1"/>
                  </a:cubicBezTo>
                  <a:cubicBezTo>
                    <a:pt x="731" y="1"/>
                    <a:pt x="662" y="31"/>
                    <a:pt x="617" y="97"/>
                  </a:cubicBezTo>
                  <a:cubicBezTo>
                    <a:pt x="617" y="97"/>
                    <a:pt x="574" y="140"/>
                    <a:pt x="535" y="140"/>
                  </a:cubicBezTo>
                  <a:lnTo>
                    <a:pt x="492" y="97"/>
                  </a:lnTo>
                  <a:cubicBezTo>
                    <a:pt x="447" y="31"/>
                    <a:pt x="377" y="1"/>
                    <a:pt x="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54" name="Google Shape;1254;p46"/>
            <p:cNvSpPr/>
            <p:nvPr/>
          </p:nvSpPr>
          <p:spPr>
            <a:xfrm>
              <a:off x="1932025" y="1420075"/>
              <a:ext cx="28700" cy="15800"/>
            </a:xfrm>
            <a:custGeom>
              <a:avLst/>
              <a:gdLst/>
              <a:ahLst/>
              <a:cxnLst/>
              <a:rect l="l" t="t" r="r" b="b"/>
              <a:pathLst>
                <a:path w="1148" h="632" extrusionOk="0">
                  <a:moveTo>
                    <a:pt x="304" y="1"/>
                  </a:moveTo>
                  <a:cubicBezTo>
                    <a:pt x="243" y="1"/>
                    <a:pt x="180" y="21"/>
                    <a:pt x="125" y="58"/>
                  </a:cubicBezTo>
                  <a:cubicBezTo>
                    <a:pt x="43" y="97"/>
                    <a:pt x="0" y="261"/>
                    <a:pt x="82" y="386"/>
                  </a:cubicBezTo>
                  <a:cubicBezTo>
                    <a:pt x="164" y="550"/>
                    <a:pt x="371" y="632"/>
                    <a:pt x="574" y="632"/>
                  </a:cubicBezTo>
                  <a:cubicBezTo>
                    <a:pt x="781" y="632"/>
                    <a:pt x="945" y="550"/>
                    <a:pt x="1066" y="386"/>
                  </a:cubicBezTo>
                  <a:cubicBezTo>
                    <a:pt x="1148" y="261"/>
                    <a:pt x="1108" y="97"/>
                    <a:pt x="984" y="58"/>
                  </a:cubicBezTo>
                  <a:cubicBezTo>
                    <a:pt x="929" y="21"/>
                    <a:pt x="866" y="1"/>
                    <a:pt x="805" y="1"/>
                  </a:cubicBezTo>
                  <a:cubicBezTo>
                    <a:pt x="731" y="1"/>
                    <a:pt x="662" y="31"/>
                    <a:pt x="617" y="97"/>
                  </a:cubicBezTo>
                  <a:cubicBezTo>
                    <a:pt x="617" y="97"/>
                    <a:pt x="617" y="140"/>
                    <a:pt x="574" y="140"/>
                  </a:cubicBezTo>
                  <a:cubicBezTo>
                    <a:pt x="535" y="140"/>
                    <a:pt x="492" y="97"/>
                    <a:pt x="492" y="97"/>
                  </a:cubicBezTo>
                  <a:cubicBezTo>
                    <a:pt x="447" y="31"/>
                    <a:pt x="378" y="1"/>
                    <a:pt x="3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55" name="Google Shape;1255;p46"/>
            <p:cNvSpPr/>
            <p:nvPr/>
          </p:nvSpPr>
          <p:spPr>
            <a:xfrm>
              <a:off x="1904400" y="1444675"/>
              <a:ext cx="42000" cy="19900"/>
            </a:xfrm>
            <a:custGeom>
              <a:avLst/>
              <a:gdLst/>
              <a:ahLst/>
              <a:cxnLst/>
              <a:rect l="l" t="t" r="r" b="b"/>
              <a:pathLst>
                <a:path w="1680" h="796" extrusionOk="0">
                  <a:moveTo>
                    <a:pt x="327" y="0"/>
                  </a:moveTo>
                  <a:cubicBezTo>
                    <a:pt x="275" y="0"/>
                    <a:pt x="219" y="21"/>
                    <a:pt x="165" y="58"/>
                  </a:cubicBezTo>
                  <a:cubicBezTo>
                    <a:pt x="40" y="140"/>
                    <a:pt x="1" y="303"/>
                    <a:pt x="83" y="385"/>
                  </a:cubicBezTo>
                  <a:cubicBezTo>
                    <a:pt x="247" y="631"/>
                    <a:pt x="532" y="795"/>
                    <a:pt x="860" y="795"/>
                  </a:cubicBezTo>
                  <a:cubicBezTo>
                    <a:pt x="1148" y="795"/>
                    <a:pt x="1433" y="631"/>
                    <a:pt x="1597" y="385"/>
                  </a:cubicBezTo>
                  <a:cubicBezTo>
                    <a:pt x="1679" y="303"/>
                    <a:pt x="1640" y="140"/>
                    <a:pt x="1558" y="58"/>
                  </a:cubicBezTo>
                  <a:cubicBezTo>
                    <a:pt x="1502" y="21"/>
                    <a:pt x="1437" y="0"/>
                    <a:pt x="1376" y="0"/>
                  </a:cubicBezTo>
                  <a:cubicBezTo>
                    <a:pt x="1302" y="0"/>
                    <a:pt x="1232" y="30"/>
                    <a:pt x="1187" y="97"/>
                  </a:cubicBezTo>
                  <a:cubicBezTo>
                    <a:pt x="1105" y="222"/>
                    <a:pt x="984" y="261"/>
                    <a:pt x="860" y="261"/>
                  </a:cubicBezTo>
                  <a:cubicBezTo>
                    <a:pt x="696" y="261"/>
                    <a:pt x="574" y="222"/>
                    <a:pt x="492" y="97"/>
                  </a:cubicBezTo>
                  <a:cubicBezTo>
                    <a:pt x="447" y="30"/>
                    <a:pt x="390" y="0"/>
                    <a:pt x="3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4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fa-IR" dirty="0">
                <a:cs typeface="B Nazanin" panose="00000400000000000000" pitchFamily="2" charset="-78"/>
              </a:rPr>
              <a:t>گواهینامه ها</a:t>
            </a:r>
            <a:endParaRPr dirty="0">
              <a:cs typeface="B Nazanin" panose="00000400000000000000" pitchFamily="2" charset="-78"/>
            </a:endParaRPr>
          </a:p>
        </p:txBody>
      </p:sp>
      <p:sp>
        <p:nvSpPr>
          <p:cNvPr id="1261" name="Google Shape;1261;p47"/>
          <p:cNvSpPr txBox="1">
            <a:spLocks noGrp="1"/>
          </p:cNvSpPr>
          <p:nvPr>
            <p:ph type="subTitle" idx="3"/>
          </p:nvPr>
        </p:nvSpPr>
        <p:spPr>
          <a:xfrm>
            <a:off x="6173251" y="3714876"/>
            <a:ext cx="2249400" cy="4662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جنا دو، 29 ساله</a:t>
            </a:r>
            <a:endParaRPr dirty="0">
              <a:cs typeface="B Nazanin" panose="00000400000000000000" pitchFamily="2" charset="-78"/>
            </a:endParaRPr>
          </a:p>
        </p:txBody>
      </p:sp>
      <p:sp>
        <p:nvSpPr>
          <p:cNvPr id="1262" name="Google Shape;1262;p47"/>
          <p:cNvSpPr txBox="1">
            <a:spLocks noGrp="1"/>
          </p:cNvSpPr>
          <p:nvPr>
            <p:ph type="subTitle" idx="4"/>
          </p:nvPr>
        </p:nvSpPr>
        <p:spPr>
          <a:xfrm>
            <a:off x="715100" y="3040450"/>
            <a:ext cx="2249400" cy="7359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قالب پاورپوینت مامایی وزایمان قابل ویرایش می باشد</a:t>
            </a:r>
            <a:endParaRPr dirty="0">
              <a:cs typeface="B Nazanin" panose="00000400000000000000" pitchFamily="2" charset="-78"/>
            </a:endParaRPr>
          </a:p>
        </p:txBody>
      </p:sp>
      <p:sp>
        <p:nvSpPr>
          <p:cNvPr id="1263" name="Google Shape;1263;p47"/>
          <p:cNvSpPr txBox="1">
            <a:spLocks noGrp="1"/>
          </p:cNvSpPr>
          <p:nvPr>
            <p:ph type="subTitle" idx="5"/>
          </p:nvPr>
        </p:nvSpPr>
        <p:spPr>
          <a:xfrm>
            <a:off x="3440800" y="3040450"/>
            <a:ext cx="2252100" cy="7359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قالب پاورپوینت مامایی وزایمان قابل ویرایش می باشد</a:t>
            </a:r>
            <a:endParaRPr dirty="0">
              <a:cs typeface="B Nazanin" panose="00000400000000000000" pitchFamily="2" charset="-78"/>
            </a:endParaRPr>
          </a:p>
        </p:txBody>
      </p:sp>
      <p:sp>
        <p:nvSpPr>
          <p:cNvPr id="1264" name="Google Shape;1264;p47"/>
          <p:cNvSpPr txBox="1">
            <a:spLocks noGrp="1"/>
          </p:cNvSpPr>
          <p:nvPr>
            <p:ph type="subTitle" idx="6"/>
          </p:nvPr>
        </p:nvSpPr>
        <p:spPr>
          <a:xfrm>
            <a:off x="6173251" y="3040450"/>
            <a:ext cx="2249400" cy="7359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قالب پاورپوینت مامایی وزایمان قابل ویرایش می باشد</a:t>
            </a:r>
            <a:endParaRPr dirty="0">
              <a:cs typeface="B Nazanin" panose="00000400000000000000" pitchFamily="2" charset="-78"/>
            </a:endParaRPr>
          </a:p>
        </p:txBody>
      </p:sp>
      <p:sp>
        <p:nvSpPr>
          <p:cNvPr id="1265" name="Google Shape;1265;p47"/>
          <p:cNvSpPr txBox="1">
            <a:spLocks noGrp="1"/>
          </p:cNvSpPr>
          <p:nvPr>
            <p:ph type="subTitle" idx="1"/>
          </p:nvPr>
        </p:nvSpPr>
        <p:spPr>
          <a:xfrm>
            <a:off x="717801" y="3714875"/>
            <a:ext cx="2249400" cy="4662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جان جیمز، 34</a:t>
            </a:r>
            <a:endParaRPr dirty="0">
              <a:cs typeface="B Nazanin" panose="00000400000000000000" pitchFamily="2" charset="-78"/>
            </a:endParaRPr>
          </a:p>
        </p:txBody>
      </p:sp>
      <p:sp>
        <p:nvSpPr>
          <p:cNvPr id="1266" name="Google Shape;1266;p47"/>
          <p:cNvSpPr txBox="1">
            <a:spLocks noGrp="1"/>
          </p:cNvSpPr>
          <p:nvPr>
            <p:ph type="subTitle" idx="2"/>
          </p:nvPr>
        </p:nvSpPr>
        <p:spPr>
          <a:xfrm>
            <a:off x="3444176" y="3714876"/>
            <a:ext cx="2252100" cy="4662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جس جونز، 42</a:t>
            </a:r>
            <a:endParaRPr dirty="0">
              <a:cs typeface="B Nazanin" panose="00000400000000000000" pitchFamily="2" charset="-78"/>
            </a:endParaRPr>
          </a:p>
        </p:txBody>
      </p:sp>
      <p:pic>
        <p:nvPicPr>
          <p:cNvPr id="1267" name="Google Shape;1267;p47"/>
          <p:cNvPicPr preferRelativeResize="0">
            <a:picLocks noGrp="1"/>
          </p:cNvPicPr>
          <p:nvPr>
            <p:ph type="pic" idx="2"/>
          </p:nvPr>
        </p:nvPicPr>
        <p:blipFill rotWithShape="1">
          <a:blip r:embed="rId3">
            <a:alphaModFix/>
          </a:blip>
          <a:srcRect l="28467" r="34442" b="34840"/>
          <a:stretch/>
        </p:blipFill>
        <p:spPr>
          <a:xfrm>
            <a:off x="1263950" y="1539550"/>
            <a:ext cx="1151700" cy="1348500"/>
          </a:xfrm>
          <a:prstGeom prst="round2SameRect">
            <a:avLst>
              <a:gd name="adj1" fmla="val 50000"/>
              <a:gd name="adj2" fmla="val 0"/>
            </a:avLst>
          </a:prstGeom>
          <a:noFill/>
          <a:ln w="9525" cap="flat" cmpd="sng">
            <a:solidFill>
              <a:schemeClr val="dk1"/>
            </a:solidFill>
            <a:prstDash val="solid"/>
            <a:round/>
            <a:headEnd type="none" w="sm" len="sm"/>
            <a:tailEnd type="none" w="sm" len="sm"/>
          </a:ln>
        </p:spPr>
      </p:pic>
      <p:pic>
        <p:nvPicPr>
          <p:cNvPr id="1268" name="Google Shape;1268;p47"/>
          <p:cNvPicPr preferRelativeResize="0">
            <a:picLocks noGrp="1"/>
          </p:cNvPicPr>
          <p:nvPr>
            <p:ph type="pic" idx="3"/>
          </p:nvPr>
        </p:nvPicPr>
        <p:blipFill rotWithShape="1">
          <a:blip r:embed="rId4">
            <a:alphaModFix/>
          </a:blip>
          <a:srcRect l="30652" t="6536" r="19795" b="6536"/>
          <a:stretch/>
        </p:blipFill>
        <p:spPr>
          <a:xfrm>
            <a:off x="3991000" y="1539550"/>
            <a:ext cx="1151700" cy="1348500"/>
          </a:xfrm>
          <a:prstGeom prst="round2SameRect">
            <a:avLst>
              <a:gd name="adj1" fmla="val 50000"/>
              <a:gd name="adj2" fmla="val 0"/>
            </a:avLst>
          </a:prstGeom>
          <a:noFill/>
          <a:ln w="9525" cap="flat" cmpd="sng">
            <a:solidFill>
              <a:schemeClr val="dk1"/>
            </a:solidFill>
            <a:prstDash val="solid"/>
            <a:round/>
            <a:headEnd type="none" w="sm" len="sm"/>
            <a:tailEnd type="none" w="sm" len="sm"/>
          </a:ln>
        </p:spPr>
      </p:pic>
      <p:pic>
        <p:nvPicPr>
          <p:cNvPr id="1269" name="Google Shape;1269;p47"/>
          <p:cNvPicPr preferRelativeResize="0">
            <a:picLocks noGrp="1"/>
          </p:cNvPicPr>
          <p:nvPr>
            <p:ph type="pic" idx="4"/>
          </p:nvPr>
        </p:nvPicPr>
        <p:blipFill rotWithShape="1">
          <a:blip r:embed="rId5">
            <a:alphaModFix/>
          </a:blip>
          <a:srcRect l="16325" t="4021" r="10989" b="39172"/>
          <a:stretch/>
        </p:blipFill>
        <p:spPr>
          <a:xfrm>
            <a:off x="6722101" y="1539550"/>
            <a:ext cx="1151700" cy="1348500"/>
          </a:xfrm>
          <a:prstGeom prst="round2SameRect">
            <a:avLst>
              <a:gd name="adj1" fmla="val 50000"/>
              <a:gd name="adj2" fmla="val 0"/>
            </a:avLst>
          </a:prstGeom>
          <a:noFill/>
          <a:ln w="9525" cap="flat" cmpd="sng">
            <a:solidFill>
              <a:schemeClr val="dk1"/>
            </a:solidFill>
            <a:prstDash val="solid"/>
            <a:round/>
            <a:headEnd type="none" w="sm" len="sm"/>
            <a:tailEnd type="none" w="sm" len="sm"/>
          </a:ln>
        </p:spPr>
      </p:pic>
      <p:grpSp>
        <p:nvGrpSpPr>
          <p:cNvPr id="1270" name="Google Shape;1270;p47"/>
          <p:cNvGrpSpPr/>
          <p:nvPr/>
        </p:nvGrpSpPr>
        <p:grpSpPr>
          <a:xfrm>
            <a:off x="3093711" y="2092288"/>
            <a:ext cx="2948326" cy="243020"/>
            <a:chOff x="3093711" y="2092288"/>
            <a:chExt cx="2948326" cy="243020"/>
          </a:xfrm>
        </p:grpSpPr>
        <p:sp>
          <p:nvSpPr>
            <p:cNvPr id="1271" name="Google Shape;1271;p47"/>
            <p:cNvSpPr/>
            <p:nvPr/>
          </p:nvSpPr>
          <p:spPr>
            <a:xfrm flipH="1">
              <a:off x="3093711" y="2092288"/>
              <a:ext cx="219251" cy="243020"/>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72" name="Google Shape;1272;p47"/>
            <p:cNvSpPr/>
            <p:nvPr/>
          </p:nvSpPr>
          <p:spPr>
            <a:xfrm flipH="1">
              <a:off x="5822786" y="2092288"/>
              <a:ext cx="219251" cy="243020"/>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pic>
        <p:nvPicPr>
          <p:cNvPr id="1277" name="Google Shape;1277;p48"/>
          <p:cNvPicPr preferRelativeResize="0"/>
          <p:nvPr/>
        </p:nvPicPr>
        <p:blipFill rotWithShape="1">
          <a:blip r:embed="rId3">
            <a:alphaModFix/>
          </a:blip>
          <a:srcRect t="7642" b="19428"/>
          <a:stretch/>
        </p:blipFill>
        <p:spPr>
          <a:xfrm>
            <a:off x="709150" y="1235650"/>
            <a:ext cx="1398300" cy="1530000"/>
          </a:xfrm>
          <a:prstGeom prst="round2SameRect">
            <a:avLst>
              <a:gd name="adj1" fmla="val 50000"/>
              <a:gd name="adj2" fmla="val 0"/>
            </a:avLst>
          </a:prstGeom>
          <a:noFill/>
          <a:ln w="9525" cap="flat" cmpd="sng">
            <a:solidFill>
              <a:schemeClr val="dk1"/>
            </a:solidFill>
            <a:prstDash val="solid"/>
            <a:round/>
            <a:headEnd type="none" w="sm" len="sm"/>
            <a:tailEnd type="none" w="sm" len="sm"/>
          </a:ln>
        </p:spPr>
      </p:pic>
      <p:sp>
        <p:nvSpPr>
          <p:cNvPr id="1278" name="Google Shape;1278;p4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fa-IR" dirty="0">
                <a:cs typeface="B Nazanin" panose="00000400000000000000" pitchFamily="2" charset="-78"/>
              </a:rPr>
              <a:t>کارکنان</a:t>
            </a:r>
            <a:endParaRPr dirty="0">
              <a:cs typeface="B Nazanin" panose="00000400000000000000" pitchFamily="2" charset="-78"/>
            </a:endParaRPr>
          </a:p>
        </p:txBody>
      </p:sp>
      <p:sp>
        <p:nvSpPr>
          <p:cNvPr id="1279" name="Google Shape;1279;p48"/>
          <p:cNvSpPr txBox="1">
            <a:spLocks noGrp="1"/>
          </p:cNvSpPr>
          <p:nvPr>
            <p:ph type="subTitle" idx="4294967295"/>
          </p:nvPr>
        </p:nvSpPr>
        <p:spPr>
          <a:xfrm>
            <a:off x="2112350" y="1413050"/>
            <a:ext cx="2235300" cy="466200"/>
          </a:xfrm>
          <a:prstGeom prst="rect">
            <a:avLst/>
          </a:prstGeom>
        </p:spPr>
        <p:txBody>
          <a:bodyPr spcFirstLastPara="1" wrap="square" lIns="91425" tIns="91425" rIns="91425" bIns="91425" anchor="b" anchorCtr="0">
            <a:noAutofit/>
          </a:bodyPr>
          <a:lstStyle/>
          <a:p>
            <a:pPr marL="0" lvl="0" indent="0" algn="r" rtl="1">
              <a:buNone/>
            </a:pPr>
            <a:r>
              <a:rPr lang="fa-IR" sz="2200" dirty="0">
                <a:latin typeface="Abril Fatface"/>
                <a:ea typeface="Abril Fatface"/>
                <a:cs typeface="B Nazanin" panose="00000400000000000000" pitchFamily="2" charset="-78"/>
                <a:sym typeface="Abril Fatface"/>
              </a:rPr>
              <a:t>جان دو</a:t>
            </a:r>
            <a:endParaRPr sz="2200" dirty="0">
              <a:latin typeface="Abril Fatface"/>
              <a:ea typeface="Abril Fatface"/>
              <a:cs typeface="B Nazanin" panose="00000400000000000000" pitchFamily="2" charset="-78"/>
              <a:sym typeface="Abril Fatface"/>
            </a:endParaRPr>
          </a:p>
        </p:txBody>
      </p:sp>
      <p:sp>
        <p:nvSpPr>
          <p:cNvPr id="1280" name="Google Shape;1280;p48"/>
          <p:cNvSpPr txBox="1">
            <a:spLocks noGrp="1"/>
          </p:cNvSpPr>
          <p:nvPr>
            <p:ph type="subTitle" idx="4294967295"/>
          </p:nvPr>
        </p:nvSpPr>
        <p:spPr>
          <a:xfrm>
            <a:off x="2112350" y="1868575"/>
            <a:ext cx="2235300" cy="512100"/>
          </a:xfrm>
          <a:prstGeom prst="rect">
            <a:avLst/>
          </a:prstGeom>
        </p:spPr>
        <p:txBody>
          <a:bodyPr spcFirstLastPara="1" wrap="square" lIns="91425" tIns="91425" rIns="91425" bIns="91425" anchor="t" anchorCtr="0">
            <a:noAutofit/>
          </a:bodyPr>
          <a:lstStyle/>
          <a:p>
            <a:pPr marL="0" lvl="0" indent="0" algn="r" rtl="1">
              <a:buNone/>
            </a:pPr>
            <a:r>
              <a:rPr lang="fa-IR" dirty="0">
                <a:cs typeface="B Nazanin" panose="00000400000000000000" pitchFamily="2" charset="-78"/>
              </a:rPr>
              <a:t>می توانید تصویر روی صفحه را با تصویر خود جایگزین کنید</a:t>
            </a:r>
            <a:endParaRPr dirty="0">
              <a:cs typeface="B Nazanin" panose="00000400000000000000" pitchFamily="2" charset="-78"/>
            </a:endParaRPr>
          </a:p>
        </p:txBody>
      </p:sp>
      <p:pic>
        <p:nvPicPr>
          <p:cNvPr id="1281" name="Google Shape;1281;p48"/>
          <p:cNvPicPr preferRelativeResize="0"/>
          <p:nvPr/>
        </p:nvPicPr>
        <p:blipFill rotWithShape="1">
          <a:blip r:embed="rId4">
            <a:alphaModFix/>
          </a:blip>
          <a:srcRect l="23873" r="23873" b="14295"/>
          <a:stretch/>
        </p:blipFill>
        <p:spPr>
          <a:xfrm>
            <a:off x="4790275" y="1235650"/>
            <a:ext cx="1398300" cy="1530000"/>
          </a:xfrm>
          <a:prstGeom prst="round2SameRect">
            <a:avLst>
              <a:gd name="adj1" fmla="val 50000"/>
              <a:gd name="adj2" fmla="val 0"/>
            </a:avLst>
          </a:prstGeom>
          <a:noFill/>
          <a:ln w="9525" cap="flat" cmpd="sng">
            <a:solidFill>
              <a:schemeClr val="dk1"/>
            </a:solidFill>
            <a:prstDash val="solid"/>
            <a:round/>
            <a:headEnd type="none" w="sm" len="sm"/>
            <a:tailEnd type="none" w="sm" len="sm"/>
          </a:ln>
        </p:spPr>
      </p:pic>
      <p:sp>
        <p:nvSpPr>
          <p:cNvPr id="1282" name="Google Shape;1282;p48"/>
          <p:cNvSpPr txBox="1"/>
          <p:nvPr/>
        </p:nvSpPr>
        <p:spPr>
          <a:xfrm flipH="1">
            <a:off x="2112475" y="2445850"/>
            <a:ext cx="2235300" cy="319800"/>
          </a:xfrm>
          <a:prstGeom prst="rect">
            <a:avLst/>
          </a:prstGeom>
          <a:noFill/>
          <a:ln>
            <a:noFill/>
          </a:ln>
        </p:spPr>
        <p:txBody>
          <a:bodyPr spcFirstLastPara="1" wrap="square" lIns="91425" tIns="91425" rIns="91425" bIns="91425" anchor="t" anchorCtr="0">
            <a:noAutofit/>
          </a:bodyPr>
          <a:lstStyle/>
          <a:p>
            <a:pPr lvl="0" algn="r" rtl="1"/>
            <a:r>
              <a:rPr lang="fa-IR" sz="1200" b="1" dirty="0">
                <a:solidFill>
                  <a:schemeClr val="dk1"/>
                </a:solidFill>
                <a:latin typeface="Jost"/>
                <a:ea typeface="Jost"/>
                <a:cs typeface="B Nazanin" panose="00000400000000000000" pitchFamily="2" charset="-78"/>
                <a:sym typeface="Jost"/>
              </a:rPr>
              <a:t>نقش: مدیر پزشکی</a:t>
            </a:r>
            <a:endParaRPr sz="1200" dirty="0">
              <a:solidFill>
                <a:schemeClr val="dk1"/>
              </a:solidFill>
              <a:latin typeface="Jost"/>
              <a:ea typeface="Jost"/>
              <a:cs typeface="B Nazanin" panose="00000400000000000000" pitchFamily="2" charset="-78"/>
              <a:sym typeface="Jost"/>
            </a:endParaRPr>
          </a:p>
        </p:txBody>
      </p:sp>
      <p:sp>
        <p:nvSpPr>
          <p:cNvPr id="1283" name="Google Shape;1283;p48"/>
          <p:cNvSpPr txBox="1"/>
          <p:nvPr/>
        </p:nvSpPr>
        <p:spPr>
          <a:xfrm flipH="1">
            <a:off x="713175" y="2967800"/>
            <a:ext cx="3633600" cy="1530000"/>
          </a:xfrm>
          <a:prstGeom prst="rect">
            <a:avLst/>
          </a:prstGeom>
          <a:noFill/>
          <a:ln>
            <a:noFill/>
          </a:ln>
        </p:spPr>
        <p:txBody>
          <a:bodyPr spcFirstLastPara="1" wrap="square" lIns="91425" tIns="91425" rIns="91425" bIns="91425" anchor="t" anchorCtr="0">
            <a:noAutofit/>
          </a:bodyPr>
          <a:lstStyle/>
          <a:p>
            <a:pPr lvl="0" algn="r" rtl="1">
              <a:lnSpc>
                <a:spcPct val="150000"/>
              </a:lnSpc>
            </a:pPr>
            <a:r>
              <a:rPr lang="fa-IR" sz="1200" b="1" dirty="0">
                <a:solidFill>
                  <a:schemeClr val="dk1"/>
                </a:solidFill>
                <a:latin typeface="Jost"/>
                <a:ea typeface="Jost"/>
                <a:cs typeface="B Nazanin" panose="00000400000000000000" pitchFamily="2" charset="-78"/>
                <a:sym typeface="Jost"/>
              </a:rPr>
              <a:t>مسئولیت ها:</a:t>
            </a:r>
          </a:p>
          <a:p>
            <a:pPr marL="171450" lvl="0" indent="-171450" algn="r" rtl="1">
              <a:lnSpc>
                <a:spcPct val="150000"/>
              </a:lnSpc>
              <a:buFont typeface="Arial" panose="020B0604020202020204" pitchFamily="34" charset="0"/>
              <a:buChar char="•"/>
            </a:pPr>
            <a:r>
              <a:rPr lang="fa-IR" sz="1200" b="1" dirty="0">
                <a:solidFill>
                  <a:schemeClr val="dk1"/>
                </a:solidFill>
                <a:latin typeface="Jost"/>
                <a:ea typeface="Jost"/>
                <a:cs typeface="B Nazanin" panose="00000400000000000000" pitchFamily="2" charset="-78"/>
                <a:sym typeface="Jost"/>
              </a:rPr>
              <a:t>در اینجا می توانید شرح وظایف خود را وارد کنید</a:t>
            </a:r>
          </a:p>
          <a:p>
            <a:pPr marL="171450" lvl="0" indent="-171450" algn="r" rtl="1">
              <a:lnSpc>
                <a:spcPct val="150000"/>
              </a:lnSpc>
              <a:buFont typeface="Arial" panose="020B0604020202020204" pitchFamily="34" charset="0"/>
              <a:buChar char="•"/>
            </a:pPr>
            <a:r>
              <a:rPr lang="fa-IR" sz="1200" b="1" dirty="0">
                <a:solidFill>
                  <a:schemeClr val="dk1"/>
                </a:solidFill>
                <a:latin typeface="Jost"/>
                <a:ea typeface="Jost"/>
                <a:cs typeface="B Nazanin" panose="00000400000000000000" pitchFamily="2" charset="-78"/>
                <a:sym typeface="Jost"/>
              </a:rPr>
              <a:t>در اینجا می توانید شرح وظایف خود را وارد کنید</a:t>
            </a:r>
          </a:p>
          <a:p>
            <a:pPr marL="171450" lvl="0" indent="-171450" algn="r" rtl="1">
              <a:lnSpc>
                <a:spcPct val="150000"/>
              </a:lnSpc>
              <a:buFont typeface="Arial" panose="020B0604020202020204" pitchFamily="34" charset="0"/>
              <a:buChar char="•"/>
            </a:pPr>
            <a:r>
              <a:rPr lang="fa-IR" sz="1200" b="1" dirty="0">
                <a:solidFill>
                  <a:schemeClr val="dk1"/>
                </a:solidFill>
                <a:latin typeface="Jost"/>
                <a:ea typeface="Jost"/>
                <a:cs typeface="B Nazanin" panose="00000400000000000000" pitchFamily="2" charset="-78"/>
                <a:sym typeface="Jost"/>
              </a:rPr>
              <a:t>در اینجا می توانید شرح وظایف خود را وارد کنید</a:t>
            </a:r>
            <a:endParaRPr sz="1200" dirty="0">
              <a:solidFill>
                <a:schemeClr val="dk1"/>
              </a:solidFill>
              <a:latin typeface="Jost"/>
              <a:ea typeface="Jost"/>
              <a:cs typeface="B Nazanin" panose="00000400000000000000" pitchFamily="2" charset="-78"/>
              <a:sym typeface="Jost"/>
            </a:endParaRPr>
          </a:p>
        </p:txBody>
      </p:sp>
      <p:sp>
        <p:nvSpPr>
          <p:cNvPr id="1284" name="Google Shape;1284;p48"/>
          <p:cNvSpPr txBox="1"/>
          <p:nvPr/>
        </p:nvSpPr>
        <p:spPr>
          <a:xfrm flipH="1">
            <a:off x="4790275" y="2967800"/>
            <a:ext cx="3633600" cy="1530000"/>
          </a:xfrm>
          <a:prstGeom prst="rect">
            <a:avLst/>
          </a:prstGeom>
          <a:noFill/>
          <a:ln>
            <a:noFill/>
          </a:ln>
        </p:spPr>
        <p:txBody>
          <a:bodyPr spcFirstLastPara="1" wrap="square" lIns="91425" tIns="91425" rIns="91425" bIns="91425" anchor="t" anchorCtr="0">
            <a:noAutofit/>
          </a:bodyPr>
          <a:lstStyle/>
          <a:p>
            <a:pPr lvl="0" algn="r" rtl="1">
              <a:lnSpc>
                <a:spcPct val="150000"/>
              </a:lnSpc>
            </a:pPr>
            <a:r>
              <a:rPr lang="fa-IR" sz="1200" b="1" dirty="0">
                <a:solidFill>
                  <a:schemeClr val="dk1"/>
                </a:solidFill>
                <a:latin typeface="Jost"/>
                <a:ea typeface="Jost"/>
                <a:cs typeface="B Nazanin" panose="00000400000000000000" pitchFamily="2" charset="-78"/>
                <a:sym typeface="Jost"/>
              </a:rPr>
              <a:t>مسئولیت ها:</a:t>
            </a:r>
          </a:p>
          <a:p>
            <a:pPr marL="171450" lvl="0" indent="-171450" algn="r" rtl="1">
              <a:lnSpc>
                <a:spcPct val="150000"/>
              </a:lnSpc>
              <a:buFont typeface="Arial" panose="020B0604020202020204" pitchFamily="34" charset="0"/>
              <a:buChar char="•"/>
            </a:pPr>
            <a:r>
              <a:rPr lang="fa-IR" sz="1200" b="1" dirty="0">
                <a:solidFill>
                  <a:schemeClr val="dk1"/>
                </a:solidFill>
                <a:latin typeface="Jost"/>
                <a:ea typeface="Jost"/>
                <a:cs typeface="B Nazanin" panose="00000400000000000000" pitchFamily="2" charset="-78"/>
                <a:sym typeface="Jost"/>
              </a:rPr>
              <a:t>در اینجا می توانید شرح وظایف خود را وارد کنید</a:t>
            </a:r>
          </a:p>
          <a:p>
            <a:pPr marL="171450" lvl="0" indent="-171450" algn="r" rtl="1">
              <a:lnSpc>
                <a:spcPct val="150000"/>
              </a:lnSpc>
              <a:buFont typeface="Arial" panose="020B0604020202020204" pitchFamily="34" charset="0"/>
              <a:buChar char="•"/>
            </a:pPr>
            <a:r>
              <a:rPr lang="fa-IR" sz="1200" b="1" dirty="0">
                <a:solidFill>
                  <a:schemeClr val="dk1"/>
                </a:solidFill>
                <a:latin typeface="Jost"/>
                <a:ea typeface="Jost"/>
                <a:cs typeface="B Nazanin" panose="00000400000000000000" pitchFamily="2" charset="-78"/>
                <a:sym typeface="Jost"/>
              </a:rPr>
              <a:t>در اینجا می توانید شرح وظایف خود را وارد کنید</a:t>
            </a:r>
          </a:p>
          <a:p>
            <a:pPr marL="171450" lvl="0" indent="-171450" algn="r" rtl="1">
              <a:lnSpc>
                <a:spcPct val="150000"/>
              </a:lnSpc>
              <a:buFont typeface="Arial" panose="020B0604020202020204" pitchFamily="34" charset="0"/>
              <a:buChar char="•"/>
            </a:pPr>
            <a:r>
              <a:rPr lang="fa-IR" sz="1200" b="1" dirty="0">
                <a:solidFill>
                  <a:schemeClr val="dk1"/>
                </a:solidFill>
                <a:latin typeface="Jost"/>
                <a:ea typeface="Jost"/>
                <a:cs typeface="B Nazanin" panose="00000400000000000000" pitchFamily="2" charset="-78"/>
                <a:sym typeface="Jost"/>
              </a:rPr>
              <a:t>در اینجا می توانید شرح وظایف خود را وارد کنید</a:t>
            </a:r>
            <a:endParaRPr sz="1200" dirty="0">
              <a:solidFill>
                <a:schemeClr val="dk1"/>
              </a:solidFill>
              <a:latin typeface="Jost"/>
              <a:ea typeface="Jost"/>
              <a:cs typeface="B Nazanin" panose="00000400000000000000" pitchFamily="2" charset="-78"/>
              <a:sym typeface="Jost"/>
            </a:endParaRPr>
          </a:p>
        </p:txBody>
      </p:sp>
      <p:sp>
        <p:nvSpPr>
          <p:cNvPr id="1285" name="Google Shape;1285;p48"/>
          <p:cNvSpPr txBox="1">
            <a:spLocks noGrp="1"/>
          </p:cNvSpPr>
          <p:nvPr>
            <p:ph type="subTitle" idx="4294967295"/>
          </p:nvPr>
        </p:nvSpPr>
        <p:spPr>
          <a:xfrm>
            <a:off x="6188563" y="1413050"/>
            <a:ext cx="2235300" cy="466200"/>
          </a:xfrm>
          <a:prstGeom prst="rect">
            <a:avLst/>
          </a:prstGeom>
        </p:spPr>
        <p:txBody>
          <a:bodyPr spcFirstLastPara="1" wrap="square" lIns="91425" tIns="91425" rIns="91425" bIns="91425" anchor="b" anchorCtr="0">
            <a:noAutofit/>
          </a:bodyPr>
          <a:lstStyle/>
          <a:p>
            <a:pPr marL="0" lvl="0" indent="0" algn="r" rtl="1">
              <a:buNone/>
            </a:pPr>
            <a:r>
              <a:rPr lang="fa-IR" sz="2200" dirty="0">
                <a:latin typeface="Abril Fatface"/>
                <a:ea typeface="Abril Fatface"/>
                <a:cs typeface="B Nazanin" panose="00000400000000000000" pitchFamily="2" charset="-78"/>
                <a:sym typeface="Abril Fatface"/>
              </a:rPr>
              <a:t>سارا جیمز</a:t>
            </a:r>
            <a:endParaRPr sz="2200" dirty="0">
              <a:latin typeface="Abril Fatface"/>
              <a:ea typeface="Abril Fatface"/>
              <a:cs typeface="B Nazanin" panose="00000400000000000000" pitchFamily="2" charset="-78"/>
              <a:sym typeface="Abril Fatface"/>
            </a:endParaRPr>
          </a:p>
        </p:txBody>
      </p:sp>
      <p:sp>
        <p:nvSpPr>
          <p:cNvPr id="1286" name="Google Shape;1286;p48"/>
          <p:cNvSpPr txBox="1">
            <a:spLocks noGrp="1"/>
          </p:cNvSpPr>
          <p:nvPr>
            <p:ph type="subTitle" idx="4294967295"/>
          </p:nvPr>
        </p:nvSpPr>
        <p:spPr>
          <a:xfrm>
            <a:off x="6188563" y="1868575"/>
            <a:ext cx="2235300" cy="512100"/>
          </a:xfrm>
          <a:prstGeom prst="rect">
            <a:avLst/>
          </a:prstGeom>
        </p:spPr>
        <p:txBody>
          <a:bodyPr spcFirstLastPara="1" wrap="square" lIns="91425" tIns="91425" rIns="91425" bIns="91425" anchor="t" anchorCtr="0">
            <a:noAutofit/>
          </a:bodyPr>
          <a:lstStyle/>
          <a:p>
            <a:pPr marL="0" lvl="0" indent="0" algn="r" rtl="1">
              <a:buNone/>
            </a:pPr>
            <a:r>
              <a:rPr lang="fa-IR" dirty="0">
                <a:cs typeface="B Nazanin" panose="00000400000000000000" pitchFamily="2" charset="-78"/>
              </a:rPr>
              <a:t>می توانید تصویر روی صفحه را با تصویر خود جایگزین کنید</a:t>
            </a:r>
            <a:endParaRPr dirty="0">
              <a:cs typeface="B Nazanin" panose="00000400000000000000" pitchFamily="2" charset="-78"/>
            </a:endParaRPr>
          </a:p>
        </p:txBody>
      </p:sp>
      <p:sp>
        <p:nvSpPr>
          <p:cNvPr id="1287" name="Google Shape;1287;p48"/>
          <p:cNvSpPr txBox="1"/>
          <p:nvPr/>
        </p:nvSpPr>
        <p:spPr>
          <a:xfrm flipH="1">
            <a:off x="6188688" y="2445850"/>
            <a:ext cx="2235300" cy="319800"/>
          </a:xfrm>
          <a:prstGeom prst="rect">
            <a:avLst/>
          </a:prstGeom>
          <a:noFill/>
          <a:ln>
            <a:noFill/>
          </a:ln>
        </p:spPr>
        <p:txBody>
          <a:bodyPr spcFirstLastPara="1" wrap="square" lIns="91425" tIns="91425" rIns="91425" bIns="91425" anchor="t" anchorCtr="0">
            <a:noAutofit/>
          </a:bodyPr>
          <a:lstStyle/>
          <a:p>
            <a:pPr lvl="0" algn="r" rtl="1"/>
            <a:r>
              <a:rPr lang="fa-IR" sz="1200" b="1" dirty="0">
                <a:solidFill>
                  <a:schemeClr val="dk1"/>
                </a:solidFill>
                <a:latin typeface="Jost"/>
                <a:ea typeface="Jost"/>
                <a:cs typeface="B Nazanin" panose="00000400000000000000" pitchFamily="2" charset="-78"/>
                <a:sym typeface="Jost"/>
              </a:rPr>
              <a:t>نقش: مدیر پزشکی</a:t>
            </a:r>
            <a:endParaRPr sz="1200" dirty="0">
              <a:solidFill>
                <a:schemeClr val="dk1"/>
              </a:solidFill>
              <a:latin typeface="Jost"/>
              <a:ea typeface="Jost"/>
              <a:cs typeface="B Nazanin" panose="00000400000000000000" pitchFamily="2" charset="-78"/>
              <a:sym typeface="Jost"/>
            </a:endParaRPr>
          </a:p>
        </p:txBody>
      </p:sp>
      <p:grpSp>
        <p:nvGrpSpPr>
          <p:cNvPr id="1288" name="Google Shape;1288;p48"/>
          <p:cNvGrpSpPr/>
          <p:nvPr/>
        </p:nvGrpSpPr>
        <p:grpSpPr>
          <a:xfrm>
            <a:off x="4413389" y="1235647"/>
            <a:ext cx="140049" cy="3372843"/>
            <a:chOff x="4413389" y="1235647"/>
            <a:chExt cx="140049" cy="3372843"/>
          </a:xfrm>
        </p:grpSpPr>
        <p:cxnSp>
          <p:nvCxnSpPr>
            <p:cNvPr id="1289" name="Google Shape;1289;p48"/>
            <p:cNvCxnSpPr/>
            <p:nvPr/>
          </p:nvCxnSpPr>
          <p:spPr>
            <a:xfrm>
              <a:off x="4483425" y="1235650"/>
              <a:ext cx="0" cy="3313200"/>
            </a:xfrm>
            <a:prstGeom prst="straightConnector1">
              <a:avLst/>
            </a:prstGeom>
            <a:noFill/>
            <a:ln w="9525" cap="flat" cmpd="sng">
              <a:solidFill>
                <a:schemeClr val="dk1"/>
              </a:solidFill>
              <a:prstDash val="solid"/>
              <a:round/>
              <a:headEnd type="none" w="med" len="med"/>
              <a:tailEnd type="none" w="med" len="med"/>
            </a:ln>
          </p:spPr>
        </p:cxnSp>
        <p:sp>
          <p:nvSpPr>
            <p:cNvPr id="1290" name="Google Shape;1290;p48"/>
            <p:cNvSpPr/>
            <p:nvPr/>
          </p:nvSpPr>
          <p:spPr>
            <a:xfrm>
              <a:off x="4413401" y="1235647"/>
              <a:ext cx="140036" cy="155218"/>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91" name="Google Shape;1291;p48"/>
            <p:cNvSpPr/>
            <p:nvPr/>
          </p:nvSpPr>
          <p:spPr>
            <a:xfrm>
              <a:off x="4413389" y="4453272"/>
              <a:ext cx="140036" cy="155218"/>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292" name="Google Shape;1292;p48"/>
          <p:cNvSpPr/>
          <p:nvPr/>
        </p:nvSpPr>
        <p:spPr>
          <a:xfrm>
            <a:off x="855339" y="1648709"/>
            <a:ext cx="140036" cy="155218"/>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293" name="Google Shape;1293;p48"/>
          <p:cNvSpPr/>
          <p:nvPr/>
        </p:nvSpPr>
        <p:spPr>
          <a:xfrm>
            <a:off x="5897414" y="1724022"/>
            <a:ext cx="140036" cy="155218"/>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97"/>
        <p:cNvGrpSpPr/>
        <p:nvPr/>
      </p:nvGrpSpPr>
      <p:grpSpPr>
        <a:xfrm>
          <a:off x="0" y="0"/>
          <a:ext cx="0" cy="0"/>
          <a:chOff x="0" y="0"/>
          <a:chExt cx="0" cy="0"/>
        </a:xfrm>
      </p:grpSpPr>
      <p:sp>
        <p:nvSpPr>
          <p:cNvPr id="1298" name="Google Shape;1298;p49"/>
          <p:cNvSpPr txBox="1">
            <a:spLocks noGrp="1"/>
          </p:cNvSpPr>
          <p:nvPr>
            <p:ph type="subTitle" idx="1"/>
          </p:nvPr>
        </p:nvSpPr>
        <p:spPr>
          <a:xfrm>
            <a:off x="1188450" y="1628350"/>
            <a:ext cx="3513600" cy="913800"/>
          </a:xfrm>
          <a:prstGeom prst="rect">
            <a:avLst/>
          </a:prstGeom>
        </p:spPr>
        <p:txBody>
          <a:bodyPr spcFirstLastPara="1" wrap="square" lIns="91425" tIns="91425" rIns="91425" bIns="91425" anchor="t" anchorCtr="0">
            <a:noAutofit/>
          </a:bodyPr>
          <a:lstStyle/>
          <a:p>
            <a:pPr marL="0" lvl="0" indent="0" algn="r" rtl="1"/>
            <a:r>
              <a:rPr lang="fa-IR" b="1" dirty="0">
                <a:cs typeface="B Nazanin" panose="00000400000000000000" pitchFamily="2" charset="-78"/>
              </a:rPr>
              <a:t>آیا هیچ سوالی دارید؟</a:t>
            </a:r>
          </a:p>
          <a:p>
            <a:pPr marL="0" lvl="0" indent="0" algn="r" rtl="1"/>
            <a:r>
              <a:rPr lang="en-US" b="1" dirty="0">
                <a:cs typeface="B Nazanin" panose="00000400000000000000" pitchFamily="2" charset="-78"/>
              </a:rPr>
              <a:t>youremail@freepik.com</a:t>
            </a:r>
          </a:p>
          <a:p>
            <a:pPr marL="0" lvl="0" indent="0" algn="r" rtl="1"/>
            <a:r>
              <a:rPr lang="en-US" b="1" dirty="0">
                <a:cs typeface="B Nazanin" panose="00000400000000000000" pitchFamily="2" charset="-78"/>
              </a:rPr>
              <a:t>+91 620 421 838</a:t>
            </a:r>
          </a:p>
          <a:p>
            <a:pPr marL="0" lvl="0" indent="0" algn="r" rtl="1"/>
            <a:r>
              <a:rPr lang="en-US" b="1" dirty="0">
                <a:cs typeface="B Nazanin" panose="00000400000000000000" pitchFamily="2" charset="-78"/>
              </a:rPr>
              <a:t>yourwebsite.com</a:t>
            </a:r>
            <a:endParaRPr sz="1200" dirty="0">
              <a:cs typeface="B Nazanin" panose="00000400000000000000" pitchFamily="2" charset="-78"/>
            </a:endParaRPr>
          </a:p>
        </p:txBody>
      </p:sp>
      <p:sp>
        <p:nvSpPr>
          <p:cNvPr id="1299" name="Google Shape;1299;p49"/>
          <p:cNvSpPr txBox="1">
            <a:spLocks noGrp="1"/>
          </p:cNvSpPr>
          <p:nvPr>
            <p:ph type="ctrTitle"/>
          </p:nvPr>
        </p:nvSpPr>
        <p:spPr>
          <a:xfrm>
            <a:off x="1188450" y="669825"/>
            <a:ext cx="3513600" cy="9978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با تشکر</a:t>
            </a:r>
            <a:endParaRPr dirty="0">
              <a:cs typeface="B Nazanin" panose="00000400000000000000" pitchFamily="2" charset="-78"/>
            </a:endParaRPr>
          </a:p>
        </p:txBody>
      </p:sp>
      <p:sp>
        <p:nvSpPr>
          <p:cNvPr id="1300" name="Google Shape;1300;p49"/>
          <p:cNvSpPr txBox="1"/>
          <p:nvPr/>
        </p:nvSpPr>
        <p:spPr>
          <a:xfrm>
            <a:off x="1188450" y="4103073"/>
            <a:ext cx="3272400" cy="347700"/>
          </a:xfrm>
          <a:prstGeom prst="rect">
            <a:avLst/>
          </a:prstGeom>
          <a:noFill/>
          <a:ln>
            <a:noFill/>
          </a:ln>
        </p:spPr>
        <p:txBody>
          <a:bodyPr spcFirstLastPara="1" wrap="square" lIns="91425" tIns="91425" rIns="91425" bIns="91425" anchor="t" anchorCtr="0">
            <a:noAutofit/>
          </a:bodyPr>
          <a:lstStyle/>
          <a:p>
            <a:pPr lvl="0" algn="r" rtl="1">
              <a:spcBef>
                <a:spcPts val="300"/>
              </a:spcBef>
            </a:pPr>
            <a:r>
              <a:rPr lang="fa-IR" sz="1200" dirty="0">
                <a:solidFill>
                  <a:schemeClr val="dk1"/>
                </a:solidFill>
                <a:latin typeface="Jost"/>
                <a:ea typeface="Jost"/>
                <a:cs typeface="B Nazanin" panose="00000400000000000000" pitchFamily="2" charset="-78"/>
                <a:sym typeface="Jost"/>
              </a:rPr>
              <a:t>لطفاً این اسلاید را برای ذکر منبع نگه دارید</a:t>
            </a:r>
            <a:endParaRPr sz="1200" dirty="0">
              <a:solidFill>
                <a:schemeClr val="dk1"/>
              </a:solidFill>
              <a:latin typeface="Jost"/>
              <a:ea typeface="Jost"/>
              <a:cs typeface="B Nazanin" panose="00000400000000000000" pitchFamily="2" charset="-78"/>
              <a:sym typeface="Jost"/>
            </a:endParaRPr>
          </a:p>
        </p:txBody>
      </p:sp>
      <p:grpSp>
        <p:nvGrpSpPr>
          <p:cNvPr id="1301" name="Google Shape;1301;p49"/>
          <p:cNvGrpSpPr/>
          <p:nvPr/>
        </p:nvGrpSpPr>
        <p:grpSpPr>
          <a:xfrm>
            <a:off x="1340800" y="2684106"/>
            <a:ext cx="562500" cy="562500"/>
            <a:chOff x="3429350" y="2895231"/>
            <a:chExt cx="562500" cy="562500"/>
          </a:xfrm>
        </p:grpSpPr>
        <p:sp>
          <p:nvSpPr>
            <p:cNvPr id="1302" name="Google Shape;1302;p49"/>
            <p:cNvSpPr/>
            <p:nvPr/>
          </p:nvSpPr>
          <p:spPr>
            <a:xfrm>
              <a:off x="3429350" y="2895231"/>
              <a:ext cx="562500" cy="562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1303" name="Google Shape;1303;p49"/>
            <p:cNvGrpSpPr/>
            <p:nvPr/>
          </p:nvGrpSpPr>
          <p:grpSpPr>
            <a:xfrm>
              <a:off x="3572594" y="3038486"/>
              <a:ext cx="276012" cy="275991"/>
              <a:chOff x="3368074" y="3882537"/>
              <a:chExt cx="215298" cy="215298"/>
            </a:xfrm>
          </p:grpSpPr>
          <p:sp>
            <p:nvSpPr>
              <p:cNvPr id="1304" name="Google Shape;1304;p49"/>
              <p:cNvSpPr/>
              <p:nvPr/>
            </p:nvSpPr>
            <p:spPr>
              <a:xfrm>
                <a:off x="3368074" y="3882537"/>
                <a:ext cx="215298" cy="215298"/>
              </a:xfrm>
              <a:custGeom>
                <a:avLst/>
                <a:gdLst/>
                <a:ahLst/>
                <a:cxnLst/>
                <a:rect l="l" t="t" r="r" b="b"/>
                <a:pathLst>
                  <a:path w="6764" h="6764" extrusionOk="0">
                    <a:moveTo>
                      <a:pt x="5335" y="346"/>
                    </a:moveTo>
                    <a:cubicBezTo>
                      <a:pt x="5930" y="346"/>
                      <a:pt x="6418" y="834"/>
                      <a:pt x="6418" y="1429"/>
                    </a:cubicBezTo>
                    <a:lnTo>
                      <a:pt x="6418" y="5335"/>
                    </a:lnTo>
                    <a:cubicBezTo>
                      <a:pt x="6418" y="5930"/>
                      <a:pt x="5930" y="6418"/>
                      <a:pt x="5335" y="6418"/>
                    </a:cubicBezTo>
                    <a:lnTo>
                      <a:pt x="1429" y="6418"/>
                    </a:lnTo>
                    <a:cubicBezTo>
                      <a:pt x="834" y="6418"/>
                      <a:pt x="346" y="5930"/>
                      <a:pt x="346" y="5335"/>
                    </a:cubicBezTo>
                    <a:lnTo>
                      <a:pt x="346" y="1429"/>
                    </a:lnTo>
                    <a:cubicBezTo>
                      <a:pt x="346" y="834"/>
                      <a:pt x="834" y="346"/>
                      <a:pt x="1429" y="346"/>
                    </a:cubicBezTo>
                    <a:close/>
                    <a:moveTo>
                      <a:pt x="1429" y="1"/>
                    </a:moveTo>
                    <a:cubicBezTo>
                      <a:pt x="644" y="1"/>
                      <a:pt x="1" y="644"/>
                      <a:pt x="1" y="1429"/>
                    </a:cubicBezTo>
                    <a:lnTo>
                      <a:pt x="1" y="5335"/>
                    </a:lnTo>
                    <a:cubicBezTo>
                      <a:pt x="1" y="6120"/>
                      <a:pt x="644" y="6763"/>
                      <a:pt x="1429" y="6763"/>
                    </a:cubicBezTo>
                    <a:lnTo>
                      <a:pt x="5335" y="6763"/>
                    </a:lnTo>
                    <a:cubicBezTo>
                      <a:pt x="6121" y="6763"/>
                      <a:pt x="6763" y="6120"/>
                      <a:pt x="6763" y="5335"/>
                    </a:cubicBezTo>
                    <a:lnTo>
                      <a:pt x="6763" y="1429"/>
                    </a:lnTo>
                    <a:cubicBezTo>
                      <a:pt x="6763" y="644"/>
                      <a:pt x="6121" y="1"/>
                      <a:pt x="5335"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05" name="Google Shape;1305;p49"/>
              <p:cNvSpPr/>
              <p:nvPr/>
            </p:nvSpPr>
            <p:spPr>
              <a:xfrm>
                <a:off x="3418143" y="3933656"/>
                <a:ext cx="114811" cy="112742"/>
              </a:xfrm>
              <a:custGeom>
                <a:avLst/>
                <a:gdLst/>
                <a:ahLst/>
                <a:cxnLst/>
                <a:rect l="l" t="t" r="r" b="b"/>
                <a:pathLst>
                  <a:path w="3607" h="3542" extrusionOk="0">
                    <a:moveTo>
                      <a:pt x="1822" y="0"/>
                    </a:moveTo>
                    <a:cubicBezTo>
                      <a:pt x="812" y="0"/>
                      <a:pt x="1" y="851"/>
                      <a:pt x="59" y="1859"/>
                    </a:cubicBezTo>
                    <a:cubicBezTo>
                      <a:pt x="95" y="2776"/>
                      <a:pt x="833" y="3502"/>
                      <a:pt x="1726" y="3538"/>
                    </a:cubicBezTo>
                    <a:cubicBezTo>
                      <a:pt x="1764" y="3541"/>
                      <a:pt x="1802" y="3542"/>
                      <a:pt x="1840" y="3542"/>
                    </a:cubicBezTo>
                    <a:cubicBezTo>
                      <a:pt x="2178" y="3542"/>
                      <a:pt x="2494" y="3447"/>
                      <a:pt x="2762" y="3276"/>
                    </a:cubicBezTo>
                    <a:cubicBezTo>
                      <a:pt x="2857" y="3217"/>
                      <a:pt x="2869" y="3086"/>
                      <a:pt x="2797" y="3014"/>
                    </a:cubicBezTo>
                    <a:cubicBezTo>
                      <a:pt x="2761" y="2978"/>
                      <a:pt x="2711" y="2964"/>
                      <a:pt x="2664" y="2964"/>
                    </a:cubicBezTo>
                    <a:cubicBezTo>
                      <a:pt x="2634" y="2964"/>
                      <a:pt x="2606" y="2969"/>
                      <a:pt x="2583" y="2979"/>
                    </a:cubicBezTo>
                    <a:cubicBezTo>
                      <a:pt x="2380" y="3096"/>
                      <a:pt x="2149" y="3185"/>
                      <a:pt x="1897" y="3185"/>
                    </a:cubicBezTo>
                    <a:cubicBezTo>
                      <a:pt x="1868" y="3185"/>
                      <a:pt x="1839" y="3183"/>
                      <a:pt x="1809" y="3181"/>
                    </a:cubicBezTo>
                    <a:cubicBezTo>
                      <a:pt x="1023" y="3169"/>
                      <a:pt x="380" y="2514"/>
                      <a:pt x="392" y="1716"/>
                    </a:cubicBezTo>
                    <a:cubicBezTo>
                      <a:pt x="426" y="948"/>
                      <a:pt x="1028" y="330"/>
                      <a:pt x="1792" y="330"/>
                    </a:cubicBezTo>
                    <a:cubicBezTo>
                      <a:pt x="1833" y="330"/>
                      <a:pt x="1874" y="332"/>
                      <a:pt x="1916" y="335"/>
                    </a:cubicBezTo>
                    <a:cubicBezTo>
                      <a:pt x="2619" y="371"/>
                      <a:pt x="3190" y="943"/>
                      <a:pt x="3250" y="1633"/>
                    </a:cubicBezTo>
                    <a:cubicBezTo>
                      <a:pt x="3285" y="1919"/>
                      <a:pt x="3214" y="2193"/>
                      <a:pt x="3095" y="2431"/>
                    </a:cubicBezTo>
                    <a:cubicBezTo>
                      <a:pt x="3059" y="2490"/>
                      <a:pt x="3059" y="2574"/>
                      <a:pt x="3119" y="2633"/>
                    </a:cubicBezTo>
                    <a:cubicBezTo>
                      <a:pt x="3149" y="2663"/>
                      <a:pt x="3191" y="2678"/>
                      <a:pt x="3234" y="2678"/>
                    </a:cubicBezTo>
                    <a:cubicBezTo>
                      <a:pt x="3295" y="2678"/>
                      <a:pt x="3358" y="2648"/>
                      <a:pt x="3393" y="2586"/>
                    </a:cubicBezTo>
                    <a:cubicBezTo>
                      <a:pt x="3536" y="2324"/>
                      <a:pt x="3607" y="2014"/>
                      <a:pt x="3583" y="1669"/>
                    </a:cubicBezTo>
                    <a:cubicBezTo>
                      <a:pt x="3536" y="764"/>
                      <a:pt x="2797" y="50"/>
                      <a:pt x="1904" y="2"/>
                    </a:cubicBezTo>
                    <a:cubicBezTo>
                      <a:pt x="1877" y="1"/>
                      <a:pt x="1849" y="0"/>
                      <a:pt x="1822"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06" name="Google Shape;1306;p49"/>
              <p:cNvSpPr/>
              <p:nvPr/>
            </p:nvSpPr>
            <p:spPr>
              <a:xfrm>
                <a:off x="3519298" y="3910197"/>
                <a:ext cx="29570" cy="29220"/>
              </a:xfrm>
              <a:custGeom>
                <a:avLst/>
                <a:gdLst/>
                <a:ahLst/>
                <a:cxnLst/>
                <a:rect l="l" t="t" r="r" b="b"/>
                <a:pathLst>
                  <a:path w="929" h="918" extrusionOk="0">
                    <a:moveTo>
                      <a:pt x="465" y="1"/>
                    </a:moveTo>
                    <a:cubicBezTo>
                      <a:pt x="203" y="1"/>
                      <a:pt x="0" y="203"/>
                      <a:pt x="0" y="453"/>
                    </a:cubicBezTo>
                    <a:cubicBezTo>
                      <a:pt x="0" y="715"/>
                      <a:pt x="203" y="918"/>
                      <a:pt x="465" y="918"/>
                    </a:cubicBezTo>
                    <a:cubicBezTo>
                      <a:pt x="715" y="918"/>
                      <a:pt x="929" y="715"/>
                      <a:pt x="929" y="453"/>
                    </a:cubicBezTo>
                    <a:cubicBezTo>
                      <a:pt x="929" y="203"/>
                      <a:pt x="715" y="1"/>
                      <a:pt x="465"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grpSp>
        <p:nvGrpSpPr>
          <p:cNvPr id="1307" name="Google Shape;1307;p49"/>
          <p:cNvGrpSpPr/>
          <p:nvPr/>
        </p:nvGrpSpPr>
        <p:grpSpPr>
          <a:xfrm>
            <a:off x="2205769" y="2684106"/>
            <a:ext cx="562500" cy="562500"/>
            <a:chOff x="4294319" y="2895231"/>
            <a:chExt cx="562500" cy="562500"/>
          </a:xfrm>
        </p:grpSpPr>
        <p:sp>
          <p:nvSpPr>
            <p:cNvPr id="1308" name="Google Shape;1308;p49"/>
            <p:cNvSpPr/>
            <p:nvPr/>
          </p:nvSpPr>
          <p:spPr>
            <a:xfrm>
              <a:off x="4294319" y="2895231"/>
              <a:ext cx="562500" cy="562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1309" name="Google Shape;1309;p49"/>
            <p:cNvGrpSpPr/>
            <p:nvPr/>
          </p:nvGrpSpPr>
          <p:grpSpPr>
            <a:xfrm>
              <a:off x="4442174" y="3057194"/>
              <a:ext cx="266790" cy="238574"/>
              <a:chOff x="3824739" y="3890112"/>
              <a:chExt cx="208105" cy="186110"/>
            </a:xfrm>
          </p:grpSpPr>
          <p:sp>
            <p:nvSpPr>
              <p:cNvPr id="1310" name="Google Shape;1310;p49"/>
              <p:cNvSpPr/>
              <p:nvPr/>
            </p:nvSpPr>
            <p:spPr>
              <a:xfrm>
                <a:off x="3831933" y="3955682"/>
                <a:ext cx="47809" cy="120540"/>
              </a:xfrm>
              <a:custGeom>
                <a:avLst/>
                <a:gdLst/>
                <a:ahLst/>
                <a:cxnLst/>
                <a:rect l="l" t="t" r="r" b="b"/>
                <a:pathLst>
                  <a:path w="1502" h="3787" extrusionOk="0">
                    <a:moveTo>
                      <a:pt x="1168" y="346"/>
                    </a:moveTo>
                    <a:lnTo>
                      <a:pt x="1168" y="3430"/>
                    </a:lnTo>
                    <a:lnTo>
                      <a:pt x="358" y="3430"/>
                    </a:lnTo>
                    <a:lnTo>
                      <a:pt x="358" y="346"/>
                    </a:lnTo>
                    <a:close/>
                    <a:moveTo>
                      <a:pt x="180" y="1"/>
                    </a:moveTo>
                    <a:cubicBezTo>
                      <a:pt x="96" y="1"/>
                      <a:pt x="1" y="72"/>
                      <a:pt x="1" y="179"/>
                    </a:cubicBezTo>
                    <a:lnTo>
                      <a:pt x="1" y="3608"/>
                    </a:lnTo>
                    <a:cubicBezTo>
                      <a:pt x="1" y="3703"/>
                      <a:pt x="72" y="3787"/>
                      <a:pt x="180" y="3787"/>
                    </a:cubicBezTo>
                    <a:lnTo>
                      <a:pt x="1323" y="3787"/>
                    </a:lnTo>
                    <a:cubicBezTo>
                      <a:pt x="1418" y="3787"/>
                      <a:pt x="1501" y="3715"/>
                      <a:pt x="1501" y="3608"/>
                    </a:cubicBezTo>
                    <a:lnTo>
                      <a:pt x="1501" y="179"/>
                    </a:lnTo>
                    <a:cubicBezTo>
                      <a:pt x="1501" y="72"/>
                      <a:pt x="1430" y="1"/>
                      <a:pt x="1323"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11" name="Google Shape;1311;p49"/>
              <p:cNvSpPr/>
              <p:nvPr/>
            </p:nvSpPr>
            <p:spPr>
              <a:xfrm>
                <a:off x="3824739" y="3890112"/>
                <a:ext cx="55002" cy="55002"/>
              </a:xfrm>
              <a:custGeom>
                <a:avLst/>
                <a:gdLst/>
                <a:ahLst/>
                <a:cxnLst/>
                <a:rect l="l" t="t" r="r" b="b"/>
                <a:pathLst>
                  <a:path w="1728" h="1728" extrusionOk="0">
                    <a:moveTo>
                      <a:pt x="870" y="334"/>
                    </a:moveTo>
                    <a:cubicBezTo>
                      <a:pt x="1156" y="334"/>
                      <a:pt x="1394" y="572"/>
                      <a:pt x="1394" y="846"/>
                    </a:cubicBezTo>
                    <a:cubicBezTo>
                      <a:pt x="1394" y="1132"/>
                      <a:pt x="1156" y="1370"/>
                      <a:pt x="870" y="1370"/>
                    </a:cubicBezTo>
                    <a:cubicBezTo>
                      <a:pt x="584" y="1370"/>
                      <a:pt x="346" y="1132"/>
                      <a:pt x="346" y="846"/>
                    </a:cubicBezTo>
                    <a:cubicBezTo>
                      <a:pt x="346" y="572"/>
                      <a:pt x="584" y="334"/>
                      <a:pt x="870" y="334"/>
                    </a:cubicBezTo>
                    <a:close/>
                    <a:moveTo>
                      <a:pt x="870" y="1"/>
                    </a:moveTo>
                    <a:cubicBezTo>
                      <a:pt x="394" y="1"/>
                      <a:pt x="1" y="394"/>
                      <a:pt x="1" y="870"/>
                    </a:cubicBezTo>
                    <a:cubicBezTo>
                      <a:pt x="1" y="1346"/>
                      <a:pt x="394" y="1727"/>
                      <a:pt x="870" y="1727"/>
                    </a:cubicBezTo>
                    <a:cubicBezTo>
                      <a:pt x="1346" y="1727"/>
                      <a:pt x="1727" y="1334"/>
                      <a:pt x="1727" y="870"/>
                    </a:cubicBezTo>
                    <a:cubicBezTo>
                      <a:pt x="1727" y="394"/>
                      <a:pt x="1346" y="1"/>
                      <a:pt x="870"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12" name="Google Shape;1312;p49"/>
              <p:cNvSpPr/>
              <p:nvPr/>
            </p:nvSpPr>
            <p:spPr>
              <a:xfrm>
                <a:off x="3904696" y="3955682"/>
                <a:ext cx="128148" cy="120540"/>
              </a:xfrm>
              <a:custGeom>
                <a:avLst/>
                <a:gdLst/>
                <a:ahLst/>
                <a:cxnLst/>
                <a:rect l="l" t="t" r="r" b="b"/>
                <a:pathLst>
                  <a:path w="4026" h="3787" extrusionOk="0">
                    <a:moveTo>
                      <a:pt x="191" y="1"/>
                    </a:moveTo>
                    <a:cubicBezTo>
                      <a:pt x="96" y="1"/>
                      <a:pt x="1" y="72"/>
                      <a:pt x="1" y="179"/>
                    </a:cubicBezTo>
                    <a:lnTo>
                      <a:pt x="1" y="3608"/>
                    </a:lnTo>
                    <a:cubicBezTo>
                      <a:pt x="1" y="3703"/>
                      <a:pt x="84" y="3787"/>
                      <a:pt x="191" y="3787"/>
                    </a:cubicBezTo>
                    <a:lnTo>
                      <a:pt x="1334" y="3787"/>
                    </a:lnTo>
                    <a:cubicBezTo>
                      <a:pt x="1418" y="3787"/>
                      <a:pt x="1513" y="3715"/>
                      <a:pt x="1513" y="3608"/>
                    </a:cubicBezTo>
                    <a:lnTo>
                      <a:pt x="1513" y="2382"/>
                    </a:lnTo>
                    <a:cubicBezTo>
                      <a:pt x="1513" y="1977"/>
                      <a:pt x="1596" y="1501"/>
                      <a:pt x="2037" y="1501"/>
                    </a:cubicBezTo>
                    <a:cubicBezTo>
                      <a:pt x="2347" y="1501"/>
                      <a:pt x="2477" y="1763"/>
                      <a:pt x="2525" y="2060"/>
                    </a:cubicBezTo>
                    <a:cubicBezTo>
                      <a:pt x="2537" y="2156"/>
                      <a:pt x="2608" y="2215"/>
                      <a:pt x="2692" y="2215"/>
                    </a:cubicBezTo>
                    <a:cubicBezTo>
                      <a:pt x="2787" y="2215"/>
                      <a:pt x="2870" y="2120"/>
                      <a:pt x="2847" y="2025"/>
                    </a:cubicBezTo>
                    <a:cubicBezTo>
                      <a:pt x="2763" y="1465"/>
                      <a:pt x="2477" y="1155"/>
                      <a:pt x="2013" y="1155"/>
                    </a:cubicBezTo>
                    <a:cubicBezTo>
                      <a:pt x="1465" y="1155"/>
                      <a:pt x="1156" y="1608"/>
                      <a:pt x="1156" y="2382"/>
                    </a:cubicBezTo>
                    <a:lnTo>
                      <a:pt x="1156" y="3430"/>
                    </a:lnTo>
                    <a:lnTo>
                      <a:pt x="346" y="3430"/>
                    </a:lnTo>
                    <a:lnTo>
                      <a:pt x="346" y="358"/>
                    </a:lnTo>
                    <a:lnTo>
                      <a:pt x="918" y="358"/>
                    </a:lnTo>
                    <a:lnTo>
                      <a:pt x="918" y="572"/>
                    </a:lnTo>
                    <a:cubicBezTo>
                      <a:pt x="918" y="632"/>
                      <a:pt x="930" y="679"/>
                      <a:pt x="977" y="715"/>
                    </a:cubicBezTo>
                    <a:cubicBezTo>
                      <a:pt x="1007" y="733"/>
                      <a:pt x="1043" y="742"/>
                      <a:pt x="1078" y="742"/>
                    </a:cubicBezTo>
                    <a:cubicBezTo>
                      <a:pt x="1114" y="742"/>
                      <a:pt x="1150" y="733"/>
                      <a:pt x="1180" y="715"/>
                    </a:cubicBezTo>
                    <a:cubicBezTo>
                      <a:pt x="1477" y="477"/>
                      <a:pt x="1835" y="358"/>
                      <a:pt x="2227" y="358"/>
                    </a:cubicBezTo>
                    <a:cubicBezTo>
                      <a:pt x="3204" y="358"/>
                      <a:pt x="3656" y="1191"/>
                      <a:pt x="3656" y="2001"/>
                    </a:cubicBezTo>
                    <a:lnTo>
                      <a:pt x="3656" y="3430"/>
                    </a:lnTo>
                    <a:lnTo>
                      <a:pt x="2847" y="3430"/>
                    </a:lnTo>
                    <a:lnTo>
                      <a:pt x="2847" y="2870"/>
                    </a:lnTo>
                    <a:cubicBezTo>
                      <a:pt x="2847" y="2775"/>
                      <a:pt x="2775" y="2703"/>
                      <a:pt x="2692" y="2703"/>
                    </a:cubicBezTo>
                    <a:cubicBezTo>
                      <a:pt x="2597" y="2703"/>
                      <a:pt x="2525" y="2775"/>
                      <a:pt x="2525" y="2870"/>
                    </a:cubicBezTo>
                    <a:lnTo>
                      <a:pt x="2525" y="3596"/>
                    </a:lnTo>
                    <a:cubicBezTo>
                      <a:pt x="2525" y="3691"/>
                      <a:pt x="2597" y="3775"/>
                      <a:pt x="2704" y="3775"/>
                    </a:cubicBezTo>
                    <a:lnTo>
                      <a:pt x="3847" y="3775"/>
                    </a:lnTo>
                    <a:cubicBezTo>
                      <a:pt x="3942" y="3775"/>
                      <a:pt x="4025" y="3703"/>
                      <a:pt x="4025" y="3596"/>
                    </a:cubicBezTo>
                    <a:lnTo>
                      <a:pt x="4025" y="1989"/>
                    </a:lnTo>
                    <a:cubicBezTo>
                      <a:pt x="4025" y="810"/>
                      <a:pt x="3299" y="1"/>
                      <a:pt x="2239" y="1"/>
                    </a:cubicBezTo>
                    <a:cubicBezTo>
                      <a:pt x="1894" y="1"/>
                      <a:pt x="1573" y="84"/>
                      <a:pt x="1275" y="251"/>
                    </a:cubicBezTo>
                    <a:lnTo>
                      <a:pt x="1275" y="179"/>
                    </a:lnTo>
                    <a:cubicBezTo>
                      <a:pt x="1275" y="84"/>
                      <a:pt x="1204" y="1"/>
                      <a:pt x="1096"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grpSp>
        <p:nvGrpSpPr>
          <p:cNvPr id="1313" name="Google Shape;1313;p49"/>
          <p:cNvGrpSpPr/>
          <p:nvPr/>
        </p:nvGrpSpPr>
        <p:grpSpPr>
          <a:xfrm>
            <a:off x="3070738" y="2684106"/>
            <a:ext cx="562500" cy="562500"/>
            <a:chOff x="5159288" y="2895231"/>
            <a:chExt cx="562500" cy="562500"/>
          </a:xfrm>
        </p:grpSpPr>
        <p:sp>
          <p:nvSpPr>
            <p:cNvPr id="1314" name="Google Shape;1314;p49"/>
            <p:cNvSpPr/>
            <p:nvPr/>
          </p:nvSpPr>
          <p:spPr>
            <a:xfrm>
              <a:off x="5159288" y="2895231"/>
              <a:ext cx="562500" cy="562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15" name="Google Shape;1315;p49"/>
            <p:cNvSpPr/>
            <p:nvPr/>
          </p:nvSpPr>
          <p:spPr>
            <a:xfrm>
              <a:off x="5294782" y="3057433"/>
              <a:ext cx="291511" cy="238097"/>
            </a:xfrm>
            <a:custGeom>
              <a:avLst/>
              <a:gdLst/>
              <a:ahLst/>
              <a:cxnLst/>
              <a:rect l="l" t="t" r="r" b="b"/>
              <a:pathLst>
                <a:path w="7144" h="5835" extrusionOk="0">
                  <a:moveTo>
                    <a:pt x="4620" y="0"/>
                  </a:moveTo>
                  <a:cubicBezTo>
                    <a:pt x="3727" y="0"/>
                    <a:pt x="2977" y="691"/>
                    <a:pt x="2905" y="1572"/>
                  </a:cubicBezTo>
                  <a:cubicBezTo>
                    <a:pt x="2727" y="1548"/>
                    <a:pt x="2358" y="1441"/>
                    <a:pt x="2262" y="1405"/>
                  </a:cubicBezTo>
                  <a:cubicBezTo>
                    <a:pt x="1643" y="1203"/>
                    <a:pt x="1072" y="810"/>
                    <a:pt x="631" y="322"/>
                  </a:cubicBezTo>
                  <a:cubicBezTo>
                    <a:pt x="596" y="298"/>
                    <a:pt x="572" y="274"/>
                    <a:pt x="524" y="262"/>
                  </a:cubicBezTo>
                  <a:cubicBezTo>
                    <a:pt x="517" y="261"/>
                    <a:pt x="509" y="260"/>
                    <a:pt x="501" y="260"/>
                  </a:cubicBezTo>
                  <a:cubicBezTo>
                    <a:pt x="436" y="260"/>
                    <a:pt x="367" y="304"/>
                    <a:pt x="346" y="357"/>
                  </a:cubicBezTo>
                  <a:cubicBezTo>
                    <a:pt x="238" y="572"/>
                    <a:pt x="179" y="810"/>
                    <a:pt x="179" y="1048"/>
                  </a:cubicBezTo>
                  <a:cubicBezTo>
                    <a:pt x="179" y="1393"/>
                    <a:pt x="286" y="1727"/>
                    <a:pt x="476" y="1977"/>
                  </a:cubicBezTo>
                  <a:cubicBezTo>
                    <a:pt x="466" y="1975"/>
                    <a:pt x="456" y="1974"/>
                    <a:pt x="446" y="1974"/>
                  </a:cubicBezTo>
                  <a:cubicBezTo>
                    <a:pt x="397" y="1974"/>
                    <a:pt x="349" y="1997"/>
                    <a:pt x="310" y="2036"/>
                  </a:cubicBezTo>
                  <a:cubicBezTo>
                    <a:pt x="286" y="2060"/>
                    <a:pt x="286" y="2108"/>
                    <a:pt x="274" y="2143"/>
                  </a:cubicBezTo>
                  <a:lnTo>
                    <a:pt x="274" y="2203"/>
                  </a:lnTo>
                  <a:cubicBezTo>
                    <a:pt x="274" y="2655"/>
                    <a:pt x="476" y="3072"/>
                    <a:pt x="822" y="3358"/>
                  </a:cubicBezTo>
                  <a:cubicBezTo>
                    <a:pt x="786" y="3370"/>
                    <a:pt x="774" y="3405"/>
                    <a:pt x="762" y="3417"/>
                  </a:cubicBezTo>
                  <a:cubicBezTo>
                    <a:pt x="750" y="3465"/>
                    <a:pt x="727" y="3513"/>
                    <a:pt x="750" y="3548"/>
                  </a:cubicBezTo>
                  <a:cubicBezTo>
                    <a:pt x="893" y="4024"/>
                    <a:pt x="1262" y="4405"/>
                    <a:pt x="1727" y="4548"/>
                  </a:cubicBezTo>
                  <a:cubicBezTo>
                    <a:pt x="1310" y="4798"/>
                    <a:pt x="834" y="4941"/>
                    <a:pt x="334" y="4941"/>
                  </a:cubicBezTo>
                  <a:lnTo>
                    <a:pt x="191" y="4941"/>
                  </a:lnTo>
                  <a:cubicBezTo>
                    <a:pt x="107" y="4941"/>
                    <a:pt x="36" y="5001"/>
                    <a:pt x="12" y="5084"/>
                  </a:cubicBezTo>
                  <a:cubicBezTo>
                    <a:pt x="0" y="5156"/>
                    <a:pt x="48" y="5239"/>
                    <a:pt x="107" y="5263"/>
                  </a:cubicBezTo>
                  <a:cubicBezTo>
                    <a:pt x="727" y="5632"/>
                    <a:pt x="1465" y="5834"/>
                    <a:pt x="2191" y="5834"/>
                  </a:cubicBezTo>
                  <a:cubicBezTo>
                    <a:pt x="3072" y="5834"/>
                    <a:pt x="3905" y="5560"/>
                    <a:pt x="4596" y="5060"/>
                  </a:cubicBezTo>
                  <a:cubicBezTo>
                    <a:pt x="4691" y="5001"/>
                    <a:pt x="4691" y="4858"/>
                    <a:pt x="4620" y="4786"/>
                  </a:cubicBezTo>
                  <a:cubicBezTo>
                    <a:pt x="4587" y="4754"/>
                    <a:pt x="4544" y="4735"/>
                    <a:pt x="4499" y="4735"/>
                  </a:cubicBezTo>
                  <a:cubicBezTo>
                    <a:pt x="4463" y="4735"/>
                    <a:pt x="4426" y="4748"/>
                    <a:pt x="4394" y="4775"/>
                  </a:cubicBezTo>
                  <a:cubicBezTo>
                    <a:pt x="3763" y="5215"/>
                    <a:pt x="3013" y="5489"/>
                    <a:pt x="2191" y="5489"/>
                  </a:cubicBezTo>
                  <a:cubicBezTo>
                    <a:pt x="1727" y="5489"/>
                    <a:pt x="1262" y="5394"/>
                    <a:pt x="846" y="5239"/>
                  </a:cubicBezTo>
                  <a:cubicBezTo>
                    <a:pt x="1369" y="5144"/>
                    <a:pt x="1846" y="4917"/>
                    <a:pt x="2262" y="4584"/>
                  </a:cubicBezTo>
                  <a:cubicBezTo>
                    <a:pt x="2310" y="4536"/>
                    <a:pt x="2334" y="4477"/>
                    <a:pt x="2322" y="4417"/>
                  </a:cubicBezTo>
                  <a:cubicBezTo>
                    <a:pt x="2310" y="4346"/>
                    <a:pt x="2239" y="4286"/>
                    <a:pt x="2155" y="4286"/>
                  </a:cubicBezTo>
                  <a:cubicBezTo>
                    <a:pt x="1739" y="4263"/>
                    <a:pt x="1369" y="4048"/>
                    <a:pt x="1167" y="3691"/>
                  </a:cubicBezTo>
                  <a:cubicBezTo>
                    <a:pt x="1250" y="3691"/>
                    <a:pt x="1358" y="3667"/>
                    <a:pt x="1441" y="3643"/>
                  </a:cubicBezTo>
                  <a:cubicBezTo>
                    <a:pt x="1524" y="3632"/>
                    <a:pt x="1584" y="3572"/>
                    <a:pt x="1584" y="3489"/>
                  </a:cubicBezTo>
                  <a:cubicBezTo>
                    <a:pt x="1596" y="3405"/>
                    <a:pt x="1536" y="3334"/>
                    <a:pt x="1441" y="3298"/>
                  </a:cubicBezTo>
                  <a:cubicBezTo>
                    <a:pt x="1000" y="3191"/>
                    <a:pt x="667" y="2822"/>
                    <a:pt x="596" y="2381"/>
                  </a:cubicBezTo>
                  <a:lnTo>
                    <a:pt x="596" y="2381"/>
                  </a:lnTo>
                  <a:cubicBezTo>
                    <a:pt x="727" y="2405"/>
                    <a:pt x="869" y="2417"/>
                    <a:pt x="1000" y="2417"/>
                  </a:cubicBezTo>
                  <a:cubicBezTo>
                    <a:pt x="1084" y="2417"/>
                    <a:pt x="1143" y="2358"/>
                    <a:pt x="1167" y="2274"/>
                  </a:cubicBezTo>
                  <a:cubicBezTo>
                    <a:pt x="1179" y="2203"/>
                    <a:pt x="1131" y="2143"/>
                    <a:pt x="1072" y="2108"/>
                  </a:cubicBezTo>
                  <a:cubicBezTo>
                    <a:pt x="703" y="1881"/>
                    <a:pt x="476" y="1488"/>
                    <a:pt x="476" y="1048"/>
                  </a:cubicBezTo>
                  <a:cubicBezTo>
                    <a:pt x="476" y="953"/>
                    <a:pt x="488" y="846"/>
                    <a:pt x="524" y="738"/>
                  </a:cubicBezTo>
                  <a:cubicBezTo>
                    <a:pt x="965" y="1191"/>
                    <a:pt x="1524" y="1524"/>
                    <a:pt x="2120" y="1727"/>
                  </a:cubicBezTo>
                  <a:cubicBezTo>
                    <a:pt x="2120" y="1727"/>
                    <a:pt x="2715" y="1905"/>
                    <a:pt x="2929" y="1917"/>
                  </a:cubicBezTo>
                  <a:lnTo>
                    <a:pt x="3024" y="1917"/>
                  </a:lnTo>
                  <a:cubicBezTo>
                    <a:pt x="3096" y="1917"/>
                    <a:pt x="3167" y="1869"/>
                    <a:pt x="3191" y="1798"/>
                  </a:cubicBezTo>
                  <a:cubicBezTo>
                    <a:pt x="3203" y="1786"/>
                    <a:pt x="3203" y="1750"/>
                    <a:pt x="3203" y="1738"/>
                  </a:cubicBezTo>
                  <a:lnTo>
                    <a:pt x="3203" y="1703"/>
                  </a:lnTo>
                  <a:cubicBezTo>
                    <a:pt x="3203" y="953"/>
                    <a:pt x="3810" y="334"/>
                    <a:pt x="4572" y="334"/>
                  </a:cubicBezTo>
                  <a:cubicBezTo>
                    <a:pt x="4941" y="334"/>
                    <a:pt x="5287" y="488"/>
                    <a:pt x="5549" y="750"/>
                  </a:cubicBezTo>
                  <a:cubicBezTo>
                    <a:pt x="5585" y="787"/>
                    <a:pt x="5621" y="802"/>
                    <a:pt x="5663" y="802"/>
                  </a:cubicBezTo>
                  <a:cubicBezTo>
                    <a:pt x="5676" y="802"/>
                    <a:pt x="5689" y="801"/>
                    <a:pt x="5703" y="798"/>
                  </a:cubicBezTo>
                  <a:cubicBezTo>
                    <a:pt x="5882" y="762"/>
                    <a:pt x="6049" y="738"/>
                    <a:pt x="6203" y="679"/>
                  </a:cubicBezTo>
                  <a:lnTo>
                    <a:pt x="6203" y="679"/>
                  </a:lnTo>
                  <a:cubicBezTo>
                    <a:pt x="6120" y="762"/>
                    <a:pt x="6013" y="857"/>
                    <a:pt x="5894" y="917"/>
                  </a:cubicBezTo>
                  <a:cubicBezTo>
                    <a:pt x="5822" y="965"/>
                    <a:pt x="5787" y="1048"/>
                    <a:pt x="5822" y="1143"/>
                  </a:cubicBezTo>
                  <a:cubicBezTo>
                    <a:pt x="5846" y="1203"/>
                    <a:pt x="5930" y="1250"/>
                    <a:pt x="6001" y="1250"/>
                  </a:cubicBezTo>
                  <a:cubicBezTo>
                    <a:pt x="6144" y="1227"/>
                    <a:pt x="6287" y="1215"/>
                    <a:pt x="6418" y="1167"/>
                  </a:cubicBezTo>
                  <a:lnTo>
                    <a:pt x="6418" y="1167"/>
                  </a:lnTo>
                  <a:cubicBezTo>
                    <a:pt x="6299" y="1286"/>
                    <a:pt x="6168" y="1405"/>
                    <a:pt x="6013" y="1512"/>
                  </a:cubicBezTo>
                  <a:cubicBezTo>
                    <a:pt x="5965" y="1548"/>
                    <a:pt x="5941" y="1608"/>
                    <a:pt x="5941" y="1655"/>
                  </a:cubicBezTo>
                  <a:lnTo>
                    <a:pt x="5941" y="1679"/>
                  </a:lnTo>
                  <a:lnTo>
                    <a:pt x="5941" y="1703"/>
                  </a:lnTo>
                  <a:lnTo>
                    <a:pt x="5941" y="1727"/>
                  </a:lnTo>
                  <a:cubicBezTo>
                    <a:pt x="5941" y="2691"/>
                    <a:pt x="5572" y="3572"/>
                    <a:pt x="4977" y="4227"/>
                  </a:cubicBezTo>
                  <a:cubicBezTo>
                    <a:pt x="4918" y="4298"/>
                    <a:pt x="4918" y="4405"/>
                    <a:pt x="4977" y="4465"/>
                  </a:cubicBezTo>
                  <a:cubicBezTo>
                    <a:pt x="5011" y="4499"/>
                    <a:pt x="5053" y="4514"/>
                    <a:pt x="5096" y="4514"/>
                  </a:cubicBezTo>
                  <a:cubicBezTo>
                    <a:pt x="5143" y="4514"/>
                    <a:pt x="5190" y="4496"/>
                    <a:pt x="5227" y="4465"/>
                  </a:cubicBezTo>
                  <a:cubicBezTo>
                    <a:pt x="5894" y="3715"/>
                    <a:pt x="6263" y="2762"/>
                    <a:pt x="6287" y="1750"/>
                  </a:cubicBezTo>
                  <a:cubicBezTo>
                    <a:pt x="6596" y="1524"/>
                    <a:pt x="6846" y="1250"/>
                    <a:pt x="7061" y="917"/>
                  </a:cubicBezTo>
                  <a:cubicBezTo>
                    <a:pt x="7144" y="857"/>
                    <a:pt x="7132" y="750"/>
                    <a:pt x="7061" y="715"/>
                  </a:cubicBezTo>
                  <a:cubicBezTo>
                    <a:pt x="7029" y="683"/>
                    <a:pt x="6987" y="667"/>
                    <a:pt x="6937" y="667"/>
                  </a:cubicBezTo>
                  <a:cubicBezTo>
                    <a:pt x="6912" y="667"/>
                    <a:pt x="6886" y="671"/>
                    <a:pt x="6858" y="679"/>
                  </a:cubicBezTo>
                  <a:cubicBezTo>
                    <a:pt x="6775" y="726"/>
                    <a:pt x="6680" y="750"/>
                    <a:pt x="6596" y="786"/>
                  </a:cubicBezTo>
                  <a:cubicBezTo>
                    <a:pt x="6680" y="667"/>
                    <a:pt x="6763" y="512"/>
                    <a:pt x="6823" y="369"/>
                  </a:cubicBezTo>
                  <a:cubicBezTo>
                    <a:pt x="6834" y="310"/>
                    <a:pt x="6834" y="238"/>
                    <a:pt x="6787" y="191"/>
                  </a:cubicBezTo>
                  <a:cubicBezTo>
                    <a:pt x="6750" y="153"/>
                    <a:pt x="6703" y="135"/>
                    <a:pt x="6659" y="135"/>
                  </a:cubicBezTo>
                  <a:cubicBezTo>
                    <a:pt x="6632" y="135"/>
                    <a:pt x="6607" y="142"/>
                    <a:pt x="6584" y="155"/>
                  </a:cubicBezTo>
                  <a:cubicBezTo>
                    <a:pt x="6322" y="310"/>
                    <a:pt x="6061" y="393"/>
                    <a:pt x="5775" y="441"/>
                  </a:cubicBezTo>
                  <a:cubicBezTo>
                    <a:pt x="5465" y="143"/>
                    <a:pt x="5048" y="0"/>
                    <a:pt x="4620"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316" name="Google Shape;1316;p49"/>
          <p:cNvGrpSpPr/>
          <p:nvPr/>
        </p:nvGrpSpPr>
        <p:grpSpPr>
          <a:xfrm>
            <a:off x="4833889" y="799757"/>
            <a:ext cx="3544347" cy="3808743"/>
            <a:chOff x="4833889" y="799757"/>
            <a:chExt cx="3544347" cy="3808743"/>
          </a:xfrm>
        </p:grpSpPr>
        <p:sp>
          <p:nvSpPr>
            <p:cNvPr id="1317" name="Google Shape;1317;p49"/>
            <p:cNvSpPr/>
            <p:nvPr/>
          </p:nvSpPr>
          <p:spPr>
            <a:xfrm rot="10800000">
              <a:off x="5212875" y="799757"/>
              <a:ext cx="3058225" cy="3808743"/>
            </a:xfrm>
            <a:custGeom>
              <a:avLst/>
              <a:gdLst/>
              <a:ahLst/>
              <a:cxnLst/>
              <a:rect l="l" t="t" r="r" b="b"/>
              <a:pathLst>
                <a:path w="51751" h="63532" extrusionOk="0">
                  <a:moveTo>
                    <a:pt x="1" y="0"/>
                  </a:moveTo>
                  <a:lnTo>
                    <a:pt x="1" y="37629"/>
                  </a:lnTo>
                  <a:cubicBezTo>
                    <a:pt x="1" y="51901"/>
                    <a:pt x="11579" y="63531"/>
                    <a:pt x="25852" y="63531"/>
                  </a:cubicBezTo>
                  <a:cubicBezTo>
                    <a:pt x="40172" y="63531"/>
                    <a:pt x="51750" y="51901"/>
                    <a:pt x="51750" y="37629"/>
                  </a:cubicBezTo>
                  <a:lnTo>
                    <a:pt x="51750" y="0"/>
                  </a:ln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1318" name="Google Shape;1318;p49"/>
            <p:cNvGrpSpPr/>
            <p:nvPr/>
          </p:nvGrpSpPr>
          <p:grpSpPr>
            <a:xfrm>
              <a:off x="5105751" y="1372814"/>
              <a:ext cx="3272484" cy="2847681"/>
              <a:chOff x="5159275" y="1628350"/>
              <a:chExt cx="2874887" cy="2501697"/>
            </a:xfrm>
          </p:grpSpPr>
          <p:sp>
            <p:nvSpPr>
              <p:cNvPr id="1319" name="Google Shape;1319;p49"/>
              <p:cNvSpPr/>
              <p:nvPr/>
            </p:nvSpPr>
            <p:spPr>
              <a:xfrm>
                <a:off x="5309828" y="2975776"/>
                <a:ext cx="2656075" cy="285487"/>
              </a:xfrm>
              <a:custGeom>
                <a:avLst/>
                <a:gdLst/>
                <a:ahLst/>
                <a:cxnLst/>
                <a:rect l="l" t="t" r="r" b="b"/>
                <a:pathLst>
                  <a:path w="83854" h="9013" extrusionOk="0">
                    <a:moveTo>
                      <a:pt x="4358" y="0"/>
                    </a:moveTo>
                    <a:cubicBezTo>
                      <a:pt x="1960" y="0"/>
                      <a:pt x="1" y="1959"/>
                      <a:pt x="1" y="4408"/>
                    </a:cubicBezTo>
                    <a:lnTo>
                      <a:pt x="1" y="4655"/>
                    </a:lnTo>
                    <a:cubicBezTo>
                      <a:pt x="1" y="7053"/>
                      <a:pt x="1960" y="9012"/>
                      <a:pt x="4358" y="9012"/>
                    </a:cubicBezTo>
                    <a:lnTo>
                      <a:pt x="79492" y="9012"/>
                    </a:lnTo>
                    <a:cubicBezTo>
                      <a:pt x="81894" y="9012"/>
                      <a:pt x="83854" y="7053"/>
                      <a:pt x="83854" y="4655"/>
                    </a:cubicBezTo>
                    <a:lnTo>
                      <a:pt x="83854" y="4408"/>
                    </a:lnTo>
                    <a:cubicBezTo>
                      <a:pt x="83854" y="1959"/>
                      <a:pt x="81894" y="0"/>
                      <a:pt x="794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20" name="Google Shape;1320;p49"/>
              <p:cNvSpPr/>
              <p:nvPr/>
            </p:nvSpPr>
            <p:spPr>
              <a:xfrm>
                <a:off x="5159275" y="2301604"/>
                <a:ext cx="791273" cy="883067"/>
              </a:xfrm>
              <a:custGeom>
                <a:avLst/>
                <a:gdLst/>
                <a:ahLst/>
                <a:cxnLst/>
                <a:rect l="l" t="t" r="r" b="b"/>
                <a:pathLst>
                  <a:path w="24981" h="27879" extrusionOk="0">
                    <a:moveTo>
                      <a:pt x="5451" y="0"/>
                    </a:moveTo>
                    <a:cubicBezTo>
                      <a:pt x="4585" y="0"/>
                      <a:pt x="3714" y="283"/>
                      <a:pt x="2991" y="862"/>
                    </a:cubicBezTo>
                    <a:lnTo>
                      <a:pt x="2058" y="1547"/>
                    </a:lnTo>
                    <a:cubicBezTo>
                      <a:pt x="346" y="2919"/>
                      <a:pt x="1" y="5466"/>
                      <a:pt x="1372" y="7178"/>
                    </a:cubicBezTo>
                    <a:lnTo>
                      <a:pt x="16411" y="26331"/>
                    </a:lnTo>
                    <a:cubicBezTo>
                      <a:pt x="17174" y="27350"/>
                      <a:pt x="18346" y="27878"/>
                      <a:pt x="19531" y="27878"/>
                    </a:cubicBezTo>
                    <a:cubicBezTo>
                      <a:pt x="20397" y="27878"/>
                      <a:pt x="21270" y="27596"/>
                      <a:pt x="21995" y="27017"/>
                    </a:cubicBezTo>
                    <a:lnTo>
                      <a:pt x="22923" y="26331"/>
                    </a:lnTo>
                    <a:cubicBezTo>
                      <a:pt x="24639" y="24960"/>
                      <a:pt x="24980" y="22413"/>
                      <a:pt x="23609" y="20696"/>
                    </a:cubicBezTo>
                    <a:lnTo>
                      <a:pt x="8574" y="1547"/>
                    </a:lnTo>
                    <a:cubicBezTo>
                      <a:pt x="7809" y="529"/>
                      <a:pt x="6636" y="0"/>
                      <a:pt x="54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21" name="Google Shape;1321;p49"/>
              <p:cNvSpPr/>
              <p:nvPr/>
            </p:nvSpPr>
            <p:spPr>
              <a:xfrm>
                <a:off x="5281922" y="2479301"/>
                <a:ext cx="2600201" cy="665650"/>
              </a:xfrm>
              <a:custGeom>
                <a:avLst/>
                <a:gdLst/>
                <a:ahLst/>
                <a:cxnLst/>
                <a:rect l="l" t="t" r="r" b="b"/>
                <a:pathLst>
                  <a:path w="82090" h="21015" extrusionOk="0">
                    <a:moveTo>
                      <a:pt x="243" y="1"/>
                    </a:moveTo>
                    <a:lnTo>
                      <a:pt x="0" y="150"/>
                    </a:lnTo>
                    <a:lnTo>
                      <a:pt x="15427" y="20964"/>
                    </a:lnTo>
                    <a:lnTo>
                      <a:pt x="15478" y="21015"/>
                    </a:lnTo>
                    <a:lnTo>
                      <a:pt x="82090" y="21015"/>
                    </a:lnTo>
                    <a:lnTo>
                      <a:pt x="82090" y="20768"/>
                    </a:lnTo>
                    <a:lnTo>
                      <a:pt x="15623" y="20768"/>
                    </a:lnTo>
                    <a:lnTo>
                      <a:pt x="243"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22" name="Google Shape;1322;p49"/>
              <p:cNvSpPr/>
              <p:nvPr/>
            </p:nvSpPr>
            <p:spPr>
              <a:xfrm>
                <a:off x="5241568" y="3210108"/>
                <a:ext cx="2792595" cy="138040"/>
              </a:xfrm>
              <a:custGeom>
                <a:avLst/>
                <a:gdLst/>
                <a:ahLst/>
                <a:cxnLst/>
                <a:rect l="l" t="t" r="r" b="b"/>
                <a:pathLst>
                  <a:path w="88164" h="4358" extrusionOk="0">
                    <a:moveTo>
                      <a:pt x="2203" y="0"/>
                    </a:moveTo>
                    <a:cubicBezTo>
                      <a:pt x="1568" y="0"/>
                      <a:pt x="1027" y="243"/>
                      <a:pt x="635" y="635"/>
                    </a:cubicBezTo>
                    <a:cubicBezTo>
                      <a:pt x="244" y="1027"/>
                      <a:pt x="1" y="1567"/>
                      <a:pt x="1" y="2155"/>
                    </a:cubicBezTo>
                    <a:cubicBezTo>
                      <a:pt x="1" y="3378"/>
                      <a:pt x="980" y="4357"/>
                      <a:pt x="2203" y="4357"/>
                    </a:cubicBezTo>
                    <a:lnTo>
                      <a:pt x="85958" y="4357"/>
                    </a:lnTo>
                    <a:cubicBezTo>
                      <a:pt x="86545" y="4357"/>
                      <a:pt x="87133" y="4114"/>
                      <a:pt x="87525" y="3723"/>
                    </a:cubicBezTo>
                    <a:cubicBezTo>
                      <a:pt x="87917" y="3331"/>
                      <a:pt x="88164" y="2790"/>
                      <a:pt x="88164" y="2155"/>
                    </a:cubicBezTo>
                    <a:cubicBezTo>
                      <a:pt x="88164" y="980"/>
                      <a:pt x="87184" y="0"/>
                      <a:pt x="85958"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23" name="Google Shape;1323;p49"/>
              <p:cNvSpPr/>
              <p:nvPr/>
            </p:nvSpPr>
            <p:spPr>
              <a:xfrm>
                <a:off x="5450941" y="3331107"/>
                <a:ext cx="51314" cy="648514"/>
              </a:xfrm>
              <a:custGeom>
                <a:avLst/>
                <a:gdLst/>
                <a:ahLst/>
                <a:cxnLst/>
                <a:rect l="l" t="t" r="r" b="b"/>
                <a:pathLst>
                  <a:path w="1620" h="20474" extrusionOk="0">
                    <a:moveTo>
                      <a:pt x="1" y="0"/>
                    </a:moveTo>
                    <a:lnTo>
                      <a:pt x="1" y="20474"/>
                    </a:lnTo>
                    <a:lnTo>
                      <a:pt x="1619" y="20474"/>
                    </a:lnTo>
                    <a:lnTo>
                      <a:pt x="1619"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24" name="Google Shape;1324;p49"/>
              <p:cNvSpPr/>
              <p:nvPr/>
            </p:nvSpPr>
            <p:spPr>
              <a:xfrm>
                <a:off x="5309828" y="3915923"/>
                <a:ext cx="203227" cy="203354"/>
              </a:xfrm>
              <a:custGeom>
                <a:avLst/>
                <a:gdLst/>
                <a:ahLst/>
                <a:cxnLst/>
                <a:rect l="l" t="t" r="r" b="b"/>
                <a:pathLst>
                  <a:path w="6416" h="6420" extrusionOk="0">
                    <a:moveTo>
                      <a:pt x="3183" y="1"/>
                    </a:moveTo>
                    <a:cubicBezTo>
                      <a:pt x="1419" y="1"/>
                      <a:pt x="1" y="1423"/>
                      <a:pt x="1" y="3186"/>
                    </a:cubicBezTo>
                    <a:cubicBezTo>
                      <a:pt x="1" y="4950"/>
                      <a:pt x="1419" y="6419"/>
                      <a:pt x="3183" y="6419"/>
                    </a:cubicBezTo>
                    <a:cubicBezTo>
                      <a:pt x="4946" y="6419"/>
                      <a:pt x="6415" y="4950"/>
                      <a:pt x="6415" y="3186"/>
                    </a:cubicBezTo>
                    <a:cubicBezTo>
                      <a:pt x="6415" y="1423"/>
                      <a:pt x="4946" y="1"/>
                      <a:pt x="3183"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25" name="Google Shape;1325;p49"/>
              <p:cNvSpPr/>
              <p:nvPr/>
            </p:nvSpPr>
            <p:spPr>
              <a:xfrm>
                <a:off x="5343974" y="3950069"/>
                <a:ext cx="133447" cy="133447"/>
              </a:xfrm>
              <a:custGeom>
                <a:avLst/>
                <a:gdLst/>
                <a:ahLst/>
                <a:cxnLst/>
                <a:rect l="l" t="t" r="r" b="b"/>
                <a:pathLst>
                  <a:path w="4213" h="4213" extrusionOk="0">
                    <a:moveTo>
                      <a:pt x="2105" y="0"/>
                    </a:moveTo>
                    <a:cubicBezTo>
                      <a:pt x="929" y="0"/>
                      <a:pt x="0" y="933"/>
                      <a:pt x="0" y="2108"/>
                    </a:cubicBezTo>
                    <a:cubicBezTo>
                      <a:pt x="0" y="3284"/>
                      <a:pt x="929" y="4213"/>
                      <a:pt x="2105" y="4213"/>
                    </a:cubicBezTo>
                    <a:cubicBezTo>
                      <a:pt x="3280" y="4213"/>
                      <a:pt x="4213" y="3284"/>
                      <a:pt x="4213" y="2108"/>
                    </a:cubicBezTo>
                    <a:cubicBezTo>
                      <a:pt x="4213" y="933"/>
                      <a:pt x="3280" y="0"/>
                      <a:pt x="21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26" name="Google Shape;1326;p49"/>
              <p:cNvSpPr/>
              <p:nvPr/>
            </p:nvSpPr>
            <p:spPr>
              <a:xfrm>
                <a:off x="7820065" y="3331107"/>
                <a:ext cx="51155" cy="648514"/>
              </a:xfrm>
              <a:custGeom>
                <a:avLst/>
                <a:gdLst/>
                <a:ahLst/>
                <a:cxnLst/>
                <a:rect l="l" t="t" r="r" b="b"/>
                <a:pathLst>
                  <a:path w="1615" h="20474" extrusionOk="0">
                    <a:moveTo>
                      <a:pt x="0" y="0"/>
                    </a:moveTo>
                    <a:lnTo>
                      <a:pt x="0" y="20474"/>
                    </a:lnTo>
                    <a:lnTo>
                      <a:pt x="1615" y="20474"/>
                    </a:lnTo>
                    <a:lnTo>
                      <a:pt x="1615"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27" name="Google Shape;1327;p49"/>
              <p:cNvSpPr/>
              <p:nvPr/>
            </p:nvSpPr>
            <p:spPr>
              <a:xfrm>
                <a:off x="7677336" y="3915923"/>
                <a:ext cx="204811" cy="203354"/>
              </a:xfrm>
              <a:custGeom>
                <a:avLst/>
                <a:gdLst/>
                <a:ahLst/>
                <a:cxnLst/>
                <a:rect l="l" t="t" r="r" b="b"/>
                <a:pathLst>
                  <a:path w="6466" h="6420" extrusionOk="0">
                    <a:moveTo>
                      <a:pt x="3233" y="1"/>
                    </a:moveTo>
                    <a:cubicBezTo>
                      <a:pt x="1470" y="1"/>
                      <a:pt x="0" y="1423"/>
                      <a:pt x="0" y="3186"/>
                    </a:cubicBezTo>
                    <a:cubicBezTo>
                      <a:pt x="0" y="4950"/>
                      <a:pt x="1470" y="6419"/>
                      <a:pt x="3233" y="6419"/>
                    </a:cubicBezTo>
                    <a:cubicBezTo>
                      <a:pt x="4996" y="6419"/>
                      <a:pt x="6466" y="4950"/>
                      <a:pt x="6466" y="3186"/>
                    </a:cubicBezTo>
                    <a:cubicBezTo>
                      <a:pt x="6466" y="1423"/>
                      <a:pt x="4996" y="1"/>
                      <a:pt x="3233"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28" name="Google Shape;1328;p49"/>
              <p:cNvSpPr/>
              <p:nvPr/>
            </p:nvSpPr>
            <p:spPr>
              <a:xfrm>
                <a:off x="7712939" y="3950069"/>
                <a:ext cx="133478" cy="133447"/>
              </a:xfrm>
              <a:custGeom>
                <a:avLst/>
                <a:gdLst/>
                <a:ahLst/>
                <a:cxnLst/>
                <a:rect l="l" t="t" r="r" b="b"/>
                <a:pathLst>
                  <a:path w="4214" h="4213" extrusionOk="0">
                    <a:moveTo>
                      <a:pt x="2109" y="0"/>
                    </a:moveTo>
                    <a:cubicBezTo>
                      <a:pt x="934" y="0"/>
                      <a:pt x="1" y="933"/>
                      <a:pt x="1" y="2108"/>
                    </a:cubicBezTo>
                    <a:cubicBezTo>
                      <a:pt x="1" y="3284"/>
                      <a:pt x="934" y="4213"/>
                      <a:pt x="2109" y="4213"/>
                    </a:cubicBezTo>
                    <a:cubicBezTo>
                      <a:pt x="3285" y="4213"/>
                      <a:pt x="4213" y="3284"/>
                      <a:pt x="4213" y="2108"/>
                    </a:cubicBezTo>
                    <a:cubicBezTo>
                      <a:pt x="4213" y="933"/>
                      <a:pt x="3285" y="0"/>
                      <a:pt x="21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29" name="Google Shape;1329;p49"/>
              <p:cNvSpPr/>
              <p:nvPr/>
            </p:nvSpPr>
            <p:spPr>
              <a:xfrm>
                <a:off x="6315171" y="2621933"/>
                <a:ext cx="1258131" cy="399295"/>
              </a:xfrm>
              <a:custGeom>
                <a:avLst/>
                <a:gdLst/>
                <a:ahLst/>
                <a:cxnLst/>
                <a:rect l="l" t="t" r="r" b="b"/>
                <a:pathLst>
                  <a:path w="39720" h="12606" extrusionOk="0">
                    <a:moveTo>
                      <a:pt x="38709" y="1"/>
                    </a:moveTo>
                    <a:cubicBezTo>
                      <a:pt x="38687" y="1"/>
                      <a:pt x="38666" y="2"/>
                      <a:pt x="38643" y="4"/>
                    </a:cubicBezTo>
                    <a:cubicBezTo>
                      <a:pt x="37958" y="102"/>
                      <a:pt x="38204" y="3041"/>
                      <a:pt x="36931" y="4902"/>
                    </a:cubicBezTo>
                    <a:cubicBezTo>
                      <a:pt x="36539" y="5588"/>
                      <a:pt x="35900" y="6175"/>
                      <a:pt x="35215" y="6520"/>
                    </a:cubicBezTo>
                    <a:cubicBezTo>
                      <a:pt x="34682" y="6818"/>
                      <a:pt x="34129" y="6914"/>
                      <a:pt x="33552" y="6914"/>
                    </a:cubicBezTo>
                    <a:cubicBezTo>
                      <a:pt x="33279" y="6914"/>
                      <a:pt x="33002" y="6892"/>
                      <a:pt x="32719" y="6861"/>
                    </a:cubicBezTo>
                    <a:cubicBezTo>
                      <a:pt x="31100" y="6763"/>
                      <a:pt x="29486" y="6469"/>
                      <a:pt x="27868" y="6175"/>
                    </a:cubicBezTo>
                    <a:cubicBezTo>
                      <a:pt x="24341" y="5541"/>
                      <a:pt x="24000" y="5345"/>
                      <a:pt x="21794" y="5051"/>
                    </a:cubicBezTo>
                    <a:cubicBezTo>
                      <a:pt x="21109" y="4953"/>
                      <a:pt x="20474" y="4902"/>
                      <a:pt x="19835" y="4855"/>
                    </a:cubicBezTo>
                    <a:cubicBezTo>
                      <a:pt x="17680" y="4608"/>
                      <a:pt x="15380" y="4608"/>
                      <a:pt x="15380" y="4608"/>
                    </a:cubicBezTo>
                    <a:cubicBezTo>
                      <a:pt x="14498" y="4608"/>
                      <a:pt x="13029" y="4561"/>
                      <a:pt x="11215" y="4510"/>
                    </a:cubicBezTo>
                    <a:cubicBezTo>
                      <a:pt x="10490" y="4501"/>
                      <a:pt x="9794" y="4492"/>
                      <a:pt x="9137" y="4492"/>
                    </a:cubicBezTo>
                    <a:cubicBezTo>
                      <a:pt x="6423" y="4492"/>
                      <a:pt x="4401" y="4651"/>
                      <a:pt x="3966" y="5638"/>
                    </a:cubicBezTo>
                    <a:cubicBezTo>
                      <a:pt x="3919" y="5783"/>
                      <a:pt x="3868" y="5979"/>
                      <a:pt x="3672" y="6422"/>
                    </a:cubicBezTo>
                    <a:cubicBezTo>
                      <a:pt x="3331" y="7108"/>
                      <a:pt x="2986" y="7598"/>
                      <a:pt x="2743" y="7989"/>
                    </a:cubicBezTo>
                    <a:cubicBezTo>
                      <a:pt x="2203" y="8773"/>
                      <a:pt x="1372" y="9898"/>
                      <a:pt x="0" y="11026"/>
                    </a:cubicBezTo>
                    <a:cubicBezTo>
                      <a:pt x="2815" y="12237"/>
                      <a:pt x="5194" y="12606"/>
                      <a:pt x="7009" y="12606"/>
                    </a:cubicBezTo>
                    <a:cubicBezTo>
                      <a:pt x="7468" y="12606"/>
                      <a:pt x="7891" y="12582"/>
                      <a:pt x="8276" y="12543"/>
                    </a:cubicBezTo>
                    <a:cubicBezTo>
                      <a:pt x="12833" y="12202"/>
                      <a:pt x="15133" y="10779"/>
                      <a:pt x="20572" y="10341"/>
                    </a:cubicBezTo>
                    <a:cubicBezTo>
                      <a:pt x="20724" y="10329"/>
                      <a:pt x="20875" y="10323"/>
                      <a:pt x="21024" y="10323"/>
                    </a:cubicBezTo>
                    <a:cubicBezTo>
                      <a:pt x="22127" y="10323"/>
                      <a:pt x="23167" y="10619"/>
                      <a:pt x="24243" y="10877"/>
                    </a:cubicBezTo>
                    <a:cubicBezTo>
                      <a:pt x="25161" y="11107"/>
                      <a:pt x="26084" y="11203"/>
                      <a:pt x="27009" y="11203"/>
                    </a:cubicBezTo>
                    <a:cubicBezTo>
                      <a:pt x="29837" y="11203"/>
                      <a:pt x="32679" y="10307"/>
                      <a:pt x="35411" y="9604"/>
                    </a:cubicBezTo>
                    <a:cubicBezTo>
                      <a:pt x="36735" y="9263"/>
                      <a:pt x="38596" y="10047"/>
                      <a:pt x="38937" y="8185"/>
                    </a:cubicBezTo>
                    <a:cubicBezTo>
                      <a:pt x="39133" y="7206"/>
                      <a:pt x="38890" y="6273"/>
                      <a:pt x="39086" y="5345"/>
                    </a:cubicBezTo>
                    <a:cubicBezTo>
                      <a:pt x="39231" y="4412"/>
                      <a:pt x="39576" y="3581"/>
                      <a:pt x="39674" y="2700"/>
                    </a:cubicBezTo>
                    <a:cubicBezTo>
                      <a:pt x="39720" y="2125"/>
                      <a:pt x="39676" y="1"/>
                      <a:pt x="38709" y="1"/>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30" name="Google Shape;1330;p49"/>
              <p:cNvSpPr/>
              <p:nvPr/>
            </p:nvSpPr>
            <p:spPr>
              <a:xfrm>
                <a:off x="5970765" y="2102336"/>
                <a:ext cx="432807" cy="638726"/>
              </a:xfrm>
              <a:custGeom>
                <a:avLst/>
                <a:gdLst/>
                <a:ahLst/>
                <a:cxnLst/>
                <a:rect l="l" t="t" r="r" b="b"/>
                <a:pathLst>
                  <a:path w="13664" h="20165" extrusionOk="0">
                    <a:moveTo>
                      <a:pt x="10558" y="0"/>
                    </a:moveTo>
                    <a:cubicBezTo>
                      <a:pt x="10401" y="0"/>
                      <a:pt x="10237" y="66"/>
                      <a:pt x="10137" y="198"/>
                    </a:cubicBezTo>
                    <a:cubicBezTo>
                      <a:pt x="9992" y="394"/>
                      <a:pt x="10235" y="734"/>
                      <a:pt x="10482" y="1471"/>
                    </a:cubicBezTo>
                    <a:cubicBezTo>
                      <a:pt x="10725" y="2255"/>
                      <a:pt x="10776" y="2792"/>
                      <a:pt x="10725" y="2792"/>
                    </a:cubicBezTo>
                    <a:cubicBezTo>
                      <a:pt x="10725" y="2792"/>
                      <a:pt x="10580" y="785"/>
                      <a:pt x="9796" y="589"/>
                    </a:cubicBezTo>
                    <a:cubicBezTo>
                      <a:pt x="9746" y="577"/>
                      <a:pt x="9694" y="570"/>
                      <a:pt x="9641" y="570"/>
                    </a:cubicBezTo>
                    <a:cubicBezTo>
                      <a:pt x="9485" y="570"/>
                      <a:pt x="9328" y="626"/>
                      <a:pt x="9255" y="734"/>
                    </a:cubicBezTo>
                    <a:cubicBezTo>
                      <a:pt x="9059" y="1028"/>
                      <a:pt x="9451" y="1471"/>
                      <a:pt x="9745" y="2400"/>
                    </a:cubicBezTo>
                    <a:cubicBezTo>
                      <a:pt x="9992" y="3183"/>
                      <a:pt x="10090" y="4214"/>
                      <a:pt x="9796" y="4359"/>
                    </a:cubicBezTo>
                    <a:cubicBezTo>
                      <a:pt x="9770" y="4370"/>
                      <a:pt x="9743" y="4375"/>
                      <a:pt x="9716" y="4375"/>
                    </a:cubicBezTo>
                    <a:cubicBezTo>
                      <a:pt x="9407" y="4375"/>
                      <a:pt x="8981" y="3744"/>
                      <a:pt x="8601" y="3744"/>
                    </a:cubicBezTo>
                    <a:cubicBezTo>
                      <a:pt x="8557" y="3744"/>
                      <a:pt x="8514" y="3752"/>
                      <a:pt x="8472" y="3771"/>
                    </a:cubicBezTo>
                    <a:cubicBezTo>
                      <a:pt x="8276" y="3822"/>
                      <a:pt x="8178" y="4018"/>
                      <a:pt x="8178" y="4163"/>
                    </a:cubicBezTo>
                    <a:cubicBezTo>
                      <a:pt x="8131" y="4849"/>
                      <a:pt x="10039" y="5436"/>
                      <a:pt x="10235" y="5487"/>
                    </a:cubicBezTo>
                    <a:cubicBezTo>
                      <a:pt x="9941" y="7349"/>
                      <a:pt x="9647" y="9257"/>
                      <a:pt x="9306" y="11169"/>
                    </a:cubicBezTo>
                    <a:cubicBezTo>
                      <a:pt x="9110" y="12392"/>
                      <a:pt x="8863" y="13618"/>
                      <a:pt x="8667" y="14794"/>
                    </a:cubicBezTo>
                    <a:cubicBezTo>
                      <a:pt x="7982" y="15232"/>
                      <a:pt x="6955" y="15773"/>
                      <a:pt x="5584" y="15969"/>
                    </a:cubicBezTo>
                    <a:cubicBezTo>
                      <a:pt x="5176" y="16029"/>
                      <a:pt x="4797" y="16051"/>
                      <a:pt x="4444" y="16051"/>
                    </a:cubicBezTo>
                    <a:cubicBezTo>
                      <a:pt x="3493" y="16051"/>
                      <a:pt x="2733" y="15891"/>
                      <a:pt x="2105" y="15891"/>
                    </a:cubicBezTo>
                    <a:cubicBezTo>
                      <a:pt x="1652" y="15891"/>
                      <a:pt x="1267" y="15975"/>
                      <a:pt x="929" y="16263"/>
                    </a:cubicBezTo>
                    <a:cubicBezTo>
                      <a:pt x="294" y="16800"/>
                      <a:pt x="0" y="17877"/>
                      <a:pt x="341" y="18614"/>
                    </a:cubicBezTo>
                    <a:cubicBezTo>
                      <a:pt x="792" y="19561"/>
                      <a:pt x="2536" y="20165"/>
                      <a:pt x="4577" y="20165"/>
                    </a:cubicBezTo>
                    <a:cubicBezTo>
                      <a:pt x="6757" y="20165"/>
                      <a:pt x="9277" y="19475"/>
                      <a:pt x="10920" y="17779"/>
                    </a:cubicBezTo>
                    <a:cubicBezTo>
                      <a:pt x="12488" y="16212"/>
                      <a:pt x="12833" y="14206"/>
                      <a:pt x="13076" y="12638"/>
                    </a:cubicBezTo>
                    <a:cubicBezTo>
                      <a:pt x="13663" y="9159"/>
                      <a:pt x="12782" y="6318"/>
                      <a:pt x="12245" y="4947"/>
                    </a:cubicBezTo>
                    <a:cubicBezTo>
                      <a:pt x="13127" y="2106"/>
                      <a:pt x="12978" y="1471"/>
                      <a:pt x="12684" y="1275"/>
                    </a:cubicBezTo>
                    <a:cubicBezTo>
                      <a:pt x="12660" y="1250"/>
                      <a:pt x="12611" y="1237"/>
                      <a:pt x="12550" y="1237"/>
                    </a:cubicBezTo>
                    <a:cubicBezTo>
                      <a:pt x="12489" y="1237"/>
                      <a:pt x="12415" y="1250"/>
                      <a:pt x="12343" y="1275"/>
                    </a:cubicBezTo>
                    <a:cubicBezTo>
                      <a:pt x="12228" y="1321"/>
                      <a:pt x="12142" y="1435"/>
                      <a:pt x="12080" y="1581"/>
                    </a:cubicBezTo>
                    <a:lnTo>
                      <a:pt x="12080" y="1581"/>
                    </a:lnTo>
                    <a:cubicBezTo>
                      <a:pt x="12066" y="1111"/>
                      <a:pt x="11965" y="646"/>
                      <a:pt x="11657" y="441"/>
                    </a:cubicBezTo>
                    <a:cubicBezTo>
                      <a:pt x="11590" y="408"/>
                      <a:pt x="11476" y="352"/>
                      <a:pt x="11363" y="352"/>
                    </a:cubicBezTo>
                    <a:cubicBezTo>
                      <a:pt x="11311" y="352"/>
                      <a:pt x="11261" y="363"/>
                      <a:pt x="11214" y="394"/>
                    </a:cubicBezTo>
                    <a:cubicBezTo>
                      <a:pt x="11184" y="394"/>
                      <a:pt x="11113" y="452"/>
                      <a:pt x="11116" y="975"/>
                    </a:cubicBezTo>
                    <a:lnTo>
                      <a:pt x="11116" y="975"/>
                    </a:lnTo>
                    <a:cubicBezTo>
                      <a:pt x="11044" y="452"/>
                      <a:pt x="10973" y="170"/>
                      <a:pt x="10776" y="49"/>
                    </a:cubicBezTo>
                    <a:cubicBezTo>
                      <a:pt x="10711" y="16"/>
                      <a:pt x="10635" y="0"/>
                      <a:pt x="10558" y="0"/>
                    </a:cubicBezTo>
                    <a:close/>
                  </a:path>
                </a:pathLst>
              </a:custGeom>
              <a:solidFill>
                <a:srgbClr val="B67E6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31" name="Google Shape;1331;p49"/>
              <p:cNvSpPr/>
              <p:nvPr/>
            </p:nvSpPr>
            <p:spPr>
              <a:xfrm>
                <a:off x="6223566" y="2098566"/>
                <a:ext cx="169208" cy="180706"/>
              </a:xfrm>
              <a:custGeom>
                <a:avLst/>
                <a:gdLst/>
                <a:ahLst/>
                <a:cxnLst/>
                <a:rect l="l" t="t" r="r" b="b"/>
                <a:pathLst>
                  <a:path w="5342" h="5705" extrusionOk="0">
                    <a:moveTo>
                      <a:pt x="2543" y="0"/>
                    </a:moveTo>
                    <a:cubicBezTo>
                      <a:pt x="2343" y="0"/>
                      <a:pt x="2157" y="88"/>
                      <a:pt x="2058" y="219"/>
                    </a:cubicBezTo>
                    <a:cubicBezTo>
                      <a:pt x="1960" y="364"/>
                      <a:pt x="1960" y="513"/>
                      <a:pt x="2011" y="658"/>
                    </a:cubicBezTo>
                    <a:cubicBezTo>
                      <a:pt x="1960" y="610"/>
                      <a:pt x="1913" y="610"/>
                      <a:pt x="1815" y="560"/>
                    </a:cubicBezTo>
                    <a:cubicBezTo>
                      <a:pt x="1769" y="549"/>
                      <a:pt x="1718" y="543"/>
                      <a:pt x="1664" y="543"/>
                    </a:cubicBezTo>
                    <a:cubicBezTo>
                      <a:pt x="1489" y="543"/>
                      <a:pt x="1290" y="605"/>
                      <a:pt x="1176" y="755"/>
                    </a:cubicBezTo>
                    <a:cubicBezTo>
                      <a:pt x="980" y="1002"/>
                      <a:pt x="1129" y="1296"/>
                      <a:pt x="1325" y="1688"/>
                    </a:cubicBezTo>
                    <a:cubicBezTo>
                      <a:pt x="1423" y="1931"/>
                      <a:pt x="1521" y="2225"/>
                      <a:pt x="1619" y="2519"/>
                    </a:cubicBezTo>
                    <a:cubicBezTo>
                      <a:pt x="1913" y="3451"/>
                      <a:pt x="1913" y="4282"/>
                      <a:pt x="1764" y="4380"/>
                    </a:cubicBezTo>
                    <a:cubicBezTo>
                      <a:pt x="1666" y="4380"/>
                      <a:pt x="1470" y="4235"/>
                      <a:pt x="1325" y="4086"/>
                    </a:cubicBezTo>
                    <a:cubicBezTo>
                      <a:pt x="1117" y="3921"/>
                      <a:pt x="843" y="3723"/>
                      <a:pt x="586" y="3723"/>
                    </a:cubicBezTo>
                    <a:cubicBezTo>
                      <a:pt x="537" y="3723"/>
                      <a:pt x="490" y="3730"/>
                      <a:pt x="443" y="3745"/>
                    </a:cubicBezTo>
                    <a:cubicBezTo>
                      <a:pt x="197" y="3843"/>
                      <a:pt x="52" y="4086"/>
                      <a:pt x="52" y="4282"/>
                    </a:cubicBezTo>
                    <a:cubicBezTo>
                      <a:pt x="1" y="4921"/>
                      <a:pt x="1274" y="5458"/>
                      <a:pt x="2058" y="5704"/>
                    </a:cubicBezTo>
                    <a:lnTo>
                      <a:pt x="2156" y="5458"/>
                    </a:lnTo>
                    <a:cubicBezTo>
                      <a:pt x="1031" y="5066"/>
                      <a:pt x="295" y="4627"/>
                      <a:pt x="295" y="4282"/>
                    </a:cubicBezTo>
                    <a:cubicBezTo>
                      <a:pt x="346" y="4184"/>
                      <a:pt x="393" y="4039"/>
                      <a:pt x="541" y="3988"/>
                    </a:cubicBezTo>
                    <a:cubicBezTo>
                      <a:pt x="556" y="3983"/>
                      <a:pt x="572" y="3981"/>
                      <a:pt x="589" y="3981"/>
                    </a:cubicBezTo>
                    <a:cubicBezTo>
                      <a:pt x="737" y="3981"/>
                      <a:pt x="958" y="4157"/>
                      <a:pt x="1176" y="4333"/>
                    </a:cubicBezTo>
                    <a:cubicBezTo>
                      <a:pt x="1369" y="4486"/>
                      <a:pt x="1530" y="4607"/>
                      <a:pt x="1707" y="4607"/>
                    </a:cubicBezTo>
                    <a:cubicBezTo>
                      <a:pt x="1757" y="4607"/>
                      <a:pt x="1808" y="4598"/>
                      <a:pt x="1862" y="4576"/>
                    </a:cubicBezTo>
                    <a:cubicBezTo>
                      <a:pt x="2305" y="4380"/>
                      <a:pt x="2058" y="3059"/>
                      <a:pt x="1862" y="2472"/>
                    </a:cubicBezTo>
                    <a:cubicBezTo>
                      <a:pt x="1764" y="2127"/>
                      <a:pt x="1666" y="1833"/>
                      <a:pt x="1568" y="1590"/>
                    </a:cubicBezTo>
                    <a:cubicBezTo>
                      <a:pt x="1372" y="1245"/>
                      <a:pt x="1274" y="1049"/>
                      <a:pt x="1372" y="904"/>
                    </a:cubicBezTo>
                    <a:cubicBezTo>
                      <a:pt x="1408" y="868"/>
                      <a:pt x="1517" y="834"/>
                      <a:pt x="1630" y="834"/>
                    </a:cubicBezTo>
                    <a:cubicBezTo>
                      <a:pt x="1675" y="834"/>
                      <a:pt x="1722" y="840"/>
                      <a:pt x="1764" y="853"/>
                    </a:cubicBezTo>
                    <a:cubicBezTo>
                      <a:pt x="2058" y="904"/>
                      <a:pt x="2403" y="1296"/>
                      <a:pt x="2599" y="2813"/>
                    </a:cubicBezTo>
                    <a:cubicBezTo>
                      <a:pt x="2646" y="2962"/>
                      <a:pt x="2646" y="3009"/>
                      <a:pt x="2697" y="3009"/>
                    </a:cubicBezTo>
                    <a:lnTo>
                      <a:pt x="2744" y="3059"/>
                    </a:lnTo>
                    <a:lnTo>
                      <a:pt x="2842" y="3009"/>
                    </a:lnTo>
                    <a:lnTo>
                      <a:pt x="2892" y="2962"/>
                    </a:lnTo>
                    <a:cubicBezTo>
                      <a:pt x="2939" y="2864"/>
                      <a:pt x="2842" y="2225"/>
                      <a:pt x="2646" y="1590"/>
                    </a:cubicBezTo>
                    <a:cubicBezTo>
                      <a:pt x="2548" y="1343"/>
                      <a:pt x="2450" y="1100"/>
                      <a:pt x="2403" y="951"/>
                    </a:cubicBezTo>
                    <a:cubicBezTo>
                      <a:pt x="2254" y="610"/>
                      <a:pt x="2207" y="462"/>
                      <a:pt x="2254" y="364"/>
                    </a:cubicBezTo>
                    <a:cubicBezTo>
                      <a:pt x="2314" y="304"/>
                      <a:pt x="2430" y="263"/>
                      <a:pt x="2544" y="263"/>
                    </a:cubicBezTo>
                    <a:cubicBezTo>
                      <a:pt x="2616" y="263"/>
                      <a:pt x="2688" y="279"/>
                      <a:pt x="2744" y="317"/>
                    </a:cubicBezTo>
                    <a:cubicBezTo>
                      <a:pt x="2842" y="364"/>
                      <a:pt x="2939" y="560"/>
                      <a:pt x="2990" y="904"/>
                    </a:cubicBezTo>
                    <a:cubicBezTo>
                      <a:pt x="2990" y="1198"/>
                      <a:pt x="2990" y="1735"/>
                      <a:pt x="3088" y="2519"/>
                    </a:cubicBezTo>
                    <a:cubicBezTo>
                      <a:pt x="3088" y="2668"/>
                      <a:pt x="3135" y="2766"/>
                      <a:pt x="3135" y="2864"/>
                    </a:cubicBezTo>
                    <a:cubicBezTo>
                      <a:pt x="3135" y="2948"/>
                      <a:pt x="3135" y="3069"/>
                      <a:pt x="3232" y="3069"/>
                    </a:cubicBezTo>
                    <a:cubicBezTo>
                      <a:pt x="3247" y="3069"/>
                      <a:pt x="3264" y="3066"/>
                      <a:pt x="3284" y="3059"/>
                    </a:cubicBezTo>
                    <a:lnTo>
                      <a:pt x="3331" y="3059"/>
                    </a:lnTo>
                    <a:lnTo>
                      <a:pt x="3382" y="3009"/>
                    </a:lnTo>
                    <a:cubicBezTo>
                      <a:pt x="3480" y="2911"/>
                      <a:pt x="3331" y="1492"/>
                      <a:pt x="3331" y="1492"/>
                    </a:cubicBezTo>
                    <a:cubicBezTo>
                      <a:pt x="3284" y="1245"/>
                      <a:pt x="3284" y="1049"/>
                      <a:pt x="3233" y="904"/>
                    </a:cubicBezTo>
                    <a:cubicBezTo>
                      <a:pt x="3284" y="658"/>
                      <a:pt x="3284" y="610"/>
                      <a:pt x="3284" y="610"/>
                    </a:cubicBezTo>
                    <a:cubicBezTo>
                      <a:pt x="3311" y="597"/>
                      <a:pt x="3341" y="590"/>
                      <a:pt x="3372" y="590"/>
                    </a:cubicBezTo>
                    <a:cubicBezTo>
                      <a:pt x="3457" y="590"/>
                      <a:pt x="3554" y="637"/>
                      <a:pt x="3625" y="708"/>
                    </a:cubicBezTo>
                    <a:cubicBezTo>
                      <a:pt x="3872" y="853"/>
                      <a:pt x="3970" y="1245"/>
                      <a:pt x="3970" y="1688"/>
                    </a:cubicBezTo>
                    <a:cubicBezTo>
                      <a:pt x="3774" y="2225"/>
                      <a:pt x="3821" y="3009"/>
                      <a:pt x="3821" y="3009"/>
                    </a:cubicBezTo>
                    <a:lnTo>
                      <a:pt x="3821" y="3106"/>
                    </a:lnTo>
                    <a:lnTo>
                      <a:pt x="4068" y="3106"/>
                    </a:lnTo>
                    <a:lnTo>
                      <a:pt x="4068" y="3009"/>
                    </a:lnTo>
                    <a:cubicBezTo>
                      <a:pt x="4068" y="3009"/>
                      <a:pt x="4213" y="2374"/>
                      <a:pt x="4213" y="1735"/>
                    </a:cubicBezTo>
                    <a:cubicBezTo>
                      <a:pt x="4264" y="1637"/>
                      <a:pt x="4362" y="1539"/>
                      <a:pt x="4409" y="1539"/>
                    </a:cubicBezTo>
                    <a:cubicBezTo>
                      <a:pt x="4458" y="1516"/>
                      <a:pt x="4507" y="1504"/>
                      <a:pt x="4550" y="1504"/>
                    </a:cubicBezTo>
                    <a:cubicBezTo>
                      <a:pt x="4593" y="1504"/>
                      <a:pt x="4630" y="1516"/>
                      <a:pt x="4656" y="1539"/>
                    </a:cubicBezTo>
                    <a:cubicBezTo>
                      <a:pt x="4801" y="1637"/>
                      <a:pt x="5048" y="2127"/>
                      <a:pt x="4115" y="5019"/>
                    </a:cubicBezTo>
                    <a:lnTo>
                      <a:pt x="4115" y="5066"/>
                    </a:lnTo>
                    <a:lnTo>
                      <a:pt x="4115" y="5117"/>
                    </a:lnTo>
                    <a:cubicBezTo>
                      <a:pt x="4115" y="5164"/>
                      <a:pt x="4166" y="5215"/>
                      <a:pt x="4166" y="5262"/>
                    </a:cubicBezTo>
                    <a:lnTo>
                      <a:pt x="4409" y="5164"/>
                    </a:lnTo>
                    <a:cubicBezTo>
                      <a:pt x="4409" y="5117"/>
                      <a:pt x="4409" y="5117"/>
                      <a:pt x="4362" y="5066"/>
                    </a:cubicBezTo>
                    <a:cubicBezTo>
                      <a:pt x="5341" y="2029"/>
                      <a:pt x="5095" y="1492"/>
                      <a:pt x="4801" y="1296"/>
                    </a:cubicBezTo>
                    <a:cubicBezTo>
                      <a:pt x="4718" y="1267"/>
                      <a:pt x="4618" y="1239"/>
                      <a:pt x="4519" y="1239"/>
                    </a:cubicBezTo>
                    <a:cubicBezTo>
                      <a:pt x="4446" y="1239"/>
                      <a:pt x="4374" y="1254"/>
                      <a:pt x="4311" y="1296"/>
                    </a:cubicBezTo>
                    <a:cubicBezTo>
                      <a:pt x="4264" y="1296"/>
                      <a:pt x="4213" y="1343"/>
                      <a:pt x="4213" y="1343"/>
                    </a:cubicBezTo>
                    <a:cubicBezTo>
                      <a:pt x="4166" y="1002"/>
                      <a:pt x="4017" y="658"/>
                      <a:pt x="3774" y="462"/>
                    </a:cubicBezTo>
                    <a:cubicBezTo>
                      <a:pt x="3669" y="392"/>
                      <a:pt x="3517" y="323"/>
                      <a:pt x="3367" y="323"/>
                    </a:cubicBezTo>
                    <a:cubicBezTo>
                      <a:pt x="3305" y="323"/>
                      <a:pt x="3244" y="335"/>
                      <a:pt x="3186" y="364"/>
                    </a:cubicBezTo>
                    <a:cubicBezTo>
                      <a:pt x="3135" y="364"/>
                      <a:pt x="3135" y="415"/>
                      <a:pt x="3135" y="415"/>
                    </a:cubicBezTo>
                    <a:cubicBezTo>
                      <a:pt x="3088" y="219"/>
                      <a:pt x="2990" y="121"/>
                      <a:pt x="2842" y="70"/>
                    </a:cubicBezTo>
                    <a:cubicBezTo>
                      <a:pt x="2744" y="22"/>
                      <a:pt x="2642" y="0"/>
                      <a:pt x="25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32" name="Google Shape;1332;p49"/>
              <p:cNvSpPr/>
              <p:nvPr/>
            </p:nvSpPr>
            <p:spPr>
              <a:xfrm>
                <a:off x="5882264" y="2575498"/>
                <a:ext cx="187801" cy="105541"/>
              </a:xfrm>
              <a:custGeom>
                <a:avLst/>
                <a:gdLst/>
                <a:ahLst/>
                <a:cxnLst/>
                <a:rect l="l" t="t" r="r" b="b"/>
                <a:pathLst>
                  <a:path w="5929" h="3332" extrusionOk="0">
                    <a:moveTo>
                      <a:pt x="5486" y="0"/>
                    </a:moveTo>
                    <a:cubicBezTo>
                      <a:pt x="4800" y="247"/>
                      <a:pt x="4115" y="541"/>
                      <a:pt x="3331" y="933"/>
                    </a:cubicBezTo>
                    <a:cubicBezTo>
                      <a:pt x="2057" y="1568"/>
                      <a:pt x="933" y="2304"/>
                      <a:pt x="0" y="2990"/>
                    </a:cubicBezTo>
                    <a:cubicBezTo>
                      <a:pt x="1959" y="3088"/>
                      <a:pt x="3970" y="3233"/>
                      <a:pt x="5929" y="3331"/>
                    </a:cubicBezTo>
                    <a:cubicBezTo>
                      <a:pt x="5780" y="2207"/>
                      <a:pt x="5635" y="1129"/>
                      <a:pt x="5486"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33" name="Google Shape;1333;p49"/>
              <p:cNvSpPr/>
              <p:nvPr/>
            </p:nvSpPr>
            <p:spPr>
              <a:xfrm>
                <a:off x="6346213" y="2660672"/>
                <a:ext cx="1258099" cy="398788"/>
              </a:xfrm>
              <a:custGeom>
                <a:avLst/>
                <a:gdLst/>
                <a:ahLst/>
                <a:cxnLst/>
                <a:rect l="l" t="t" r="r" b="b"/>
                <a:pathLst>
                  <a:path w="39719" h="12590" extrusionOk="0">
                    <a:moveTo>
                      <a:pt x="38734" y="0"/>
                    </a:moveTo>
                    <a:cubicBezTo>
                      <a:pt x="38704" y="0"/>
                      <a:pt x="38674" y="3"/>
                      <a:pt x="38643" y="7"/>
                    </a:cubicBezTo>
                    <a:cubicBezTo>
                      <a:pt x="37957" y="105"/>
                      <a:pt x="38153" y="3044"/>
                      <a:pt x="36931" y="4905"/>
                    </a:cubicBezTo>
                    <a:cubicBezTo>
                      <a:pt x="36042" y="6238"/>
                      <a:pt x="34669" y="6885"/>
                      <a:pt x="33178" y="6885"/>
                    </a:cubicBezTo>
                    <a:cubicBezTo>
                      <a:pt x="33026" y="6885"/>
                      <a:pt x="32873" y="6878"/>
                      <a:pt x="32718" y="6864"/>
                    </a:cubicBezTo>
                    <a:cubicBezTo>
                      <a:pt x="31100" y="6766"/>
                      <a:pt x="29486" y="6473"/>
                      <a:pt x="27867" y="6179"/>
                    </a:cubicBezTo>
                    <a:cubicBezTo>
                      <a:pt x="24294" y="5540"/>
                      <a:pt x="23949" y="5344"/>
                      <a:pt x="21794" y="5050"/>
                    </a:cubicBezTo>
                    <a:cubicBezTo>
                      <a:pt x="21108" y="4952"/>
                      <a:pt x="20423" y="4905"/>
                      <a:pt x="19835" y="4807"/>
                    </a:cubicBezTo>
                    <a:cubicBezTo>
                      <a:pt x="18710" y="4709"/>
                      <a:pt x="17045" y="4611"/>
                      <a:pt x="15380" y="4611"/>
                    </a:cubicBezTo>
                    <a:cubicBezTo>
                      <a:pt x="15134" y="4608"/>
                      <a:pt x="14888" y="4606"/>
                      <a:pt x="14643" y="4606"/>
                    </a:cubicBezTo>
                    <a:cubicBezTo>
                      <a:pt x="11274" y="4606"/>
                      <a:pt x="8044" y="4915"/>
                      <a:pt x="6857" y="5050"/>
                    </a:cubicBezTo>
                    <a:cubicBezTo>
                      <a:pt x="6269" y="5003"/>
                      <a:pt x="5682" y="4905"/>
                      <a:pt x="5094" y="4854"/>
                    </a:cubicBezTo>
                    <a:lnTo>
                      <a:pt x="5094" y="4854"/>
                    </a:lnTo>
                    <a:cubicBezTo>
                      <a:pt x="5192" y="5297"/>
                      <a:pt x="5290" y="5983"/>
                      <a:pt x="5192" y="6864"/>
                    </a:cubicBezTo>
                    <a:cubicBezTo>
                      <a:pt x="5192" y="6864"/>
                      <a:pt x="5094" y="7844"/>
                      <a:pt x="4651" y="8628"/>
                    </a:cubicBezTo>
                    <a:cubicBezTo>
                      <a:pt x="3574" y="10634"/>
                      <a:pt x="733" y="10979"/>
                      <a:pt x="0" y="11026"/>
                    </a:cubicBezTo>
                    <a:cubicBezTo>
                      <a:pt x="2872" y="12264"/>
                      <a:pt x="5256" y="12590"/>
                      <a:pt x="7100" y="12590"/>
                    </a:cubicBezTo>
                    <a:cubicBezTo>
                      <a:pt x="7520" y="12590"/>
                      <a:pt x="7912" y="12573"/>
                      <a:pt x="8276" y="12546"/>
                    </a:cubicBezTo>
                    <a:cubicBezTo>
                      <a:pt x="12833" y="12201"/>
                      <a:pt x="15086" y="10783"/>
                      <a:pt x="20571" y="10340"/>
                    </a:cubicBezTo>
                    <a:cubicBezTo>
                      <a:pt x="20722" y="10328"/>
                      <a:pt x="20871" y="10323"/>
                      <a:pt x="21018" y="10323"/>
                    </a:cubicBezTo>
                    <a:cubicBezTo>
                      <a:pt x="22113" y="10323"/>
                      <a:pt x="23120" y="10622"/>
                      <a:pt x="24243" y="10881"/>
                    </a:cubicBezTo>
                    <a:cubicBezTo>
                      <a:pt x="25137" y="11110"/>
                      <a:pt x="26034" y="11205"/>
                      <a:pt x="26932" y="11205"/>
                    </a:cubicBezTo>
                    <a:cubicBezTo>
                      <a:pt x="29672" y="11205"/>
                      <a:pt x="32413" y="10318"/>
                      <a:pt x="35069" y="9654"/>
                    </a:cubicBezTo>
                    <a:cubicBezTo>
                      <a:pt x="35167" y="9654"/>
                      <a:pt x="35312" y="9607"/>
                      <a:pt x="35410" y="9607"/>
                    </a:cubicBezTo>
                    <a:cubicBezTo>
                      <a:pt x="36782" y="9313"/>
                      <a:pt x="38545" y="9999"/>
                      <a:pt x="38937" y="8138"/>
                    </a:cubicBezTo>
                    <a:cubicBezTo>
                      <a:pt x="39133" y="7205"/>
                      <a:pt x="38890" y="6277"/>
                      <a:pt x="39035" y="5297"/>
                    </a:cubicBezTo>
                    <a:cubicBezTo>
                      <a:pt x="39184" y="4415"/>
                      <a:pt x="39575" y="3581"/>
                      <a:pt x="39673" y="2652"/>
                    </a:cubicBezTo>
                    <a:cubicBezTo>
                      <a:pt x="39719" y="2129"/>
                      <a:pt x="39629" y="0"/>
                      <a:pt x="38734" y="0"/>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34" name="Google Shape;1334;p49"/>
              <p:cNvSpPr/>
              <p:nvPr/>
            </p:nvSpPr>
            <p:spPr>
              <a:xfrm>
                <a:off x="6777504" y="2656174"/>
                <a:ext cx="798939" cy="226540"/>
              </a:xfrm>
              <a:custGeom>
                <a:avLst/>
                <a:gdLst/>
                <a:ahLst/>
                <a:cxnLst/>
                <a:rect l="l" t="t" r="r" b="b"/>
                <a:pathLst>
                  <a:path w="25223" h="7152" extrusionOk="0">
                    <a:moveTo>
                      <a:pt x="24980" y="0"/>
                    </a:moveTo>
                    <a:cubicBezTo>
                      <a:pt x="24588" y="98"/>
                      <a:pt x="24439" y="737"/>
                      <a:pt x="24294" y="1717"/>
                    </a:cubicBezTo>
                    <a:cubicBezTo>
                      <a:pt x="24098" y="2743"/>
                      <a:pt x="23851" y="4017"/>
                      <a:pt x="23217" y="4996"/>
                    </a:cubicBezTo>
                    <a:cubicBezTo>
                      <a:pt x="22414" y="6201"/>
                      <a:pt x="21126" y="6878"/>
                      <a:pt x="19572" y="6878"/>
                    </a:cubicBezTo>
                    <a:cubicBezTo>
                      <a:pt x="19418" y="6878"/>
                      <a:pt x="19261" y="6871"/>
                      <a:pt x="19102" y="6858"/>
                    </a:cubicBezTo>
                    <a:cubicBezTo>
                      <a:pt x="17535" y="6760"/>
                      <a:pt x="15968" y="6466"/>
                      <a:pt x="14400" y="6223"/>
                    </a:cubicBezTo>
                    <a:lnTo>
                      <a:pt x="14251" y="6172"/>
                    </a:lnTo>
                    <a:cubicBezTo>
                      <a:pt x="12684" y="5878"/>
                      <a:pt x="11704" y="5682"/>
                      <a:pt x="10972" y="5537"/>
                    </a:cubicBezTo>
                    <a:cubicBezTo>
                      <a:pt x="10039" y="5341"/>
                      <a:pt x="9404" y="5243"/>
                      <a:pt x="8178" y="5047"/>
                    </a:cubicBezTo>
                    <a:cubicBezTo>
                      <a:pt x="7543" y="4949"/>
                      <a:pt x="6857" y="4898"/>
                      <a:pt x="6219" y="4851"/>
                    </a:cubicBezTo>
                    <a:cubicBezTo>
                      <a:pt x="4898" y="4702"/>
                      <a:pt x="3233" y="4655"/>
                      <a:pt x="1764" y="4604"/>
                    </a:cubicBezTo>
                    <a:lnTo>
                      <a:pt x="0" y="4604"/>
                    </a:lnTo>
                    <a:lnTo>
                      <a:pt x="0" y="4898"/>
                    </a:lnTo>
                    <a:cubicBezTo>
                      <a:pt x="294" y="4875"/>
                      <a:pt x="588" y="4863"/>
                      <a:pt x="876" y="4863"/>
                    </a:cubicBezTo>
                    <a:cubicBezTo>
                      <a:pt x="1163" y="4863"/>
                      <a:pt x="1444" y="4875"/>
                      <a:pt x="1713" y="4898"/>
                    </a:cubicBezTo>
                    <a:cubicBezTo>
                      <a:pt x="3182" y="4898"/>
                      <a:pt x="4847" y="4996"/>
                      <a:pt x="6172" y="5094"/>
                    </a:cubicBezTo>
                    <a:cubicBezTo>
                      <a:pt x="6857" y="5145"/>
                      <a:pt x="7492" y="5243"/>
                      <a:pt x="8131" y="5341"/>
                    </a:cubicBezTo>
                    <a:cubicBezTo>
                      <a:pt x="9353" y="5486"/>
                      <a:pt x="9992" y="5584"/>
                      <a:pt x="10921" y="5780"/>
                    </a:cubicBezTo>
                    <a:cubicBezTo>
                      <a:pt x="11657" y="5976"/>
                      <a:pt x="12637" y="6172"/>
                      <a:pt x="14251" y="6466"/>
                    </a:cubicBezTo>
                    <a:lnTo>
                      <a:pt x="14349" y="6466"/>
                    </a:lnTo>
                    <a:cubicBezTo>
                      <a:pt x="15917" y="6760"/>
                      <a:pt x="17484" y="7006"/>
                      <a:pt x="19102" y="7151"/>
                    </a:cubicBezTo>
                    <a:lnTo>
                      <a:pt x="19494" y="7151"/>
                    </a:lnTo>
                    <a:cubicBezTo>
                      <a:pt x="21159" y="7151"/>
                      <a:pt x="22578" y="6419"/>
                      <a:pt x="23412" y="5145"/>
                    </a:cubicBezTo>
                    <a:cubicBezTo>
                      <a:pt x="24098" y="4115"/>
                      <a:pt x="24341" y="2794"/>
                      <a:pt x="24537" y="1764"/>
                    </a:cubicBezTo>
                    <a:cubicBezTo>
                      <a:pt x="24686" y="1031"/>
                      <a:pt x="24784" y="294"/>
                      <a:pt x="25027" y="294"/>
                    </a:cubicBezTo>
                    <a:lnTo>
                      <a:pt x="25176" y="294"/>
                    </a:lnTo>
                    <a:lnTo>
                      <a:pt x="25223" y="0"/>
                    </a:lnTo>
                    <a:close/>
                  </a:path>
                </a:pathLst>
              </a:custGeom>
              <a:solidFill>
                <a:srgbClr val="D68F8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35" name="Google Shape;1335;p49"/>
              <p:cNvSpPr/>
              <p:nvPr/>
            </p:nvSpPr>
            <p:spPr>
              <a:xfrm>
                <a:off x="5440172" y="2294223"/>
                <a:ext cx="497963" cy="646930"/>
              </a:xfrm>
              <a:custGeom>
                <a:avLst/>
                <a:gdLst/>
                <a:ahLst/>
                <a:cxnLst/>
                <a:rect l="l" t="t" r="r" b="b"/>
                <a:pathLst>
                  <a:path w="15721" h="20424" extrusionOk="0">
                    <a:moveTo>
                      <a:pt x="5979" y="1"/>
                    </a:moveTo>
                    <a:cubicBezTo>
                      <a:pt x="5863" y="1"/>
                      <a:pt x="5747" y="21"/>
                      <a:pt x="5631" y="64"/>
                    </a:cubicBezTo>
                    <a:cubicBezTo>
                      <a:pt x="5435" y="162"/>
                      <a:pt x="5239" y="311"/>
                      <a:pt x="5043" y="358"/>
                    </a:cubicBezTo>
                    <a:cubicBezTo>
                      <a:pt x="4964" y="382"/>
                      <a:pt x="4885" y="392"/>
                      <a:pt x="4806" y="392"/>
                    </a:cubicBezTo>
                    <a:cubicBezTo>
                      <a:pt x="4422" y="392"/>
                      <a:pt x="4034" y="158"/>
                      <a:pt x="3618" y="158"/>
                    </a:cubicBezTo>
                    <a:cubicBezTo>
                      <a:pt x="3588" y="158"/>
                      <a:pt x="3557" y="159"/>
                      <a:pt x="3527" y="162"/>
                    </a:cubicBezTo>
                    <a:cubicBezTo>
                      <a:pt x="3037" y="213"/>
                      <a:pt x="2645" y="605"/>
                      <a:pt x="2300" y="946"/>
                    </a:cubicBezTo>
                    <a:cubicBezTo>
                      <a:pt x="1567" y="1729"/>
                      <a:pt x="831" y="2564"/>
                      <a:pt x="439" y="3544"/>
                    </a:cubicBezTo>
                    <a:cubicBezTo>
                      <a:pt x="0" y="4766"/>
                      <a:pt x="98" y="6189"/>
                      <a:pt x="784" y="7313"/>
                    </a:cubicBezTo>
                    <a:cubicBezTo>
                      <a:pt x="929" y="7607"/>
                      <a:pt x="1223" y="7854"/>
                      <a:pt x="1371" y="8148"/>
                    </a:cubicBezTo>
                    <a:cubicBezTo>
                      <a:pt x="1516" y="8489"/>
                      <a:pt x="1567" y="8833"/>
                      <a:pt x="1712" y="9174"/>
                    </a:cubicBezTo>
                    <a:cubicBezTo>
                      <a:pt x="1959" y="9715"/>
                      <a:pt x="2449" y="10009"/>
                      <a:pt x="2939" y="10350"/>
                    </a:cubicBezTo>
                    <a:cubicBezTo>
                      <a:pt x="3135" y="10448"/>
                      <a:pt x="3378" y="10597"/>
                      <a:pt x="3574" y="10644"/>
                    </a:cubicBezTo>
                    <a:cubicBezTo>
                      <a:pt x="3602" y="10650"/>
                      <a:pt x="3632" y="10652"/>
                      <a:pt x="3662" y="10652"/>
                    </a:cubicBezTo>
                    <a:cubicBezTo>
                      <a:pt x="3860" y="10652"/>
                      <a:pt x="4076" y="10538"/>
                      <a:pt x="4243" y="10538"/>
                    </a:cubicBezTo>
                    <a:cubicBezTo>
                      <a:pt x="4267" y="10538"/>
                      <a:pt x="4289" y="10541"/>
                      <a:pt x="4310" y="10546"/>
                    </a:cubicBezTo>
                    <a:cubicBezTo>
                      <a:pt x="4651" y="10597"/>
                      <a:pt x="4847" y="10938"/>
                      <a:pt x="5043" y="11184"/>
                    </a:cubicBezTo>
                    <a:cubicBezTo>
                      <a:pt x="5290" y="11380"/>
                      <a:pt x="5631" y="11525"/>
                      <a:pt x="5682" y="11870"/>
                    </a:cubicBezTo>
                    <a:cubicBezTo>
                      <a:pt x="5780" y="12113"/>
                      <a:pt x="5584" y="12407"/>
                      <a:pt x="5682" y="12654"/>
                    </a:cubicBezTo>
                    <a:cubicBezTo>
                      <a:pt x="5780" y="12897"/>
                      <a:pt x="6074" y="12995"/>
                      <a:pt x="6218" y="13191"/>
                    </a:cubicBezTo>
                    <a:cubicBezTo>
                      <a:pt x="6610" y="13778"/>
                      <a:pt x="5780" y="14366"/>
                      <a:pt x="6218" y="14907"/>
                    </a:cubicBezTo>
                    <a:cubicBezTo>
                      <a:pt x="6269" y="15005"/>
                      <a:pt x="6414" y="15052"/>
                      <a:pt x="6512" y="15201"/>
                    </a:cubicBezTo>
                    <a:cubicBezTo>
                      <a:pt x="6661" y="15495"/>
                      <a:pt x="6465" y="15836"/>
                      <a:pt x="6316" y="16180"/>
                    </a:cubicBezTo>
                    <a:cubicBezTo>
                      <a:pt x="6171" y="16619"/>
                      <a:pt x="6414" y="17207"/>
                      <a:pt x="6857" y="17403"/>
                    </a:cubicBezTo>
                    <a:cubicBezTo>
                      <a:pt x="7002" y="17454"/>
                      <a:pt x="7198" y="17501"/>
                      <a:pt x="7347" y="17650"/>
                    </a:cubicBezTo>
                    <a:cubicBezTo>
                      <a:pt x="7445" y="17795"/>
                      <a:pt x="7445" y="18042"/>
                      <a:pt x="7445" y="18238"/>
                    </a:cubicBezTo>
                    <a:cubicBezTo>
                      <a:pt x="7538" y="18652"/>
                      <a:pt x="7893" y="19025"/>
                      <a:pt x="8302" y="19025"/>
                    </a:cubicBezTo>
                    <a:cubicBezTo>
                      <a:pt x="8326" y="19025"/>
                      <a:pt x="8349" y="19024"/>
                      <a:pt x="8374" y="19021"/>
                    </a:cubicBezTo>
                    <a:cubicBezTo>
                      <a:pt x="8472" y="19021"/>
                      <a:pt x="8570" y="19021"/>
                      <a:pt x="8620" y="19068"/>
                    </a:cubicBezTo>
                    <a:cubicBezTo>
                      <a:pt x="8718" y="19119"/>
                      <a:pt x="8718" y="19166"/>
                      <a:pt x="8765" y="19264"/>
                    </a:cubicBezTo>
                    <a:cubicBezTo>
                      <a:pt x="8914" y="19707"/>
                      <a:pt x="9157" y="20244"/>
                      <a:pt x="9647" y="20244"/>
                    </a:cubicBezTo>
                    <a:cubicBezTo>
                      <a:pt x="9681" y="20244"/>
                      <a:pt x="9736" y="20223"/>
                      <a:pt x="9783" y="20223"/>
                    </a:cubicBezTo>
                    <a:cubicBezTo>
                      <a:pt x="9806" y="20223"/>
                      <a:pt x="9827" y="20228"/>
                      <a:pt x="9843" y="20244"/>
                    </a:cubicBezTo>
                    <a:cubicBezTo>
                      <a:pt x="9941" y="20244"/>
                      <a:pt x="10039" y="20342"/>
                      <a:pt x="10188" y="20393"/>
                    </a:cubicBezTo>
                    <a:cubicBezTo>
                      <a:pt x="10241" y="20414"/>
                      <a:pt x="10296" y="20424"/>
                      <a:pt x="10352" y="20424"/>
                    </a:cubicBezTo>
                    <a:cubicBezTo>
                      <a:pt x="10554" y="20424"/>
                      <a:pt x="10767" y="20299"/>
                      <a:pt x="10921" y="20146"/>
                    </a:cubicBezTo>
                    <a:cubicBezTo>
                      <a:pt x="11069" y="19903"/>
                      <a:pt x="11116" y="19609"/>
                      <a:pt x="11167" y="19315"/>
                    </a:cubicBezTo>
                    <a:cubicBezTo>
                      <a:pt x="11167" y="19217"/>
                      <a:pt x="11167" y="19119"/>
                      <a:pt x="11214" y="19021"/>
                    </a:cubicBezTo>
                    <a:cubicBezTo>
                      <a:pt x="11312" y="18923"/>
                      <a:pt x="11508" y="18872"/>
                      <a:pt x="11704" y="18825"/>
                    </a:cubicBezTo>
                    <a:cubicBezTo>
                      <a:pt x="11951" y="18727"/>
                      <a:pt x="12147" y="18433"/>
                      <a:pt x="12194" y="18140"/>
                    </a:cubicBezTo>
                    <a:cubicBezTo>
                      <a:pt x="12245" y="17846"/>
                      <a:pt x="12194" y="17552"/>
                      <a:pt x="12147" y="17258"/>
                    </a:cubicBezTo>
                    <a:cubicBezTo>
                      <a:pt x="12539" y="17160"/>
                      <a:pt x="12833" y="16964"/>
                      <a:pt x="13225" y="16866"/>
                    </a:cubicBezTo>
                    <a:cubicBezTo>
                      <a:pt x="13616" y="16768"/>
                      <a:pt x="14055" y="16670"/>
                      <a:pt x="14400" y="16423"/>
                    </a:cubicBezTo>
                    <a:cubicBezTo>
                      <a:pt x="15427" y="15691"/>
                      <a:pt x="15623" y="14221"/>
                      <a:pt x="15673" y="12948"/>
                    </a:cubicBezTo>
                    <a:cubicBezTo>
                      <a:pt x="15721" y="12066"/>
                      <a:pt x="15673" y="10989"/>
                      <a:pt x="14937" y="10499"/>
                    </a:cubicBezTo>
                    <a:cubicBezTo>
                      <a:pt x="14694" y="10350"/>
                      <a:pt x="14447" y="10252"/>
                      <a:pt x="14349" y="10009"/>
                    </a:cubicBezTo>
                    <a:cubicBezTo>
                      <a:pt x="14008" y="9272"/>
                      <a:pt x="15035" y="8344"/>
                      <a:pt x="13812" y="7901"/>
                    </a:cubicBezTo>
                    <a:cubicBezTo>
                      <a:pt x="13467" y="7803"/>
                      <a:pt x="13076" y="7854"/>
                      <a:pt x="12684" y="7803"/>
                    </a:cubicBezTo>
                    <a:cubicBezTo>
                      <a:pt x="12343" y="7756"/>
                      <a:pt x="11900" y="7509"/>
                      <a:pt x="11951" y="7117"/>
                    </a:cubicBezTo>
                    <a:cubicBezTo>
                      <a:pt x="11998" y="6725"/>
                      <a:pt x="12539" y="6334"/>
                      <a:pt x="12292" y="5993"/>
                    </a:cubicBezTo>
                    <a:cubicBezTo>
                      <a:pt x="12049" y="5601"/>
                      <a:pt x="11167" y="5942"/>
                      <a:pt x="11069" y="5503"/>
                    </a:cubicBezTo>
                    <a:cubicBezTo>
                      <a:pt x="11069" y="5405"/>
                      <a:pt x="11116" y="5307"/>
                      <a:pt x="11116" y="5209"/>
                    </a:cubicBezTo>
                    <a:cubicBezTo>
                      <a:pt x="11116" y="4817"/>
                      <a:pt x="10678" y="4621"/>
                      <a:pt x="10286" y="4570"/>
                    </a:cubicBezTo>
                    <a:cubicBezTo>
                      <a:pt x="9306" y="4523"/>
                      <a:pt x="9647" y="4425"/>
                      <a:pt x="9404" y="3740"/>
                    </a:cubicBezTo>
                    <a:cubicBezTo>
                      <a:pt x="9308" y="3548"/>
                      <a:pt x="8559" y="2609"/>
                      <a:pt x="8524" y="2609"/>
                    </a:cubicBezTo>
                    <a:cubicBezTo>
                      <a:pt x="8523" y="2609"/>
                      <a:pt x="8522" y="2610"/>
                      <a:pt x="8522" y="2611"/>
                    </a:cubicBezTo>
                    <a:cubicBezTo>
                      <a:pt x="8472" y="2415"/>
                      <a:pt x="8374" y="2219"/>
                      <a:pt x="8229" y="2023"/>
                    </a:cubicBezTo>
                    <a:cubicBezTo>
                      <a:pt x="8080" y="1780"/>
                      <a:pt x="7884" y="1487"/>
                      <a:pt x="7688" y="1240"/>
                    </a:cubicBezTo>
                    <a:cubicBezTo>
                      <a:pt x="7271" y="656"/>
                      <a:pt x="6640" y="1"/>
                      <a:pt x="5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36" name="Google Shape;1336;p49"/>
              <p:cNvSpPr/>
              <p:nvPr/>
            </p:nvSpPr>
            <p:spPr>
              <a:xfrm>
                <a:off x="5602983" y="2533655"/>
                <a:ext cx="384788" cy="291727"/>
              </a:xfrm>
              <a:custGeom>
                <a:avLst/>
                <a:gdLst/>
                <a:ahLst/>
                <a:cxnLst/>
                <a:rect l="l" t="t" r="r" b="b"/>
                <a:pathLst>
                  <a:path w="12148" h="9210" extrusionOk="0">
                    <a:moveTo>
                      <a:pt x="3774" y="1"/>
                    </a:moveTo>
                    <a:cubicBezTo>
                      <a:pt x="738" y="930"/>
                      <a:pt x="1" y="1615"/>
                      <a:pt x="1" y="2156"/>
                    </a:cubicBezTo>
                    <a:cubicBezTo>
                      <a:pt x="52" y="3038"/>
                      <a:pt x="2501" y="3085"/>
                      <a:pt x="3970" y="4997"/>
                    </a:cubicBezTo>
                    <a:cubicBezTo>
                      <a:pt x="4950" y="6270"/>
                      <a:pt x="5095" y="7885"/>
                      <a:pt x="4997" y="9209"/>
                    </a:cubicBezTo>
                    <a:cubicBezTo>
                      <a:pt x="5878" y="9060"/>
                      <a:pt x="7838" y="8570"/>
                      <a:pt x="9652" y="6905"/>
                    </a:cubicBezTo>
                    <a:cubicBezTo>
                      <a:pt x="11070" y="5683"/>
                      <a:pt x="11807" y="4260"/>
                      <a:pt x="12148" y="3477"/>
                    </a:cubicBezTo>
                    <a:lnTo>
                      <a:pt x="12148" y="3477"/>
                    </a:lnTo>
                    <a:cubicBezTo>
                      <a:pt x="11795" y="3512"/>
                      <a:pt x="11385" y="3541"/>
                      <a:pt x="10929" y="3541"/>
                    </a:cubicBezTo>
                    <a:cubicBezTo>
                      <a:pt x="10120" y="3541"/>
                      <a:pt x="9167" y="3449"/>
                      <a:pt x="8132" y="3136"/>
                    </a:cubicBezTo>
                    <a:cubicBezTo>
                      <a:pt x="7936" y="3085"/>
                      <a:pt x="6713" y="2693"/>
                      <a:pt x="5487" y="1862"/>
                    </a:cubicBezTo>
                    <a:cubicBezTo>
                      <a:pt x="4852" y="1419"/>
                      <a:pt x="4507" y="1028"/>
                      <a:pt x="4362" y="832"/>
                    </a:cubicBezTo>
                    <a:cubicBezTo>
                      <a:pt x="4017" y="491"/>
                      <a:pt x="3821" y="146"/>
                      <a:pt x="3774" y="1"/>
                    </a:cubicBezTo>
                    <a:close/>
                  </a:path>
                </a:pathLst>
              </a:custGeom>
              <a:solidFill>
                <a:srgbClr val="B67E6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37" name="Google Shape;1337;p49"/>
              <p:cNvSpPr/>
              <p:nvPr/>
            </p:nvSpPr>
            <p:spPr>
              <a:xfrm>
                <a:off x="5633170" y="2559977"/>
                <a:ext cx="143614" cy="85522"/>
              </a:xfrm>
              <a:custGeom>
                <a:avLst/>
                <a:gdLst/>
                <a:ahLst/>
                <a:cxnLst/>
                <a:rect l="l" t="t" r="r" b="b"/>
                <a:pathLst>
                  <a:path w="4534" h="2700" extrusionOk="0">
                    <a:moveTo>
                      <a:pt x="3409" y="1"/>
                    </a:moveTo>
                    <a:cubicBezTo>
                      <a:pt x="3017" y="295"/>
                      <a:pt x="2574" y="639"/>
                      <a:pt x="1987" y="882"/>
                    </a:cubicBezTo>
                    <a:cubicBezTo>
                      <a:pt x="862" y="1325"/>
                      <a:pt x="125" y="1176"/>
                      <a:pt x="78" y="1470"/>
                    </a:cubicBezTo>
                    <a:cubicBezTo>
                      <a:pt x="1" y="1822"/>
                      <a:pt x="1191" y="2699"/>
                      <a:pt x="2421" y="2699"/>
                    </a:cubicBezTo>
                    <a:cubicBezTo>
                      <a:pt x="2738" y="2699"/>
                      <a:pt x="3057" y="2641"/>
                      <a:pt x="3358" y="2501"/>
                    </a:cubicBezTo>
                    <a:cubicBezTo>
                      <a:pt x="3946" y="2254"/>
                      <a:pt x="4338" y="1666"/>
                      <a:pt x="4534" y="1031"/>
                    </a:cubicBezTo>
                    <a:cubicBezTo>
                      <a:pt x="4044" y="737"/>
                      <a:pt x="3652" y="346"/>
                      <a:pt x="3409" y="1"/>
                    </a:cubicBezTo>
                    <a:close/>
                  </a:path>
                </a:pathLst>
              </a:custGeom>
              <a:solidFill>
                <a:srgbClr val="905F4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38" name="Google Shape;1338;p49"/>
              <p:cNvSpPr/>
              <p:nvPr/>
            </p:nvSpPr>
            <p:spPr>
              <a:xfrm>
                <a:off x="5501083" y="2358967"/>
                <a:ext cx="260178" cy="271581"/>
              </a:xfrm>
              <a:custGeom>
                <a:avLst/>
                <a:gdLst/>
                <a:ahLst/>
                <a:cxnLst/>
                <a:rect l="l" t="t" r="r" b="b"/>
                <a:pathLst>
                  <a:path w="8214" h="8574" extrusionOk="0">
                    <a:moveTo>
                      <a:pt x="3328" y="1"/>
                    </a:moveTo>
                    <a:cubicBezTo>
                      <a:pt x="3119" y="1"/>
                      <a:pt x="2903" y="24"/>
                      <a:pt x="2681" y="77"/>
                    </a:cubicBezTo>
                    <a:cubicBezTo>
                      <a:pt x="1651" y="324"/>
                      <a:pt x="475" y="1155"/>
                      <a:pt x="232" y="2526"/>
                    </a:cubicBezTo>
                    <a:cubicBezTo>
                      <a:pt x="0" y="3679"/>
                      <a:pt x="506" y="4874"/>
                      <a:pt x="1504" y="5582"/>
                    </a:cubicBezTo>
                    <a:lnTo>
                      <a:pt x="1504" y="5582"/>
                    </a:lnTo>
                    <a:cubicBezTo>
                      <a:pt x="1369" y="5515"/>
                      <a:pt x="1224" y="5481"/>
                      <a:pt x="1083" y="5481"/>
                    </a:cubicBezTo>
                    <a:cubicBezTo>
                      <a:pt x="956" y="5481"/>
                      <a:pt x="832" y="5509"/>
                      <a:pt x="722" y="5563"/>
                    </a:cubicBezTo>
                    <a:cubicBezTo>
                      <a:pt x="279" y="5857"/>
                      <a:pt x="428" y="6543"/>
                      <a:pt x="475" y="6641"/>
                    </a:cubicBezTo>
                    <a:cubicBezTo>
                      <a:pt x="573" y="7181"/>
                      <a:pt x="965" y="7424"/>
                      <a:pt x="1063" y="7522"/>
                    </a:cubicBezTo>
                    <a:cubicBezTo>
                      <a:pt x="1398" y="7745"/>
                      <a:pt x="1762" y="7806"/>
                      <a:pt x="2070" y="7806"/>
                    </a:cubicBezTo>
                    <a:cubicBezTo>
                      <a:pt x="2439" y="7806"/>
                      <a:pt x="2726" y="7718"/>
                      <a:pt x="2779" y="7718"/>
                    </a:cubicBezTo>
                    <a:cubicBezTo>
                      <a:pt x="3308" y="8029"/>
                      <a:pt x="4272" y="8574"/>
                      <a:pt x="5460" y="8574"/>
                    </a:cubicBezTo>
                    <a:cubicBezTo>
                      <a:pt x="5592" y="8574"/>
                      <a:pt x="5726" y="8567"/>
                      <a:pt x="5863" y="8553"/>
                    </a:cubicBezTo>
                    <a:cubicBezTo>
                      <a:pt x="6306" y="8553"/>
                      <a:pt x="6744" y="8502"/>
                      <a:pt x="7136" y="8208"/>
                    </a:cubicBezTo>
                    <a:cubicBezTo>
                      <a:pt x="8214" y="7424"/>
                      <a:pt x="8069" y="5661"/>
                      <a:pt x="7971" y="5026"/>
                    </a:cubicBezTo>
                    <a:cubicBezTo>
                      <a:pt x="7971" y="4634"/>
                      <a:pt x="7724" y="2428"/>
                      <a:pt x="5816" y="1010"/>
                    </a:cubicBezTo>
                    <a:cubicBezTo>
                      <a:pt x="5360" y="679"/>
                      <a:pt x="4452" y="1"/>
                      <a:pt x="3328" y="1"/>
                    </a:cubicBezTo>
                    <a:close/>
                  </a:path>
                </a:pathLst>
              </a:custGeom>
              <a:solidFill>
                <a:srgbClr val="B67E6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39" name="Google Shape;1339;p49"/>
              <p:cNvSpPr/>
              <p:nvPr/>
            </p:nvSpPr>
            <p:spPr>
              <a:xfrm>
                <a:off x="5643337" y="2423648"/>
                <a:ext cx="52771" cy="41779"/>
              </a:xfrm>
              <a:custGeom>
                <a:avLst/>
                <a:gdLst/>
                <a:ahLst/>
                <a:cxnLst/>
                <a:rect l="l" t="t" r="r" b="b"/>
                <a:pathLst>
                  <a:path w="1666" h="1319" extrusionOk="0">
                    <a:moveTo>
                      <a:pt x="1305" y="1"/>
                    </a:moveTo>
                    <a:cubicBezTo>
                      <a:pt x="1121" y="1"/>
                      <a:pt x="903" y="35"/>
                      <a:pt x="686" y="143"/>
                    </a:cubicBezTo>
                    <a:cubicBezTo>
                      <a:pt x="51" y="437"/>
                      <a:pt x="0" y="1170"/>
                      <a:pt x="0" y="1268"/>
                    </a:cubicBezTo>
                    <a:lnTo>
                      <a:pt x="247" y="1319"/>
                    </a:lnTo>
                    <a:cubicBezTo>
                      <a:pt x="247" y="1268"/>
                      <a:pt x="294" y="633"/>
                      <a:pt x="835" y="339"/>
                    </a:cubicBezTo>
                    <a:cubicBezTo>
                      <a:pt x="982" y="265"/>
                      <a:pt x="1141" y="240"/>
                      <a:pt x="1281" y="240"/>
                    </a:cubicBezTo>
                    <a:cubicBezTo>
                      <a:pt x="1422" y="240"/>
                      <a:pt x="1544" y="265"/>
                      <a:pt x="1619" y="288"/>
                    </a:cubicBezTo>
                    <a:lnTo>
                      <a:pt x="1666" y="45"/>
                    </a:lnTo>
                    <a:cubicBezTo>
                      <a:pt x="1578" y="23"/>
                      <a:pt x="1452" y="1"/>
                      <a:pt x="13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40" name="Google Shape;1340;p49"/>
              <p:cNvSpPr/>
              <p:nvPr/>
            </p:nvSpPr>
            <p:spPr>
              <a:xfrm>
                <a:off x="5654265" y="2429539"/>
                <a:ext cx="40354" cy="39119"/>
              </a:xfrm>
              <a:custGeom>
                <a:avLst/>
                <a:gdLst/>
                <a:ahLst/>
                <a:cxnLst/>
                <a:rect l="l" t="t" r="r" b="b"/>
                <a:pathLst>
                  <a:path w="1274" h="1235" extrusionOk="0">
                    <a:moveTo>
                      <a:pt x="484" y="0"/>
                    </a:moveTo>
                    <a:cubicBezTo>
                      <a:pt x="381" y="0"/>
                      <a:pt x="282" y="33"/>
                      <a:pt x="196" y="102"/>
                    </a:cubicBezTo>
                    <a:cubicBezTo>
                      <a:pt x="0" y="251"/>
                      <a:pt x="47" y="643"/>
                      <a:pt x="294" y="937"/>
                    </a:cubicBezTo>
                    <a:cubicBezTo>
                      <a:pt x="451" y="1127"/>
                      <a:pt x="650" y="1235"/>
                      <a:pt x="825" y="1235"/>
                    </a:cubicBezTo>
                    <a:cubicBezTo>
                      <a:pt x="920" y="1235"/>
                      <a:pt x="1008" y="1202"/>
                      <a:pt x="1078" y="1133"/>
                    </a:cubicBezTo>
                    <a:cubicBezTo>
                      <a:pt x="1274" y="984"/>
                      <a:pt x="1274" y="592"/>
                      <a:pt x="1027" y="298"/>
                    </a:cubicBezTo>
                    <a:cubicBezTo>
                      <a:pt x="870" y="109"/>
                      <a:pt x="671" y="0"/>
                      <a:pt x="4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41" name="Google Shape;1341;p49"/>
              <p:cNvSpPr/>
              <p:nvPr/>
            </p:nvSpPr>
            <p:spPr>
              <a:xfrm>
                <a:off x="5564276" y="2487251"/>
                <a:ext cx="52771" cy="43363"/>
              </a:xfrm>
              <a:custGeom>
                <a:avLst/>
                <a:gdLst/>
                <a:ahLst/>
                <a:cxnLst/>
                <a:rect l="l" t="t" r="r" b="b"/>
                <a:pathLst>
                  <a:path w="1666" h="1369" extrusionOk="0">
                    <a:moveTo>
                      <a:pt x="1301" y="1"/>
                    </a:moveTo>
                    <a:cubicBezTo>
                      <a:pt x="1118" y="1"/>
                      <a:pt x="902" y="34"/>
                      <a:pt x="686" y="142"/>
                    </a:cubicBezTo>
                    <a:cubicBezTo>
                      <a:pt x="47" y="486"/>
                      <a:pt x="0" y="1219"/>
                      <a:pt x="0" y="1317"/>
                    </a:cubicBezTo>
                    <a:lnTo>
                      <a:pt x="243" y="1368"/>
                    </a:lnTo>
                    <a:cubicBezTo>
                      <a:pt x="243" y="1270"/>
                      <a:pt x="294" y="631"/>
                      <a:pt x="831" y="388"/>
                    </a:cubicBezTo>
                    <a:cubicBezTo>
                      <a:pt x="994" y="280"/>
                      <a:pt x="1173" y="246"/>
                      <a:pt x="1333" y="246"/>
                    </a:cubicBezTo>
                    <a:cubicBezTo>
                      <a:pt x="1462" y="246"/>
                      <a:pt x="1578" y="268"/>
                      <a:pt x="1666" y="290"/>
                    </a:cubicBezTo>
                    <a:lnTo>
                      <a:pt x="1666" y="44"/>
                    </a:lnTo>
                    <a:cubicBezTo>
                      <a:pt x="1578" y="23"/>
                      <a:pt x="1450" y="1"/>
                      <a:pt x="13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42" name="Google Shape;1342;p49"/>
              <p:cNvSpPr/>
              <p:nvPr/>
            </p:nvSpPr>
            <p:spPr>
              <a:xfrm>
                <a:off x="5576692" y="2494251"/>
                <a:ext cx="38739" cy="38453"/>
              </a:xfrm>
              <a:custGeom>
                <a:avLst/>
                <a:gdLst/>
                <a:ahLst/>
                <a:cxnLst/>
                <a:rect l="l" t="t" r="r" b="b"/>
                <a:pathLst>
                  <a:path w="1223" h="1214" extrusionOk="0">
                    <a:moveTo>
                      <a:pt x="414" y="1"/>
                    </a:moveTo>
                    <a:cubicBezTo>
                      <a:pt x="332" y="1"/>
                      <a:pt x="257" y="23"/>
                      <a:pt x="196" y="69"/>
                    </a:cubicBezTo>
                    <a:cubicBezTo>
                      <a:pt x="0" y="265"/>
                      <a:pt x="0" y="606"/>
                      <a:pt x="243" y="900"/>
                    </a:cubicBezTo>
                    <a:cubicBezTo>
                      <a:pt x="414" y="1104"/>
                      <a:pt x="630" y="1213"/>
                      <a:pt x="812" y="1213"/>
                    </a:cubicBezTo>
                    <a:cubicBezTo>
                      <a:pt x="893" y="1213"/>
                      <a:pt x="967" y="1192"/>
                      <a:pt x="1027" y="1147"/>
                    </a:cubicBezTo>
                    <a:cubicBezTo>
                      <a:pt x="1223" y="951"/>
                      <a:pt x="1223" y="606"/>
                      <a:pt x="980" y="312"/>
                    </a:cubicBezTo>
                    <a:cubicBezTo>
                      <a:pt x="810" y="110"/>
                      <a:pt x="595" y="1"/>
                      <a:pt x="4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43" name="Google Shape;1343;p49"/>
              <p:cNvSpPr/>
              <p:nvPr/>
            </p:nvSpPr>
            <p:spPr>
              <a:xfrm>
                <a:off x="5629432" y="2471604"/>
                <a:ext cx="62083" cy="60499"/>
              </a:xfrm>
              <a:custGeom>
                <a:avLst/>
                <a:gdLst/>
                <a:ahLst/>
                <a:cxnLst/>
                <a:rect l="l" t="t" r="r" b="b"/>
                <a:pathLst>
                  <a:path w="1960" h="1910" extrusionOk="0">
                    <a:moveTo>
                      <a:pt x="196" y="1"/>
                    </a:moveTo>
                    <a:lnTo>
                      <a:pt x="1" y="99"/>
                    </a:lnTo>
                    <a:cubicBezTo>
                      <a:pt x="196" y="393"/>
                      <a:pt x="392" y="687"/>
                      <a:pt x="635" y="882"/>
                    </a:cubicBezTo>
                    <a:cubicBezTo>
                      <a:pt x="882" y="1078"/>
                      <a:pt x="1176" y="1223"/>
                      <a:pt x="1470" y="1372"/>
                    </a:cubicBezTo>
                    <a:lnTo>
                      <a:pt x="929" y="1713"/>
                    </a:lnTo>
                    <a:lnTo>
                      <a:pt x="1027" y="1909"/>
                    </a:lnTo>
                    <a:lnTo>
                      <a:pt x="1960" y="1274"/>
                    </a:lnTo>
                    <a:lnTo>
                      <a:pt x="1713" y="1223"/>
                    </a:lnTo>
                    <a:cubicBezTo>
                      <a:pt x="1372" y="1125"/>
                      <a:pt x="1078" y="929"/>
                      <a:pt x="784" y="734"/>
                    </a:cubicBezTo>
                    <a:cubicBezTo>
                      <a:pt x="537" y="491"/>
                      <a:pt x="341" y="295"/>
                      <a:pt x="1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44" name="Google Shape;1344;p49"/>
              <p:cNvSpPr/>
              <p:nvPr/>
            </p:nvSpPr>
            <p:spPr>
              <a:xfrm>
                <a:off x="5644953" y="2561592"/>
                <a:ext cx="63572" cy="23091"/>
              </a:xfrm>
              <a:custGeom>
                <a:avLst/>
                <a:gdLst/>
                <a:ahLst/>
                <a:cxnLst/>
                <a:rect l="l" t="t" r="r" b="b"/>
                <a:pathLst>
                  <a:path w="2007" h="729" extrusionOk="0">
                    <a:moveTo>
                      <a:pt x="1862" y="1"/>
                    </a:moveTo>
                    <a:cubicBezTo>
                      <a:pt x="1713" y="146"/>
                      <a:pt x="1419" y="342"/>
                      <a:pt x="1027" y="439"/>
                    </a:cubicBezTo>
                    <a:cubicBezTo>
                      <a:pt x="860" y="481"/>
                      <a:pt x="702" y="497"/>
                      <a:pt x="557" y="497"/>
                    </a:cubicBezTo>
                    <a:cubicBezTo>
                      <a:pt x="362" y="497"/>
                      <a:pt x="189" y="469"/>
                      <a:pt x="47" y="439"/>
                    </a:cubicBezTo>
                    <a:lnTo>
                      <a:pt x="0" y="635"/>
                    </a:lnTo>
                    <a:cubicBezTo>
                      <a:pt x="134" y="689"/>
                      <a:pt x="313" y="729"/>
                      <a:pt x="520" y="729"/>
                    </a:cubicBezTo>
                    <a:cubicBezTo>
                      <a:pt x="690" y="729"/>
                      <a:pt x="879" y="702"/>
                      <a:pt x="1078" y="635"/>
                    </a:cubicBezTo>
                    <a:cubicBezTo>
                      <a:pt x="1470" y="537"/>
                      <a:pt x="1713" y="392"/>
                      <a:pt x="1909" y="244"/>
                    </a:cubicBezTo>
                    <a:lnTo>
                      <a:pt x="2007" y="146"/>
                    </a:lnTo>
                    <a:lnTo>
                      <a:pt x="1862" y="1"/>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45" name="Google Shape;1345;p49"/>
              <p:cNvSpPr/>
              <p:nvPr/>
            </p:nvSpPr>
            <p:spPr>
              <a:xfrm>
                <a:off x="5463358" y="2325296"/>
                <a:ext cx="237467" cy="214598"/>
              </a:xfrm>
              <a:custGeom>
                <a:avLst/>
                <a:gdLst/>
                <a:ahLst/>
                <a:cxnLst/>
                <a:rect l="l" t="t" r="r" b="b"/>
                <a:pathLst>
                  <a:path w="7497" h="6775" extrusionOk="0">
                    <a:moveTo>
                      <a:pt x="4677" y="0"/>
                    </a:moveTo>
                    <a:cubicBezTo>
                      <a:pt x="2999" y="0"/>
                      <a:pt x="1132" y="925"/>
                      <a:pt x="542" y="2610"/>
                    </a:cubicBezTo>
                    <a:cubicBezTo>
                      <a:pt x="393" y="2955"/>
                      <a:pt x="1" y="4130"/>
                      <a:pt x="639" y="5306"/>
                    </a:cubicBezTo>
                    <a:cubicBezTo>
                      <a:pt x="1325" y="6481"/>
                      <a:pt x="2697" y="6724"/>
                      <a:pt x="2893" y="6775"/>
                    </a:cubicBezTo>
                    <a:cubicBezTo>
                      <a:pt x="2352" y="6383"/>
                      <a:pt x="1274" y="5451"/>
                      <a:pt x="1423" y="4471"/>
                    </a:cubicBezTo>
                    <a:cubicBezTo>
                      <a:pt x="1619" y="3393"/>
                      <a:pt x="3233" y="2806"/>
                      <a:pt x="4703" y="2269"/>
                    </a:cubicBezTo>
                    <a:cubicBezTo>
                      <a:pt x="6419" y="1583"/>
                      <a:pt x="7399" y="1630"/>
                      <a:pt x="7446" y="1238"/>
                    </a:cubicBezTo>
                    <a:cubicBezTo>
                      <a:pt x="7497" y="799"/>
                      <a:pt x="6270" y="114"/>
                      <a:pt x="5048" y="16"/>
                    </a:cubicBezTo>
                    <a:cubicBezTo>
                      <a:pt x="4925" y="5"/>
                      <a:pt x="4802" y="0"/>
                      <a:pt x="46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46" name="Google Shape;1346;p49"/>
              <p:cNvSpPr/>
              <p:nvPr/>
            </p:nvSpPr>
            <p:spPr>
              <a:xfrm>
                <a:off x="5537827" y="2454499"/>
                <a:ext cx="65187" cy="57490"/>
              </a:xfrm>
              <a:custGeom>
                <a:avLst/>
                <a:gdLst/>
                <a:ahLst/>
                <a:cxnLst/>
                <a:rect l="l" t="t" r="r" b="b"/>
                <a:pathLst>
                  <a:path w="2058" h="1815" extrusionOk="0">
                    <a:moveTo>
                      <a:pt x="1862" y="0"/>
                    </a:moveTo>
                    <a:cubicBezTo>
                      <a:pt x="1568" y="0"/>
                      <a:pt x="1129" y="51"/>
                      <a:pt x="687" y="392"/>
                    </a:cubicBezTo>
                    <a:cubicBezTo>
                      <a:pt x="197" y="784"/>
                      <a:pt x="52" y="1324"/>
                      <a:pt x="1" y="1618"/>
                    </a:cubicBezTo>
                    <a:cubicBezTo>
                      <a:pt x="1" y="1716"/>
                      <a:pt x="52" y="1814"/>
                      <a:pt x="150" y="1814"/>
                    </a:cubicBezTo>
                    <a:cubicBezTo>
                      <a:pt x="248" y="1814"/>
                      <a:pt x="346" y="1763"/>
                      <a:pt x="346" y="1665"/>
                    </a:cubicBezTo>
                    <a:cubicBezTo>
                      <a:pt x="393" y="1422"/>
                      <a:pt x="542" y="980"/>
                      <a:pt x="933" y="686"/>
                    </a:cubicBezTo>
                    <a:cubicBezTo>
                      <a:pt x="1274" y="392"/>
                      <a:pt x="1619" y="345"/>
                      <a:pt x="1862" y="345"/>
                    </a:cubicBezTo>
                    <a:cubicBezTo>
                      <a:pt x="1960" y="345"/>
                      <a:pt x="2058" y="294"/>
                      <a:pt x="2058" y="196"/>
                    </a:cubicBezTo>
                    <a:cubicBezTo>
                      <a:pt x="2058" y="98"/>
                      <a:pt x="1960" y="0"/>
                      <a:pt x="18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47" name="Google Shape;1347;p49"/>
              <p:cNvSpPr/>
              <p:nvPr/>
            </p:nvSpPr>
            <p:spPr>
              <a:xfrm>
                <a:off x="5615400" y="2395520"/>
                <a:ext cx="69907" cy="55906"/>
              </a:xfrm>
              <a:custGeom>
                <a:avLst/>
                <a:gdLst/>
                <a:ahLst/>
                <a:cxnLst/>
                <a:rect l="l" t="t" r="r" b="b"/>
                <a:pathLst>
                  <a:path w="2207" h="1765" extrusionOk="0">
                    <a:moveTo>
                      <a:pt x="2011" y="1"/>
                    </a:moveTo>
                    <a:cubicBezTo>
                      <a:pt x="1717" y="1"/>
                      <a:pt x="1129" y="52"/>
                      <a:pt x="686" y="444"/>
                    </a:cubicBezTo>
                    <a:cubicBezTo>
                      <a:pt x="248" y="835"/>
                      <a:pt x="99" y="1227"/>
                      <a:pt x="52" y="1521"/>
                    </a:cubicBezTo>
                    <a:cubicBezTo>
                      <a:pt x="1" y="1619"/>
                      <a:pt x="99" y="1764"/>
                      <a:pt x="197" y="1764"/>
                    </a:cubicBezTo>
                    <a:cubicBezTo>
                      <a:pt x="295" y="1764"/>
                      <a:pt x="393" y="1717"/>
                      <a:pt x="393" y="1619"/>
                    </a:cubicBezTo>
                    <a:cubicBezTo>
                      <a:pt x="444" y="1372"/>
                      <a:pt x="589" y="1031"/>
                      <a:pt x="882" y="738"/>
                    </a:cubicBezTo>
                    <a:cubicBezTo>
                      <a:pt x="1274" y="393"/>
                      <a:pt x="1764" y="393"/>
                      <a:pt x="2011" y="393"/>
                    </a:cubicBezTo>
                    <a:cubicBezTo>
                      <a:pt x="2058" y="393"/>
                      <a:pt x="2156" y="346"/>
                      <a:pt x="2156" y="248"/>
                    </a:cubicBezTo>
                    <a:cubicBezTo>
                      <a:pt x="2207" y="99"/>
                      <a:pt x="2109" y="1"/>
                      <a:pt x="20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48" name="Google Shape;1348;p49"/>
              <p:cNvSpPr/>
              <p:nvPr/>
            </p:nvSpPr>
            <p:spPr>
              <a:xfrm>
                <a:off x="5724014" y="2598336"/>
                <a:ext cx="1166685" cy="477564"/>
              </a:xfrm>
              <a:custGeom>
                <a:avLst/>
                <a:gdLst/>
                <a:ahLst/>
                <a:cxnLst/>
                <a:rect l="l" t="t" r="r" b="b"/>
                <a:pathLst>
                  <a:path w="36833" h="15077" extrusionOk="0">
                    <a:moveTo>
                      <a:pt x="7258" y="0"/>
                    </a:moveTo>
                    <a:cubicBezTo>
                      <a:pt x="7035" y="0"/>
                      <a:pt x="6858" y="16"/>
                      <a:pt x="6760" y="16"/>
                    </a:cubicBezTo>
                    <a:cubicBezTo>
                      <a:pt x="5976" y="114"/>
                      <a:pt x="5439" y="357"/>
                      <a:pt x="5094" y="553"/>
                    </a:cubicBezTo>
                    <a:cubicBezTo>
                      <a:pt x="4996" y="1094"/>
                      <a:pt x="4800" y="2171"/>
                      <a:pt x="3970" y="3249"/>
                    </a:cubicBezTo>
                    <a:cubicBezTo>
                      <a:pt x="2892" y="4620"/>
                      <a:pt x="1521" y="5110"/>
                      <a:pt x="1031" y="5255"/>
                    </a:cubicBezTo>
                    <a:cubicBezTo>
                      <a:pt x="882" y="5353"/>
                      <a:pt x="0" y="6286"/>
                      <a:pt x="149" y="7657"/>
                    </a:cubicBezTo>
                    <a:cubicBezTo>
                      <a:pt x="294" y="8879"/>
                      <a:pt x="1129" y="9565"/>
                      <a:pt x="1274" y="9663"/>
                    </a:cubicBezTo>
                    <a:cubicBezTo>
                      <a:pt x="5047" y="11575"/>
                      <a:pt x="8182" y="12112"/>
                      <a:pt x="10384" y="12261"/>
                    </a:cubicBezTo>
                    <a:cubicBezTo>
                      <a:pt x="12688" y="12457"/>
                      <a:pt x="12982" y="12261"/>
                      <a:pt x="15431" y="12555"/>
                    </a:cubicBezTo>
                    <a:cubicBezTo>
                      <a:pt x="18319" y="12896"/>
                      <a:pt x="23021" y="14416"/>
                      <a:pt x="24882" y="14808"/>
                    </a:cubicBezTo>
                    <a:cubicBezTo>
                      <a:pt x="25589" y="14969"/>
                      <a:pt x="26406" y="15077"/>
                      <a:pt x="27341" y="15077"/>
                    </a:cubicBezTo>
                    <a:cubicBezTo>
                      <a:pt x="29258" y="15077"/>
                      <a:pt x="31668" y="14623"/>
                      <a:pt x="34631" y="13241"/>
                    </a:cubicBezTo>
                    <a:cubicBezTo>
                      <a:pt x="35070" y="12653"/>
                      <a:pt x="35806" y="11673"/>
                      <a:pt x="36198" y="10204"/>
                    </a:cubicBezTo>
                    <a:cubicBezTo>
                      <a:pt x="36833" y="7704"/>
                      <a:pt x="35951" y="5647"/>
                      <a:pt x="35657" y="5012"/>
                    </a:cubicBezTo>
                    <a:cubicBezTo>
                      <a:pt x="31496" y="4816"/>
                      <a:pt x="28165" y="4816"/>
                      <a:pt x="25861" y="4816"/>
                    </a:cubicBezTo>
                    <a:cubicBezTo>
                      <a:pt x="25180" y="4827"/>
                      <a:pt x="24390" y="4839"/>
                      <a:pt x="23535" y="4839"/>
                    </a:cubicBezTo>
                    <a:cubicBezTo>
                      <a:pt x="20525" y="4839"/>
                      <a:pt x="16708" y="4680"/>
                      <a:pt x="13961" y="3688"/>
                    </a:cubicBezTo>
                    <a:cubicBezTo>
                      <a:pt x="12049" y="3002"/>
                      <a:pt x="11070" y="2661"/>
                      <a:pt x="10286" y="1779"/>
                    </a:cubicBezTo>
                    <a:cubicBezTo>
                      <a:pt x="9796" y="1239"/>
                      <a:pt x="9404" y="553"/>
                      <a:pt x="8476" y="212"/>
                    </a:cubicBezTo>
                    <a:cubicBezTo>
                      <a:pt x="8034" y="36"/>
                      <a:pt x="7593" y="0"/>
                      <a:pt x="7258"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49" name="Google Shape;1349;p49"/>
              <p:cNvSpPr/>
              <p:nvPr/>
            </p:nvSpPr>
            <p:spPr>
              <a:xfrm>
                <a:off x="5941212" y="2593743"/>
                <a:ext cx="214123" cy="121410"/>
              </a:xfrm>
              <a:custGeom>
                <a:avLst/>
                <a:gdLst/>
                <a:ahLst/>
                <a:cxnLst/>
                <a:rect l="l" t="t" r="r" b="b"/>
                <a:pathLst>
                  <a:path w="6760" h="3833" extrusionOk="0">
                    <a:moveTo>
                      <a:pt x="322" y="0"/>
                    </a:moveTo>
                    <a:cubicBezTo>
                      <a:pt x="217" y="0"/>
                      <a:pt x="110" y="4"/>
                      <a:pt x="0" y="12"/>
                    </a:cubicBezTo>
                    <a:lnTo>
                      <a:pt x="51" y="306"/>
                    </a:lnTo>
                    <a:cubicBezTo>
                      <a:pt x="184" y="294"/>
                      <a:pt x="317" y="289"/>
                      <a:pt x="449" y="289"/>
                    </a:cubicBezTo>
                    <a:cubicBezTo>
                      <a:pt x="850" y="289"/>
                      <a:pt x="1238" y="343"/>
                      <a:pt x="1568" y="455"/>
                    </a:cubicBezTo>
                    <a:cubicBezTo>
                      <a:pt x="2304" y="749"/>
                      <a:pt x="2696" y="1188"/>
                      <a:pt x="3037" y="1678"/>
                    </a:cubicBezTo>
                    <a:cubicBezTo>
                      <a:pt x="3135" y="1776"/>
                      <a:pt x="3233" y="1873"/>
                      <a:pt x="3331" y="2022"/>
                    </a:cubicBezTo>
                    <a:cubicBezTo>
                      <a:pt x="4166" y="2904"/>
                      <a:pt x="5094" y="3245"/>
                      <a:pt x="6713" y="3833"/>
                    </a:cubicBezTo>
                    <a:lnTo>
                      <a:pt x="6760" y="3590"/>
                    </a:lnTo>
                    <a:cubicBezTo>
                      <a:pt x="5192" y="3002"/>
                      <a:pt x="4311" y="2657"/>
                      <a:pt x="3527" y="1826"/>
                    </a:cubicBezTo>
                    <a:cubicBezTo>
                      <a:pt x="3429" y="1728"/>
                      <a:pt x="3331" y="1631"/>
                      <a:pt x="3233" y="1482"/>
                    </a:cubicBezTo>
                    <a:cubicBezTo>
                      <a:pt x="2892" y="1043"/>
                      <a:pt x="2449" y="502"/>
                      <a:pt x="1666" y="208"/>
                    </a:cubicBezTo>
                    <a:cubicBezTo>
                      <a:pt x="1260" y="88"/>
                      <a:pt x="823" y="0"/>
                      <a:pt x="3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50" name="Google Shape;1350;p49"/>
              <p:cNvSpPr/>
              <p:nvPr/>
            </p:nvSpPr>
            <p:spPr>
              <a:xfrm>
                <a:off x="5822081" y="2525325"/>
                <a:ext cx="576897" cy="498913"/>
              </a:xfrm>
              <a:custGeom>
                <a:avLst/>
                <a:gdLst/>
                <a:ahLst/>
                <a:cxnLst/>
                <a:rect l="l" t="t" r="r" b="b"/>
                <a:pathLst>
                  <a:path w="18213" h="15751" extrusionOk="0">
                    <a:moveTo>
                      <a:pt x="16150" y="1331"/>
                    </a:moveTo>
                    <a:cubicBezTo>
                      <a:pt x="16049" y="2089"/>
                      <a:pt x="15810" y="2517"/>
                      <a:pt x="15810" y="2517"/>
                    </a:cubicBezTo>
                    <a:cubicBezTo>
                      <a:pt x="15810" y="2517"/>
                      <a:pt x="16055" y="1931"/>
                      <a:pt x="16150" y="1331"/>
                    </a:cubicBezTo>
                    <a:close/>
                    <a:moveTo>
                      <a:pt x="16572" y="0"/>
                    </a:moveTo>
                    <a:cubicBezTo>
                      <a:pt x="16525" y="0"/>
                      <a:pt x="16483" y="6"/>
                      <a:pt x="16449" y="17"/>
                    </a:cubicBezTo>
                    <a:cubicBezTo>
                      <a:pt x="16224" y="153"/>
                      <a:pt x="16247" y="492"/>
                      <a:pt x="16178" y="1108"/>
                    </a:cubicBezTo>
                    <a:lnTo>
                      <a:pt x="16178" y="1108"/>
                    </a:lnTo>
                    <a:cubicBezTo>
                      <a:pt x="16209" y="745"/>
                      <a:pt x="16166" y="403"/>
                      <a:pt x="15959" y="213"/>
                    </a:cubicBezTo>
                    <a:cubicBezTo>
                      <a:pt x="15854" y="144"/>
                      <a:pt x="15725" y="75"/>
                      <a:pt x="15590" y="75"/>
                    </a:cubicBezTo>
                    <a:cubicBezTo>
                      <a:pt x="15533" y="75"/>
                      <a:pt x="15476" y="86"/>
                      <a:pt x="15419" y="115"/>
                    </a:cubicBezTo>
                    <a:cubicBezTo>
                      <a:pt x="15125" y="264"/>
                      <a:pt x="15274" y="852"/>
                      <a:pt x="15125" y="1733"/>
                    </a:cubicBezTo>
                    <a:cubicBezTo>
                      <a:pt x="14980" y="2564"/>
                      <a:pt x="14635" y="3446"/>
                      <a:pt x="14294" y="3446"/>
                    </a:cubicBezTo>
                    <a:cubicBezTo>
                      <a:pt x="14000" y="3446"/>
                      <a:pt x="13902" y="2368"/>
                      <a:pt x="13459" y="2368"/>
                    </a:cubicBezTo>
                    <a:cubicBezTo>
                      <a:pt x="13433" y="2362"/>
                      <a:pt x="13408" y="2359"/>
                      <a:pt x="13384" y="2359"/>
                    </a:cubicBezTo>
                    <a:cubicBezTo>
                      <a:pt x="13226" y="2359"/>
                      <a:pt x="13105" y="2479"/>
                      <a:pt x="13021" y="2564"/>
                    </a:cubicBezTo>
                    <a:cubicBezTo>
                      <a:pt x="12676" y="3152"/>
                      <a:pt x="14047" y="4476"/>
                      <a:pt x="14196" y="4621"/>
                    </a:cubicBezTo>
                    <a:cubicBezTo>
                      <a:pt x="13166" y="6091"/>
                      <a:pt x="12088" y="7560"/>
                      <a:pt x="10963" y="9080"/>
                    </a:cubicBezTo>
                    <a:cubicBezTo>
                      <a:pt x="10227" y="10009"/>
                      <a:pt x="9494" y="10942"/>
                      <a:pt x="8808" y="11870"/>
                    </a:cubicBezTo>
                    <a:cubicBezTo>
                      <a:pt x="8575" y="11886"/>
                      <a:pt x="8302" y="11902"/>
                      <a:pt x="7998" y="11902"/>
                    </a:cubicBezTo>
                    <a:cubicBezTo>
                      <a:pt x="7344" y="11902"/>
                      <a:pt x="6543" y="11829"/>
                      <a:pt x="5674" y="11529"/>
                    </a:cubicBezTo>
                    <a:cubicBezTo>
                      <a:pt x="3765" y="10908"/>
                      <a:pt x="2942" y="9725"/>
                      <a:pt x="1896" y="9725"/>
                    </a:cubicBezTo>
                    <a:cubicBezTo>
                      <a:pt x="1787" y="9725"/>
                      <a:pt x="1675" y="9738"/>
                      <a:pt x="1559" y="9766"/>
                    </a:cubicBezTo>
                    <a:cubicBezTo>
                      <a:pt x="823" y="9962"/>
                      <a:pt x="90" y="10746"/>
                      <a:pt x="39" y="11529"/>
                    </a:cubicBezTo>
                    <a:cubicBezTo>
                      <a:pt x="0" y="13270"/>
                      <a:pt x="3646" y="15751"/>
                      <a:pt x="7235" y="15751"/>
                    </a:cubicBezTo>
                    <a:cubicBezTo>
                      <a:pt x="7985" y="15751"/>
                      <a:pt x="8732" y="15642"/>
                      <a:pt x="9443" y="15397"/>
                    </a:cubicBezTo>
                    <a:cubicBezTo>
                      <a:pt x="11453" y="14711"/>
                      <a:pt x="12629" y="13144"/>
                      <a:pt x="13510" y="11921"/>
                    </a:cubicBezTo>
                    <a:cubicBezTo>
                      <a:pt x="15517" y="9225"/>
                      <a:pt x="16006" y="6435"/>
                      <a:pt x="16155" y="5013"/>
                    </a:cubicBezTo>
                    <a:cubicBezTo>
                      <a:pt x="16790" y="4378"/>
                      <a:pt x="18212" y="2956"/>
                      <a:pt x="17918" y="2419"/>
                    </a:cubicBezTo>
                    <a:cubicBezTo>
                      <a:pt x="17868" y="2419"/>
                      <a:pt x="17821" y="2270"/>
                      <a:pt x="17672" y="2270"/>
                    </a:cubicBezTo>
                    <a:cubicBezTo>
                      <a:pt x="17652" y="2265"/>
                      <a:pt x="17632" y="2263"/>
                      <a:pt x="17612" y="2263"/>
                    </a:cubicBezTo>
                    <a:cubicBezTo>
                      <a:pt x="17526" y="2263"/>
                      <a:pt x="17436" y="2307"/>
                      <a:pt x="17349" y="2374"/>
                    </a:cubicBezTo>
                    <a:lnTo>
                      <a:pt x="17349" y="2374"/>
                    </a:lnTo>
                    <a:cubicBezTo>
                      <a:pt x="17661" y="1913"/>
                      <a:pt x="17954" y="1357"/>
                      <a:pt x="17770" y="1095"/>
                    </a:cubicBezTo>
                    <a:cubicBezTo>
                      <a:pt x="17698" y="1023"/>
                      <a:pt x="17548" y="978"/>
                      <a:pt x="17414" y="978"/>
                    </a:cubicBezTo>
                    <a:cubicBezTo>
                      <a:pt x="17366" y="978"/>
                      <a:pt x="17319" y="984"/>
                      <a:pt x="17280" y="997"/>
                    </a:cubicBezTo>
                    <a:cubicBezTo>
                      <a:pt x="16986" y="1095"/>
                      <a:pt x="16986" y="1487"/>
                      <a:pt x="16594" y="2223"/>
                    </a:cubicBezTo>
                    <a:cubicBezTo>
                      <a:pt x="16415" y="2534"/>
                      <a:pt x="16279" y="2767"/>
                      <a:pt x="16256" y="2767"/>
                    </a:cubicBezTo>
                    <a:cubicBezTo>
                      <a:pt x="16254" y="2767"/>
                      <a:pt x="16253" y="2764"/>
                      <a:pt x="16253" y="2760"/>
                    </a:cubicBezTo>
                    <a:cubicBezTo>
                      <a:pt x="16202" y="2760"/>
                      <a:pt x="16547" y="2270"/>
                      <a:pt x="16841" y="1537"/>
                    </a:cubicBezTo>
                    <a:cubicBezTo>
                      <a:pt x="17084" y="899"/>
                      <a:pt x="17233" y="460"/>
                      <a:pt x="17037" y="213"/>
                    </a:cubicBezTo>
                    <a:cubicBezTo>
                      <a:pt x="16923" y="63"/>
                      <a:pt x="16724" y="0"/>
                      <a:pt x="16572" y="0"/>
                    </a:cubicBezTo>
                    <a:close/>
                  </a:path>
                </a:pathLst>
              </a:custGeom>
              <a:solidFill>
                <a:srgbClr val="B67E6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51" name="Google Shape;1351;p49"/>
              <p:cNvSpPr/>
              <p:nvPr/>
            </p:nvSpPr>
            <p:spPr>
              <a:xfrm>
                <a:off x="5818724" y="2520890"/>
                <a:ext cx="586463" cy="507655"/>
              </a:xfrm>
              <a:custGeom>
                <a:avLst/>
                <a:gdLst/>
                <a:ahLst/>
                <a:cxnLst/>
                <a:rect l="l" t="t" r="r" b="b"/>
                <a:pathLst>
                  <a:path w="18515" h="16027" extrusionOk="0">
                    <a:moveTo>
                      <a:pt x="16699" y="286"/>
                    </a:moveTo>
                    <a:cubicBezTo>
                      <a:pt x="16799" y="286"/>
                      <a:pt x="16922" y="332"/>
                      <a:pt x="16994" y="404"/>
                    </a:cubicBezTo>
                    <a:cubicBezTo>
                      <a:pt x="17190" y="600"/>
                      <a:pt x="16994" y="1090"/>
                      <a:pt x="16798" y="1627"/>
                    </a:cubicBezTo>
                    <a:cubicBezTo>
                      <a:pt x="16602" y="2116"/>
                      <a:pt x="16406" y="2508"/>
                      <a:pt x="16308" y="2704"/>
                    </a:cubicBezTo>
                    <a:cubicBezTo>
                      <a:pt x="16210" y="2853"/>
                      <a:pt x="16163" y="2951"/>
                      <a:pt x="16261" y="3049"/>
                    </a:cubicBezTo>
                    <a:lnTo>
                      <a:pt x="16359" y="3049"/>
                    </a:lnTo>
                    <a:cubicBezTo>
                      <a:pt x="16504" y="2998"/>
                      <a:pt x="16798" y="2508"/>
                      <a:pt x="16798" y="2461"/>
                    </a:cubicBezTo>
                    <a:cubicBezTo>
                      <a:pt x="16994" y="2116"/>
                      <a:pt x="17092" y="1873"/>
                      <a:pt x="17190" y="1677"/>
                    </a:cubicBezTo>
                    <a:cubicBezTo>
                      <a:pt x="17288" y="1384"/>
                      <a:pt x="17339" y="1286"/>
                      <a:pt x="17437" y="1235"/>
                    </a:cubicBezTo>
                    <a:cubicBezTo>
                      <a:pt x="17463" y="1222"/>
                      <a:pt x="17492" y="1216"/>
                      <a:pt x="17523" y="1216"/>
                    </a:cubicBezTo>
                    <a:cubicBezTo>
                      <a:pt x="17609" y="1216"/>
                      <a:pt x="17706" y="1261"/>
                      <a:pt x="17778" y="1333"/>
                    </a:cubicBezTo>
                    <a:cubicBezTo>
                      <a:pt x="17876" y="1482"/>
                      <a:pt x="17633" y="1971"/>
                      <a:pt x="17386" y="2410"/>
                    </a:cubicBezTo>
                    <a:cubicBezTo>
                      <a:pt x="17045" y="2704"/>
                      <a:pt x="16798" y="3194"/>
                      <a:pt x="16798" y="3194"/>
                    </a:cubicBezTo>
                    <a:lnTo>
                      <a:pt x="16751" y="3292"/>
                    </a:lnTo>
                    <a:lnTo>
                      <a:pt x="16896" y="3441"/>
                    </a:lnTo>
                    <a:lnTo>
                      <a:pt x="16994" y="3343"/>
                    </a:lnTo>
                    <a:cubicBezTo>
                      <a:pt x="16994" y="3343"/>
                      <a:pt x="17288" y="2998"/>
                      <a:pt x="17582" y="2606"/>
                    </a:cubicBezTo>
                    <a:cubicBezTo>
                      <a:pt x="17633" y="2559"/>
                      <a:pt x="17680" y="2508"/>
                      <a:pt x="17731" y="2508"/>
                    </a:cubicBezTo>
                    <a:cubicBezTo>
                      <a:pt x="17829" y="2508"/>
                      <a:pt x="17876" y="2606"/>
                      <a:pt x="17876" y="2657"/>
                    </a:cubicBezTo>
                    <a:cubicBezTo>
                      <a:pt x="18024" y="2853"/>
                      <a:pt x="17633" y="3637"/>
                      <a:pt x="16163" y="5055"/>
                    </a:cubicBezTo>
                    <a:lnTo>
                      <a:pt x="16112" y="5106"/>
                    </a:lnTo>
                    <a:lnTo>
                      <a:pt x="16112" y="5153"/>
                    </a:lnTo>
                    <a:cubicBezTo>
                      <a:pt x="15869" y="7653"/>
                      <a:pt x="14988" y="10051"/>
                      <a:pt x="13518" y="12010"/>
                    </a:cubicBezTo>
                    <a:cubicBezTo>
                      <a:pt x="12637" y="13237"/>
                      <a:pt x="11508" y="14753"/>
                      <a:pt x="9502" y="15439"/>
                    </a:cubicBezTo>
                    <a:cubicBezTo>
                      <a:pt x="8819" y="15667"/>
                      <a:pt x="8103" y="15767"/>
                      <a:pt x="7385" y="15767"/>
                    </a:cubicBezTo>
                    <a:cubicBezTo>
                      <a:pt x="5326" y="15767"/>
                      <a:pt x="3254" y="14939"/>
                      <a:pt x="1908" y="13922"/>
                    </a:cubicBezTo>
                    <a:cubicBezTo>
                      <a:pt x="882" y="13186"/>
                      <a:pt x="243" y="12304"/>
                      <a:pt x="294" y="11669"/>
                    </a:cubicBezTo>
                    <a:cubicBezTo>
                      <a:pt x="294" y="10984"/>
                      <a:pt x="980" y="10200"/>
                      <a:pt x="1712" y="10004"/>
                    </a:cubicBezTo>
                    <a:lnTo>
                      <a:pt x="2006" y="10004"/>
                    </a:lnTo>
                    <a:cubicBezTo>
                      <a:pt x="2496" y="10004"/>
                      <a:pt x="2986" y="10298"/>
                      <a:pt x="3574" y="10690"/>
                    </a:cubicBezTo>
                    <a:cubicBezTo>
                      <a:pt x="4114" y="11031"/>
                      <a:pt x="4800" y="11473"/>
                      <a:pt x="5729" y="11814"/>
                    </a:cubicBezTo>
                    <a:cubicBezTo>
                      <a:pt x="6505" y="12047"/>
                      <a:pt x="7343" y="12189"/>
                      <a:pt x="8220" y="12189"/>
                    </a:cubicBezTo>
                    <a:cubicBezTo>
                      <a:pt x="8449" y="12189"/>
                      <a:pt x="8680" y="12179"/>
                      <a:pt x="8914" y="12159"/>
                    </a:cubicBezTo>
                    <a:lnTo>
                      <a:pt x="8961" y="12159"/>
                    </a:lnTo>
                    <a:lnTo>
                      <a:pt x="9012" y="12108"/>
                    </a:lnTo>
                    <a:cubicBezTo>
                      <a:pt x="9745" y="11179"/>
                      <a:pt x="10431" y="10200"/>
                      <a:pt x="11167" y="9267"/>
                    </a:cubicBezTo>
                    <a:cubicBezTo>
                      <a:pt x="12245" y="7798"/>
                      <a:pt x="13369" y="6329"/>
                      <a:pt x="14400" y="4812"/>
                    </a:cubicBezTo>
                    <a:lnTo>
                      <a:pt x="14447" y="4714"/>
                    </a:lnTo>
                    <a:lnTo>
                      <a:pt x="14400" y="4663"/>
                    </a:lnTo>
                    <a:cubicBezTo>
                      <a:pt x="13812" y="4076"/>
                      <a:pt x="13029" y="3147"/>
                      <a:pt x="13224" y="2802"/>
                    </a:cubicBezTo>
                    <a:cubicBezTo>
                      <a:pt x="13272" y="2704"/>
                      <a:pt x="13420" y="2606"/>
                      <a:pt x="13518" y="2606"/>
                    </a:cubicBezTo>
                    <a:cubicBezTo>
                      <a:pt x="13714" y="2657"/>
                      <a:pt x="13859" y="2900"/>
                      <a:pt x="13957" y="3147"/>
                    </a:cubicBezTo>
                    <a:cubicBezTo>
                      <a:pt x="14055" y="3441"/>
                      <a:pt x="14204" y="3684"/>
                      <a:pt x="14400" y="3735"/>
                    </a:cubicBezTo>
                    <a:cubicBezTo>
                      <a:pt x="14890" y="3735"/>
                      <a:pt x="15231" y="2606"/>
                      <a:pt x="15380" y="1920"/>
                    </a:cubicBezTo>
                    <a:cubicBezTo>
                      <a:pt x="15427" y="1580"/>
                      <a:pt x="15427" y="1235"/>
                      <a:pt x="15478" y="1039"/>
                    </a:cubicBezTo>
                    <a:cubicBezTo>
                      <a:pt x="15478" y="698"/>
                      <a:pt x="15478" y="404"/>
                      <a:pt x="15623" y="353"/>
                    </a:cubicBezTo>
                    <a:cubicBezTo>
                      <a:pt x="15636" y="341"/>
                      <a:pt x="15660" y="335"/>
                      <a:pt x="15689" y="335"/>
                    </a:cubicBezTo>
                    <a:cubicBezTo>
                      <a:pt x="15771" y="335"/>
                      <a:pt x="15895" y="379"/>
                      <a:pt x="15967" y="451"/>
                    </a:cubicBezTo>
                    <a:cubicBezTo>
                      <a:pt x="16163" y="647"/>
                      <a:pt x="16308" y="1137"/>
                      <a:pt x="15818" y="2508"/>
                    </a:cubicBezTo>
                    <a:cubicBezTo>
                      <a:pt x="15771" y="2657"/>
                      <a:pt x="15771" y="2657"/>
                      <a:pt x="15818" y="2704"/>
                    </a:cubicBezTo>
                    <a:lnTo>
                      <a:pt x="15818" y="2755"/>
                    </a:lnTo>
                    <a:lnTo>
                      <a:pt x="15916" y="2802"/>
                    </a:lnTo>
                    <a:lnTo>
                      <a:pt x="15967" y="2755"/>
                    </a:lnTo>
                    <a:cubicBezTo>
                      <a:pt x="16065" y="2704"/>
                      <a:pt x="16308" y="2116"/>
                      <a:pt x="16406" y="1482"/>
                    </a:cubicBezTo>
                    <a:cubicBezTo>
                      <a:pt x="16457" y="1235"/>
                      <a:pt x="16457" y="992"/>
                      <a:pt x="16457" y="843"/>
                    </a:cubicBezTo>
                    <a:cubicBezTo>
                      <a:pt x="16504" y="502"/>
                      <a:pt x="16504" y="353"/>
                      <a:pt x="16602" y="306"/>
                    </a:cubicBezTo>
                    <a:cubicBezTo>
                      <a:pt x="16629" y="292"/>
                      <a:pt x="16662" y="286"/>
                      <a:pt x="16699" y="286"/>
                    </a:cubicBezTo>
                    <a:close/>
                    <a:moveTo>
                      <a:pt x="16722" y="0"/>
                    </a:moveTo>
                    <a:cubicBezTo>
                      <a:pt x="16648" y="0"/>
                      <a:pt x="16574" y="18"/>
                      <a:pt x="16504" y="59"/>
                    </a:cubicBezTo>
                    <a:cubicBezTo>
                      <a:pt x="16359" y="110"/>
                      <a:pt x="16308" y="255"/>
                      <a:pt x="16261" y="404"/>
                    </a:cubicBezTo>
                    <a:cubicBezTo>
                      <a:pt x="16210" y="353"/>
                      <a:pt x="16163" y="306"/>
                      <a:pt x="16163" y="255"/>
                    </a:cubicBezTo>
                    <a:cubicBezTo>
                      <a:pt x="16035" y="160"/>
                      <a:pt x="15886" y="86"/>
                      <a:pt x="15730" y="86"/>
                    </a:cubicBezTo>
                    <a:cubicBezTo>
                      <a:pt x="15647" y="86"/>
                      <a:pt x="15562" y="107"/>
                      <a:pt x="15478" y="157"/>
                    </a:cubicBezTo>
                    <a:cubicBezTo>
                      <a:pt x="15231" y="255"/>
                      <a:pt x="15231" y="549"/>
                      <a:pt x="15184" y="992"/>
                    </a:cubicBezTo>
                    <a:cubicBezTo>
                      <a:pt x="15184" y="1235"/>
                      <a:pt x="15184" y="1529"/>
                      <a:pt x="15133" y="1873"/>
                    </a:cubicBezTo>
                    <a:cubicBezTo>
                      <a:pt x="14937" y="2755"/>
                      <a:pt x="14596" y="3441"/>
                      <a:pt x="14400" y="3441"/>
                    </a:cubicBezTo>
                    <a:cubicBezTo>
                      <a:pt x="14349" y="3441"/>
                      <a:pt x="14251" y="3194"/>
                      <a:pt x="14204" y="3049"/>
                    </a:cubicBezTo>
                    <a:cubicBezTo>
                      <a:pt x="14055" y="2755"/>
                      <a:pt x="13910" y="2410"/>
                      <a:pt x="13565" y="2363"/>
                    </a:cubicBezTo>
                    <a:cubicBezTo>
                      <a:pt x="13539" y="2358"/>
                      <a:pt x="13512" y="2355"/>
                      <a:pt x="13487" y="2355"/>
                    </a:cubicBezTo>
                    <a:cubicBezTo>
                      <a:pt x="13280" y="2355"/>
                      <a:pt x="13116" y="2525"/>
                      <a:pt x="13029" y="2657"/>
                    </a:cubicBezTo>
                    <a:cubicBezTo>
                      <a:pt x="12684" y="3245"/>
                      <a:pt x="13663" y="4322"/>
                      <a:pt x="14106" y="4761"/>
                    </a:cubicBezTo>
                    <a:cubicBezTo>
                      <a:pt x="13076" y="6231"/>
                      <a:pt x="12049" y="7700"/>
                      <a:pt x="10971" y="9122"/>
                    </a:cubicBezTo>
                    <a:cubicBezTo>
                      <a:pt x="10235" y="10051"/>
                      <a:pt x="9549" y="10984"/>
                      <a:pt x="8816" y="11912"/>
                    </a:cubicBezTo>
                    <a:cubicBezTo>
                      <a:pt x="8649" y="11920"/>
                      <a:pt x="8482" y="11925"/>
                      <a:pt x="8315" y="11925"/>
                    </a:cubicBezTo>
                    <a:cubicBezTo>
                      <a:pt x="7455" y="11925"/>
                      <a:pt x="6608" y="11809"/>
                      <a:pt x="5827" y="11520"/>
                    </a:cubicBezTo>
                    <a:cubicBezTo>
                      <a:pt x="4898" y="11227"/>
                      <a:pt x="4259" y="10835"/>
                      <a:pt x="3722" y="10443"/>
                    </a:cubicBezTo>
                    <a:cubicBezTo>
                      <a:pt x="3102" y="10030"/>
                      <a:pt x="2587" y="9723"/>
                      <a:pt x="2003" y="9723"/>
                    </a:cubicBezTo>
                    <a:cubicBezTo>
                      <a:pt x="1893" y="9723"/>
                      <a:pt x="1781" y="9734"/>
                      <a:pt x="1665" y="9757"/>
                    </a:cubicBezTo>
                    <a:cubicBezTo>
                      <a:pt x="784" y="9953"/>
                      <a:pt x="47" y="10835"/>
                      <a:pt x="47" y="11669"/>
                    </a:cubicBezTo>
                    <a:cubicBezTo>
                      <a:pt x="0" y="12402"/>
                      <a:pt x="635" y="13335"/>
                      <a:pt x="1763" y="14165"/>
                    </a:cubicBezTo>
                    <a:cubicBezTo>
                      <a:pt x="3182" y="15196"/>
                      <a:pt x="5239" y="16027"/>
                      <a:pt x="7347" y="16027"/>
                    </a:cubicBezTo>
                    <a:cubicBezTo>
                      <a:pt x="8131" y="16027"/>
                      <a:pt x="8863" y="15929"/>
                      <a:pt x="9600" y="15686"/>
                    </a:cubicBezTo>
                    <a:cubicBezTo>
                      <a:pt x="11657" y="15000"/>
                      <a:pt x="12782" y="13433"/>
                      <a:pt x="13714" y="12159"/>
                    </a:cubicBezTo>
                    <a:cubicBezTo>
                      <a:pt x="15184" y="10149"/>
                      <a:pt x="16112" y="7751"/>
                      <a:pt x="16359" y="5204"/>
                    </a:cubicBezTo>
                    <a:cubicBezTo>
                      <a:pt x="18514" y="3147"/>
                      <a:pt x="18220" y="2657"/>
                      <a:pt x="18122" y="2508"/>
                    </a:cubicBezTo>
                    <a:cubicBezTo>
                      <a:pt x="18071" y="2461"/>
                      <a:pt x="17974" y="2312"/>
                      <a:pt x="17778" y="2265"/>
                    </a:cubicBezTo>
                    <a:cubicBezTo>
                      <a:pt x="17974" y="1822"/>
                      <a:pt x="18169" y="1431"/>
                      <a:pt x="17974" y="1188"/>
                    </a:cubicBezTo>
                    <a:cubicBezTo>
                      <a:pt x="17863" y="1038"/>
                      <a:pt x="17666" y="973"/>
                      <a:pt x="17492" y="973"/>
                    </a:cubicBezTo>
                    <a:cubicBezTo>
                      <a:pt x="17438" y="973"/>
                      <a:pt x="17385" y="980"/>
                      <a:pt x="17339" y="992"/>
                    </a:cubicBezTo>
                    <a:lnTo>
                      <a:pt x="17288" y="1039"/>
                    </a:lnTo>
                    <a:cubicBezTo>
                      <a:pt x="17386" y="698"/>
                      <a:pt x="17386" y="451"/>
                      <a:pt x="17241" y="255"/>
                    </a:cubicBezTo>
                    <a:cubicBezTo>
                      <a:pt x="17100" y="115"/>
                      <a:pt x="16910" y="0"/>
                      <a:pt x="167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52" name="Google Shape;1352;p49"/>
              <p:cNvSpPr/>
              <p:nvPr/>
            </p:nvSpPr>
            <p:spPr>
              <a:xfrm>
                <a:off x="5711598" y="2769666"/>
                <a:ext cx="217227" cy="232843"/>
              </a:xfrm>
              <a:custGeom>
                <a:avLst/>
                <a:gdLst/>
                <a:ahLst/>
                <a:cxnLst/>
                <a:rect l="l" t="t" r="r" b="b"/>
                <a:pathLst>
                  <a:path w="6858" h="7351" extrusionOk="0">
                    <a:moveTo>
                      <a:pt x="2264" y="0"/>
                    </a:moveTo>
                    <a:cubicBezTo>
                      <a:pt x="1450" y="0"/>
                      <a:pt x="827" y="215"/>
                      <a:pt x="490" y="630"/>
                    </a:cubicBezTo>
                    <a:cubicBezTo>
                      <a:pt x="1" y="1268"/>
                      <a:pt x="196" y="2248"/>
                      <a:pt x="247" y="2542"/>
                    </a:cubicBezTo>
                    <a:cubicBezTo>
                      <a:pt x="490" y="3568"/>
                      <a:pt x="1274" y="4254"/>
                      <a:pt x="2841" y="5579"/>
                    </a:cubicBezTo>
                    <a:cubicBezTo>
                      <a:pt x="3980" y="6557"/>
                      <a:pt x="4835" y="7350"/>
                      <a:pt x="5281" y="7350"/>
                    </a:cubicBezTo>
                    <a:cubicBezTo>
                      <a:pt x="5393" y="7350"/>
                      <a:pt x="5479" y="7301"/>
                      <a:pt x="5537" y="7193"/>
                    </a:cubicBezTo>
                    <a:cubicBezTo>
                      <a:pt x="5831" y="6656"/>
                      <a:pt x="6172" y="5970"/>
                      <a:pt x="6419" y="5089"/>
                    </a:cubicBezTo>
                    <a:cubicBezTo>
                      <a:pt x="6858" y="3666"/>
                      <a:pt x="6858" y="2346"/>
                      <a:pt x="6811" y="1464"/>
                    </a:cubicBezTo>
                    <a:cubicBezTo>
                      <a:pt x="5086" y="471"/>
                      <a:pt x="3466" y="0"/>
                      <a:pt x="2264"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53" name="Google Shape;1353;p49"/>
              <p:cNvSpPr/>
              <p:nvPr/>
            </p:nvSpPr>
            <p:spPr>
              <a:xfrm>
                <a:off x="5821828" y="2798902"/>
                <a:ext cx="113206" cy="203322"/>
              </a:xfrm>
              <a:custGeom>
                <a:avLst/>
                <a:gdLst/>
                <a:ahLst/>
                <a:cxnLst/>
                <a:rect l="l" t="t" r="r" b="b"/>
                <a:pathLst>
                  <a:path w="3574" h="6419" extrusionOk="0">
                    <a:moveTo>
                      <a:pt x="47" y="1"/>
                    </a:moveTo>
                    <a:lnTo>
                      <a:pt x="0" y="247"/>
                    </a:lnTo>
                    <a:lnTo>
                      <a:pt x="3233" y="686"/>
                    </a:lnTo>
                    <a:cubicBezTo>
                      <a:pt x="3280" y="1862"/>
                      <a:pt x="3135" y="3037"/>
                      <a:pt x="2841" y="4166"/>
                    </a:cubicBezTo>
                    <a:cubicBezTo>
                      <a:pt x="2597" y="4844"/>
                      <a:pt x="2307" y="5522"/>
                      <a:pt x="1970" y="6200"/>
                    </a:cubicBezTo>
                    <a:lnTo>
                      <a:pt x="1970" y="6200"/>
                    </a:lnTo>
                    <a:lnTo>
                      <a:pt x="1959" y="6172"/>
                    </a:lnTo>
                    <a:lnTo>
                      <a:pt x="1959" y="6223"/>
                    </a:lnTo>
                    <a:cubicBezTo>
                      <a:pt x="1963" y="6215"/>
                      <a:pt x="1967" y="6208"/>
                      <a:pt x="1970" y="6200"/>
                    </a:cubicBezTo>
                    <a:lnTo>
                      <a:pt x="1970" y="6200"/>
                    </a:lnTo>
                    <a:lnTo>
                      <a:pt x="2057" y="6419"/>
                    </a:lnTo>
                    <a:cubicBezTo>
                      <a:pt x="2104" y="6419"/>
                      <a:pt x="2155" y="6368"/>
                      <a:pt x="2155" y="6321"/>
                    </a:cubicBezTo>
                    <a:cubicBezTo>
                      <a:pt x="2547" y="5682"/>
                      <a:pt x="2841" y="4949"/>
                      <a:pt x="3084" y="4213"/>
                    </a:cubicBezTo>
                    <a:cubicBezTo>
                      <a:pt x="3429" y="3037"/>
                      <a:pt x="3574" y="1815"/>
                      <a:pt x="3476" y="541"/>
                    </a:cubicBezTo>
                    <a:lnTo>
                      <a:pt x="3476" y="443"/>
                    </a:lnTo>
                    <a:lnTo>
                      <a:pt x="47" y="1"/>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54" name="Google Shape;1354;p49"/>
              <p:cNvSpPr/>
              <p:nvPr/>
            </p:nvSpPr>
            <p:spPr>
              <a:xfrm>
                <a:off x="6125879" y="2603752"/>
                <a:ext cx="1840032" cy="882909"/>
              </a:xfrm>
              <a:custGeom>
                <a:avLst/>
                <a:gdLst/>
                <a:ahLst/>
                <a:cxnLst/>
                <a:rect l="l" t="t" r="r" b="b"/>
                <a:pathLst>
                  <a:path w="58091" h="27874" extrusionOk="0">
                    <a:moveTo>
                      <a:pt x="44418" y="0"/>
                    </a:moveTo>
                    <a:cubicBezTo>
                      <a:pt x="44306" y="0"/>
                      <a:pt x="44194" y="13"/>
                      <a:pt x="44082" y="41"/>
                    </a:cubicBezTo>
                    <a:cubicBezTo>
                      <a:pt x="42417" y="433"/>
                      <a:pt x="43005" y="3666"/>
                      <a:pt x="41340" y="5574"/>
                    </a:cubicBezTo>
                    <a:cubicBezTo>
                      <a:pt x="40458" y="6579"/>
                      <a:pt x="39178" y="6950"/>
                      <a:pt x="37515" y="6950"/>
                    </a:cubicBezTo>
                    <a:cubicBezTo>
                      <a:pt x="33260" y="6950"/>
                      <a:pt x="26498" y="4527"/>
                      <a:pt x="17485" y="4104"/>
                    </a:cubicBezTo>
                    <a:cubicBezTo>
                      <a:pt x="16606" y="4064"/>
                      <a:pt x="15759" y="4047"/>
                      <a:pt x="14949" y="4047"/>
                    </a:cubicBezTo>
                    <a:cubicBezTo>
                      <a:pt x="11783" y="4047"/>
                      <a:pt x="9159" y="4313"/>
                      <a:pt x="7250" y="4547"/>
                    </a:cubicBezTo>
                    <a:cubicBezTo>
                      <a:pt x="7591" y="4841"/>
                      <a:pt x="7983" y="5378"/>
                      <a:pt x="8034" y="6017"/>
                    </a:cubicBezTo>
                    <a:cubicBezTo>
                      <a:pt x="8081" y="7290"/>
                      <a:pt x="6760" y="8270"/>
                      <a:pt x="6368" y="8563"/>
                    </a:cubicBezTo>
                    <a:cubicBezTo>
                      <a:pt x="2889" y="11353"/>
                      <a:pt x="1" y="23304"/>
                      <a:pt x="3919" y="26490"/>
                    </a:cubicBezTo>
                    <a:cubicBezTo>
                      <a:pt x="5095" y="27419"/>
                      <a:pt x="6662" y="27419"/>
                      <a:pt x="7740" y="27419"/>
                    </a:cubicBezTo>
                    <a:cubicBezTo>
                      <a:pt x="7783" y="27419"/>
                      <a:pt x="7826" y="27420"/>
                      <a:pt x="7868" y="27420"/>
                    </a:cubicBezTo>
                    <a:cubicBezTo>
                      <a:pt x="10895" y="27420"/>
                      <a:pt x="11644" y="25649"/>
                      <a:pt x="14303" y="25217"/>
                    </a:cubicBezTo>
                    <a:cubicBezTo>
                      <a:pt x="14633" y="25163"/>
                      <a:pt x="14942" y="25139"/>
                      <a:pt x="15232" y="25139"/>
                    </a:cubicBezTo>
                    <a:cubicBezTo>
                      <a:pt x="18315" y="25139"/>
                      <a:pt x="19388" y="27873"/>
                      <a:pt x="23035" y="27873"/>
                    </a:cubicBezTo>
                    <a:cubicBezTo>
                      <a:pt x="23173" y="27873"/>
                      <a:pt x="23315" y="27870"/>
                      <a:pt x="23460" y="27861"/>
                    </a:cubicBezTo>
                    <a:cubicBezTo>
                      <a:pt x="27134" y="27716"/>
                      <a:pt x="27740" y="25113"/>
                      <a:pt x="31204" y="25113"/>
                    </a:cubicBezTo>
                    <a:cubicBezTo>
                      <a:pt x="31298" y="25113"/>
                      <a:pt x="31394" y="25115"/>
                      <a:pt x="31493" y="25119"/>
                    </a:cubicBezTo>
                    <a:cubicBezTo>
                      <a:pt x="34467" y="25301"/>
                      <a:pt x="35047" y="27106"/>
                      <a:pt x="37224" y="27106"/>
                    </a:cubicBezTo>
                    <a:cubicBezTo>
                      <a:pt x="37379" y="27106"/>
                      <a:pt x="37542" y="27097"/>
                      <a:pt x="37715" y="27078"/>
                    </a:cubicBezTo>
                    <a:cubicBezTo>
                      <a:pt x="41200" y="26737"/>
                      <a:pt x="41815" y="22766"/>
                      <a:pt x="44615" y="22766"/>
                    </a:cubicBezTo>
                    <a:cubicBezTo>
                      <a:pt x="44649" y="22766"/>
                      <a:pt x="44683" y="22766"/>
                      <a:pt x="44717" y="22768"/>
                    </a:cubicBezTo>
                    <a:cubicBezTo>
                      <a:pt x="47068" y="22815"/>
                      <a:pt x="47315" y="25459"/>
                      <a:pt x="50791" y="26588"/>
                    </a:cubicBezTo>
                    <a:cubicBezTo>
                      <a:pt x="51715" y="26878"/>
                      <a:pt x="52735" y="27019"/>
                      <a:pt x="53695" y="27019"/>
                    </a:cubicBezTo>
                    <a:cubicBezTo>
                      <a:pt x="55480" y="27019"/>
                      <a:pt x="57053" y="26531"/>
                      <a:pt x="57405" y="25608"/>
                    </a:cubicBezTo>
                    <a:cubicBezTo>
                      <a:pt x="58091" y="23990"/>
                      <a:pt x="54317" y="22768"/>
                      <a:pt x="51770" y="18308"/>
                    </a:cubicBezTo>
                    <a:cubicBezTo>
                      <a:pt x="48099" y="11894"/>
                      <a:pt x="51476" y="6553"/>
                      <a:pt x="47021" y="1706"/>
                    </a:cubicBezTo>
                    <a:cubicBezTo>
                      <a:pt x="46532" y="1174"/>
                      <a:pt x="45484" y="0"/>
                      <a:pt x="44418"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55" name="Google Shape;1355;p49"/>
              <p:cNvSpPr/>
              <p:nvPr/>
            </p:nvSpPr>
            <p:spPr>
              <a:xfrm>
                <a:off x="6544785" y="2243797"/>
                <a:ext cx="370756" cy="199426"/>
              </a:xfrm>
              <a:custGeom>
                <a:avLst/>
                <a:gdLst/>
                <a:ahLst/>
                <a:cxnLst/>
                <a:rect l="l" t="t" r="r" b="b"/>
                <a:pathLst>
                  <a:path w="11705" h="6296" extrusionOk="0">
                    <a:moveTo>
                      <a:pt x="8659" y="1"/>
                    </a:moveTo>
                    <a:cubicBezTo>
                      <a:pt x="7826" y="1"/>
                      <a:pt x="6958" y="545"/>
                      <a:pt x="5141" y="1852"/>
                    </a:cubicBezTo>
                    <a:cubicBezTo>
                      <a:pt x="1713" y="4301"/>
                      <a:pt x="0" y="5528"/>
                      <a:pt x="98" y="5821"/>
                    </a:cubicBezTo>
                    <a:cubicBezTo>
                      <a:pt x="219" y="6146"/>
                      <a:pt x="950" y="6296"/>
                      <a:pt x="1989" y="6296"/>
                    </a:cubicBezTo>
                    <a:cubicBezTo>
                      <a:pt x="5186" y="6296"/>
                      <a:pt x="11299" y="4877"/>
                      <a:pt x="11560" y="2734"/>
                    </a:cubicBezTo>
                    <a:cubicBezTo>
                      <a:pt x="11705" y="1609"/>
                      <a:pt x="10384" y="238"/>
                      <a:pt x="9060" y="42"/>
                    </a:cubicBezTo>
                    <a:cubicBezTo>
                      <a:pt x="8924" y="15"/>
                      <a:pt x="8792" y="1"/>
                      <a:pt x="8659" y="1"/>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56" name="Google Shape;1356;p49"/>
              <p:cNvSpPr/>
              <p:nvPr/>
            </p:nvSpPr>
            <p:spPr>
              <a:xfrm>
                <a:off x="6819315" y="3862076"/>
                <a:ext cx="180009" cy="194073"/>
              </a:xfrm>
              <a:custGeom>
                <a:avLst/>
                <a:gdLst/>
                <a:ahLst/>
                <a:cxnLst/>
                <a:rect l="l" t="t" r="r" b="b"/>
                <a:pathLst>
                  <a:path w="5683" h="6127" extrusionOk="0">
                    <a:moveTo>
                      <a:pt x="4180" y="0"/>
                    </a:moveTo>
                    <a:cubicBezTo>
                      <a:pt x="3427" y="0"/>
                      <a:pt x="2460" y="484"/>
                      <a:pt x="2058" y="1211"/>
                    </a:cubicBezTo>
                    <a:cubicBezTo>
                      <a:pt x="1568" y="2093"/>
                      <a:pt x="2207" y="2778"/>
                      <a:pt x="1764" y="3907"/>
                    </a:cubicBezTo>
                    <a:cubicBezTo>
                      <a:pt x="1274" y="5129"/>
                      <a:pt x="1" y="5227"/>
                      <a:pt x="99" y="5619"/>
                    </a:cubicBezTo>
                    <a:cubicBezTo>
                      <a:pt x="164" y="5961"/>
                      <a:pt x="1068" y="6126"/>
                      <a:pt x="2082" y="6126"/>
                    </a:cubicBezTo>
                    <a:cubicBezTo>
                      <a:pt x="3392" y="6126"/>
                      <a:pt x="4886" y="5851"/>
                      <a:pt x="4997" y="5325"/>
                    </a:cubicBezTo>
                    <a:cubicBezTo>
                      <a:pt x="5048" y="5227"/>
                      <a:pt x="4997" y="5129"/>
                      <a:pt x="4997" y="4640"/>
                    </a:cubicBezTo>
                    <a:cubicBezTo>
                      <a:pt x="5048" y="4005"/>
                      <a:pt x="5193" y="3515"/>
                      <a:pt x="5244" y="3366"/>
                    </a:cubicBezTo>
                    <a:cubicBezTo>
                      <a:pt x="5439" y="2633"/>
                      <a:pt x="5682" y="721"/>
                      <a:pt x="4852" y="184"/>
                    </a:cubicBezTo>
                    <a:cubicBezTo>
                      <a:pt x="4675" y="58"/>
                      <a:pt x="4440" y="0"/>
                      <a:pt x="4180" y="0"/>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57" name="Google Shape;1357;p49"/>
              <p:cNvSpPr/>
              <p:nvPr/>
            </p:nvSpPr>
            <p:spPr>
              <a:xfrm>
                <a:off x="6644087" y="4009016"/>
                <a:ext cx="347538" cy="121030"/>
              </a:xfrm>
              <a:custGeom>
                <a:avLst/>
                <a:gdLst/>
                <a:ahLst/>
                <a:cxnLst/>
                <a:rect l="l" t="t" r="r" b="b"/>
                <a:pathLst>
                  <a:path w="10972" h="3821" extrusionOk="0">
                    <a:moveTo>
                      <a:pt x="6759" y="1"/>
                    </a:moveTo>
                    <a:cubicBezTo>
                      <a:pt x="5239" y="737"/>
                      <a:pt x="3965" y="1176"/>
                      <a:pt x="3037" y="1423"/>
                    </a:cubicBezTo>
                    <a:cubicBezTo>
                      <a:pt x="1712" y="1764"/>
                      <a:pt x="537" y="1960"/>
                      <a:pt x="145" y="2794"/>
                    </a:cubicBezTo>
                    <a:cubicBezTo>
                      <a:pt x="0" y="3186"/>
                      <a:pt x="0" y="3527"/>
                      <a:pt x="47" y="3774"/>
                    </a:cubicBezTo>
                    <a:cubicBezTo>
                      <a:pt x="929" y="3774"/>
                      <a:pt x="1861" y="3821"/>
                      <a:pt x="2790" y="3821"/>
                    </a:cubicBezTo>
                    <a:cubicBezTo>
                      <a:pt x="4553" y="3821"/>
                      <a:pt x="6219" y="3774"/>
                      <a:pt x="7786" y="3676"/>
                    </a:cubicBezTo>
                    <a:cubicBezTo>
                      <a:pt x="8276" y="3331"/>
                      <a:pt x="8718" y="2990"/>
                      <a:pt x="9208" y="2645"/>
                    </a:cubicBezTo>
                    <a:lnTo>
                      <a:pt x="9208" y="3676"/>
                    </a:lnTo>
                    <a:cubicBezTo>
                      <a:pt x="9600" y="3676"/>
                      <a:pt x="9941" y="3676"/>
                      <a:pt x="10333" y="3723"/>
                    </a:cubicBezTo>
                    <a:cubicBezTo>
                      <a:pt x="10529" y="3382"/>
                      <a:pt x="10776" y="2841"/>
                      <a:pt x="10874" y="2058"/>
                    </a:cubicBezTo>
                    <a:cubicBezTo>
                      <a:pt x="10971" y="1176"/>
                      <a:pt x="10678" y="490"/>
                      <a:pt x="10580" y="149"/>
                    </a:cubicBezTo>
                    <a:lnTo>
                      <a:pt x="6759" y="1"/>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58" name="Google Shape;1358;p49"/>
              <p:cNvSpPr/>
              <p:nvPr/>
            </p:nvSpPr>
            <p:spPr>
              <a:xfrm>
                <a:off x="6808514" y="2708913"/>
                <a:ext cx="398693" cy="1241185"/>
              </a:xfrm>
              <a:custGeom>
                <a:avLst/>
                <a:gdLst/>
                <a:ahLst/>
                <a:cxnLst/>
                <a:rect l="l" t="t" r="r" b="b"/>
                <a:pathLst>
                  <a:path w="12587" h="39185" extrusionOk="0">
                    <a:moveTo>
                      <a:pt x="7838" y="1"/>
                    </a:moveTo>
                    <a:cubicBezTo>
                      <a:pt x="5878" y="197"/>
                      <a:pt x="3919" y="346"/>
                      <a:pt x="1960" y="541"/>
                    </a:cubicBezTo>
                    <a:cubicBezTo>
                      <a:pt x="930" y="5584"/>
                      <a:pt x="538" y="9797"/>
                      <a:pt x="342" y="12884"/>
                    </a:cubicBezTo>
                    <a:cubicBezTo>
                      <a:pt x="1" y="19103"/>
                      <a:pt x="342" y="23954"/>
                      <a:pt x="734" y="28558"/>
                    </a:cubicBezTo>
                    <a:cubicBezTo>
                      <a:pt x="1078" y="32915"/>
                      <a:pt x="1568" y="36539"/>
                      <a:pt x="1960" y="39086"/>
                    </a:cubicBezTo>
                    <a:cubicBezTo>
                      <a:pt x="3234" y="39137"/>
                      <a:pt x="4507" y="39184"/>
                      <a:pt x="5780" y="39184"/>
                    </a:cubicBezTo>
                    <a:cubicBezTo>
                      <a:pt x="6270" y="38256"/>
                      <a:pt x="6956" y="36786"/>
                      <a:pt x="7348" y="34925"/>
                    </a:cubicBezTo>
                    <a:cubicBezTo>
                      <a:pt x="8276" y="30909"/>
                      <a:pt x="7446" y="28017"/>
                      <a:pt x="7152" y="25176"/>
                    </a:cubicBezTo>
                    <a:cubicBezTo>
                      <a:pt x="6905" y="22433"/>
                      <a:pt x="7101" y="18468"/>
                      <a:pt x="9209" y="13421"/>
                    </a:cubicBezTo>
                    <a:cubicBezTo>
                      <a:pt x="11999" y="9750"/>
                      <a:pt x="12587" y="5439"/>
                      <a:pt x="10725" y="2501"/>
                    </a:cubicBezTo>
                    <a:cubicBezTo>
                      <a:pt x="10287" y="1862"/>
                      <a:pt x="9452" y="835"/>
                      <a:pt x="78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59" name="Google Shape;1359;p49"/>
              <p:cNvSpPr/>
              <p:nvPr/>
            </p:nvSpPr>
            <p:spPr>
              <a:xfrm>
                <a:off x="7017919" y="3862076"/>
                <a:ext cx="178489" cy="194073"/>
              </a:xfrm>
              <a:custGeom>
                <a:avLst/>
                <a:gdLst/>
                <a:ahLst/>
                <a:cxnLst/>
                <a:rect l="l" t="t" r="r" b="b"/>
                <a:pathLst>
                  <a:path w="5635" h="6127" extrusionOk="0">
                    <a:moveTo>
                      <a:pt x="4179" y="0"/>
                    </a:moveTo>
                    <a:cubicBezTo>
                      <a:pt x="3427" y="0"/>
                      <a:pt x="2459" y="484"/>
                      <a:pt x="2057" y="1211"/>
                    </a:cubicBezTo>
                    <a:cubicBezTo>
                      <a:pt x="1568" y="2093"/>
                      <a:pt x="2206" y="2778"/>
                      <a:pt x="1763" y="3907"/>
                    </a:cubicBezTo>
                    <a:cubicBezTo>
                      <a:pt x="1227" y="5129"/>
                      <a:pt x="0" y="5227"/>
                      <a:pt x="51" y="5619"/>
                    </a:cubicBezTo>
                    <a:cubicBezTo>
                      <a:pt x="137" y="5961"/>
                      <a:pt x="1052" y="6126"/>
                      <a:pt x="2073" y="6126"/>
                    </a:cubicBezTo>
                    <a:cubicBezTo>
                      <a:pt x="3391" y="6126"/>
                      <a:pt x="4886" y="5851"/>
                      <a:pt x="4996" y="5325"/>
                    </a:cubicBezTo>
                    <a:cubicBezTo>
                      <a:pt x="5047" y="5227"/>
                      <a:pt x="4949" y="5129"/>
                      <a:pt x="4996" y="4640"/>
                    </a:cubicBezTo>
                    <a:cubicBezTo>
                      <a:pt x="5047" y="4005"/>
                      <a:pt x="5192" y="3515"/>
                      <a:pt x="5243" y="3366"/>
                    </a:cubicBezTo>
                    <a:cubicBezTo>
                      <a:pt x="5439" y="2633"/>
                      <a:pt x="5635" y="721"/>
                      <a:pt x="4851" y="184"/>
                    </a:cubicBezTo>
                    <a:cubicBezTo>
                      <a:pt x="4675" y="58"/>
                      <a:pt x="4440" y="0"/>
                      <a:pt x="4179" y="0"/>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60" name="Google Shape;1360;p49"/>
              <p:cNvSpPr/>
              <p:nvPr/>
            </p:nvSpPr>
            <p:spPr>
              <a:xfrm>
                <a:off x="6841044" y="4009016"/>
                <a:ext cx="347538" cy="121030"/>
              </a:xfrm>
              <a:custGeom>
                <a:avLst/>
                <a:gdLst/>
                <a:ahLst/>
                <a:cxnLst/>
                <a:rect l="l" t="t" r="r" b="b"/>
                <a:pathLst>
                  <a:path w="10972" h="3821" extrusionOk="0">
                    <a:moveTo>
                      <a:pt x="6811" y="1"/>
                    </a:moveTo>
                    <a:cubicBezTo>
                      <a:pt x="5290" y="737"/>
                      <a:pt x="4017" y="1176"/>
                      <a:pt x="3088" y="1423"/>
                    </a:cubicBezTo>
                    <a:cubicBezTo>
                      <a:pt x="1764" y="1764"/>
                      <a:pt x="541" y="1960"/>
                      <a:pt x="149" y="2794"/>
                    </a:cubicBezTo>
                    <a:cubicBezTo>
                      <a:pt x="1" y="3186"/>
                      <a:pt x="51" y="3527"/>
                      <a:pt x="98" y="3774"/>
                    </a:cubicBezTo>
                    <a:cubicBezTo>
                      <a:pt x="980" y="3774"/>
                      <a:pt x="1913" y="3821"/>
                      <a:pt x="2841" y="3821"/>
                    </a:cubicBezTo>
                    <a:cubicBezTo>
                      <a:pt x="4558" y="3821"/>
                      <a:pt x="6223" y="3774"/>
                      <a:pt x="7837" y="3676"/>
                    </a:cubicBezTo>
                    <a:cubicBezTo>
                      <a:pt x="8280" y="3331"/>
                      <a:pt x="8770" y="2990"/>
                      <a:pt x="9209" y="2645"/>
                    </a:cubicBezTo>
                    <a:cubicBezTo>
                      <a:pt x="9260" y="2990"/>
                      <a:pt x="9260" y="3331"/>
                      <a:pt x="9260" y="3676"/>
                    </a:cubicBezTo>
                    <a:cubicBezTo>
                      <a:pt x="9651" y="3676"/>
                      <a:pt x="9992" y="3676"/>
                      <a:pt x="10384" y="3723"/>
                    </a:cubicBezTo>
                    <a:cubicBezTo>
                      <a:pt x="10533" y="3382"/>
                      <a:pt x="10827" y="2841"/>
                      <a:pt x="10925" y="2058"/>
                    </a:cubicBezTo>
                    <a:cubicBezTo>
                      <a:pt x="10972" y="1176"/>
                      <a:pt x="10729" y="490"/>
                      <a:pt x="10580" y="149"/>
                    </a:cubicBezTo>
                    <a:cubicBezTo>
                      <a:pt x="9307" y="99"/>
                      <a:pt x="8084" y="51"/>
                      <a:pt x="68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61" name="Google Shape;1361;p49"/>
              <p:cNvSpPr/>
              <p:nvPr/>
            </p:nvSpPr>
            <p:spPr>
              <a:xfrm>
                <a:off x="6979180" y="2679519"/>
                <a:ext cx="321121" cy="1270579"/>
              </a:xfrm>
              <a:custGeom>
                <a:avLst/>
                <a:gdLst/>
                <a:ahLst/>
                <a:cxnLst/>
                <a:rect l="l" t="t" r="r" b="b"/>
                <a:pathLst>
                  <a:path w="10138" h="40113" extrusionOk="0">
                    <a:moveTo>
                      <a:pt x="5044" y="0"/>
                    </a:moveTo>
                    <a:cubicBezTo>
                      <a:pt x="3378" y="733"/>
                      <a:pt x="1666" y="1469"/>
                      <a:pt x="1" y="2253"/>
                    </a:cubicBezTo>
                    <a:cubicBezTo>
                      <a:pt x="146" y="6955"/>
                      <a:pt x="295" y="10971"/>
                      <a:pt x="490" y="14106"/>
                    </a:cubicBezTo>
                    <a:cubicBezTo>
                      <a:pt x="686" y="17829"/>
                      <a:pt x="929" y="22872"/>
                      <a:pt x="1615" y="29486"/>
                    </a:cubicBezTo>
                    <a:cubicBezTo>
                      <a:pt x="2007" y="33796"/>
                      <a:pt x="2450" y="37420"/>
                      <a:pt x="2791" y="40014"/>
                    </a:cubicBezTo>
                    <a:cubicBezTo>
                      <a:pt x="4064" y="40065"/>
                      <a:pt x="5337" y="40112"/>
                      <a:pt x="6662" y="40112"/>
                    </a:cubicBezTo>
                    <a:cubicBezTo>
                      <a:pt x="7152" y="39184"/>
                      <a:pt x="7786" y="37714"/>
                      <a:pt x="8229" y="35853"/>
                    </a:cubicBezTo>
                    <a:cubicBezTo>
                      <a:pt x="9158" y="31837"/>
                      <a:pt x="8276" y="28945"/>
                      <a:pt x="8033" y="26104"/>
                    </a:cubicBezTo>
                    <a:cubicBezTo>
                      <a:pt x="7837" y="24098"/>
                      <a:pt x="7982" y="22041"/>
                      <a:pt x="8374" y="20031"/>
                    </a:cubicBezTo>
                    <a:cubicBezTo>
                      <a:pt x="8962" y="16947"/>
                      <a:pt x="10137" y="14153"/>
                      <a:pt x="10137" y="10971"/>
                    </a:cubicBezTo>
                    <a:cubicBezTo>
                      <a:pt x="10090" y="7884"/>
                      <a:pt x="9209" y="4800"/>
                      <a:pt x="7297" y="2300"/>
                    </a:cubicBezTo>
                    <a:cubicBezTo>
                      <a:pt x="6611" y="1371"/>
                      <a:pt x="5827" y="588"/>
                      <a:pt x="50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62" name="Google Shape;1362;p49"/>
              <p:cNvSpPr/>
              <p:nvPr/>
            </p:nvSpPr>
            <p:spPr>
              <a:xfrm>
                <a:off x="6980669" y="2935422"/>
                <a:ext cx="107157" cy="1016292"/>
              </a:xfrm>
              <a:custGeom>
                <a:avLst/>
                <a:gdLst/>
                <a:ahLst/>
                <a:cxnLst/>
                <a:rect l="l" t="t" r="r" b="b"/>
                <a:pathLst>
                  <a:path w="3383" h="32085" extrusionOk="0">
                    <a:moveTo>
                      <a:pt x="1" y="1"/>
                    </a:moveTo>
                    <a:lnTo>
                      <a:pt x="295" y="6027"/>
                    </a:lnTo>
                    <a:cubicBezTo>
                      <a:pt x="490" y="9456"/>
                      <a:pt x="784" y="14695"/>
                      <a:pt x="1423" y="21407"/>
                    </a:cubicBezTo>
                    <a:cubicBezTo>
                      <a:pt x="1764" y="24933"/>
                      <a:pt x="2156" y="28507"/>
                      <a:pt x="2646" y="31986"/>
                    </a:cubicBezTo>
                    <a:lnTo>
                      <a:pt x="2646" y="32084"/>
                    </a:lnTo>
                    <a:lnTo>
                      <a:pt x="3331" y="32084"/>
                    </a:lnTo>
                    <a:lnTo>
                      <a:pt x="3382" y="31837"/>
                    </a:lnTo>
                    <a:lnTo>
                      <a:pt x="2892" y="31837"/>
                    </a:lnTo>
                    <a:cubicBezTo>
                      <a:pt x="2403" y="28362"/>
                      <a:pt x="2011" y="24882"/>
                      <a:pt x="1666" y="21407"/>
                    </a:cubicBezTo>
                    <a:cubicBezTo>
                      <a:pt x="1031" y="14648"/>
                      <a:pt x="737" y="9456"/>
                      <a:pt x="541" y="5976"/>
                    </a:cubicBezTo>
                    <a:cubicBezTo>
                      <a:pt x="443" y="4017"/>
                      <a:pt x="345" y="2011"/>
                      <a:pt x="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63" name="Google Shape;1363;p49"/>
              <p:cNvSpPr/>
              <p:nvPr/>
            </p:nvSpPr>
            <p:spPr>
              <a:xfrm>
                <a:off x="6864389" y="1628350"/>
                <a:ext cx="363059" cy="376267"/>
              </a:xfrm>
              <a:custGeom>
                <a:avLst/>
                <a:gdLst/>
                <a:ahLst/>
                <a:cxnLst/>
                <a:rect l="l" t="t" r="r" b="b"/>
                <a:pathLst>
                  <a:path w="11462" h="11879" extrusionOk="0">
                    <a:moveTo>
                      <a:pt x="5387" y="1"/>
                    </a:moveTo>
                    <a:cubicBezTo>
                      <a:pt x="3844" y="1"/>
                      <a:pt x="2288" y="527"/>
                      <a:pt x="1321" y="1643"/>
                    </a:cubicBezTo>
                    <a:cubicBezTo>
                      <a:pt x="0" y="3160"/>
                      <a:pt x="196" y="5170"/>
                      <a:pt x="294" y="5660"/>
                    </a:cubicBezTo>
                    <a:cubicBezTo>
                      <a:pt x="686" y="8547"/>
                      <a:pt x="3527" y="11047"/>
                      <a:pt x="7347" y="11878"/>
                    </a:cubicBezTo>
                    <a:cubicBezTo>
                      <a:pt x="11265" y="8500"/>
                      <a:pt x="11461" y="3552"/>
                      <a:pt x="9306" y="1447"/>
                    </a:cubicBezTo>
                    <a:cubicBezTo>
                      <a:pt x="8387" y="503"/>
                      <a:pt x="6893" y="1"/>
                      <a:pt x="53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64" name="Google Shape;1364;p49"/>
              <p:cNvSpPr/>
              <p:nvPr/>
            </p:nvSpPr>
            <p:spPr>
              <a:xfrm>
                <a:off x="6952763" y="1888244"/>
                <a:ext cx="212634" cy="298569"/>
              </a:xfrm>
              <a:custGeom>
                <a:avLst/>
                <a:gdLst/>
                <a:ahLst/>
                <a:cxnLst/>
                <a:rect l="l" t="t" r="r" b="b"/>
                <a:pathLst>
                  <a:path w="6713" h="9426" extrusionOk="0">
                    <a:moveTo>
                      <a:pt x="4575" y="1"/>
                    </a:moveTo>
                    <a:cubicBezTo>
                      <a:pt x="3966" y="1"/>
                      <a:pt x="2830" y="440"/>
                      <a:pt x="737" y="1812"/>
                    </a:cubicBezTo>
                    <a:cubicBezTo>
                      <a:pt x="835" y="1961"/>
                      <a:pt x="933" y="2353"/>
                      <a:pt x="1031" y="2889"/>
                    </a:cubicBezTo>
                    <a:cubicBezTo>
                      <a:pt x="1078" y="3136"/>
                      <a:pt x="1176" y="3724"/>
                      <a:pt x="1129" y="4555"/>
                    </a:cubicBezTo>
                    <a:cubicBezTo>
                      <a:pt x="1031" y="5977"/>
                      <a:pt x="588" y="7055"/>
                      <a:pt x="392" y="7591"/>
                    </a:cubicBezTo>
                    <a:cubicBezTo>
                      <a:pt x="247" y="7983"/>
                      <a:pt x="98" y="8277"/>
                      <a:pt x="0" y="8473"/>
                    </a:cubicBezTo>
                    <a:cubicBezTo>
                      <a:pt x="541" y="8767"/>
                      <a:pt x="1520" y="9257"/>
                      <a:pt x="2794" y="9406"/>
                    </a:cubicBezTo>
                    <a:cubicBezTo>
                      <a:pt x="2972" y="9419"/>
                      <a:pt x="3147" y="9425"/>
                      <a:pt x="3317" y="9425"/>
                    </a:cubicBezTo>
                    <a:cubicBezTo>
                      <a:pt x="4969" y="9425"/>
                      <a:pt x="6222" y="8833"/>
                      <a:pt x="6712" y="8524"/>
                    </a:cubicBezTo>
                    <a:cubicBezTo>
                      <a:pt x="5976" y="7838"/>
                      <a:pt x="5094" y="6808"/>
                      <a:pt x="4753" y="5389"/>
                    </a:cubicBezTo>
                    <a:cubicBezTo>
                      <a:pt x="4165" y="2791"/>
                      <a:pt x="5733" y="785"/>
                      <a:pt x="5047" y="146"/>
                    </a:cubicBezTo>
                    <a:cubicBezTo>
                      <a:pt x="4944" y="57"/>
                      <a:pt x="4793" y="1"/>
                      <a:pt x="4575" y="1"/>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65" name="Google Shape;1365;p49"/>
              <p:cNvSpPr/>
              <p:nvPr/>
            </p:nvSpPr>
            <p:spPr>
              <a:xfrm>
                <a:off x="6985389" y="1921788"/>
                <a:ext cx="122519" cy="116374"/>
              </a:xfrm>
              <a:custGeom>
                <a:avLst/>
                <a:gdLst/>
                <a:ahLst/>
                <a:cxnLst/>
                <a:rect l="l" t="t" r="r" b="b"/>
                <a:pathLst>
                  <a:path w="3868" h="3674" extrusionOk="0">
                    <a:moveTo>
                      <a:pt x="3397" y="1"/>
                    </a:moveTo>
                    <a:cubicBezTo>
                      <a:pt x="3115" y="1"/>
                      <a:pt x="2737" y="664"/>
                      <a:pt x="1666" y="1243"/>
                    </a:cubicBezTo>
                    <a:cubicBezTo>
                      <a:pt x="1078" y="1587"/>
                      <a:pt x="490" y="1732"/>
                      <a:pt x="1" y="1830"/>
                    </a:cubicBezTo>
                    <a:cubicBezTo>
                      <a:pt x="99" y="2273"/>
                      <a:pt x="146" y="2861"/>
                      <a:pt x="99" y="3496"/>
                    </a:cubicBezTo>
                    <a:cubicBezTo>
                      <a:pt x="431" y="3598"/>
                      <a:pt x="791" y="3674"/>
                      <a:pt x="1157" y="3674"/>
                    </a:cubicBezTo>
                    <a:cubicBezTo>
                      <a:pt x="1490" y="3674"/>
                      <a:pt x="1829" y="3611"/>
                      <a:pt x="2156" y="3449"/>
                    </a:cubicBezTo>
                    <a:cubicBezTo>
                      <a:pt x="3672" y="2712"/>
                      <a:pt x="3868" y="263"/>
                      <a:pt x="3476" y="20"/>
                    </a:cubicBezTo>
                    <a:cubicBezTo>
                      <a:pt x="3450" y="7"/>
                      <a:pt x="3424" y="1"/>
                      <a:pt x="3397" y="1"/>
                    </a:cubicBezTo>
                    <a:close/>
                  </a:path>
                </a:pathLst>
              </a:custGeom>
              <a:solidFill>
                <a:srgbClr val="D68F8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66" name="Google Shape;1366;p49"/>
              <p:cNvSpPr/>
              <p:nvPr/>
            </p:nvSpPr>
            <p:spPr>
              <a:xfrm>
                <a:off x="6890680" y="1679759"/>
                <a:ext cx="291695" cy="321881"/>
              </a:xfrm>
              <a:custGeom>
                <a:avLst/>
                <a:gdLst/>
                <a:ahLst/>
                <a:cxnLst/>
                <a:rect l="l" t="t" r="r" b="b"/>
                <a:pathLst>
                  <a:path w="9209" h="10162" extrusionOk="0">
                    <a:moveTo>
                      <a:pt x="4248" y="0"/>
                    </a:moveTo>
                    <a:cubicBezTo>
                      <a:pt x="3669" y="0"/>
                      <a:pt x="3108" y="141"/>
                      <a:pt x="2646" y="361"/>
                    </a:cubicBezTo>
                    <a:cubicBezTo>
                      <a:pt x="1227" y="1098"/>
                      <a:pt x="835" y="2614"/>
                      <a:pt x="640" y="3300"/>
                    </a:cubicBezTo>
                    <a:cubicBezTo>
                      <a:pt x="1" y="5800"/>
                      <a:pt x="1372" y="7759"/>
                      <a:pt x="1619" y="8100"/>
                    </a:cubicBezTo>
                    <a:cubicBezTo>
                      <a:pt x="1950" y="8670"/>
                      <a:pt x="2973" y="10161"/>
                      <a:pt x="4332" y="10161"/>
                    </a:cubicBezTo>
                    <a:cubicBezTo>
                      <a:pt x="4375" y="10161"/>
                      <a:pt x="4417" y="10160"/>
                      <a:pt x="4460" y="10157"/>
                    </a:cubicBezTo>
                    <a:cubicBezTo>
                      <a:pt x="4997" y="10157"/>
                      <a:pt x="5389" y="9863"/>
                      <a:pt x="5733" y="9620"/>
                    </a:cubicBezTo>
                    <a:cubicBezTo>
                      <a:pt x="7007" y="8786"/>
                      <a:pt x="7544" y="7512"/>
                      <a:pt x="7740" y="6779"/>
                    </a:cubicBezTo>
                    <a:cubicBezTo>
                      <a:pt x="7838" y="6728"/>
                      <a:pt x="8770" y="6388"/>
                      <a:pt x="9013" y="5506"/>
                    </a:cubicBezTo>
                    <a:cubicBezTo>
                      <a:pt x="9064" y="5357"/>
                      <a:pt x="9209" y="4820"/>
                      <a:pt x="8966" y="4330"/>
                    </a:cubicBezTo>
                    <a:cubicBezTo>
                      <a:pt x="8919" y="4239"/>
                      <a:pt x="8574" y="3635"/>
                      <a:pt x="8091" y="3635"/>
                    </a:cubicBezTo>
                    <a:cubicBezTo>
                      <a:pt x="8057" y="3635"/>
                      <a:pt x="8022" y="3638"/>
                      <a:pt x="7986" y="3645"/>
                    </a:cubicBezTo>
                    <a:cubicBezTo>
                      <a:pt x="7704" y="3645"/>
                      <a:pt x="7490" y="3873"/>
                      <a:pt x="7368" y="4198"/>
                    </a:cubicBezTo>
                    <a:lnTo>
                      <a:pt x="7368" y="4198"/>
                    </a:lnTo>
                    <a:cubicBezTo>
                      <a:pt x="7692" y="2937"/>
                      <a:pt x="7289" y="1584"/>
                      <a:pt x="6321" y="753"/>
                    </a:cubicBezTo>
                    <a:cubicBezTo>
                      <a:pt x="5699" y="213"/>
                      <a:pt x="4959" y="0"/>
                      <a:pt x="4248" y="0"/>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67" name="Google Shape;1367;p49"/>
              <p:cNvSpPr/>
              <p:nvPr/>
            </p:nvSpPr>
            <p:spPr>
              <a:xfrm>
                <a:off x="6926441" y="1815645"/>
                <a:ext cx="69780" cy="29236"/>
              </a:xfrm>
              <a:custGeom>
                <a:avLst/>
                <a:gdLst/>
                <a:ahLst/>
                <a:cxnLst/>
                <a:rect l="l" t="t" r="r" b="b"/>
                <a:pathLst>
                  <a:path w="2203" h="923" extrusionOk="0">
                    <a:moveTo>
                      <a:pt x="1232" y="0"/>
                    </a:moveTo>
                    <a:cubicBezTo>
                      <a:pt x="1090" y="0"/>
                      <a:pt x="939" y="25"/>
                      <a:pt x="784" y="87"/>
                    </a:cubicBezTo>
                    <a:cubicBezTo>
                      <a:pt x="341" y="236"/>
                      <a:pt x="98" y="577"/>
                      <a:pt x="0" y="773"/>
                    </a:cubicBezTo>
                    <a:lnTo>
                      <a:pt x="196" y="922"/>
                    </a:lnTo>
                    <a:cubicBezTo>
                      <a:pt x="294" y="773"/>
                      <a:pt x="490" y="479"/>
                      <a:pt x="882" y="334"/>
                    </a:cubicBezTo>
                    <a:cubicBezTo>
                      <a:pt x="1009" y="281"/>
                      <a:pt x="1133" y="260"/>
                      <a:pt x="1251" y="260"/>
                    </a:cubicBezTo>
                    <a:cubicBezTo>
                      <a:pt x="1679" y="260"/>
                      <a:pt x="2018" y="540"/>
                      <a:pt x="2057" y="577"/>
                    </a:cubicBezTo>
                    <a:lnTo>
                      <a:pt x="2202" y="381"/>
                    </a:lnTo>
                    <a:cubicBezTo>
                      <a:pt x="2165" y="344"/>
                      <a:pt x="1761" y="0"/>
                      <a:pt x="12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68" name="Google Shape;1368;p49"/>
              <p:cNvSpPr/>
              <p:nvPr/>
            </p:nvSpPr>
            <p:spPr>
              <a:xfrm>
                <a:off x="6937242" y="1819762"/>
                <a:ext cx="34146" cy="31327"/>
              </a:xfrm>
              <a:custGeom>
                <a:avLst/>
                <a:gdLst/>
                <a:ahLst/>
                <a:cxnLst/>
                <a:rect l="l" t="t" r="r" b="b"/>
                <a:pathLst>
                  <a:path w="1078" h="989" extrusionOk="0">
                    <a:moveTo>
                      <a:pt x="583" y="0"/>
                    </a:moveTo>
                    <a:cubicBezTo>
                      <a:pt x="553" y="0"/>
                      <a:pt x="522" y="3"/>
                      <a:pt x="490" y="8"/>
                    </a:cubicBezTo>
                    <a:cubicBezTo>
                      <a:pt x="196" y="8"/>
                      <a:pt x="0" y="251"/>
                      <a:pt x="51" y="545"/>
                    </a:cubicBezTo>
                    <a:cubicBezTo>
                      <a:pt x="98" y="792"/>
                      <a:pt x="345" y="988"/>
                      <a:pt x="588" y="988"/>
                    </a:cubicBezTo>
                    <a:cubicBezTo>
                      <a:pt x="882" y="937"/>
                      <a:pt x="1078" y="694"/>
                      <a:pt x="1031" y="400"/>
                    </a:cubicBezTo>
                    <a:cubicBezTo>
                      <a:pt x="1031" y="180"/>
                      <a:pt x="834" y="0"/>
                      <a:pt x="5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69" name="Google Shape;1369;p49"/>
              <p:cNvSpPr/>
              <p:nvPr/>
            </p:nvSpPr>
            <p:spPr>
              <a:xfrm>
                <a:off x="7035024" y="1801739"/>
                <a:ext cx="69812" cy="29109"/>
              </a:xfrm>
              <a:custGeom>
                <a:avLst/>
                <a:gdLst/>
                <a:ahLst/>
                <a:cxnLst/>
                <a:rect l="l" t="t" r="r" b="b"/>
                <a:pathLst>
                  <a:path w="2204" h="919" extrusionOk="0">
                    <a:moveTo>
                      <a:pt x="1235" y="0"/>
                    </a:moveTo>
                    <a:cubicBezTo>
                      <a:pt x="1092" y="0"/>
                      <a:pt x="940" y="25"/>
                      <a:pt x="785" y="88"/>
                    </a:cubicBezTo>
                    <a:cubicBezTo>
                      <a:pt x="342" y="233"/>
                      <a:pt x="99" y="577"/>
                      <a:pt x="1" y="773"/>
                    </a:cubicBezTo>
                    <a:lnTo>
                      <a:pt x="197" y="918"/>
                    </a:lnTo>
                    <a:cubicBezTo>
                      <a:pt x="295" y="722"/>
                      <a:pt x="491" y="479"/>
                      <a:pt x="883" y="331"/>
                    </a:cubicBezTo>
                    <a:cubicBezTo>
                      <a:pt x="1008" y="279"/>
                      <a:pt x="1132" y="258"/>
                      <a:pt x="1249" y="258"/>
                    </a:cubicBezTo>
                    <a:cubicBezTo>
                      <a:pt x="1678" y="258"/>
                      <a:pt x="2018" y="537"/>
                      <a:pt x="2058" y="577"/>
                    </a:cubicBezTo>
                    <a:lnTo>
                      <a:pt x="2203" y="382"/>
                    </a:lnTo>
                    <a:cubicBezTo>
                      <a:pt x="2166" y="341"/>
                      <a:pt x="1762" y="0"/>
                      <a:pt x="12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70" name="Google Shape;1370;p49"/>
              <p:cNvSpPr/>
              <p:nvPr/>
            </p:nvSpPr>
            <p:spPr>
              <a:xfrm>
                <a:off x="7045825" y="1804495"/>
                <a:ext cx="34177" cy="31295"/>
              </a:xfrm>
              <a:custGeom>
                <a:avLst/>
                <a:gdLst/>
                <a:ahLst/>
                <a:cxnLst/>
                <a:rect l="l" t="t" r="r" b="b"/>
                <a:pathLst>
                  <a:path w="1079" h="988" extrusionOk="0">
                    <a:moveTo>
                      <a:pt x="491" y="1"/>
                    </a:moveTo>
                    <a:cubicBezTo>
                      <a:pt x="197" y="48"/>
                      <a:pt x="1" y="295"/>
                      <a:pt x="52" y="588"/>
                    </a:cubicBezTo>
                    <a:cubicBezTo>
                      <a:pt x="52" y="807"/>
                      <a:pt x="289" y="987"/>
                      <a:pt x="514" y="987"/>
                    </a:cubicBezTo>
                    <a:cubicBezTo>
                      <a:pt x="539" y="987"/>
                      <a:pt x="564" y="985"/>
                      <a:pt x="589" y="980"/>
                    </a:cubicBezTo>
                    <a:cubicBezTo>
                      <a:pt x="882" y="980"/>
                      <a:pt x="1078" y="733"/>
                      <a:pt x="1031" y="439"/>
                    </a:cubicBezTo>
                    <a:cubicBezTo>
                      <a:pt x="1031" y="197"/>
                      <a:pt x="737" y="1"/>
                      <a:pt x="4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71" name="Google Shape;1371;p49"/>
              <p:cNvSpPr/>
              <p:nvPr/>
            </p:nvSpPr>
            <p:spPr>
              <a:xfrm>
                <a:off x="6988493" y="1816912"/>
                <a:ext cx="38770" cy="71395"/>
              </a:xfrm>
              <a:custGeom>
                <a:avLst/>
                <a:gdLst/>
                <a:ahLst/>
                <a:cxnLst/>
                <a:rect l="l" t="t" r="r" b="b"/>
                <a:pathLst>
                  <a:path w="1224" h="2254" extrusionOk="0">
                    <a:moveTo>
                      <a:pt x="588" y="0"/>
                    </a:moveTo>
                    <a:cubicBezTo>
                      <a:pt x="686" y="341"/>
                      <a:pt x="686" y="686"/>
                      <a:pt x="588" y="1027"/>
                    </a:cubicBezTo>
                    <a:cubicBezTo>
                      <a:pt x="537" y="1372"/>
                      <a:pt x="392" y="1764"/>
                      <a:pt x="146" y="2058"/>
                    </a:cubicBezTo>
                    <a:lnTo>
                      <a:pt x="1" y="2254"/>
                    </a:lnTo>
                    <a:lnTo>
                      <a:pt x="1223" y="2156"/>
                    </a:lnTo>
                    <a:lnTo>
                      <a:pt x="1176" y="1960"/>
                    </a:lnTo>
                    <a:lnTo>
                      <a:pt x="490" y="2007"/>
                    </a:lnTo>
                    <a:cubicBezTo>
                      <a:pt x="635" y="1713"/>
                      <a:pt x="784" y="1372"/>
                      <a:pt x="831" y="1027"/>
                    </a:cubicBezTo>
                    <a:cubicBezTo>
                      <a:pt x="882" y="686"/>
                      <a:pt x="882" y="341"/>
                      <a:pt x="8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72" name="Google Shape;1372;p49"/>
              <p:cNvSpPr/>
              <p:nvPr/>
            </p:nvSpPr>
            <p:spPr>
              <a:xfrm>
                <a:off x="7011711" y="1911493"/>
                <a:ext cx="63698" cy="34146"/>
              </a:xfrm>
              <a:custGeom>
                <a:avLst/>
                <a:gdLst/>
                <a:ahLst/>
                <a:cxnLst/>
                <a:rect l="l" t="t" r="r" b="b"/>
                <a:pathLst>
                  <a:path w="2011" h="1078" extrusionOk="0">
                    <a:moveTo>
                      <a:pt x="1814" y="0"/>
                    </a:moveTo>
                    <a:cubicBezTo>
                      <a:pt x="1666" y="196"/>
                      <a:pt x="1423" y="490"/>
                      <a:pt x="980" y="639"/>
                    </a:cubicBezTo>
                    <a:cubicBezTo>
                      <a:pt x="639" y="835"/>
                      <a:pt x="247" y="835"/>
                      <a:pt x="0" y="835"/>
                    </a:cubicBezTo>
                    <a:lnTo>
                      <a:pt x="0" y="1078"/>
                    </a:lnTo>
                    <a:lnTo>
                      <a:pt x="149" y="1078"/>
                    </a:lnTo>
                    <a:cubicBezTo>
                      <a:pt x="392" y="1078"/>
                      <a:pt x="737" y="1031"/>
                      <a:pt x="1078" y="882"/>
                    </a:cubicBezTo>
                    <a:cubicBezTo>
                      <a:pt x="1568" y="686"/>
                      <a:pt x="1861" y="345"/>
                      <a:pt x="2010" y="149"/>
                    </a:cubicBezTo>
                    <a:lnTo>
                      <a:pt x="1814" y="0"/>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73" name="Google Shape;1373;p49"/>
              <p:cNvSpPr/>
              <p:nvPr/>
            </p:nvSpPr>
            <p:spPr>
              <a:xfrm>
                <a:off x="6890680" y="1640323"/>
                <a:ext cx="266894" cy="179724"/>
              </a:xfrm>
              <a:custGeom>
                <a:avLst/>
                <a:gdLst/>
                <a:ahLst/>
                <a:cxnLst/>
                <a:rect l="l" t="t" r="r" b="b"/>
                <a:pathLst>
                  <a:path w="8426" h="5674" extrusionOk="0">
                    <a:moveTo>
                      <a:pt x="4187" y="0"/>
                    </a:moveTo>
                    <a:cubicBezTo>
                      <a:pt x="2949" y="0"/>
                      <a:pt x="1689" y="476"/>
                      <a:pt x="882" y="1461"/>
                    </a:cubicBezTo>
                    <a:cubicBezTo>
                      <a:pt x="52" y="2488"/>
                      <a:pt x="1" y="3663"/>
                      <a:pt x="1" y="4153"/>
                    </a:cubicBezTo>
                    <a:cubicBezTo>
                      <a:pt x="173" y="4179"/>
                      <a:pt x="406" y="4191"/>
                      <a:pt x="676" y="4191"/>
                    </a:cubicBezTo>
                    <a:cubicBezTo>
                      <a:pt x="945" y="4191"/>
                      <a:pt x="1251" y="4179"/>
                      <a:pt x="1568" y="4153"/>
                    </a:cubicBezTo>
                    <a:cubicBezTo>
                      <a:pt x="3592" y="3940"/>
                      <a:pt x="4554" y="2968"/>
                      <a:pt x="5422" y="2968"/>
                    </a:cubicBezTo>
                    <a:cubicBezTo>
                      <a:pt x="5543" y="2968"/>
                      <a:pt x="5661" y="2987"/>
                      <a:pt x="5780" y="3029"/>
                    </a:cubicBezTo>
                    <a:cubicBezTo>
                      <a:pt x="6270" y="3174"/>
                      <a:pt x="6909" y="3761"/>
                      <a:pt x="7301" y="5673"/>
                    </a:cubicBezTo>
                    <a:cubicBezTo>
                      <a:pt x="7446" y="5478"/>
                      <a:pt x="8425" y="4349"/>
                      <a:pt x="8131" y="2880"/>
                    </a:cubicBezTo>
                    <a:cubicBezTo>
                      <a:pt x="7889" y="1508"/>
                      <a:pt x="6760" y="775"/>
                      <a:pt x="6419" y="580"/>
                    </a:cubicBezTo>
                    <a:cubicBezTo>
                      <a:pt x="5768" y="196"/>
                      <a:pt x="4982" y="0"/>
                      <a:pt x="418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74" name="Google Shape;1374;p49"/>
              <p:cNvSpPr/>
              <p:nvPr/>
            </p:nvSpPr>
            <p:spPr>
              <a:xfrm>
                <a:off x="7027232" y="1767118"/>
                <a:ext cx="68291" cy="27716"/>
              </a:xfrm>
              <a:custGeom>
                <a:avLst/>
                <a:gdLst/>
                <a:ahLst/>
                <a:cxnLst/>
                <a:rect l="l" t="t" r="r" b="b"/>
                <a:pathLst>
                  <a:path w="2156" h="875" extrusionOk="0">
                    <a:moveTo>
                      <a:pt x="1272" y="0"/>
                    </a:moveTo>
                    <a:cubicBezTo>
                      <a:pt x="1150" y="0"/>
                      <a:pt x="1019" y="15"/>
                      <a:pt x="882" y="52"/>
                    </a:cubicBezTo>
                    <a:cubicBezTo>
                      <a:pt x="490" y="150"/>
                      <a:pt x="196" y="444"/>
                      <a:pt x="51" y="640"/>
                    </a:cubicBezTo>
                    <a:cubicBezTo>
                      <a:pt x="0" y="691"/>
                      <a:pt x="0" y="789"/>
                      <a:pt x="98" y="836"/>
                    </a:cubicBezTo>
                    <a:cubicBezTo>
                      <a:pt x="123" y="861"/>
                      <a:pt x="161" y="874"/>
                      <a:pt x="197" y="874"/>
                    </a:cubicBezTo>
                    <a:cubicBezTo>
                      <a:pt x="234" y="874"/>
                      <a:pt x="270" y="861"/>
                      <a:pt x="294" y="836"/>
                    </a:cubicBezTo>
                    <a:cubicBezTo>
                      <a:pt x="392" y="640"/>
                      <a:pt x="639" y="444"/>
                      <a:pt x="980" y="346"/>
                    </a:cubicBezTo>
                    <a:cubicBezTo>
                      <a:pt x="1070" y="323"/>
                      <a:pt x="1160" y="314"/>
                      <a:pt x="1248" y="314"/>
                    </a:cubicBezTo>
                    <a:cubicBezTo>
                      <a:pt x="1539" y="314"/>
                      <a:pt x="1798" y="420"/>
                      <a:pt x="1912" y="495"/>
                    </a:cubicBezTo>
                    <a:cubicBezTo>
                      <a:pt x="1941" y="509"/>
                      <a:pt x="1965" y="514"/>
                      <a:pt x="1986" y="514"/>
                    </a:cubicBezTo>
                    <a:cubicBezTo>
                      <a:pt x="2038" y="514"/>
                      <a:pt x="2072" y="480"/>
                      <a:pt x="2108" y="444"/>
                    </a:cubicBezTo>
                    <a:cubicBezTo>
                      <a:pt x="2155" y="346"/>
                      <a:pt x="2155" y="248"/>
                      <a:pt x="2057" y="201"/>
                    </a:cubicBezTo>
                    <a:cubicBezTo>
                      <a:pt x="1911" y="128"/>
                      <a:pt x="1630" y="0"/>
                      <a:pt x="12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75" name="Google Shape;1375;p49"/>
              <p:cNvSpPr/>
              <p:nvPr/>
            </p:nvSpPr>
            <p:spPr>
              <a:xfrm>
                <a:off x="6920233" y="1781752"/>
                <a:ext cx="63572" cy="28983"/>
              </a:xfrm>
              <a:custGeom>
                <a:avLst/>
                <a:gdLst/>
                <a:ahLst/>
                <a:cxnLst/>
                <a:rect l="l" t="t" r="r" b="b"/>
                <a:pathLst>
                  <a:path w="2007" h="915" extrusionOk="0">
                    <a:moveTo>
                      <a:pt x="1223" y="0"/>
                    </a:moveTo>
                    <a:cubicBezTo>
                      <a:pt x="1131" y="0"/>
                      <a:pt x="1033" y="10"/>
                      <a:pt x="929" y="33"/>
                    </a:cubicBezTo>
                    <a:cubicBezTo>
                      <a:pt x="439" y="178"/>
                      <a:pt x="145" y="472"/>
                      <a:pt x="47" y="668"/>
                    </a:cubicBezTo>
                    <a:cubicBezTo>
                      <a:pt x="0" y="766"/>
                      <a:pt x="0" y="864"/>
                      <a:pt x="98" y="915"/>
                    </a:cubicBezTo>
                    <a:cubicBezTo>
                      <a:pt x="145" y="915"/>
                      <a:pt x="243" y="915"/>
                      <a:pt x="294" y="864"/>
                    </a:cubicBezTo>
                    <a:cubicBezTo>
                      <a:pt x="392" y="668"/>
                      <a:pt x="635" y="425"/>
                      <a:pt x="1027" y="327"/>
                    </a:cubicBezTo>
                    <a:cubicBezTo>
                      <a:pt x="1113" y="298"/>
                      <a:pt x="1199" y="286"/>
                      <a:pt x="1282" y="286"/>
                    </a:cubicBezTo>
                    <a:cubicBezTo>
                      <a:pt x="1481" y="286"/>
                      <a:pt x="1658" y="355"/>
                      <a:pt x="1764" y="425"/>
                    </a:cubicBezTo>
                    <a:cubicBezTo>
                      <a:pt x="1862" y="425"/>
                      <a:pt x="1909" y="425"/>
                      <a:pt x="1960" y="374"/>
                    </a:cubicBezTo>
                    <a:cubicBezTo>
                      <a:pt x="2007" y="276"/>
                      <a:pt x="1960" y="178"/>
                      <a:pt x="1909" y="178"/>
                    </a:cubicBezTo>
                    <a:cubicBezTo>
                      <a:pt x="1759" y="103"/>
                      <a:pt x="1524" y="0"/>
                      <a:pt x="12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76" name="Google Shape;1376;p49"/>
              <p:cNvSpPr/>
              <p:nvPr/>
            </p:nvSpPr>
            <p:spPr>
              <a:xfrm>
                <a:off x="6751055" y="2128689"/>
                <a:ext cx="274717" cy="226476"/>
              </a:xfrm>
              <a:custGeom>
                <a:avLst/>
                <a:gdLst/>
                <a:ahLst/>
                <a:cxnLst/>
                <a:rect l="l" t="t" r="r" b="b"/>
                <a:pathLst>
                  <a:path w="8673" h="7150" extrusionOk="0">
                    <a:moveTo>
                      <a:pt x="6760" y="0"/>
                    </a:moveTo>
                    <a:cubicBezTo>
                      <a:pt x="4507" y="1423"/>
                      <a:pt x="2254" y="2841"/>
                      <a:pt x="1" y="4213"/>
                    </a:cubicBezTo>
                    <a:cubicBezTo>
                      <a:pt x="873" y="6164"/>
                      <a:pt x="2712" y="7149"/>
                      <a:pt x="4352" y="7149"/>
                    </a:cubicBezTo>
                    <a:cubicBezTo>
                      <a:pt x="5017" y="7149"/>
                      <a:pt x="5650" y="6987"/>
                      <a:pt x="6172" y="6662"/>
                    </a:cubicBezTo>
                    <a:cubicBezTo>
                      <a:pt x="8033" y="5537"/>
                      <a:pt x="8672" y="2304"/>
                      <a:pt x="6760"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77" name="Google Shape;1377;p49"/>
              <p:cNvSpPr/>
              <p:nvPr/>
            </p:nvSpPr>
            <p:spPr>
              <a:xfrm>
                <a:off x="6828628" y="2124096"/>
                <a:ext cx="417445" cy="729190"/>
              </a:xfrm>
              <a:custGeom>
                <a:avLst/>
                <a:gdLst/>
                <a:ahLst/>
                <a:cxnLst/>
                <a:rect l="l" t="t" r="r" b="b"/>
                <a:pathLst>
                  <a:path w="13179" h="23021" extrusionOk="0">
                    <a:moveTo>
                      <a:pt x="9895" y="0"/>
                    </a:moveTo>
                    <a:cubicBezTo>
                      <a:pt x="9138" y="240"/>
                      <a:pt x="8054" y="479"/>
                      <a:pt x="6777" y="479"/>
                    </a:cubicBezTo>
                    <a:cubicBezTo>
                      <a:pt x="6487" y="479"/>
                      <a:pt x="6187" y="467"/>
                      <a:pt x="5878" y="439"/>
                    </a:cubicBezTo>
                    <a:cubicBezTo>
                      <a:pt x="5290" y="392"/>
                      <a:pt x="4754" y="294"/>
                      <a:pt x="4311" y="145"/>
                    </a:cubicBezTo>
                    <a:cubicBezTo>
                      <a:pt x="2156" y="4311"/>
                      <a:pt x="1470" y="7739"/>
                      <a:pt x="1227" y="10137"/>
                    </a:cubicBezTo>
                    <a:cubicBezTo>
                      <a:pt x="1078" y="11509"/>
                      <a:pt x="1078" y="12292"/>
                      <a:pt x="933" y="14741"/>
                    </a:cubicBezTo>
                    <a:cubicBezTo>
                      <a:pt x="784" y="16700"/>
                      <a:pt x="541" y="19541"/>
                      <a:pt x="1" y="23021"/>
                    </a:cubicBezTo>
                    <a:cubicBezTo>
                      <a:pt x="2156" y="22629"/>
                      <a:pt x="4311" y="22186"/>
                      <a:pt x="6517" y="21747"/>
                    </a:cubicBezTo>
                    <a:cubicBezTo>
                      <a:pt x="8523" y="21305"/>
                      <a:pt x="10482" y="20866"/>
                      <a:pt x="12394" y="20423"/>
                    </a:cubicBezTo>
                    <a:cubicBezTo>
                      <a:pt x="12199" y="16849"/>
                      <a:pt x="12344" y="14056"/>
                      <a:pt x="12492" y="12096"/>
                    </a:cubicBezTo>
                    <a:cubicBezTo>
                      <a:pt x="12492" y="12096"/>
                      <a:pt x="13178" y="3919"/>
                      <a:pt x="11462" y="1176"/>
                    </a:cubicBezTo>
                    <a:cubicBezTo>
                      <a:pt x="11462" y="1125"/>
                      <a:pt x="11415" y="1078"/>
                      <a:pt x="11415" y="1078"/>
                    </a:cubicBezTo>
                    <a:cubicBezTo>
                      <a:pt x="10972" y="490"/>
                      <a:pt x="10384" y="145"/>
                      <a:pt x="9895"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78" name="Google Shape;1378;p49"/>
              <p:cNvSpPr/>
              <p:nvPr/>
            </p:nvSpPr>
            <p:spPr>
              <a:xfrm>
                <a:off x="6861285" y="2124096"/>
                <a:ext cx="108614" cy="338226"/>
              </a:xfrm>
              <a:custGeom>
                <a:avLst/>
                <a:gdLst/>
                <a:ahLst/>
                <a:cxnLst/>
                <a:rect l="l" t="t" r="r" b="b"/>
                <a:pathLst>
                  <a:path w="3429" h="10678" extrusionOk="0">
                    <a:moveTo>
                      <a:pt x="3182" y="0"/>
                    </a:moveTo>
                    <a:lnTo>
                      <a:pt x="3135" y="98"/>
                    </a:lnTo>
                    <a:cubicBezTo>
                      <a:pt x="1419" y="3429"/>
                      <a:pt x="392" y="6807"/>
                      <a:pt x="47" y="10137"/>
                    </a:cubicBezTo>
                    <a:cubicBezTo>
                      <a:pt x="47" y="10333"/>
                      <a:pt x="0" y="10482"/>
                      <a:pt x="0" y="10627"/>
                    </a:cubicBezTo>
                    <a:lnTo>
                      <a:pt x="294" y="10678"/>
                    </a:lnTo>
                    <a:lnTo>
                      <a:pt x="294" y="10188"/>
                    </a:lnTo>
                    <a:cubicBezTo>
                      <a:pt x="635" y="6905"/>
                      <a:pt x="1666" y="3625"/>
                      <a:pt x="3331" y="294"/>
                    </a:cubicBezTo>
                    <a:cubicBezTo>
                      <a:pt x="3331" y="341"/>
                      <a:pt x="3331" y="341"/>
                      <a:pt x="3378" y="341"/>
                    </a:cubicBezTo>
                    <a:lnTo>
                      <a:pt x="3429" y="47"/>
                    </a:lnTo>
                    <a:lnTo>
                      <a:pt x="3280" y="47"/>
                    </a:lnTo>
                    <a:lnTo>
                      <a:pt x="3182" y="0"/>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79" name="Google Shape;1379;p49"/>
              <p:cNvSpPr/>
              <p:nvPr/>
            </p:nvSpPr>
            <p:spPr>
              <a:xfrm>
                <a:off x="6492046" y="2067746"/>
                <a:ext cx="538317" cy="710312"/>
              </a:xfrm>
              <a:custGeom>
                <a:avLst/>
                <a:gdLst/>
                <a:ahLst/>
                <a:cxnLst/>
                <a:rect l="l" t="t" r="r" b="b"/>
                <a:pathLst>
                  <a:path w="16995" h="22425" extrusionOk="0">
                    <a:moveTo>
                      <a:pt x="3848" y="1"/>
                    </a:moveTo>
                    <a:cubicBezTo>
                      <a:pt x="3445" y="1"/>
                      <a:pt x="3039" y="67"/>
                      <a:pt x="2645" y="212"/>
                    </a:cubicBezTo>
                    <a:cubicBezTo>
                      <a:pt x="635" y="1043"/>
                      <a:pt x="243" y="3445"/>
                      <a:pt x="196" y="3739"/>
                    </a:cubicBezTo>
                    <a:cubicBezTo>
                      <a:pt x="0" y="4961"/>
                      <a:pt x="392" y="5941"/>
                      <a:pt x="537" y="6235"/>
                    </a:cubicBezTo>
                    <a:cubicBezTo>
                      <a:pt x="1125" y="7606"/>
                      <a:pt x="2202" y="8292"/>
                      <a:pt x="2594" y="8488"/>
                    </a:cubicBezTo>
                    <a:cubicBezTo>
                      <a:pt x="2155" y="16422"/>
                      <a:pt x="5827" y="21959"/>
                      <a:pt x="9647" y="22398"/>
                    </a:cubicBezTo>
                    <a:cubicBezTo>
                      <a:pt x="9810" y="22416"/>
                      <a:pt x="9974" y="22425"/>
                      <a:pt x="10141" y="22425"/>
                    </a:cubicBezTo>
                    <a:cubicBezTo>
                      <a:pt x="12233" y="22425"/>
                      <a:pt x="14566" y="21020"/>
                      <a:pt x="15427" y="19067"/>
                    </a:cubicBezTo>
                    <a:cubicBezTo>
                      <a:pt x="16994" y="15690"/>
                      <a:pt x="14498" y="9957"/>
                      <a:pt x="8033" y="6775"/>
                    </a:cubicBezTo>
                    <a:cubicBezTo>
                      <a:pt x="8080" y="6579"/>
                      <a:pt x="9059" y="4177"/>
                      <a:pt x="7641" y="2073"/>
                    </a:cubicBezTo>
                    <a:cubicBezTo>
                      <a:pt x="6829" y="915"/>
                      <a:pt x="5350" y="1"/>
                      <a:pt x="3848" y="1"/>
                    </a:cubicBezTo>
                    <a:close/>
                  </a:path>
                </a:pathLst>
              </a:custGeom>
              <a:solidFill>
                <a:srgbClr val="FFFFF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80" name="Google Shape;1380;p49"/>
              <p:cNvSpPr/>
              <p:nvPr/>
            </p:nvSpPr>
            <p:spPr>
              <a:xfrm>
                <a:off x="6492046" y="2067746"/>
                <a:ext cx="538317" cy="710312"/>
              </a:xfrm>
              <a:custGeom>
                <a:avLst/>
                <a:gdLst/>
                <a:ahLst/>
                <a:cxnLst/>
                <a:rect l="l" t="t" r="r" b="b"/>
                <a:pathLst>
                  <a:path w="16995" h="22425" extrusionOk="0">
                    <a:moveTo>
                      <a:pt x="3848" y="1"/>
                    </a:moveTo>
                    <a:cubicBezTo>
                      <a:pt x="3445" y="1"/>
                      <a:pt x="3039" y="67"/>
                      <a:pt x="2645" y="212"/>
                    </a:cubicBezTo>
                    <a:cubicBezTo>
                      <a:pt x="635" y="1043"/>
                      <a:pt x="243" y="3445"/>
                      <a:pt x="196" y="3739"/>
                    </a:cubicBezTo>
                    <a:cubicBezTo>
                      <a:pt x="0" y="4961"/>
                      <a:pt x="392" y="5941"/>
                      <a:pt x="537" y="6235"/>
                    </a:cubicBezTo>
                    <a:cubicBezTo>
                      <a:pt x="1125" y="7606"/>
                      <a:pt x="2202" y="8292"/>
                      <a:pt x="2594" y="8488"/>
                    </a:cubicBezTo>
                    <a:cubicBezTo>
                      <a:pt x="2155" y="16422"/>
                      <a:pt x="5827" y="21959"/>
                      <a:pt x="9647" y="22398"/>
                    </a:cubicBezTo>
                    <a:cubicBezTo>
                      <a:pt x="9810" y="22416"/>
                      <a:pt x="9974" y="22425"/>
                      <a:pt x="10141" y="22425"/>
                    </a:cubicBezTo>
                    <a:cubicBezTo>
                      <a:pt x="12233" y="22425"/>
                      <a:pt x="14566" y="21020"/>
                      <a:pt x="15427" y="19067"/>
                    </a:cubicBezTo>
                    <a:cubicBezTo>
                      <a:pt x="16994" y="15690"/>
                      <a:pt x="14498" y="9957"/>
                      <a:pt x="8033" y="6775"/>
                    </a:cubicBezTo>
                    <a:cubicBezTo>
                      <a:pt x="8080" y="6579"/>
                      <a:pt x="9059" y="4177"/>
                      <a:pt x="7641" y="2073"/>
                    </a:cubicBezTo>
                    <a:cubicBezTo>
                      <a:pt x="6829" y="915"/>
                      <a:pt x="5350" y="1"/>
                      <a:pt x="3848"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81" name="Google Shape;1381;p49"/>
              <p:cNvSpPr/>
              <p:nvPr/>
            </p:nvSpPr>
            <p:spPr>
              <a:xfrm>
                <a:off x="6512128" y="2111331"/>
                <a:ext cx="228155" cy="218716"/>
              </a:xfrm>
              <a:custGeom>
                <a:avLst/>
                <a:gdLst/>
                <a:ahLst/>
                <a:cxnLst/>
                <a:rect l="l" t="t" r="r" b="b"/>
                <a:pathLst>
                  <a:path w="7203" h="6905" extrusionOk="0">
                    <a:moveTo>
                      <a:pt x="3391" y="0"/>
                    </a:moveTo>
                    <a:cubicBezTo>
                      <a:pt x="3194" y="0"/>
                      <a:pt x="2994" y="19"/>
                      <a:pt x="2795" y="59"/>
                    </a:cubicBezTo>
                    <a:cubicBezTo>
                      <a:pt x="2599" y="59"/>
                      <a:pt x="1470" y="352"/>
                      <a:pt x="785" y="1430"/>
                    </a:cubicBezTo>
                    <a:cubicBezTo>
                      <a:pt x="1" y="2656"/>
                      <a:pt x="346" y="4173"/>
                      <a:pt x="980" y="5152"/>
                    </a:cubicBezTo>
                    <a:cubicBezTo>
                      <a:pt x="1618" y="6109"/>
                      <a:pt x="2808" y="6904"/>
                      <a:pt x="3940" y="6904"/>
                    </a:cubicBezTo>
                    <a:cubicBezTo>
                      <a:pt x="4200" y="6904"/>
                      <a:pt x="4456" y="6862"/>
                      <a:pt x="4703" y="6771"/>
                    </a:cubicBezTo>
                    <a:cubicBezTo>
                      <a:pt x="5487" y="6426"/>
                      <a:pt x="5878" y="5642"/>
                      <a:pt x="6074" y="5152"/>
                    </a:cubicBezTo>
                    <a:cubicBezTo>
                      <a:pt x="6270" y="4812"/>
                      <a:pt x="7203" y="2852"/>
                      <a:pt x="5976" y="1234"/>
                    </a:cubicBezTo>
                    <a:cubicBezTo>
                      <a:pt x="5363" y="496"/>
                      <a:pt x="4404" y="0"/>
                      <a:pt x="3391" y="0"/>
                    </a:cubicBezTo>
                    <a:close/>
                  </a:path>
                </a:pathLst>
              </a:custGeom>
              <a:solidFill>
                <a:srgbClr val="D4927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82" name="Google Shape;1382;p49"/>
              <p:cNvSpPr/>
              <p:nvPr/>
            </p:nvSpPr>
            <p:spPr>
              <a:xfrm>
                <a:off x="6554098" y="2212470"/>
                <a:ext cx="44947" cy="26449"/>
              </a:xfrm>
              <a:custGeom>
                <a:avLst/>
                <a:gdLst/>
                <a:ahLst/>
                <a:cxnLst/>
                <a:rect l="l" t="t" r="r" b="b"/>
                <a:pathLst>
                  <a:path w="1419" h="835" extrusionOk="0">
                    <a:moveTo>
                      <a:pt x="1176" y="0"/>
                    </a:moveTo>
                    <a:cubicBezTo>
                      <a:pt x="1125" y="247"/>
                      <a:pt x="929" y="443"/>
                      <a:pt x="733" y="541"/>
                    </a:cubicBezTo>
                    <a:cubicBezTo>
                      <a:pt x="663" y="564"/>
                      <a:pt x="596" y="574"/>
                      <a:pt x="533" y="574"/>
                    </a:cubicBezTo>
                    <a:cubicBezTo>
                      <a:pt x="334" y="574"/>
                      <a:pt x="184" y="479"/>
                      <a:pt x="145" y="443"/>
                    </a:cubicBezTo>
                    <a:lnTo>
                      <a:pt x="0" y="686"/>
                    </a:lnTo>
                    <a:cubicBezTo>
                      <a:pt x="47" y="737"/>
                      <a:pt x="243" y="835"/>
                      <a:pt x="537" y="835"/>
                    </a:cubicBezTo>
                    <a:cubicBezTo>
                      <a:pt x="588" y="835"/>
                      <a:pt x="686" y="835"/>
                      <a:pt x="784" y="784"/>
                    </a:cubicBezTo>
                    <a:cubicBezTo>
                      <a:pt x="1125" y="686"/>
                      <a:pt x="1372" y="392"/>
                      <a:pt x="14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83" name="Google Shape;1383;p49"/>
              <p:cNvSpPr/>
              <p:nvPr/>
            </p:nvSpPr>
            <p:spPr>
              <a:xfrm>
                <a:off x="6640983" y="2186148"/>
                <a:ext cx="44947" cy="27969"/>
              </a:xfrm>
              <a:custGeom>
                <a:avLst/>
                <a:gdLst/>
                <a:ahLst/>
                <a:cxnLst/>
                <a:rect l="l" t="t" r="r" b="b"/>
                <a:pathLst>
                  <a:path w="1419" h="883" extrusionOk="0">
                    <a:moveTo>
                      <a:pt x="1125" y="1"/>
                    </a:moveTo>
                    <a:cubicBezTo>
                      <a:pt x="1125" y="294"/>
                      <a:pt x="929" y="490"/>
                      <a:pt x="686" y="588"/>
                    </a:cubicBezTo>
                    <a:cubicBezTo>
                      <a:pt x="616" y="612"/>
                      <a:pt x="548" y="621"/>
                      <a:pt x="486" y="621"/>
                    </a:cubicBezTo>
                    <a:cubicBezTo>
                      <a:pt x="286" y="621"/>
                      <a:pt x="134" y="526"/>
                      <a:pt x="98" y="490"/>
                    </a:cubicBezTo>
                    <a:lnTo>
                      <a:pt x="0" y="733"/>
                    </a:lnTo>
                    <a:cubicBezTo>
                      <a:pt x="47" y="733"/>
                      <a:pt x="243" y="882"/>
                      <a:pt x="490" y="882"/>
                    </a:cubicBezTo>
                    <a:cubicBezTo>
                      <a:pt x="588" y="882"/>
                      <a:pt x="686" y="831"/>
                      <a:pt x="784" y="831"/>
                    </a:cubicBezTo>
                    <a:cubicBezTo>
                      <a:pt x="1125" y="686"/>
                      <a:pt x="1372" y="392"/>
                      <a:pt x="1419" y="48"/>
                    </a:cubicBezTo>
                    <a:lnTo>
                      <a:pt x="1125" y="1"/>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84" name="Google Shape;1384;p49"/>
              <p:cNvSpPr/>
              <p:nvPr/>
            </p:nvSpPr>
            <p:spPr>
              <a:xfrm>
                <a:off x="6609941" y="2215574"/>
                <a:ext cx="26354" cy="48178"/>
              </a:xfrm>
              <a:custGeom>
                <a:avLst/>
                <a:gdLst/>
                <a:ahLst/>
                <a:cxnLst/>
                <a:rect l="l" t="t" r="r" b="b"/>
                <a:pathLst>
                  <a:path w="832" h="1521" extrusionOk="0">
                    <a:moveTo>
                      <a:pt x="243" y="0"/>
                    </a:moveTo>
                    <a:lnTo>
                      <a:pt x="1" y="98"/>
                    </a:lnTo>
                    <a:cubicBezTo>
                      <a:pt x="48" y="247"/>
                      <a:pt x="99" y="392"/>
                      <a:pt x="146" y="588"/>
                    </a:cubicBezTo>
                    <a:cubicBezTo>
                      <a:pt x="146" y="835"/>
                      <a:pt x="146" y="1078"/>
                      <a:pt x="99" y="1325"/>
                    </a:cubicBezTo>
                    <a:lnTo>
                      <a:pt x="48" y="1521"/>
                    </a:lnTo>
                    <a:lnTo>
                      <a:pt x="831" y="1372"/>
                    </a:lnTo>
                    <a:lnTo>
                      <a:pt x="784" y="1078"/>
                    </a:lnTo>
                    <a:lnTo>
                      <a:pt x="392" y="1176"/>
                    </a:lnTo>
                    <a:cubicBezTo>
                      <a:pt x="439" y="980"/>
                      <a:pt x="439" y="737"/>
                      <a:pt x="392" y="541"/>
                    </a:cubicBezTo>
                    <a:cubicBezTo>
                      <a:pt x="341" y="345"/>
                      <a:pt x="294" y="196"/>
                      <a:pt x="2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85" name="Google Shape;1385;p49"/>
              <p:cNvSpPr/>
              <p:nvPr/>
            </p:nvSpPr>
            <p:spPr>
              <a:xfrm>
                <a:off x="6626951" y="2268313"/>
                <a:ext cx="38865" cy="27969"/>
              </a:xfrm>
              <a:custGeom>
                <a:avLst/>
                <a:gdLst/>
                <a:ahLst/>
                <a:cxnLst/>
                <a:rect l="l" t="t" r="r" b="b"/>
                <a:pathLst>
                  <a:path w="1227" h="883" extrusionOk="0">
                    <a:moveTo>
                      <a:pt x="980" y="1"/>
                    </a:moveTo>
                    <a:cubicBezTo>
                      <a:pt x="933" y="149"/>
                      <a:pt x="737" y="345"/>
                      <a:pt x="443" y="490"/>
                    </a:cubicBezTo>
                    <a:cubicBezTo>
                      <a:pt x="345" y="588"/>
                      <a:pt x="196" y="639"/>
                      <a:pt x="0" y="639"/>
                    </a:cubicBezTo>
                    <a:lnTo>
                      <a:pt x="51" y="882"/>
                    </a:lnTo>
                    <a:cubicBezTo>
                      <a:pt x="247" y="882"/>
                      <a:pt x="392" y="835"/>
                      <a:pt x="588" y="737"/>
                    </a:cubicBezTo>
                    <a:cubicBezTo>
                      <a:pt x="933" y="588"/>
                      <a:pt x="1129" y="294"/>
                      <a:pt x="1227" y="149"/>
                    </a:cubicBezTo>
                    <a:lnTo>
                      <a:pt x="980" y="1"/>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86" name="Google Shape;1386;p49"/>
              <p:cNvSpPr/>
              <p:nvPr/>
            </p:nvSpPr>
            <p:spPr>
              <a:xfrm>
                <a:off x="6540066" y="2176835"/>
                <a:ext cx="46562" cy="23915"/>
              </a:xfrm>
              <a:custGeom>
                <a:avLst/>
                <a:gdLst/>
                <a:ahLst/>
                <a:cxnLst/>
                <a:rect l="l" t="t" r="r" b="b"/>
                <a:pathLst>
                  <a:path w="1470" h="755" extrusionOk="0">
                    <a:moveTo>
                      <a:pt x="1274" y="1"/>
                    </a:moveTo>
                    <a:cubicBezTo>
                      <a:pt x="1031" y="1"/>
                      <a:pt x="835" y="48"/>
                      <a:pt x="639" y="146"/>
                    </a:cubicBezTo>
                    <a:cubicBezTo>
                      <a:pt x="443" y="244"/>
                      <a:pt x="247" y="342"/>
                      <a:pt x="98" y="440"/>
                    </a:cubicBezTo>
                    <a:cubicBezTo>
                      <a:pt x="1" y="491"/>
                      <a:pt x="1" y="588"/>
                      <a:pt x="51" y="686"/>
                    </a:cubicBezTo>
                    <a:cubicBezTo>
                      <a:pt x="85" y="720"/>
                      <a:pt x="143" y="755"/>
                      <a:pt x="209" y="755"/>
                    </a:cubicBezTo>
                    <a:cubicBezTo>
                      <a:pt x="237" y="755"/>
                      <a:pt x="265" y="748"/>
                      <a:pt x="294" y="733"/>
                    </a:cubicBezTo>
                    <a:cubicBezTo>
                      <a:pt x="443" y="635"/>
                      <a:pt x="588" y="538"/>
                      <a:pt x="737" y="491"/>
                    </a:cubicBezTo>
                    <a:cubicBezTo>
                      <a:pt x="933" y="393"/>
                      <a:pt x="1129" y="342"/>
                      <a:pt x="1325" y="342"/>
                    </a:cubicBezTo>
                    <a:cubicBezTo>
                      <a:pt x="1372" y="342"/>
                      <a:pt x="1423" y="295"/>
                      <a:pt x="1470" y="197"/>
                    </a:cubicBezTo>
                    <a:lnTo>
                      <a:pt x="1470" y="146"/>
                    </a:lnTo>
                    <a:cubicBezTo>
                      <a:pt x="1470" y="48"/>
                      <a:pt x="1372" y="1"/>
                      <a:pt x="12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87" name="Google Shape;1387;p49"/>
              <p:cNvSpPr/>
              <p:nvPr/>
            </p:nvSpPr>
            <p:spPr>
              <a:xfrm>
                <a:off x="6620743" y="2148486"/>
                <a:ext cx="46562" cy="23313"/>
              </a:xfrm>
              <a:custGeom>
                <a:avLst/>
                <a:gdLst/>
                <a:ahLst/>
                <a:cxnLst/>
                <a:rect l="l" t="t" r="r" b="b"/>
                <a:pathLst>
                  <a:path w="1470" h="736" extrusionOk="0">
                    <a:moveTo>
                      <a:pt x="1329" y="0"/>
                    </a:moveTo>
                    <a:cubicBezTo>
                      <a:pt x="1311" y="0"/>
                      <a:pt x="1292" y="4"/>
                      <a:pt x="1274" y="14"/>
                    </a:cubicBezTo>
                    <a:cubicBezTo>
                      <a:pt x="1078" y="14"/>
                      <a:pt x="882" y="61"/>
                      <a:pt x="639" y="159"/>
                    </a:cubicBezTo>
                    <a:cubicBezTo>
                      <a:pt x="490" y="210"/>
                      <a:pt x="294" y="308"/>
                      <a:pt x="98" y="453"/>
                    </a:cubicBezTo>
                    <a:cubicBezTo>
                      <a:pt x="51" y="504"/>
                      <a:pt x="0" y="602"/>
                      <a:pt x="98" y="700"/>
                    </a:cubicBezTo>
                    <a:cubicBezTo>
                      <a:pt x="124" y="723"/>
                      <a:pt x="161" y="735"/>
                      <a:pt x="204" y="735"/>
                    </a:cubicBezTo>
                    <a:cubicBezTo>
                      <a:pt x="247" y="735"/>
                      <a:pt x="296" y="723"/>
                      <a:pt x="345" y="700"/>
                    </a:cubicBezTo>
                    <a:cubicBezTo>
                      <a:pt x="443" y="602"/>
                      <a:pt x="639" y="551"/>
                      <a:pt x="784" y="453"/>
                    </a:cubicBezTo>
                    <a:cubicBezTo>
                      <a:pt x="980" y="406"/>
                      <a:pt x="1129" y="355"/>
                      <a:pt x="1325" y="355"/>
                    </a:cubicBezTo>
                    <a:cubicBezTo>
                      <a:pt x="1423" y="308"/>
                      <a:pt x="1470" y="257"/>
                      <a:pt x="1470" y="210"/>
                    </a:cubicBezTo>
                    <a:lnTo>
                      <a:pt x="1470" y="159"/>
                    </a:lnTo>
                    <a:cubicBezTo>
                      <a:pt x="1470" y="80"/>
                      <a:pt x="1405" y="0"/>
                      <a:pt x="1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88" name="Google Shape;1388;p49"/>
              <p:cNvSpPr/>
              <p:nvPr/>
            </p:nvSpPr>
            <p:spPr>
              <a:xfrm>
                <a:off x="6602117" y="2283834"/>
                <a:ext cx="152072" cy="293310"/>
              </a:xfrm>
              <a:custGeom>
                <a:avLst/>
                <a:gdLst/>
                <a:ahLst/>
                <a:cxnLst/>
                <a:rect l="l" t="t" r="r" b="b"/>
                <a:pathLst>
                  <a:path w="4801" h="9260" extrusionOk="0">
                    <a:moveTo>
                      <a:pt x="4460" y="0"/>
                    </a:moveTo>
                    <a:cubicBezTo>
                      <a:pt x="4507" y="1619"/>
                      <a:pt x="4264" y="3186"/>
                      <a:pt x="3676" y="4604"/>
                    </a:cubicBezTo>
                    <a:cubicBezTo>
                      <a:pt x="3186" y="5780"/>
                      <a:pt x="2548" y="6662"/>
                      <a:pt x="2109" y="7202"/>
                    </a:cubicBezTo>
                    <a:cubicBezTo>
                      <a:pt x="1470" y="7888"/>
                      <a:pt x="784" y="8523"/>
                      <a:pt x="1" y="9064"/>
                    </a:cubicBezTo>
                    <a:lnTo>
                      <a:pt x="150" y="9259"/>
                    </a:lnTo>
                    <a:cubicBezTo>
                      <a:pt x="933" y="8719"/>
                      <a:pt x="1666" y="8084"/>
                      <a:pt x="2305" y="7347"/>
                    </a:cubicBezTo>
                    <a:cubicBezTo>
                      <a:pt x="2744" y="6810"/>
                      <a:pt x="3382" y="5929"/>
                      <a:pt x="3919" y="4702"/>
                    </a:cubicBezTo>
                    <a:cubicBezTo>
                      <a:pt x="4507" y="3233"/>
                      <a:pt x="4801" y="1666"/>
                      <a:pt x="4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89" name="Google Shape;1389;p49"/>
              <p:cNvSpPr/>
              <p:nvPr/>
            </p:nvSpPr>
            <p:spPr>
              <a:xfrm>
                <a:off x="6571107" y="2331980"/>
                <a:ext cx="166072" cy="62083"/>
              </a:xfrm>
              <a:custGeom>
                <a:avLst/>
                <a:gdLst/>
                <a:ahLst/>
                <a:cxnLst/>
                <a:rect l="l" t="t" r="r" b="b"/>
                <a:pathLst>
                  <a:path w="5243" h="1960" extrusionOk="0">
                    <a:moveTo>
                      <a:pt x="196" y="1"/>
                    </a:moveTo>
                    <a:lnTo>
                      <a:pt x="0" y="197"/>
                    </a:lnTo>
                    <a:cubicBezTo>
                      <a:pt x="588" y="733"/>
                      <a:pt x="1567" y="1470"/>
                      <a:pt x="2990" y="1811"/>
                    </a:cubicBezTo>
                    <a:cubicBezTo>
                      <a:pt x="3480" y="1909"/>
                      <a:pt x="3969" y="1960"/>
                      <a:pt x="4506" y="1960"/>
                    </a:cubicBezTo>
                    <a:lnTo>
                      <a:pt x="5243" y="1960"/>
                    </a:lnTo>
                    <a:lnTo>
                      <a:pt x="5192" y="1666"/>
                    </a:lnTo>
                    <a:cubicBezTo>
                      <a:pt x="4934" y="1700"/>
                      <a:pt x="4676" y="1716"/>
                      <a:pt x="4420" y="1716"/>
                    </a:cubicBezTo>
                    <a:cubicBezTo>
                      <a:pt x="3947" y="1716"/>
                      <a:pt x="3481" y="1662"/>
                      <a:pt x="3037" y="1568"/>
                    </a:cubicBezTo>
                    <a:cubicBezTo>
                      <a:pt x="1716" y="1223"/>
                      <a:pt x="737" y="537"/>
                      <a:pt x="1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90" name="Google Shape;1390;p49"/>
              <p:cNvSpPr/>
              <p:nvPr/>
            </p:nvSpPr>
            <p:spPr>
              <a:xfrm>
                <a:off x="6754159" y="2463780"/>
                <a:ext cx="201706" cy="304112"/>
              </a:xfrm>
              <a:custGeom>
                <a:avLst/>
                <a:gdLst/>
                <a:ahLst/>
                <a:cxnLst/>
                <a:rect l="l" t="t" r="r" b="b"/>
                <a:pathLst>
                  <a:path w="6368" h="9601" extrusionOk="0">
                    <a:moveTo>
                      <a:pt x="6125" y="1"/>
                    </a:moveTo>
                    <a:cubicBezTo>
                      <a:pt x="6027" y="1717"/>
                      <a:pt x="5439" y="5929"/>
                      <a:pt x="2058" y="8327"/>
                    </a:cubicBezTo>
                    <a:cubicBezTo>
                      <a:pt x="1423" y="8770"/>
                      <a:pt x="737" y="9111"/>
                      <a:pt x="1" y="9358"/>
                    </a:cubicBezTo>
                    <a:lnTo>
                      <a:pt x="99" y="9601"/>
                    </a:lnTo>
                    <a:cubicBezTo>
                      <a:pt x="882" y="9358"/>
                      <a:pt x="1568" y="9013"/>
                      <a:pt x="2207" y="8523"/>
                    </a:cubicBezTo>
                    <a:cubicBezTo>
                      <a:pt x="5682" y="6125"/>
                      <a:pt x="6270" y="1764"/>
                      <a:pt x="63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91" name="Google Shape;1391;p49"/>
              <p:cNvSpPr/>
              <p:nvPr/>
            </p:nvSpPr>
            <p:spPr>
              <a:xfrm>
                <a:off x="6668889" y="2216366"/>
                <a:ext cx="37281" cy="35793"/>
              </a:xfrm>
              <a:custGeom>
                <a:avLst/>
                <a:gdLst/>
                <a:ahLst/>
                <a:cxnLst/>
                <a:rect l="l" t="t" r="r" b="b"/>
                <a:pathLst>
                  <a:path w="1177" h="1130" extrusionOk="0">
                    <a:moveTo>
                      <a:pt x="579" y="1"/>
                    </a:moveTo>
                    <a:cubicBezTo>
                      <a:pt x="343" y="1"/>
                      <a:pt x="137" y="176"/>
                      <a:pt x="99" y="418"/>
                    </a:cubicBezTo>
                    <a:cubicBezTo>
                      <a:pt x="1" y="712"/>
                      <a:pt x="146" y="1053"/>
                      <a:pt x="440" y="1104"/>
                    </a:cubicBezTo>
                    <a:cubicBezTo>
                      <a:pt x="492" y="1121"/>
                      <a:pt x="544" y="1129"/>
                      <a:pt x="594" y="1129"/>
                    </a:cubicBezTo>
                    <a:cubicBezTo>
                      <a:pt x="830" y="1129"/>
                      <a:pt x="1036" y="954"/>
                      <a:pt x="1078" y="712"/>
                    </a:cubicBezTo>
                    <a:cubicBezTo>
                      <a:pt x="1176" y="418"/>
                      <a:pt x="1027" y="73"/>
                      <a:pt x="734" y="26"/>
                    </a:cubicBezTo>
                    <a:cubicBezTo>
                      <a:pt x="681" y="9"/>
                      <a:pt x="629" y="1"/>
                      <a:pt x="5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92" name="Google Shape;1392;p49"/>
              <p:cNvSpPr/>
              <p:nvPr/>
            </p:nvSpPr>
            <p:spPr>
              <a:xfrm>
                <a:off x="6563410" y="2250987"/>
                <a:ext cx="37250" cy="35286"/>
              </a:xfrm>
              <a:custGeom>
                <a:avLst/>
                <a:gdLst/>
                <a:ahLst/>
                <a:cxnLst/>
                <a:rect l="l" t="t" r="r" b="b"/>
                <a:pathLst>
                  <a:path w="1176" h="1114" extrusionOk="0">
                    <a:moveTo>
                      <a:pt x="621" y="1"/>
                    </a:moveTo>
                    <a:cubicBezTo>
                      <a:pt x="367" y="1"/>
                      <a:pt x="133" y="152"/>
                      <a:pt x="47" y="450"/>
                    </a:cubicBezTo>
                    <a:cubicBezTo>
                      <a:pt x="0" y="743"/>
                      <a:pt x="145" y="1037"/>
                      <a:pt x="439" y="1088"/>
                    </a:cubicBezTo>
                    <a:cubicBezTo>
                      <a:pt x="483" y="1106"/>
                      <a:pt x="528" y="1114"/>
                      <a:pt x="573" y="1114"/>
                    </a:cubicBezTo>
                    <a:cubicBezTo>
                      <a:pt x="784" y="1114"/>
                      <a:pt x="997" y="938"/>
                      <a:pt x="1078" y="696"/>
                    </a:cubicBezTo>
                    <a:cubicBezTo>
                      <a:pt x="1176" y="403"/>
                      <a:pt x="980" y="109"/>
                      <a:pt x="733" y="11"/>
                    </a:cubicBezTo>
                    <a:cubicBezTo>
                      <a:pt x="695" y="4"/>
                      <a:pt x="658" y="1"/>
                      <a:pt x="6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93" name="Google Shape;1393;p49"/>
              <p:cNvSpPr/>
              <p:nvPr/>
            </p:nvSpPr>
            <p:spPr>
              <a:xfrm>
                <a:off x="6614534" y="2301318"/>
                <a:ext cx="727701" cy="458432"/>
              </a:xfrm>
              <a:custGeom>
                <a:avLst/>
                <a:gdLst/>
                <a:ahLst/>
                <a:cxnLst/>
                <a:rect l="l" t="t" r="r" b="b"/>
                <a:pathLst>
                  <a:path w="22974" h="14473" extrusionOk="0">
                    <a:moveTo>
                      <a:pt x="19380" y="0"/>
                    </a:moveTo>
                    <a:cubicBezTo>
                      <a:pt x="18693" y="0"/>
                      <a:pt x="17931" y="318"/>
                      <a:pt x="17535" y="820"/>
                    </a:cubicBezTo>
                    <a:cubicBezTo>
                      <a:pt x="16654" y="1948"/>
                      <a:pt x="17633" y="3418"/>
                      <a:pt x="17339" y="5914"/>
                    </a:cubicBezTo>
                    <a:cubicBezTo>
                      <a:pt x="17194" y="7434"/>
                      <a:pt x="16607" y="8609"/>
                      <a:pt x="16164" y="9295"/>
                    </a:cubicBezTo>
                    <a:cubicBezTo>
                      <a:pt x="14890" y="9589"/>
                      <a:pt x="13570" y="9883"/>
                      <a:pt x="12245" y="10177"/>
                    </a:cubicBezTo>
                    <a:cubicBezTo>
                      <a:pt x="10141" y="10569"/>
                      <a:pt x="8084" y="10960"/>
                      <a:pt x="6074" y="11301"/>
                    </a:cubicBezTo>
                    <a:cubicBezTo>
                      <a:pt x="5977" y="11108"/>
                      <a:pt x="5307" y="9098"/>
                      <a:pt x="4584" y="9098"/>
                    </a:cubicBezTo>
                    <a:cubicBezTo>
                      <a:pt x="4575" y="9098"/>
                      <a:pt x="4567" y="9099"/>
                      <a:pt x="4558" y="9099"/>
                    </a:cubicBezTo>
                    <a:cubicBezTo>
                      <a:pt x="4362" y="9146"/>
                      <a:pt x="4166" y="9244"/>
                      <a:pt x="4115" y="9440"/>
                    </a:cubicBezTo>
                    <a:cubicBezTo>
                      <a:pt x="3919" y="9930"/>
                      <a:pt x="4949" y="10518"/>
                      <a:pt x="4801" y="10863"/>
                    </a:cubicBezTo>
                    <a:cubicBezTo>
                      <a:pt x="4731" y="11027"/>
                      <a:pt x="4433" y="11101"/>
                      <a:pt x="4044" y="11101"/>
                    </a:cubicBezTo>
                    <a:cubicBezTo>
                      <a:pt x="3626" y="11101"/>
                      <a:pt x="3102" y="11015"/>
                      <a:pt x="2645" y="10863"/>
                    </a:cubicBezTo>
                    <a:cubicBezTo>
                      <a:pt x="1867" y="10666"/>
                      <a:pt x="1368" y="10349"/>
                      <a:pt x="1048" y="10349"/>
                    </a:cubicBezTo>
                    <a:cubicBezTo>
                      <a:pt x="966" y="10349"/>
                      <a:pt x="895" y="10370"/>
                      <a:pt x="835" y="10420"/>
                    </a:cubicBezTo>
                    <a:cubicBezTo>
                      <a:pt x="686" y="10518"/>
                      <a:pt x="639" y="10765"/>
                      <a:pt x="686" y="10960"/>
                    </a:cubicBezTo>
                    <a:cubicBezTo>
                      <a:pt x="933" y="11842"/>
                      <a:pt x="3135" y="11940"/>
                      <a:pt x="3135" y="11940"/>
                    </a:cubicBezTo>
                    <a:cubicBezTo>
                      <a:pt x="3135" y="11954"/>
                      <a:pt x="3080" y="11964"/>
                      <a:pt x="2979" y="11964"/>
                    </a:cubicBezTo>
                    <a:cubicBezTo>
                      <a:pt x="2749" y="11964"/>
                      <a:pt x="2278" y="11913"/>
                      <a:pt x="1666" y="11744"/>
                    </a:cubicBezTo>
                    <a:cubicBezTo>
                      <a:pt x="1061" y="11554"/>
                      <a:pt x="690" y="11335"/>
                      <a:pt x="440" y="11335"/>
                    </a:cubicBezTo>
                    <a:cubicBezTo>
                      <a:pt x="366" y="11335"/>
                      <a:pt x="303" y="11355"/>
                      <a:pt x="247" y="11399"/>
                    </a:cubicBezTo>
                    <a:cubicBezTo>
                      <a:pt x="51" y="11548"/>
                      <a:pt x="1" y="11842"/>
                      <a:pt x="149" y="12038"/>
                    </a:cubicBezTo>
                    <a:cubicBezTo>
                      <a:pt x="264" y="12271"/>
                      <a:pt x="535" y="12349"/>
                      <a:pt x="1081" y="12420"/>
                    </a:cubicBezTo>
                    <a:lnTo>
                      <a:pt x="1081" y="12420"/>
                    </a:lnTo>
                    <a:cubicBezTo>
                      <a:pt x="587" y="12439"/>
                      <a:pt x="521" y="12515"/>
                      <a:pt x="490" y="12575"/>
                    </a:cubicBezTo>
                    <a:cubicBezTo>
                      <a:pt x="392" y="12724"/>
                      <a:pt x="490" y="12920"/>
                      <a:pt x="588" y="13065"/>
                    </a:cubicBezTo>
                    <a:cubicBezTo>
                      <a:pt x="832" y="13370"/>
                      <a:pt x="1329" y="13465"/>
                      <a:pt x="1826" y="13467"/>
                    </a:cubicBezTo>
                    <a:lnTo>
                      <a:pt x="1826" y="13467"/>
                    </a:lnTo>
                    <a:cubicBezTo>
                      <a:pt x="1678" y="13536"/>
                      <a:pt x="1565" y="13628"/>
                      <a:pt x="1521" y="13750"/>
                    </a:cubicBezTo>
                    <a:cubicBezTo>
                      <a:pt x="1470" y="13899"/>
                      <a:pt x="1470" y="14044"/>
                      <a:pt x="1521" y="14142"/>
                    </a:cubicBezTo>
                    <a:cubicBezTo>
                      <a:pt x="1600" y="14261"/>
                      <a:pt x="1767" y="14356"/>
                      <a:pt x="2142" y="14356"/>
                    </a:cubicBezTo>
                    <a:cubicBezTo>
                      <a:pt x="2694" y="14356"/>
                      <a:pt x="3698" y="14149"/>
                      <a:pt x="5537" y="13507"/>
                    </a:cubicBezTo>
                    <a:cubicBezTo>
                      <a:pt x="6641" y="13898"/>
                      <a:pt x="8604" y="14472"/>
                      <a:pt x="11027" y="14472"/>
                    </a:cubicBezTo>
                    <a:cubicBezTo>
                      <a:pt x="11931" y="14472"/>
                      <a:pt x="12899" y="14392"/>
                      <a:pt x="13911" y="14193"/>
                    </a:cubicBezTo>
                    <a:cubicBezTo>
                      <a:pt x="15627" y="13899"/>
                      <a:pt x="17829" y="13456"/>
                      <a:pt x="19494" y="11693"/>
                    </a:cubicBezTo>
                    <a:cubicBezTo>
                      <a:pt x="22974" y="8120"/>
                      <a:pt x="22288" y="1114"/>
                      <a:pt x="20082" y="134"/>
                    </a:cubicBezTo>
                    <a:cubicBezTo>
                      <a:pt x="19872" y="43"/>
                      <a:pt x="19631" y="0"/>
                      <a:pt x="19380" y="0"/>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94" name="Google Shape;1394;p49"/>
              <p:cNvSpPr/>
              <p:nvPr/>
            </p:nvSpPr>
            <p:spPr>
              <a:xfrm>
                <a:off x="6609941" y="2586267"/>
                <a:ext cx="198602" cy="173927"/>
              </a:xfrm>
              <a:custGeom>
                <a:avLst/>
                <a:gdLst/>
                <a:ahLst/>
                <a:cxnLst/>
                <a:rect l="l" t="t" r="r" b="b"/>
                <a:pathLst>
                  <a:path w="6270" h="5491" extrusionOk="0">
                    <a:moveTo>
                      <a:pt x="4727" y="0"/>
                    </a:moveTo>
                    <a:cubicBezTo>
                      <a:pt x="4702" y="0"/>
                      <a:pt x="4677" y="2"/>
                      <a:pt x="4652" y="5"/>
                    </a:cubicBezTo>
                    <a:cubicBezTo>
                      <a:pt x="4456" y="5"/>
                      <a:pt x="4213" y="150"/>
                      <a:pt x="4115" y="397"/>
                    </a:cubicBezTo>
                    <a:cubicBezTo>
                      <a:pt x="4017" y="738"/>
                      <a:pt x="4260" y="1083"/>
                      <a:pt x="4554" y="1377"/>
                    </a:cubicBezTo>
                    <a:cubicBezTo>
                      <a:pt x="4652" y="1522"/>
                      <a:pt x="4848" y="1718"/>
                      <a:pt x="4801" y="1816"/>
                    </a:cubicBezTo>
                    <a:cubicBezTo>
                      <a:pt x="4775" y="1914"/>
                      <a:pt x="4540" y="1976"/>
                      <a:pt x="4183" y="1976"/>
                    </a:cubicBezTo>
                    <a:cubicBezTo>
                      <a:pt x="3828" y="1976"/>
                      <a:pt x="3353" y="1915"/>
                      <a:pt x="2841" y="1769"/>
                    </a:cubicBezTo>
                    <a:cubicBezTo>
                      <a:pt x="2450" y="1671"/>
                      <a:pt x="2156" y="1522"/>
                      <a:pt x="1909" y="1424"/>
                    </a:cubicBezTo>
                    <a:cubicBezTo>
                      <a:pt x="1634" y="1301"/>
                      <a:pt x="1396" y="1198"/>
                      <a:pt x="1197" y="1198"/>
                    </a:cubicBezTo>
                    <a:cubicBezTo>
                      <a:pt x="1078" y="1198"/>
                      <a:pt x="973" y="1235"/>
                      <a:pt x="882" y="1326"/>
                    </a:cubicBezTo>
                    <a:cubicBezTo>
                      <a:pt x="686" y="1475"/>
                      <a:pt x="635" y="1769"/>
                      <a:pt x="686" y="2012"/>
                    </a:cubicBezTo>
                    <a:cubicBezTo>
                      <a:pt x="733" y="2109"/>
                      <a:pt x="784" y="2160"/>
                      <a:pt x="784" y="2258"/>
                    </a:cubicBezTo>
                    <a:cubicBezTo>
                      <a:pt x="722" y="2237"/>
                      <a:pt x="651" y="2225"/>
                      <a:pt x="583" y="2225"/>
                    </a:cubicBezTo>
                    <a:cubicBezTo>
                      <a:pt x="488" y="2225"/>
                      <a:pt x="398" y="2248"/>
                      <a:pt x="341" y="2305"/>
                    </a:cubicBezTo>
                    <a:cubicBezTo>
                      <a:pt x="99" y="2454"/>
                      <a:pt x="1" y="2846"/>
                      <a:pt x="146" y="3140"/>
                    </a:cubicBezTo>
                    <a:cubicBezTo>
                      <a:pt x="243" y="3285"/>
                      <a:pt x="341" y="3383"/>
                      <a:pt x="537" y="3434"/>
                    </a:cubicBezTo>
                    <a:lnTo>
                      <a:pt x="537" y="3481"/>
                    </a:lnTo>
                    <a:cubicBezTo>
                      <a:pt x="392" y="3677"/>
                      <a:pt x="490" y="3971"/>
                      <a:pt x="635" y="4120"/>
                    </a:cubicBezTo>
                    <a:cubicBezTo>
                      <a:pt x="831" y="4413"/>
                      <a:pt x="1223" y="4511"/>
                      <a:pt x="1615" y="4558"/>
                    </a:cubicBezTo>
                    <a:cubicBezTo>
                      <a:pt x="1568" y="4609"/>
                      <a:pt x="1568" y="4656"/>
                      <a:pt x="1517" y="4707"/>
                    </a:cubicBezTo>
                    <a:cubicBezTo>
                      <a:pt x="1470" y="4903"/>
                      <a:pt x="1470" y="5099"/>
                      <a:pt x="1568" y="5244"/>
                    </a:cubicBezTo>
                    <a:cubicBezTo>
                      <a:pt x="1666" y="5342"/>
                      <a:pt x="1811" y="5491"/>
                      <a:pt x="2301" y="5491"/>
                    </a:cubicBezTo>
                    <a:cubicBezTo>
                      <a:pt x="2841" y="5491"/>
                      <a:pt x="3868" y="5295"/>
                      <a:pt x="5682" y="4656"/>
                    </a:cubicBezTo>
                    <a:cubicBezTo>
                      <a:pt x="5682" y="4656"/>
                      <a:pt x="5729" y="4656"/>
                      <a:pt x="5780" y="4707"/>
                    </a:cubicBezTo>
                    <a:lnTo>
                      <a:pt x="5827" y="4460"/>
                    </a:lnTo>
                    <a:cubicBezTo>
                      <a:pt x="5780" y="4413"/>
                      <a:pt x="5729" y="4413"/>
                      <a:pt x="5729" y="4413"/>
                    </a:cubicBezTo>
                    <a:lnTo>
                      <a:pt x="5682" y="4363"/>
                    </a:lnTo>
                    <a:lnTo>
                      <a:pt x="5631" y="4413"/>
                    </a:lnTo>
                    <a:cubicBezTo>
                      <a:pt x="3716" y="5062"/>
                      <a:pt x="2758" y="5231"/>
                      <a:pt x="2277" y="5231"/>
                    </a:cubicBezTo>
                    <a:cubicBezTo>
                      <a:pt x="1959" y="5231"/>
                      <a:pt x="1850" y="5157"/>
                      <a:pt x="1811" y="5099"/>
                    </a:cubicBezTo>
                    <a:cubicBezTo>
                      <a:pt x="1764" y="5048"/>
                      <a:pt x="1764" y="4903"/>
                      <a:pt x="1764" y="4805"/>
                    </a:cubicBezTo>
                    <a:cubicBezTo>
                      <a:pt x="1811" y="4707"/>
                      <a:pt x="1909" y="4656"/>
                      <a:pt x="2007" y="4609"/>
                    </a:cubicBezTo>
                    <a:cubicBezTo>
                      <a:pt x="2743" y="4558"/>
                      <a:pt x="3429" y="4413"/>
                      <a:pt x="3429" y="4413"/>
                    </a:cubicBezTo>
                    <a:cubicBezTo>
                      <a:pt x="3527" y="4363"/>
                      <a:pt x="3527" y="4265"/>
                      <a:pt x="3527" y="4265"/>
                    </a:cubicBezTo>
                    <a:cubicBezTo>
                      <a:pt x="3527" y="4218"/>
                      <a:pt x="3527" y="4167"/>
                      <a:pt x="3378" y="4120"/>
                    </a:cubicBezTo>
                    <a:cubicBezTo>
                      <a:pt x="3378" y="4120"/>
                      <a:pt x="3307" y="4115"/>
                      <a:pt x="3192" y="4115"/>
                    </a:cubicBezTo>
                    <a:cubicBezTo>
                      <a:pt x="2914" y="4115"/>
                      <a:pt x="2376" y="4141"/>
                      <a:pt x="1960" y="4315"/>
                    </a:cubicBezTo>
                    <a:cubicBezTo>
                      <a:pt x="1517" y="4315"/>
                      <a:pt x="1027" y="4265"/>
                      <a:pt x="831" y="3971"/>
                    </a:cubicBezTo>
                    <a:cubicBezTo>
                      <a:pt x="784" y="3873"/>
                      <a:pt x="686" y="3677"/>
                      <a:pt x="733" y="3630"/>
                    </a:cubicBezTo>
                    <a:cubicBezTo>
                      <a:pt x="784" y="3579"/>
                      <a:pt x="831" y="3579"/>
                      <a:pt x="1078" y="3532"/>
                    </a:cubicBezTo>
                    <a:cubicBezTo>
                      <a:pt x="1274" y="3579"/>
                      <a:pt x="1470" y="3579"/>
                      <a:pt x="1713" y="3630"/>
                    </a:cubicBezTo>
                    <a:cubicBezTo>
                      <a:pt x="1843" y="3630"/>
                      <a:pt x="2497" y="3673"/>
                      <a:pt x="2946" y="3673"/>
                    </a:cubicBezTo>
                    <a:cubicBezTo>
                      <a:pt x="3171" y="3673"/>
                      <a:pt x="3346" y="3662"/>
                      <a:pt x="3378" y="3630"/>
                    </a:cubicBezTo>
                    <a:lnTo>
                      <a:pt x="3429" y="3579"/>
                    </a:lnTo>
                    <a:lnTo>
                      <a:pt x="3429" y="3532"/>
                    </a:lnTo>
                    <a:cubicBezTo>
                      <a:pt x="3476" y="3383"/>
                      <a:pt x="3331" y="3383"/>
                      <a:pt x="3233" y="3383"/>
                    </a:cubicBezTo>
                    <a:cubicBezTo>
                      <a:pt x="3135" y="3383"/>
                      <a:pt x="3037" y="3336"/>
                      <a:pt x="2841" y="3336"/>
                    </a:cubicBezTo>
                    <a:cubicBezTo>
                      <a:pt x="1960" y="3285"/>
                      <a:pt x="1419" y="3285"/>
                      <a:pt x="1078" y="3285"/>
                    </a:cubicBezTo>
                    <a:cubicBezTo>
                      <a:pt x="686" y="3238"/>
                      <a:pt x="490" y="3140"/>
                      <a:pt x="392" y="2991"/>
                    </a:cubicBezTo>
                    <a:cubicBezTo>
                      <a:pt x="294" y="2846"/>
                      <a:pt x="341" y="2599"/>
                      <a:pt x="490" y="2501"/>
                    </a:cubicBezTo>
                    <a:cubicBezTo>
                      <a:pt x="519" y="2473"/>
                      <a:pt x="552" y="2461"/>
                      <a:pt x="594" y="2461"/>
                    </a:cubicBezTo>
                    <a:cubicBezTo>
                      <a:pt x="694" y="2461"/>
                      <a:pt x="848" y="2530"/>
                      <a:pt x="1125" y="2599"/>
                    </a:cubicBezTo>
                    <a:cubicBezTo>
                      <a:pt x="1321" y="2697"/>
                      <a:pt x="1517" y="2748"/>
                      <a:pt x="1811" y="2846"/>
                    </a:cubicBezTo>
                    <a:cubicBezTo>
                      <a:pt x="2380" y="3034"/>
                      <a:pt x="2919" y="3107"/>
                      <a:pt x="3180" y="3107"/>
                    </a:cubicBezTo>
                    <a:cubicBezTo>
                      <a:pt x="3256" y="3107"/>
                      <a:pt x="3309" y="3101"/>
                      <a:pt x="3331" y="3089"/>
                    </a:cubicBezTo>
                    <a:lnTo>
                      <a:pt x="3378" y="3042"/>
                    </a:lnTo>
                    <a:lnTo>
                      <a:pt x="3378" y="2944"/>
                    </a:lnTo>
                    <a:lnTo>
                      <a:pt x="3378" y="2893"/>
                    </a:lnTo>
                    <a:cubicBezTo>
                      <a:pt x="3331" y="2846"/>
                      <a:pt x="3331" y="2846"/>
                      <a:pt x="3135" y="2795"/>
                    </a:cubicBezTo>
                    <a:cubicBezTo>
                      <a:pt x="1470" y="2650"/>
                      <a:pt x="1027" y="2258"/>
                      <a:pt x="929" y="1964"/>
                    </a:cubicBezTo>
                    <a:cubicBezTo>
                      <a:pt x="929" y="1816"/>
                      <a:pt x="929" y="1573"/>
                      <a:pt x="1027" y="1522"/>
                    </a:cubicBezTo>
                    <a:cubicBezTo>
                      <a:pt x="1076" y="1489"/>
                      <a:pt x="1136" y="1473"/>
                      <a:pt x="1208" y="1473"/>
                    </a:cubicBezTo>
                    <a:cubicBezTo>
                      <a:pt x="1353" y="1473"/>
                      <a:pt x="1548" y="1539"/>
                      <a:pt x="1811" y="1671"/>
                    </a:cubicBezTo>
                    <a:cubicBezTo>
                      <a:pt x="2058" y="1769"/>
                      <a:pt x="2352" y="1914"/>
                      <a:pt x="2743" y="2012"/>
                    </a:cubicBezTo>
                    <a:cubicBezTo>
                      <a:pt x="3110" y="2116"/>
                      <a:pt x="3686" y="2221"/>
                      <a:pt x="4172" y="2221"/>
                    </a:cubicBezTo>
                    <a:cubicBezTo>
                      <a:pt x="4596" y="2221"/>
                      <a:pt x="4952" y="2142"/>
                      <a:pt x="5043" y="1914"/>
                    </a:cubicBezTo>
                    <a:cubicBezTo>
                      <a:pt x="5141" y="1671"/>
                      <a:pt x="4946" y="1424"/>
                      <a:pt x="4750" y="1181"/>
                    </a:cubicBezTo>
                    <a:cubicBezTo>
                      <a:pt x="4507" y="934"/>
                      <a:pt x="4311" y="691"/>
                      <a:pt x="4358" y="495"/>
                    </a:cubicBezTo>
                    <a:cubicBezTo>
                      <a:pt x="4409" y="346"/>
                      <a:pt x="4554" y="248"/>
                      <a:pt x="4703" y="248"/>
                    </a:cubicBezTo>
                    <a:cubicBezTo>
                      <a:pt x="5141" y="248"/>
                      <a:pt x="5682" y="1279"/>
                      <a:pt x="6023" y="2207"/>
                    </a:cubicBezTo>
                    <a:lnTo>
                      <a:pt x="6270" y="2109"/>
                    </a:lnTo>
                    <a:cubicBezTo>
                      <a:pt x="5986" y="1307"/>
                      <a:pt x="5428" y="0"/>
                      <a:pt x="47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95" name="Google Shape;1395;p49"/>
              <p:cNvSpPr/>
              <p:nvPr/>
            </p:nvSpPr>
            <p:spPr>
              <a:xfrm>
                <a:off x="7101701" y="2124381"/>
                <a:ext cx="248237" cy="332112"/>
              </a:xfrm>
              <a:custGeom>
                <a:avLst/>
                <a:gdLst/>
                <a:ahLst/>
                <a:cxnLst/>
                <a:rect l="l" t="t" r="r" b="b"/>
                <a:pathLst>
                  <a:path w="7837" h="10485" extrusionOk="0">
                    <a:moveTo>
                      <a:pt x="2323" y="0"/>
                    </a:moveTo>
                    <a:cubicBezTo>
                      <a:pt x="2092" y="0"/>
                      <a:pt x="1868" y="40"/>
                      <a:pt x="1665" y="136"/>
                    </a:cubicBezTo>
                    <a:cubicBezTo>
                      <a:pt x="98" y="822"/>
                      <a:pt x="0" y="4693"/>
                      <a:pt x="1274" y="9638"/>
                    </a:cubicBezTo>
                    <a:cubicBezTo>
                      <a:pt x="1951" y="9999"/>
                      <a:pt x="3164" y="10485"/>
                      <a:pt x="4762" y="10485"/>
                    </a:cubicBezTo>
                    <a:cubicBezTo>
                      <a:pt x="4903" y="10485"/>
                      <a:pt x="5046" y="10481"/>
                      <a:pt x="5192" y="10473"/>
                    </a:cubicBezTo>
                    <a:cubicBezTo>
                      <a:pt x="6171" y="10422"/>
                      <a:pt x="7006" y="10179"/>
                      <a:pt x="7594" y="9983"/>
                    </a:cubicBezTo>
                    <a:cubicBezTo>
                      <a:pt x="7837" y="7632"/>
                      <a:pt x="7398" y="5771"/>
                      <a:pt x="7104" y="4791"/>
                    </a:cubicBezTo>
                    <a:cubicBezTo>
                      <a:pt x="6614" y="3369"/>
                      <a:pt x="6124" y="1755"/>
                      <a:pt x="4557" y="775"/>
                    </a:cubicBezTo>
                    <a:cubicBezTo>
                      <a:pt x="4321" y="656"/>
                      <a:pt x="3264" y="0"/>
                      <a:pt x="2323"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96" name="Google Shape;1396;p49"/>
              <p:cNvSpPr/>
              <p:nvPr/>
            </p:nvSpPr>
            <p:spPr>
              <a:xfrm>
                <a:off x="7137430" y="2271417"/>
                <a:ext cx="209403" cy="189290"/>
              </a:xfrm>
              <a:custGeom>
                <a:avLst/>
                <a:gdLst/>
                <a:ahLst/>
                <a:cxnLst/>
                <a:rect l="l" t="t" r="r" b="b"/>
                <a:pathLst>
                  <a:path w="6611" h="5976" extrusionOk="0">
                    <a:moveTo>
                      <a:pt x="243" y="1"/>
                    </a:moveTo>
                    <a:lnTo>
                      <a:pt x="1" y="5094"/>
                    </a:lnTo>
                    <a:lnTo>
                      <a:pt x="99" y="5145"/>
                    </a:lnTo>
                    <a:cubicBezTo>
                      <a:pt x="1274" y="5682"/>
                      <a:pt x="2497" y="5976"/>
                      <a:pt x="3723" y="5976"/>
                    </a:cubicBezTo>
                    <a:lnTo>
                      <a:pt x="4064" y="5976"/>
                    </a:lnTo>
                    <a:cubicBezTo>
                      <a:pt x="4898" y="5929"/>
                      <a:pt x="5729" y="5733"/>
                      <a:pt x="6513" y="5439"/>
                    </a:cubicBezTo>
                    <a:cubicBezTo>
                      <a:pt x="6513" y="5439"/>
                      <a:pt x="6564" y="5439"/>
                      <a:pt x="6611" y="5341"/>
                    </a:cubicBezTo>
                    <a:lnTo>
                      <a:pt x="6368" y="5243"/>
                    </a:lnTo>
                    <a:lnTo>
                      <a:pt x="6415" y="5192"/>
                    </a:lnTo>
                    <a:lnTo>
                      <a:pt x="6415" y="5192"/>
                    </a:lnTo>
                    <a:cubicBezTo>
                      <a:pt x="5631" y="5486"/>
                      <a:pt x="4848" y="5682"/>
                      <a:pt x="4064" y="5682"/>
                    </a:cubicBezTo>
                    <a:cubicBezTo>
                      <a:pt x="3955" y="5686"/>
                      <a:pt x="3846" y="5689"/>
                      <a:pt x="3737" y="5689"/>
                    </a:cubicBezTo>
                    <a:cubicBezTo>
                      <a:pt x="2573" y="5689"/>
                      <a:pt x="1412" y="5440"/>
                      <a:pt x="294" y="4949"/>
                    </a:cubicBez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97" name="Google Shape;1397;p49"/>
              <p:cNvSpPr/>
              <p:nvPr/>
            </p:nvSpPr>
            <p:spPr>
              <a:xfrm>
                <a:off x="6510639" y="2335084"/>
                <a:ext cx="332049" cy="306234"/>
              </a:xfrm>
              <a:custGeom>
                <a:avLst/>
                <a:gdLst/>
                <a:ahLst/>
                <a:cxnLst/>
                <a:rect l="l" t="t" r="r" b="b"/>
                <a:pathLst>
                  <a:path w="10483" h="9668" extrusionOk="0">
                    <a:moveTo>
                      <a:pt x="8796" y="7301"/>
                    </a:moveTo>
                    <a:cubicBezTo>
                      <a:pt x="8211" y="7429"/>
                      <a:pt x="7779" y="7450"/>
                      <a:pt x="7559" y="7450"/>
                    </a:cubicBezTo>
                    <a:cubicBezTo>
                      <a:pt x="7452" y="7450"/>
                      <a:pt x="7395" y="7446"/>
                      <a:pt x="7395" y="7446"/>
                    </a:cubicBezTo>
                    <a:cubicBezTo>
                      <a:pt x="7395" y="7416"/>
                      <a:pt x="8121" y="7436"/>
                      <a:pt x="8796" y="7301"/>
                    </a:cubicBezTo>
                    <a:close/>
                    <a:moveTo>
                      <a:pt x="1960" y="1"/>
                    </a:moveTo>
                    <a:cubicBezTo>
                      <a:pt x="1764" y="244"/>
                      <a:pt x="1" y="2105"/>
                      <a:pt x="393" y="4605"/>
                    </a:cubicBezTo>
                    <a:cubicBezTo>
                      <a:pt x="636" y="5976"/>
                      <a:pt x="1372" y="6858"/>
                      <a:pt x="1615" y="7152"/>
                    </a:cubicBezTo>
                    <a:cubicBezTo>
                      <a:pt x="2842" y="8472"/>
                      <a:pt x="4456" y="8719"/>
                      <a:pt x="4848" y="8766"/>
                    </a:cubicBezTo>
                    <a:cubicBezTo>
                      <a:pt x="5142" y="8864"/>
                      <a:pt x="6074" y="9256"/>
                      <a:pt x="7054" y="9503"/>
                    </a:cubicBezTo>
                    <a:cubicBezTo>
                      <a:pt x="7467" y="9606"/>
                      <a:pt x="7892" y="9668"/>
                      <a:pt x="8267" y="9668"/>
                    </a:cubicBezTo>
                    <a:cubicBezTo>
                      <a:pt x="8605" y="9668"/>
                      <a:pt x="8901" y="9618"/>
                      <a:pt x="9111" y="9503"/>
                    </a:cubicBezTo>
                    <a:cubicBezTo>
                      <a:pt x="9158" y="9452"/>
                      <a:pt x="9307" y="9354"/>
                      <a:pt x="9307" y="9256"/>
                    </a:cubicBezTo>
                    <a:cubicBezTo>
                      <a:pt x="9307" y="9111"/>
                      <a:pt x="9060" y="9013"/>
                      <a:pt x="8766" y="8962"/>
                    </a:cubicBezTo>
                    <a:cubicBezTo>
                      <a:pt x="9256" y="8962"/>
                      <a:pt x="9699" y="8915"/>
                      <a:pt x="9844" y="8621"/>
                    </a:cubicBezTo>
                    <a:cubicBezTo>
                      <a:pt x="9895" y="8523"/>
                      <a:pt x="9895" y="8374"/>
                      <a:pt x="9844" y="8276"/>
                    </a:cubicBezTo>
                    <a:cubicBezTo>
                      <a:pt x="9797" y="8178"/>
                      <a:pt x="9746" y="8131"/>
                      <a:pt x="9452" y="8080"/>
                    </a:cubicBezTo>
                    <a:cubicBezTo>
                      <a:pt x="9942" y="8033"/>
                      <a:pt x="10236" y="7982"/>
                      <a:pt x="10334" y="7786"/>
                    </a:cubicBezTo>
                    <a:cubicBezTo>
                      <a:pt x="10482" y="7590"/>
                      <a:pt x="10432" y="7250"/>
                      <a:pt x="10287" y="7101"/>
                    </a:cubicBezTo>
                    <a:cubicBezTo>
                      <a:pt x="10221" y="7049"/>
                      <a:pt x="10150" y="7028"/>
                      <a:pt x="10063" y="7028"/>
                    </a:cubicBezTo>
                    <a:cubicBezTo>
                      <a:pt x="9823" y="7028"/>
                      <a:pt x="9469" y="7188"/>
                      <a:pt x="8827" y="7295"/>
                    </a:cubicBezTo>
                    <a:lnTo>
                      <a:pt x="8827" y="7295"/>
                    </a:lnTo>
                    <a:cubicBezTo>
                      <a:pt x="9316" y="7194"/>
                      <a:pt x="9772" y="7009"/>
                      <a:pt x="9895" y="6662"/>
                    </a:cubicBezTo>
                    <a:cubicBezTo>
                      <a:pt x="9993" y="6466"/>
                      <a:pt x="9942" y="6219"/>
                      <a:pt x="9797" y="6074"/>
                    </a:cubicBezTo>
                    <a:cubicBezTo>
                      <a:pt x="9737" y="6003"/>
                      <a:pt x="9658" y="5975"/>
                      <a:pt x="9557" y="5975"/>
                    </a:cubicBezTo>
                    <a:cubicBezTo>
                      <a:pt x="9241" y="5975"/>
                      <a:pt x="8715" y="6255"/>
                      <a:pt x="7936" y="6368"/>
                    </a:cubicBezTo>
                    <a:cubicBezTo>
                      <a:pt x="7597" y="6443"/>
                      <a:pt x="7222" y="6482"/>
                      <a:pt x="6883" y="6482"/>
                    </a:cubicBezTo>
                    <a:cubicBezTo>
                      <a:pt x="6339" y="6482"/>
                      <a:pt x="5888" y="6382"/>
                      <a:pt x="5827" y="6172"/>
                    </a:cubicBezTo>
                    <a:cubicBezTo>
                      <a:pt x="5682" y="5827"/>
                      <a:pt x="6760" y="5337"/>
                      <a:pt x="6611" y="4801"/>
                    </a:cubicBezTo>
                    <a:cubicBezTo>
                      <a:pt x="6564" y="4652"/>
                      <a:pt x="6368" y="4507"/>
                      <a:pt x="6219" y="4456"/>
                    </a:cubicBezTo>
                    <a:cubicBezTo>
                      <a:pt x="6194" y="4451"/>
                      <a:pt x="6168" y="4448"/>
                      <a:pt x="6142" y="4448"/>
                    </a:cubicBezTo>
                    <a:cubicBezTo>
                      <a:pt x="5426" y="4448"/>
                      <a:pt x="4602" y="6324"/>
                      <a:pt x="4507" y="6513"/>
                    </a:cubicBezTo>
                    <a:cubicBezTo>
                      <a:pt x="4311" y="6415"/>
                      <a:pt x="4064" y="6317"/>
                      <a:pt x="3821" y="6121"/>
                    </a:cubicBezTo>
                    <a:cubicBezTo>
                      <a:pt x="3723" y="6023"/>
                      <a:pt x="3234" y="5631"/>
                      <a:pt x="2744" y="4801"/>
                    </a:cubicBezTo>
                    <a:cubicBezTo>
                      <a:pt x="2497" y="4358"/>
                      <a:pt x="2156" y="3625"/>
                      <a:pt x="1960" y="2595"/>
                    </a:cubicBezTo>
                    <a:lnTo>
                      <a:pt x="1960" y="1"/>
                    </a:ln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98" name="Google Shape;1398;p49"/>
              <p:cNvSpPr/>
              <p:nvPr/>
            </p:nvSpPr>
            <p:spPr>
              <a:xfrm>
                <a:off x="6650296" y="2471319"/>
                <a:ext cx="60468" cy="76273"/>
              </a:xfrm>
              <a:custGeom>
                <a:avLst/>
                <a:gdLst/>
                <a:ahLst/>
                <a:cxnLst/>
                <a:rect l="l" t="t" r="r" b="b"/>
                <a:pathLst>
                  <a:path w="1909" h="2408" extrusionOk="0">
                    <a:moveTo>
                      <a:pt x="1760" y="1"/>
                    </a:moveTo>
                    <a:cubicBezTo>
                      <a:pt x="961" y="1"/>
                      <a:pt x="188" y="1646"/>
                      <a:pt x="0" y="2165"/>
                    </a:cubicBezTo>
                    <a:lnTo>
                      <a:pt x="47" y="2165"/>
                    </a:lnTo>
                    <a:lnTo>
                      <a:pt x="0" y="2310"/>
                    </a:lnTo>
                    <a:lnTo>
                      <a:pt x="145" y="2408"/>
                    </a:lnTo>
                    <a:lnTo>
                      <a:pt x="243" y="2263"/>
                    </a:lnTo>
                    <a:cubicBezTo>
                      <a:pt x="575" y="1460"/>
                      <a:pt x="1265" y="298"/>
                      <a:pt x="1753" y="298"/>
                    </a:cubicBezTo>
                    <a:cubicBezTo>
                      <a:pt x="1773" y="298"/>
                      <a:pt x="1792" y="300"/>
                      <a:pt x="1810" y="304"/>
                    </a:cubicBezTo>
                    <a:lnTo>
                      <a:pt x="1908" y="57"/>
                    </a:lnTo>
                    <a:lnTo>
                      <a:pt x="1861" y="10"/>
                    </a:lnTo>
                    <a:cubicBezTo>
                      <a:pt x="1828" y="4"/>
                      <a:pt x="1794" y="1"/>
                      <a:pt x="1760" y="1"/>
                    </a:cubicBezTo>
                    <a:close/>
                  </a:path>
                </a:pathLst>
              </a:custGeom>
              <a:solidFill>
                <a:srgbClr val="D68F8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399" name="Google Shape;1399;p49"/>
              <p:cNvSpPr/>
              <p:nvPr/>
            </p:nvSpPr>
            <p:spPr>
              <a:xfrm>
                <a:off x="6653368" y="2473092"/>
                <a:ext cx="192426" cy="172312"/>
              </a:xfrm>
              <a:custGeom>
                <a:avLst/>
                <a:gdLst/>
                <a:ahLst/>
                <a:cxnLst/>
                <a:rect l="l" t="t" r="r" b="b"/>
                <a:pathLst>
                  <a:path w="6075" h="5440" extrusionOk="0">
                    <a:moveTo>
                      <a:pt x="1811" y="1"/>
                    </a:moveTo>
                    <a:lnTo>
                      <a:pt x="1713" y="248"/>
                    </a:lnTo>
                    <a:cubicBezTo>
                      <a:pt x="1862" y="248"/>
                      <a:pt x="1960" y="393"/>
                      <a:pt x="2007" y="491"/>
                    </a:cubicBezTo>
                    <a:cubicBezTo>
                      <a:pt x="2058" y="687"/>
                      <a:pt x="1811" y="933"/>
                      <a:pt x="1568" y="1176"/>
                    </a:cubicBezTo>
                    <a:cubicBezTo>
                      <a:pt x="1321" y="1423"/>
                      <a:pt x="1079" y="1619"/>
                      <a:pt x="1176" y="1862"/>
                    </a:cubicBezTo>
                    <a:cubicBezTo>
                      <a:pt x="1260" y="2173"/>
                      <a:pt x="1783" y="2273"/>
                      <a:pt x="2342" y="2273"/>
                    </a:cubicBezTo>
                    <a:cubicBezTo>
                      <a:pt x="2754" y="2273"/>
                      <a:pt x="3186" y="2219"/>
                      <a:pt x="3477" y="2156"/>
                    </a:cubicBezTo>
                    <a:cubicBezTo>
                      <a:pt x="3868" y="2109"/>
                      <a:pt x="4162" y="1960"/>
                      <a:pt x="4456" y="1913"/>
                    </a:cubicBezTo>
                    <a:cubicBezTo>
                      <a:pt x="4708" y="1817"/>
                      <a:pt x="4900" y="1764"/>
                      <a:pt x="5044" y="1764"/>
                    </a:cubicBezTo>
                    <a:cubicBezTo>
                      <a:pt x="5123" y="1764"/>
                      <a:pt x="5188" y="1780"/>
                      <a:pt x="5240" y="1815"/>
                    </a:cubicBezTo>
                    <a:cubicBezTo>
                      <a:pt x="5338" y="1913"/>
                      <a:pt x="5338" y="2109"/>
                      <a:pt x="5291" y="2254"/>
                    </a:cubicBezTo>
                    <a:cubicBezTo>
                      <a:pt x="5142" y="2548"/>
                      <a:pt x="4703" y="2893"/>
                      <a:pt x="2987" y="2940"/>
                    </a:cubicBezTo>
                    <a:cubicBezTo>
                      <a:pt x="2842" y="2940"/>
                      <a:pt x="2842" y="2940"/>
                      <a:pt x="2791" y="2991"/>
                    </a:cubicBezTo>
                    <a:lnTo>
                      <a:pt x="2744" y="3038"/>
                    </a:lnTo>
                    <a:lnTo>
                      <a:pt x="2744" y="3136"/>
                    </a:lnTo>
                    <a:lnTo>
                      <a:pt x="2791" y="3186"/>
                    </a:lnTo>
                    <a:cubicBezTo>
                      <a:pt x="2826" y="3204"/>
                      <a:pt x="2939" y="3214"/>
                      <a:pt x="3106" y="3214"/>
                    </a:cubicBezTo>
                    <a:cubicBezTo>
                      <a:pt x="3399" y="3214"/>
                      <a:pt x="3859" y="3181"/>
                      <a:pt x="4358" y="3089"/>
                    </a:cubicBezTo>
                    <a:cubicBezTo>
                      <a:pt x="4605" y="3038"/>
                      <a:pt x="4848" y="2940"/>
                      <a:pt x="5044" y="2893"/>
                    </a:cubicBezTo>
                    <a:cubicBezTo>
                      <a:pt x="5288" y="2832"/>
                      <a:pt x="5437" y="2789"/>
                      <a:pt x="5539" y="2789"/>
                    </a:cubicBezTo>
                    <a:cubicBezTo>
                      <a:pt x="5601" y="2789"/>
                      <a:pt x="5646" y="2805"/>
                      <a:pt x="5683" y="2842"/>
                    </a:cubicBezTo>
                    <a:cubicBezTo>
                      <a:pt x="5828" y="2940"/>
                      <a:pt x="5828" y="3186"/>
                      <a:pt x="5730" y="3382"/>
                    </a:cubicBezTo>
                    <a:cubicBezTo>
                      <a:pt x="5632" y="3578"/>
                      <a:pt x="5338" y="3625"/>
                      <a:pt x="4997" y="3676"/>
                    </a:cubicBezTo>
                    <a:cubicBezTo>
                      <a:pt x="4703" y="3625"/>
                      <a:pt x="4064" y="3578"/>
                      <a:pt x="2940" y="3429"/>
                    </a:cubicBezTo>
                    <a:lnTo>
                      <a:pt x="2889" y="3676"/>
                    </a:lnTo>
                    <a:cubicBezTo>
                      <a:pt x="3217" y="3758"/>
                      <a:pt x="3924" y="3942"/>
                      <a:pt x="4606" y="3942"/>
                    </a:cubicBezTo>
                    <a:cubicBezTo>
                      <a:pt x="4738" y="3942"/>
                      <a:pt x="4870" y="3935"/>
                      <a:pt x="4997" y="3919"/>
                    </a:cubicBezTo>
                    <a:cubicBezTo>
                      <a:pt x="5095" y="3970"/>
                      <a:pt x="5193" y="3970"/>
                      <a:pt x="5193" y="3970"/>
                    </a:cubicBezTo>
                    <a:cubicBezTo>
                      <a:pt x="5240" y="4017"/>
                      <a:pt x="5240" y="4068"/>
                      <a:pt x="5240" y="4068"/>
                    </a:cubicBezTo>
                    <a:cubicBezTo>
                      <a:pt x="5240" y="4068"/>
                      <a:pt x="5240" y="4166"/>
                      <a:pt x="5193" y="4213"/>
                    </a:cubicBezTo>
                    <a:cubicBezTo>
                      <a:pt x="5142" y="4362"/>
                      <a:pt x="4801" y="4460"/>
                      <a:pt x="4554" y="4460"/>
                    </a:cubicBezTo>
                    <a:lnTo>
                      <a:pt x="4409" y="4460"/>
                    </a:lnTo>
                    <a:cubicBezTo>
                      <a:pt x="4017" y="4362"/>
                      <a:pt x="3477" y="4264"/>
                      <a:pt x="2548" y="4166"/>
                    </a:cubicBezTo>
                    <a:lnTo>
                      <a:pt x="2497" y="4409"/>
                    </a:lnTo>
                    <a:cubicBezTo>
                      <a:pt x="2987" y="4558"/>
                      <a:pt x="3723" y="4754"/>
                      <a:pt x="4358" y="4754"/>
                    </a:cubicBezTo>
                    <a:cubicBezTo>
                      <a:pt x="4652" y="4801"/>
                      <a:pt x="4652" y="4899"/>
                      <a:pt x="4703" y="4899"/>
                    </a:cubicBezTo>
                    <a:cubicBezTo>
                      <a:pt x="4652" y="4899"/>
                      <a:pt x="4652" y="4950"/>
                      <a:pt x="4507" y="5048"/>
                    </a:cubicBezTo>
                    <a:cubicBezTo>
                      <a:pt x="4345" y="5140"/>
                      <a:pt x="4118" y="5189"/>
                      <a:pt x="3826" y="5189"/>
                    </a:cubicBezTo>
                    <a:cubicBezTo>
                      <a:pt x="3498" y="5189"/>
                      <a:pt x="3088" y="5127"/>
                      <a:pt x="2595" y="4997"/>
                    </a:cubicBezTo>
                    <a:cubicBezTo>
                      <a:pt x="1713" y="4801"/>
                      <a:pt x="832" y="4460"/>
                      <a:pt x="393" y="4264"/>
                    </a:cubicBezTo>
                    <a:lnTo>
                      <a:pt x="48" y="4213"/>
                    </a:lnTo>
                    <a:lnTo>
                      <a:pt x="1" y="4460"/>
                    </a:lnTo>
                    <a:lnTo>
                      <a:pt x="295" y="4507"/>
                    </a:lnTo>
                    <a:cubicBezTo>
                      <a:pt x="785" y="4703"/>
                      <a:pt x="1666" y="5048"/>
                      <a:pt x="2548" y="5244"/>
                    </a:cubicBezTo>
                    <a:cubicBezTo>
                      <a:pt x="3038" y="5389"/>
                      <a:pt x="3430" y="5440"/>
                      <a:pt x="3821" y="5440"/>
                    </a:cubicBezTo>
                    <a:cubicBezTo>
                      <a:pt x="4162" y="5440"/>
                      <a:pt x="4456" y="5389"/>
                      <a:pt x="4652" y="5244"/>
                    </a:cubicBezTo>
                    <a:cubicBezTo>
                      <a:pt x="4750" y="5193"/>
                      <a:pt x="4946" y="5095"/>
                      <a:pt x="4946" y="4899"/>
                    </a:cubicBezTo>
                    <a:cubicBezTo>
                      <a:pt x="4946" y="4801"/>
                      <a:pt x="4899" y="4754"/>
                      <a:pt x="4848" y="4703"/>
                    </a:cubicBezTo>
                    <a:cubicBezTo>
                      <a:pt x="5044" y="4656"/>
                      <a:pt x="5338" y="4558"/>
                      <a:pt x="5436" y="4362"/>
                    </a:cubicBezTo>
                    <a:cubicBezTo>
                      <a:pt x="5487" y="4213"/>
                      <a:pt x="5487" y="4115"/>
                      <a:pt x="5487" y="4068"/>
                    </a:cubicBezTo>
                    <a:cubicBezTo>
                      <a:pt x="5487" y="4017"/>
                      <a:pt x="5487" y="3919"/>
                      <a:pt x="5436" y="3872"/>
                    </a:cubicBezTo>
                    <a:cubicBezTo>
                      <a:pt x="5683" y="3774"/>
                      <a:pt x="5879" y="3676"/>
                      <a:pt x="5976" y="3480"/>
                    </a:cubicBezTo>
                    <a:cubicBezTo>
                      <a:pt x="6074" y="3233"/>
                      <a:pt x="6074" y="2842"/>
                      <a:pt x="5879" y="2646"/>
                    </a:cubicBezTo>
                    <a:cubicBezTo>
                      <a:pt x="5769" y="2574"/>
                      <a:pt x="5662" y="2529"/>
                      <a:pt x="5535" y="2529"/>
                    </a:cubicBezTo>
                    <a:cubicBezTo>
                      <a:pt x="5489" y="2529"/>
                      <a:pt x="5441" y="2535"/>
                      <a:pt x="5389" y="2548"/>
                    </a:cubicBezTo>
                    <a:cubicBezTo>
                      <a:pt x="5436" y="2501"/>
                      <a:pt x="5487" y="2403"/>
                      <a:pt x="5534" y="2352"/>
                    </a:cubicBezTo>
                    <a:cubicBezTo>
                      <a:pt x="5585" y="2109"/>
                      <a:pt x="5585" y="1815"/>
                      <a:pt x="5389" y="1619"/>
                    </a:cubicBezTo>
                    <a:cubicBezTo>
                      <a:pt x="5313" y="1523"/>
                      <a:pt x="5214" y="1487"/>
                      <a:pt x="5094" y="1487"/>
                    </a:cubicBezTo>
                    <a:cubicBezTo>
                      <a:pt x="4904" y="1487"/>
                      <a:pt x="4658" y="1577"/>
                      <a:pt x="4358" y="1666"/>
                    </a:cubicBezTo>
                    <a:cubicBezTo>
                      <a:pt x="4115" y="1717"/>
                      <a:pt x="3770" y="1815"/>
                      <a:pt x="3430" y="1913"/>
                    </a:cubicBezTo>
                    <a:cubicBezTo>
                      <a:pt x="3072" y="1978"/>
                      <a:pt x="2737" y="2005"/>
                      <a:pt x="2445" y="2005"/>
                    </a:cubicBezTo>
                    <a:cubicBezTo>
                      <a:pt x="1859" y="2005"/>
                      <a:pt x="1453" y="1895"/>
                      <a:pt x="1419" y="1764"/>
                    </a:cubicBezTo>
                    <a:cubicBezTo>
                      <a:pt x="1419" y="1717"/>
                      <a:pt x="1615" y="1521"/>
                      <a:pt x="1764" y="1372"/>
                    </a:cubicBezTo>
                    <a:cubicBezTo>
                      <a:pt x="2007" y="1078"/>
                      <a:pt x="2352" y="785"/>
                      <a:pt x="2254" y="444"/>
                    </a:cubicBezTo>
                    <a:cubicBezTo>
                      <a:pt x="2203" y="197"/>
                      <a:pt x="2007" y="52"/>
                      <a:pt x="18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1400" name="Google Shape;1400;p49"/>
            <p:cNvGrpSpPr/>
            <p:nvPr/>
          </p:nvGrpSpPr>
          <p:grpSpPr>
            <a:xfrm flipH="1">
              <a:off x="5770006" y="1038797"/>
              <a:ext cx="2196295" cy="3025862"/>
              <a:chOff x="1457918" y="1038847"/>
              <a:chExt cx="2196295" cy="3025862"/>
            </a:xfrm>
          </p:grpSpPr>
          <p:sp>
            <p:nvSpPr>
              <p:cNvPr id="1401" name="Google Shape;1401;p49"/>
              <p:cNvSpPr/>
              <p:nvPr/>
            </p:nvSpPr>
            <p:spPr>
              <a:xfrm rot="-160">
                <a:off x="1457918" y="1940515"/>
                <a:ext cx="189032" cy="197940"/>
              </a:xfrm>
              <a:custGeom>
                <a:avLst/>
                <a:gdLst/>
                <a:ahLst/>
                <a:cxnLst/>
                <a:rect l="l" t="t" r="r" b="b"/>
                <a:pathLst>
                  <a:path w="3519" h="3685" extrusionOk="0">
                    <a:moveTo>
                      <a:pt x="1408" y="0"/>
                    </a:moveTo>
                    <a:lnTo>
                      <a:pt x="1408" y="1531"/>
                    </a:lnTo>
                    <a:lnTo>
                      <a:pt x="0" y="1531"/>
                    </a:lnTo>
                    <a:lnTo>
                      <a:pt x="0" y="2193"/>
                    </a:lnTo>
                    <a:lnTo>
                      <a:pt x="1408" y="2193"/>
                    </a:lnTo>
                    <a:lnTo>
                      <a:pt x="1408" y="3684"/>
                    </a:lnTo>
                    <a:lnTo>
                      <a:pt x="2110" y="3684"/>
                    </a:lnTo>
                    <a:lnTo>
                      <a:pt x="2110" y="2193"/>
                    </a:lnTo>
                    <a:lnTo>
                      <a:pt x="3518" y="2193"/>
                    </a:lnTo>
                    <a:lnTo>
                      <a:pt x="3518" y="1531"/>
                    </a:lnTo>
                    <a:lnTo>
                      <a:pt x="2110" y="1531"/>
                    </a:lnTo>
                    <a:lnTo>
                      <a:pt x="2110" y="0"/>
                    </a:ln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02" name="Google Shape;1402;p49"/>
              <p:cNvSpPr/>
              <p:nvPr/>
            </p:nvSpPr>
            <p:spPr>
              <a:xfrm rot="-285">
                <a:off x="2758200" y="1038852"/>
                <a:ext cx="105948" cy="110946"/>
              </a:xfrm>
              <a:custGeom>
                <a:avLst/>
                <a:gdLst/>
                <a:ahLst/>
                <a:cxnLst/>
                <a:rect l="l" t="t" r="r" b="b"/>
                <a:pathLst>
                  <a:path w="3519" h="3685" extrusionOk="0">
                    <a:moveTo>
                      <a:pt x="1408" y="0"/>
                    </a:moveTo>
                    <a:lnTo>
                      <a:pt x="1408" y="1531"/>
                    </a:lnTo>
                    <a:lnTo>
                      <a:pt x="0" y="1531"/>
                    </a:lnTo>
                    <a:lnTo>
                      <a:pt x="0" y="2193"/>
                    </a:lnTo>
                    <a:lnTo>
                      <a:pt x="1408" y="2193"/>
                    </a:lnTo>
                    <a:lnTo>
                      <a:pt x="1408" y="3684"/>
                    </a:lnTo>
                    <a:lnTo>
                      <a:pt x="2110" y="3684"/>
                    </a:lnTo>
                    <a:lnTo>
                      <a:pt x="2110" y="2193"/>
                    </a:lnTo>
                    <a:lnTo>
                      <a:pt x="3518" y="2193"/>
                    </a:lnTo>
                    <a:lnTo>
                      <a:pt x="3518" y="1531"/>
                    </a:lnTo>
                    <a:lnTo>
                      <a:pt x="2110" y="1531"/>
                    </a:lnTo>
                    <a:lnTo>
                      <a:pt x="2110" y="0"/>
                    </a:ln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1403" name="Google Shape;1403;p49"/>
              <p:cNvGrpSpPr/>
              <p:nvPr/>
            </p:nvGrpSpPr>
            <p:grpSpPr>
              <a:xfrm>
                <a:off x="3220315" y="1659838"/>
                <a:ext cx="433898" cy="2404872"/>
                <a:chOff x="3220315" y="1659838"/>
                <a:chExt cx="433898" cy="2404872"/>
              </a:xfrm>
            </p:grpSpPr>
            <p:grpSp>
              <p:nvGrpSpPr>
                <p:cNvPr id="1404" name="Google Shape;1404;p49"/>
                <p:cNvGrpSpPr/>
                <p:nvPr/>
              </p:nvGrpSpPr>
              <p:grpSpPr>
                <a:xfrm>
                  <a:off x="3339660" y="1659838"/>
                  <a:ext cx="314554" cy="258299"/>
                  <a:chOff x="1756234" y="3548392"/>
                  <a:chExt cx="203516" cy="167119"/>
                </a:xfrm>
              </p:grpSpPr>
              <p:sp>
                <p:nvSpPr>
                  <p:cNvPr id="1405" name="Google Shape;1405;p49"/>
                  <p:cNvSpPr/>
                  <p:nvPr/>
                </p:nvSpPr>
                <p:spPr>
                  <a:xfrm>
                    <a:off x="1756234" y="3548392"/>
                    <a:ext cx="88751" cy="98373"/>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06" name="Google Shape;1406;p49"/>
                  <p:cNvSpPr/>
                  <p:nvPr/>
                </p:nvSpPr>
                <p:spPr>
                  <a:xfrm>
                    <a:off x="1909633" y="3659960"/>
                    <a:ext cx="50117" cy="55550"/>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1407" name="Google Shape;1407;p49"/>
                <p:cNvSpPr/>
                <p:nvPr/>
              </p:nvSpPr>
              <p:spPr>
                <a:xfrm>
                  <a:off x="3220315" y="3943793"/>
                  <a:ext cx="109090" cy="120917"/>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sp>
          <p:nvSpPr>
            <p:cNvPr id="1408" name="Google Shape;1408;p49"/>
            <p:cNvSpPr/>
            <p:nvPr/>
          </p:nvSpPr>
          <p:spPr>
            <a:xfrm>
              <a:off x="4833889" y="1473122"/>
              <a:ext cx="140036" cy="155218"/>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1409" name="Google Shape;1409;p49"/>
            <p:cNvSpPr/>
            <p:nvPr/>
          </p:nvSpPr>
          <p:spPr>
            <a:xfrm>
              <a:off x="7966301" y="1038797"/>
              <a:ext cx="140036" cy="155218"/>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sp>
        <p:nvSpPr>
          <p:cNvPr id="529" name="Google Shape;529;p3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rtl="1"/>
            <a:r>
              <a:rPr lang="fa-IR" dirty="0">
                <a:cs typeface="B Nazanin" panose="00000400000000000000" pitchFamily="2" charset="-78"/>
              </a:rPr>
              <a:t>فهرست مطالب</a:t>
            </a:r>
            <a:endParaRPr dirty="0">
              <a:cs typeface="B Nazanin" panose="00000400000000000000" pitchFamily="2" charset="-78"/>
            </a:endParaRPr>
          </a:p>
        </p:txBody>
      </p:sp>
      <p:sp>
        <p:nvSpPr>
          <p:cNvPr id="530" name="Google Shape;530;p32"/>
          <p:cNvSpPr txBox="1">
            <a:spLocks noGrp="1"/>
          </p:cNvSpPr>
          <p:nvPr>
            <p:ph type="title" idx="2"/>
          </p:nvPr>
        </p:nvSpPr>
        <p:spPr>
          <a:xfrm>
            <a:off x="1906625" y="1286158"/>
            <a:ext cx="734700" cy="4476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01</a:t>
            </a:r>
            <a:endParaRPr>
              <a:cs typeface="B Nazanin" panose="00000400000000000000" pitchFamily="2" charset="-78"/>
            </a:endParaRPr>
          </a:p>
        </p:txBody>
      </p:sp>
      <p:sp>
        <p:nvSpPr>
          <p:cNvPr id="531" name="Google Shape;531;p32"/>
          <p:cNvSpPr txBox="1">
            <a:spLocks noGrp="1"/>
          </p:cNvSpPr>
          <p:nvPr>
            <p:ph type="title" idx="4"/>
          </p:nvPr>
        </p:nvSpPr>
        <p:spPr>
          <a:xfrm>
            <a:off x="1906625" y="1938008"/>
            <a:ext cx="734700" cy="4476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02</a:t>
            </a:r>
            <a:endParaRPr>
              <a:cs typeface="B Nazanin" panose="00000400000000000000" pitchFamily="2" charset="-78"/>
            </a:endParaRPr>
          </a:p>
        </p:txBody>
      </p:sp>
      <p:sp>
        <p:nvSpPr>
          <p:cNvPr id="532" name="Google Shape;532;p32"/>
          <p:cNvSpPr txBox="1">
            <a:spLocks noGrp="1"/>
          </p:cNvSpPr>
          <p:nvPr>
            <p:ph type="title" idx="6"/>
          </p:nvPr>
        </p:nvSpPr>
        <p:spPr>
          <a:xfrm>
            <a:off x="1906625" y="2589858"/>
            <a:ext cx="734700" cy="4476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03</a:t>
            </a:r>
            <a:endParaRPr>
              <a:cs typeface="B Nazanin" panose="00000400000000000000" pitchFamily="2" charset="-78"/>
            </a:endParaRPr>
          </a:p>
        </p:txBody>
      </p:sp>
      <p:sp>
        <p:nvSpPr>
          <p:cNvPr id="533" name="Google Shape;533;p32"/>
          <p:cNvSpPr txBox="1">
            <a:spLocks noGrp="1"/>
          </p:cNvSpPr>
          <p:nvPr>
            <p:ph type="subTitle" idx="1"/>
          </p:nvPr>
        </p:nvSpPr>
        <p:spPr>
          <a:xfrm>
            <a:off x="2779725" y="1286150"/>
            <a:ext cx="2262300" cy="447600"/>
          </a:xfrm>
          <a:prstGeom prst="rect">
            <a:avLst/>
          </a:prstGeom>
        </p:spPr>
        <p:txBody>
          <a:bodyPr spcFirstLastPara="1" wrap="square" lIns="91425" tIns="91425" rIns="91425" bIns="91425" anchor="ctr" anchorCtr="0">
            <a:noAutofit/>
          </a:bodyPr>
          <a:lstStyle/>
          <a:p>
            <a:pPr marL="0" lvl="0" indent="0" algn="r" rtl="1"/>
            <a:r>
              <a:rPr lang="fa-IR" dirty="0">
                <a:cs typeface="B Nazanin" panose="00000400000000000000" pitchFamily="2" charset="-78"/>
              </a:rPr>
              <a:t>مرکز ما</a:t>
            </a:r>
            <a:endParaRPr dirty="0">
              <a:cs typeface="B Nazanin" panose="00000400000000000000" pitchFamily="2" charset="-78"/>
            </a:endParaRPr>
          </a:p>
        </p:txBody>
      </p:sp>
      <p:sp>
        <p:nvSpPr>
          <p:cNvPr id="534" name="Google Shape;534;p32"/>
          <p:cNvSpPr txBox="1">
            <a:spLocks noGrp="1"/>
          </p:cNvSpPr>
          <p:nvPr>
            <p:ph type="subTitle" idx="7"/>
          </p:nvPr>
        </p:nvSpPr>
        <p:spPr>
          <a:xfrm>
            <a:off x="2779725" y="1938000"/>
            <a:ext cx="2262300" cy="447600"/>
          </a:xfrm>
          <a:prstGeom prst="rect">
            <a:avLst/>
          </a:prstGeom>
        </p:spPr>
        <p:txBody>
          <a:bodyPr spcFirstLastPara="1" wrap="square" lIns="91425" tIns="91425" rIns="91425" bIns="91425" anchor="ctr" anchorCtr="0">
            <a:noAutofit/>
          </a:bodyPr>
          <a:lstStyle/>
          <a:p>
            <a:pPr marL="0" lvl="0" indent="0" algn="r" rtl="1"/>
            <a:r>
              <a:rPr lang="fa-IR" dirty="0">
                <a:cs typeface="B Nazanin" panose="00000400000000000000" pitchFamily="2" charset="-78"/>
              </a:rPr>
              <a:t>خدمات</a:t>
            </a:r>
            <a:endParaRPr dirty="0">
              <a:cs typeface="B Nazanin" panose="00000400000000000000" pitchFamily="2" charset="-78"/>
            </a:endParaRPr>
          </a:p>
        </p:txBody>
      </p:sp>
      <p:sp>
        <p:nvSpPr>
          <p:cNvPr id="535" name="Google Shape;535;p32"/>
          <p:cNvSpPr txBox="1">
            <a:spLocks noGrp="1"/>
          </p:cNvSpPr>
          <p:nvPr>
            <p:ph type="subTitle" idx="8"/>
          </p:nvPr>
        </p:nvSpPr>
        <p:spPr>
          <a:xfrm>
            <a:off x="2779725" y="2589850"/>
            <a:ext cx="2262300" cy="447600"/>
          </a:xfrm>
          <a:prstGeom prst="rect">
            <a:avLst/>
          </a:prstGeom>
        </p:spPr>
        <p:txBody>
          <a:bodyPr spcFirstLastPara="1" wrap="square" lIns="91425" tIns="91425" rIns="91425" bIns="91425" anchor="ctr" anchorCtr="0">
            <a:noAutofit/>
          </a:bodyPr>
          <a:lstStyle/>
          <a:p>
            <a:pPr marL="0" lvl="0" indent="0" algn="r" rtl="1"/>
            <a:r>
              <a:rPr lang="fa-IR" dirty="0">
                <a:cs typeface="B Nazanin" panose="00000400000000000000" pitchFamily="2" charset="-78"/>
              </a:rPr>
              <a:t>درمان ها</a:t>
            </a:r>
            <a:endParaRPr dirty="0">
              <a:cs typeface="B Nazanin" panose="00000400000000000000" pitchFamily="2" charset="-78"/>
            </a:endParaRPr>
          </a:p>
        </p:txBody>
      </p:sp>
      <p:sp>
        <p:nvSpPr>
          <p:cNvPr id="536" name="Google Shape;536;p32"/>
          <p:cNvSpPr txBox="1">
            <a:spLocks noGrp="1"/>
          </p:cNvSpPr>
          <p:nvPr>
            <p:ph type="title" idx="3"/>
          </p:nvPr>
        </p:nvSpPr>
        <p:spPr>
          <a:xfrm>
            <a:off x="1906625" y="3241691"/>
            <a:ext cx="734700" cy="4476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04</a:t>
            </a:r>
            <a:endParaRPr>
              <a:cs typeface="B Nazanin" panose="00000400000000000000" pitchFamily="2" charset="-78"/>
            </a:endParaRPr>
          </a:p>
        </p:txBody>
      </p:sp>
      <p:sp>
        <p:nvSpPr>
          <p:cNvPr id="537" name="Google Shape;537;p32"/>
          <p:cNvSpPr txBox="1">
            <a:spLocks noGrp="1"/>
          </p:cNvSpPr>
          <p:nvPr>
            <p:ph type="title" idx="5"/>
          </p:nvPr>
        </p:nvSpPr>
        <p:spPr>
          <a:xfrm>
            <a:off x="1906625" y="3893541"/>
            <a:ext cx="734700" cy="4476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05</a:t>
            </a:r>
            <a:endParaRPr>
              <a:cs typeface="B Nazanin" panose="00000400000000000000" pitchFamily="2" charset="-78"/>
            </a:endParaRPr>
          </a:p>
        </p:txBody>
      </p:sp>
      <p:sp>
        <p:nvSpPr>
          <p:cNvPr id="538" name="Google Shape;538;p32"/>
          <p:cNvSpPr txBox="1">
            <a:spLocks noGrp="1"/>
          </p:cNvSpPr>
          <p:nvPr>
            <p:ph type="subTitle" idx="9"/>
          </p:nvPr>
        </p:nvSpPr>
        <p:spPr>
          <a:xfrm>
            <a:off x="2779725" y="3241700"/>
            <a:ext cx="2262300" cy="447600"/>
          </a:xfrm>
          <a:prstGeom prst="rect">
            <a:avLst/>
          </a:prstGeom>
        </p:spPr>
        <p:txBody>
          <a:bodyPr spcFirstLastPara="1" wrap="square" lIns="91425" tIns="91425" rIns="91425" bIns="91425" anchor="ctr" anchorCtr="0">
            <a:noAutofit/>
          </a:bodyPr>
          <a:lstStyle/>
          <a:p>
            <a:pPr marL="0" lvl="0" indent="0" algn="r" rtl="1"/>
            <a:r>
              <a:rPr lang="fa-IR" dirty="0">
                <a:cs typeface="B Nazanin" panose="00000400000000000000" pitchFamily="2" charset="-78"/>
              </a:rPr>
              <a:t>بیماران</a:t>
            </a:r>
            <a:endParaRPr dirty="0">
              <a:cs typeface="B Nazanin" panose="00000400000000000000" pitchFamily="2" charset="-78"/>
            </a:endParaRPr>
          </a:p>
        </p:txBody>
      </p:sp>
      <p:sp>
        <p:nvSpPr>
          <p:cNvPr id="539" name="Google Shape;539;p32"/>
          <p:cNvSpPr txBox="1">
            <a:spLocks noGrp="1"/>
          </p:cNvSpPr>
          <p:nvPr>
            <p:ph type="subTitle" idx="13"/>
          </p:nvPr>
        </p:nvSpPr>
        <p:spPr>
          <a:xfrm>
            <a:off x="2779725" y="3893550"/>
            <a:ext cx="2262300" cy="447600"/>
          </a:xfrm>
          <a:prstGeom prst="rect">
            <a:avLst/>
          </a:prstGeom>
        </p:spPr>
        <p:txBody>
          <a:bodyPr spcFirstLastPara="1" wrap="square" lIns="91425" tIns="91425" rIns="91425" bIns="91425" anchor="ctr" anchorCtr="0">
            <a:noAutofit/>
          </a:bodyPr>
          <a:lstStyle/>
          <a:p>
            <a:pPr marL="0" lvl="0" indent="0" algn="r" rtl="1"/>
            <a:r>
              <a:rPr lang="fa-IR" dirty="0">
                <a:cs typeface="B Nazanin" panose="00000400000000000000" pitchFamily="2" charset="-78"/>
              </a:rPr>
              <a:t>تیم ما</a:t>
            </a:r>
            <a:endParaRPr dirty="0">
              <a:cs typeface="B Nazanin" panose="00000400000000000000" pitchFamily="2" charset="-78"/>
            </a:endParaRPr>
          </a:p>
        </p:txBody>
      </p:sp>
      <p:grpSp>
        <p:nvGrpSpPr>
          <p:cNvPr id="540" name="Google Shape;540;p32"/>
          <p:cNvGrpSpPr/>
          <p:nvPr/>
        </p:nvGrpSpPr>
        <p:grpSpPr>
          <a:xfrm>
            <a:off x="495976" y="2700150"/>
            <a:ext cx="1022770" cy="1641012"/>
            <a:chOff x="296676" y="2505125"/>
            <a:chExt cx="1022770" cy="1641012"/>
          </a:xfrm>
        </p:grpSpPr>
        <p:sp>
          <p:nvSpPr>
            <p:cNvPr id="541" name="Google Shape;541;p32"/>
            <p:cNvSpPr/>
            <p:nvPr/>
          </p:nvSpPr>
          <p:spPr>
            <a:xfrm rot="1022326">
              <a:off x="1047505" y="2523162"/>
              <a:ext cx="200574" cy="517174"/>
            </a:xfrm>
            <a:custGeom>
              <a:avLst/>
              <a:gdLst/>
              <a:ahLst/>
              <a:cxnLst/>
              <a:rect l="l" t="t" r="r" b="b"/>
              <a:pathLst>
                <a:path w="3356" h="8653" extrusionOk="0">
                  <a:moveTo>
                    <a:pt x="3147" y="0"/>
                  </a:moveTo>
                  <a:lnTo>
                    <a:pt x="1491" y="6251"/>
                  </a:lnTo>
                  <a:lnTo>
                    <a:pt x="1285" y="6169"/>
                  </a:lnTo>
                  <a:lnTo>
                    <a:pt x="1077" y="7080"/>
                  </a:lnTo>
                  <a:lnTo>
                    <a:pt x="331" y="6874"/>
                  </a:lnTo>
                  <a:lnTo>
                    <a:pt x="0" y="8116"/>
                  </a:lnTo>
                  <a:lnTo>
                    <a:pt x="2070" y="8653"/>
                  </a:lnTo>
                  <a:lnTo>
                    <a:pt x="2402" y="7411"/>
                  </a:lnTo>
                  <a:lnTo>
                    <a:pt x="1656" y="7205"/>
                  </a:lnTo>
                  <a:lnTo>
                    <a:pt x="1905" y="6334"/>
                  </a:lnTo>
                  <a:lnTo>
                    <a:pt x="1699" y="6294"/>
                  </a:lnTo>
                  <a:lnTo>
                    <a:pt x="3356" y="40"/>
                  </a:lnTo>
                  <a:lnTo>
                    <a:pt x="3147" y="0"/>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42" name="Google Shape;542;p32"/>
            <p:cNvSpPr/>
            <p:nvPr/>
          </p:nvSpPr>
          <p:spPr>
            <a:xfrm rot="1022326">
              <a:off x="516317" y="2914801"/>
              <a:ext cx="440534" cy="1192973"/>
            </a:xfrm>
            <a:custGeom>
              <a:avLst/>
              <a:gdLst/>
              <a:ahLst/>
              <a:cxnLst/>
              <a:rect l="l" t="t" r="r" b="b"/>
              <a:pathLst>
                <a:path w="7371" h="19960" extrusionOk="0">
                  <a:moveTo>
                    <a:pt x="4761" y="1"/>
                  </a:moveTo>
                  <a:lnTo>
                    <a:pt x="1614" y="11717"/>
                  </a:lnTo>
                  <a:lnTo>
                    <a:pt x="2028" y="11800"/>
                  </a:lnTo>
                  <a:lnTo>
                    <a:pt x="0" y="19502"/>
                  </a:lnTo>
                  <a:lnTo>
                    <a:pt x="1779" y="19959"/>
                  </a:lnTo>
                  <a:lnTo>
                    <a:pt x="3810" y="12297"/>
                  </a:lnTo>
                  <a:lnTo>
                    <a:pt x="4224" y="12423"/>
                  </a:lnTo>
                  <a:lnTo>
                    <a:pt x="7371" y="703"/>
                  </a:lnTo>
                  <a:lnTo>
                    <a:pt x="4761" y="1"/>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43" name="Google Shape;543;p32"/>
            <p:cNvSpPr/>
            <p:nvPr/>
          </p:nvSpPr>
          <p:spPr>
            <a:xfrm rot="1022326">
              <a:off x="311196" y="3962767"/>
              <a:ext cx="180612" cy="126171"/>
            </a:xfrm>
            <a:custGeom>
              <a:avLst/>
              <a:gdLst/>
              <a:ahLst/>
              <a:cxnLst/>
              <a:rect l="l" t="t" r="r" b="b"/>
              <a:pathLst>
                <a:path w="3022" h="2111" extrusionOk="0">
                  <a:moveTo>
                    <a:pt x="372" y="1"/>
                  </a:moveTo>
                  <a:lnTo>
                    <a:pt x="1" y="1409"/>
                  </a:lnTo>
                  <a:lnTo>
                    <a:pt x="2651" y="2111"/>
                  </a:lnTo>
                  <a:lnTo>
                    <a:pt x="3022" y="703"/>
                  </a:lnTo>
                  <a:lnTo>
                    <a:pt x="372"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44" name="Google Shape;544;p32"/>
            <p:cNvSpPr/>
            <p:nvPr/>
          </p:nvSpPr>
          <p:spPr>
            <a:xfrm rot="1022326">
              <a:off x="508275" y="3579338"/>
              <a:ext cx="255081" cy="141053"/>
            </a:xfrm>
            <a:custGeom>
              <a:avLst/>
              <a:gdLst/>
              <a:ahLst/>
              <a:cxnLst/>
              <a:rect l="l" t="t" r="r" b="b"/>
              <a:pathLst>
                <a:path w="4268" h="2360" extrusionOk="0">
                  <a:moveTo>
                    <a:pt x="375" y="1"/>
                  </a:moveTo>
                  <a:lnTo>
                    <a:pt x="1" y="1326"/>
                  </a:lnTo>
                  <a:lnTo>
                    <a:pt x="3936" y="2359"/>
                  </a:lnTo>
                  <a:lnTo>
                    <a:pt x="4268" y="1078"/>
                  </a:lnTo>
                  <a:lnTo>
                    <a:pt x="375"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45" name="Google Shape;545;p32"/>
            <p:cNvSpPr/>
            <p:nvPr/>
          </p:nvSpPr>
          <p:spPr>
            <a:xfrm rot="1022326">
              <a:off x="780117" y="2968568"/>
              <a:ext cx="250120" cy="500021"/>
            </a:xfrm>
            <a:custGeom>
              <a:avLst/>
              <a:gdLst/>
              <a:ahLst/>
              <a:cxnLst/>
              <a:rect l="l" t="t" r="r" b="b"/>
              <a:pathLst>
                <a:path w="4185" h="8366" extrusionOk="0">
                  <a:moveTo>
                    <a:pt x="2071" y="1"/>
                  </a:moveTo>
                  <a:lnTo>
                    <a:pt x="1" y="7785"/>
                  </a:lnTo>
                  <a:lnTo>
                    <a:pt x="2114" y="8365"/>
                  </a:lnTo>
                  <a:lnTo>
                    <a:pt x="4185" y="580"/>
                  </a:lnTo>
                  <a:lnTo>
                    <a:pt x="2071" y="1"/>
                  </a:ln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46" name="Google Shape;546;p32"/>
            <p:cNvSpPr/>
            <p:nvPr/>
          </p:nvSpPr>
          <p:spPr>
            <a:xfrm rot="1022326">
              <a:off x="699192" y="3400811"/>
              <a:ext cx="136266" cy="79253"/>
            </a:xfrm>
            <a:custGeom>
              <a:avLst/>
              <a:gdLst/>
              <a:ahLst/>
              <a:cxnLst/>
              <a:rect l="l" t="t" r="r" b="b"/>
              <a:pathLst>
                <a:path w="2280" h="1326" extrusionOk="0">
                  <a:moveTo>
                    <a:pt x="166" y="1"/>
                  </a:moveTo>
                  <a:lnTo>
                    <a:pt x="0" y="746"/>
                  </a:lnTo>
                  <a:lnTo>
                    <a:pt x="2071" y="1326"/>
                  </a:lnTo>
                  <a:lnTo>
                    <a:pt x="2279" y="537"/>
                  </a:lnTo>
                  <a:lnTo>
                    <a:pt x="166"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547" name="Google Shape;547;p32"/>
          <p:cNvGrpSpPr/>
          <p:nvPr/>
        </p:nvGrpSpPr>
        <p:grpSpPr>
          <a:xfrm>
            <a:off x="5304315" y="1379720"/>
            <a:ext cx="3479310" cy="2642456"/>
            <a:chOff x="5304315" y="1379720"/>
            <a:chExt cx="3479310" cy="2642456"/>
          </a:xfrm>
        </p:grpSpPr>
        <p:sp>
          <p:nvSpPr>
            <p:cNvPr id="548" name="Google Shape;548;p32"/>
            <p:cNvSpPr/>
            <p:nvPr/>
          </p:nvSpPr>
          <p:spPr>
            <a:xfrm rot="10800000">
              <a:off x="5304315" y="1722196"/>
              <a:ext cx="3479310" cy="1958604"/>
            </a:xfrm>
            <a:custGeom>
              <a:avLst/>
              <a:gdLst/>
              <a:ahLst/>
              <a:cxnLst/>
              <a:rect l="l" t="t" r="r" b="b"/>
              <a:pathLst>
                <a:path w="61783" h="32539" extrusionOk="0">
                  <a:moveTo>
                    <a:pt x="45466" y="0"/>
                  </a:moveTo>
                  <a:lnTo>
                    <a:pt x="0" y="48"/>
                  </a:lnTo>
                  <a:lnTo>
                    <a:pt x="52" y="32539"/>
                  </a:lnTo>
                  <a:lnTo>
                    <a:pt x="45513" y="32487"/>
                  </a:lnTo>
                  <a:cubicBezTo>
                    <a:pt x="54496" y="32487"/>
                    <a:pt x="61782" y="25201"/>
                    <a:pt x="61735" y="16218"/>
                  </a:cubicBezTo>
                  <a:cubicBezTo>
                    <a:pt x="61735" y="7235"/>
                    <a:pt x="54448" y="0"/>
                    <a:pt x="45466"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549" name="Google Shape;549;p32"/>
            <p:cNvGrpSpPr/>
            <p:nvPr/>
          </p:nvGrpSpPr>
          <p:grpSpPr>
            <a:xfrm rot="843842">
              <a:off x="6147335" y="1591944"/>
              <a:ext cx="2020255" cy="2218007"/>
              <a:chOff x="6485012" y="1395924"/>
              <a:chExt cx="2020306" cy="2218063"/>
            </a:xfrm>
          </p:grpSpPr>
          <p:sp>
            <p:nvSpPr>
              <p:cNvPr id="550" name="Google Shape;550;p32"/>
              <p:cNvSpPr/>
              <p:nvPr/>
            </p:nvSpPr>
            <p:spPr>
              <a:xfrm rot="436824">
                <a:off x="6605111" y="1500620"/>
                <a:ext cx="1780108" cy="2008673"/>
              </a:xfrm>
              <a:custGeom>
                <a:avLst/>
                <a:gdLst/>
                <a:ahLst/>
                <a:cxnLst/>
                <a:rect l="l" t="t" r="r" b="b"/>
                <a:pathLst>
                  <a:path w="53871" h="60788" extrusionOk="0">
                    <a:moveTo>
                      <a:pt x="35071" y="1"/>
                    </a:moveTo>
                    <a:lnTo>
                      <a:pt x="0" y="14122"/>
                    </a:lnTo>
                    <a:lnTo>
                      <a:pt x="18799" y="60787"/>
                    </a:lnTo>
                    <a:lnTo>
                      <a:pt x="53870" y="46669"/>
                    </a:lnTo>
                    <a:lnTo>
                      <a:pt x="35071"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51" name="Google Shape;551;p32"/>
              <p:cNvSpPr/>
              <p:nvPr/>
            </p:nvSpPr>
            <p:spPr>
              <a:xfrm rot="436824">
                <a:off x="7004440" y="1484224"/>
                <a:ext cx="567893" cy="398245"/>
              </a:xfrm>
              <a:custGeom>
                <a:avLst/>
                <a:gdLst/>
                <a:ahLst/>
                <a:cxnLst/>
                <a:rect l="l" t="t" r="r" b="b"/>
                <a:pathLst>
                  <a:path w="17186" h="12052" extrusionOk="0">
                    <a:moveTo>
                      <a:pt x="9607" y="2237"/>
                    </a:moveTo>
                    <a:lnTo>
                      <a:pt x="10021" y="3273"/>
                    </a:lnTo>
                    <a:lnTo>
                      <a:pt x="5218" y="5218"/>
                    </a:lnTo>
                    <a:lnTo>
                      <a:pt x="4803" y="4184"/>
                    </a:lnTo>
                    <a:lnTo>
                      <a:pt x="9607" y="2237"/>
                    </a:lnTo>
                    <a:close/>
                    <a:moveTo>
                      <a:pt x="10352" y="1"/>
                    </a:moveTo>
                    <a:lnTo>
                      <a:pt x="4141" y="2528"/>
                    </a:lnTo>
                    <a:lnTo>
                      <a:pt x="2733" y="3108"/>
                    </a:lnTo>
                    <a:lnTo>
                      <a:pt x="3810" y="5798"/>
                    </a:lnTo>
                    <a:lnTo>
                      <a:pt x="0" y="7288"/>
                    </a:lnTo>
                    <a:lnTo>
                      <a:pt x="1905" y="12052"/>
                    </a:lnTo>
                    <a:lnTo>
                      <a:pt x="17186" y="5881"/>
                    </a:lnTo>
                    <a:lnTo>
                      <a:pt x="15281" y="1160"/>
                    </a:lnTo>
                    <a:lnTo>
                      <a:pt x="11429" y="2694"/>
                    </a:lnTo>
                    <a:lnTo>
                      <a:pt x="11015" y="1657"/>
                    </a:lnTo>
                    <a:lnTo>
                      <a:pt x="10352" y="1"/>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52" name="Google Shape;552;p32"/>
              <p:cNvSpPr/>
              <p:nvPr/>
            </p:nvSpPr>
            <p:spPr>
              <a:xfrm rot="436824">
                <a:off x="6732634" y="1666064"/>
                <a:ext cx="1540705" cy="1739167"/>
              </a:xfrm>
              <a:custGeom>
                <a:avLst/>
                <a:gdLst/>
                <a:ahLst/>
                <a:cxnLst/>
                <a:rect l="l" t="t" r="r" b="b"/>
                <a:pathLst>
                  <a:path w="46626" h="52632" extrusionOk="0">
                    <a:moveTo>
                      <a:pt x="30351" y="1"/>
                    </a:moveTo>
                    <a:lnTo>
                      <a:pt x="0" y="12218"/>
                    </a:lnTo>
                    <a:lnTo>
                      <a:pt x="16272" y="52632"/>
                    </a:lnTo>
                    <a:lnTo>
                      <a:pt x="46626" y="40375"/>
                    </a:lnTo>
                    <a:lnTo>
                      <a:pt x="30351" y="1"/>
                    </a:ln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53" name="Google Shape;553;p32"/>
              <p:cNvSpPr/>
              <p:nvPr/>
            </p:nvSpPr>
            <p:spPr>
              <a:xfrm rot="436824">
                <a:off x="7116990" y="2932992"/>
                <a:ext cx="391339" cy="391339"/>
              </a:xfrm>
              <a:custGeom>
                <a:avLst/>
                <a:gdLst/>
                <a:ahLst/>
                <a:cxnLst/>
                <a:rect l="l" t="t" r="r" b="b"/>
                <a:pathLst>
                  <a:path w="11843" h="11843" extrusionOk="0">
                    <a:moveTo>
                      <a:pt x="7994" y="1077"/>
                    </a:moveTo>
                    <a:lnTo>
                      <a:pt x="10780" y="8028"/>
                    </a:lnTo>
                    <a:lnTo>
                      <a:pt x="3853" y="10809"/>
                    </a:lnTo>
                    <a:lnTo>
                      <a:pt x="1037" y="3853"/>
                    </a:lnTo>
                    <a:lnTo>
                      <a:pt x="7994" y="1077"/>
                    </a:lnTo>
                    <a:close/>
                    <a:moveTo>
                      <a:pt x="8447" y="0"/>
                    </a:moveTo>
                    <a:lnTo>
                      <a:pt x="0" y="3395"/>
                    </a:lnTo>
                    <a:lnTo>
                      <a:pt x="3396" y="11843"/>
                    </a:lnTo>
                    <a:lnTo>
                      <a:pt x="11843" y="8447"/>
                    </a:lnTo>
                    <a:lnTo>
                      <a:pt x="11677" y="8076"/>
                    </a:lnTo>
                    <a:lnTo>
                      <a:pt x="8447" y="0"/>
                    </a:ln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54" name="Google Shape;554;p32"/>
              <p:cNvSpPr/>
              <p:nvPr/>
            </p:nvSpPr>
            <p:spPr>
              <a:xfrm rot="436824">
                <a:off x="7252960" y="2858659"/>
                <a:ext cx="255826" cy="325681"/>
              </a:xfrm>
              <a:custGeom>
                <a:avLst/>
                <a:gdLst/>
                <a:ahLst/>
                <a:cxnLst/>
                <a:rect l="l" t="t" r="r" b="b"/>
                <a:pathLst>
                  <a:path w="7742" h="9856" extrusionOk="0">
                    <a:moveTo>
                      <a:pt x="6334" y="1"/>
                    </a:moveTo>
                    <a:lnTo>
                      <a:pt x="2650" y="7580"/>
                    </a:lnTo>
                    <a:lnTo>
                      <a:pt x="620" y="6543"/>
                    </a:lnTo>
                    <a:lnTo>
                      <a:pt x="0" y="8282"/>
                    </a:lnTo>
                    <a:lnTo>
                      <a:pt x="3313" y="9856"/>
                    </a:lnTo>
                    <a:lnTo>
                      <a:pt x="7742" y="663"/>
                    </a:lnTo>
                    <a:lnTo>
                      <a:pt x="6334" y="1"/>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55" name="Google Shape;555;p32"/>
              <p:cNvSpPr/>
              <p:nvPr/>
            </p:nvSpPr>
            <p:spPr>
              <a:xfrm rot="436824">
                <a:off x="7504618" y="1780747"/>
                <a:ext cx="407762" cy="409183"/>
              </a:xfrm>
              <a:custGeom>
                <a:avLst/>
                <a:gdLst/>
                <a:ahLst/>
                <a:cxnLst/>
                <a:rect l="l" t="t" r="r" b="b"/>
                <a:pathLst>
                  <a:path w="12340" h="12383" extrusionOk="0">
                    <a:moveTo>
                      <a:pt x="8818" y="0"/>
                    </a:moveTo>
                    <a:lnTo>
                      <a:pt x="0" y="3561"/>
                    </a:lnTo>
                    <a:lnTo>
                      <a:pt x="3561" y="12383"/>
                    </a:lnTo>
                    <a:lnTo>
                      <a:pt x="12340" y="8822"/>
                    </a:lnTo>
                    <a:lnTo>
                      <a:pt x="8818" y="0"/>
                    </a:ln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56" name="Google Shape;556;p32"/>
              <p:cNvSpPr/>
              <p:nvPr/>
            </p:nvSpPr>
            <p:spPr>
              <a:xfrm rot="436824">
                <a:off x="6883451" y="1852221"/>
                <a:ext cx="593865" cy="305094"/>
              </a:xfrm>
              <a:custGeom>
                <a:avLst/>
                <a:gdLst/>
                <a:ahLst/>
                <a:cxnLst/>
                <a:rect l="l" t="t" r="r" b="b"/>
                <a:pathLst>
                  <a:path w="17972" h="9233" extrusionOk="0">
                    <a:moveTo>
                      <a:pt x="16978" y="0"/>
                    </a:moveTo>
                    <a:lnTo>
                      <a:pt x="0" y="6874"/>
                    </a:lnTo>
                    <a:lnTo>
                      <a:pt x="955" y="9233"/>
                    </a:lnTo>
                    <a:lnTo>
                      <a:pt x="17971" y="2402"/>
                    </a:lnTo>
                    <a:lnTo>
                      <a:pt x="16978" y="0"/>
                    </a:ln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57" name="Google Shape;557;p32"/>
              <p:cNvSpPr/>
              <p:nvPr/>
            </p:nvSpPr>
            <p:spPr>
              <a:xfrm rot="436824">
                <a:off x="6930112" y="2021279"/>
                <a:ext cx="580152" cy="272348"/>
              </a:xfrm>
              <a:custGeom>
                <a:avLst/>
                <a:gdLst/>
                <a:ahLst/>
                <a:cxnLst/>
                <a:rect l="l" t="t" r="r" b="b"/>
                <a:pathLst>
                  <a:path w="17557" h="8242" extrusionOk="0">
                    <a:moveTo>
                      <a:pt x="16977" y="0"/>
                    </a:moveTo>
                    <a:lnTo>
                      <a:pt x="0" y="6834"/>
                    </a:lnTo>
                    <a:lnTo>
                      <a:pt x="580" y="8242"/>
                    </a:lnTo>
                    <a:lnTo>
                      <a:pt x="17557" y="1368"/>
                    </a:lnTo>
                    <a:lnTo>
                      <a:pt x="16977" y="0"/>
                    </a:ln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58" name="Google Shape;558;p32"/>
              <p:cNvSpPr/>
              <p:nvPr/>
            </p:nvSpPr>
            <p:spPr>
              <a:xfrm rot="436824">
                <a:off x="6955088" y="2118246"/>
                <a:ext cx="580185" cy="270960"/>
              </a:xfrm>
              <a:custGeom>
                <a:avLst/>
                <a:gdLst/>
                <a:ahLst/>
                <a:cxnLst/>
                <a:rect l="l" t="t" r="r" b="b"/>
                <a:pathLst>
                  <a:path w="17558" h="8200" extrusionOk="0">
                    <a:moveTo>
                      <a:pt x="16978" y="1"/>
                    </a:moveTo>
                    <a:lnTo>
                      <a:pt x="1" y="6835"/>
                    </a:lnTo>
                    <a:lnTo>
                      <a:pt x="580" y="8200"/>
                    </a:lnTo>
                    <a:lnTo>
                      <a:pt x="17558" y="1369"/>
                    </a:lnTo>
                    <a:lnTo>
                      <a:pt x="16978" y="1"/>
                    </a:ln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59" name="Google Shape;559;p32"/>
              <p:cNvSpPr/>
              <p:nvPr/>
            </p:nvSpPr>
            <p:spPr>
              <a:xfrm rot="436824">
                <a:off x="6981405" y="2214001"/>
                <a:ext cx="578731" cy="272282"/>
              </a:xfrm>
              <a:custGeom>
                <a:avLst/>
                <a:gdLst/>
                <a:ahLst/>
                <a:cxnLst/>
                <a:rect l="l" t="t" r="r" b="b"/>
                <a:pathLst>
                  <a:path w="17514" h="8240" extrusionOk="0">
                    <a:moveTo>
                      <a:pt x="16977" y="1"/>
                    </a:moveTo>
                    <a:lnTo>
                      <a:pt x="0" y="6875"/>
                    </a:lnTo>
                    <a:lnTo>
                      <a:pt x="537" y="8239"/>
                    </a:lnTo>
                    <a:lnTo>
                      <a:pt x="17514" y="1409"/>
                    </a:lnTo>
                    <a:lnTo>
                      <a:pt x="16977" y="1"/>
                    </a:ln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60" name="Google Shape;560;p32"/>
              <p:cNvSpPr/>
              <p:nvPr/>
            </p:nvSpPr>
            <p:spPr>
              <a:xfrm rot="436824">
                <a:off x="7006190" y="2310989"/>
                <a:ext cx="578863" cy="272282"/>
              </a:xfrm>
              <a:custGeom>
                <a:avLst/>
                <a:gdLst/>
                <a:ahLst/>
                <a:cxnLst/>
                <a:rect l="l" t="t" r="r" b="b"/>
                <a:pathLst>
                  <a:path w="17518" h="8240" extrusionOk="0">
                    <a:moveTo>
                      <a:pt x="16978" y="1"/>
                    </a:moveTo>
                    <a:lnTo>
                      <a:pt x="0" y="6831"/>
                    </a:lnTo>
                    <a:lnTo>
                      <a:pt x="540" y="8239"/>
                    </a:lnTo>
                    <a:lnTo>
                      <a:pt x="17518" y="1365"/>
                    </a:lnTo>
                    <a:lnTo>
                      <a:pt x="16978" y="1"/>
                    </a:ln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61" name="Google Shape;561;p32"/>
              <p:cNvSpPr/>
              <p:nvPr/>
            </p:nvSpPr>
            <p:spPr>
              <a:xfrm rot="436824">
                <a:off x="7058520" y="2370552"/>
                <a:ext cx="903090" cy="391339"/>
              </a:xfrm>
              <a:custGeom>
                <a:avLst/>
                <a:gdLst/>
                <a:ahLst/>
                <a:cxnLst/>
                <a:rect l="l" t="t" r="r" b="b"/>
                <a:pathLst>
                  <a:path w="27330" h="11843" extrusionOk="0">
                    <a:moveTo>
                      <a:pt x="26915" y="0"/>
                    </a:moveTo>
                    <a:lnTo>
                      <a:pt x="0" y="10849"/>
                    </a:lnTo>
                    <a:lnTo>
                      <a:pt x="414" y="11843"/>
                    </a:lnTo>
                    <a:lnTo>
                      <a:pt x="27329" y="994"/>
                    </a:lnTo>
                    <a:lnTo>
                      <a:pt x="26915" y="0"/>
                    </a:ln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62" name="Google Shape;562;p32"/>
              <p:cNvSpPr/>
              <p:nvPr/>
            </p:nvSpPr>
            <p:spPr>
              <a:xfrm rot="436824">
                <a:off x="7078298" y="2446559"/>
                <a:ext cx="907253" cy="405052"/>
              </a:xfrm>
              <a:custGeom>
                <a:avLst/>
                <a:gdLst/>
                <a:ahLst/>
                <a:cxnLst/>
                <a:rect l="l" t="t" r="r" b="b"/>
                <a:pathLst>
                  <a:path w="27456" h="12258" extrusionOk="0">
                    <a:moveTo>
                      <a:pt x="26915" y="1"/>
                    </a:moveTo>
                    <a:lnTo>
                      <a:pt x="0" y="10849"/>
                    </a:lnTo>
                    <a:lnTo>
                      <a:pt x="540" y="12257"/>
                    </a:lnTo>
                    <a:lnTo>
                      <a:pt x="27455" y="1408"/>
                    </a:lnTo>
                    <a:lnTo>
                      <a:pt x="26915" y="1"/>
                    </a:ln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63" name="Google Shape;563;p32"/>
              <p:cNvSpPr/>
              <p:nvPr/>
            </p:nvSpPr>
            <p:spPr>
              <a:xfrm rot="436824">
                <a:off x="7097567" y="2523590"/>
                <a:ext cx="908575" cy="403631"/>
              </a:xfrm>
              <a:custGeom>
                <a:avLst/>
                <a:gdLst/>
                <a:ahLst/>
                <a:cxnLst/>
                <a:rect l="l" t="t" r="r" b="b"/>
                <a:pathLst>
                  <a:path w="27496" h="12215" extrusionOk="0">
                    <a:moveTo>
                      <a:pt x="26915" y="1"/>
                    </a:moveTo>
                    <a:lnTo>
                      <a:pt x="0" y="10849"/>
                    </a:lnTo>
                    <a:lnTo>
                      <a:pt x="580" y="12214"/>
                    </a:lnTo>
                    <a:lnTo>
                      <a:pt x="27495" y="1365"/>
                    </a:lnTo>
                    <a:lnTo>
                      <a:pt x="26915" y="1"/>
                    </a:ln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64" name="Google Shape;564;p32"/>
              <p:cNvSpPr/>
              <p:nvPr/>
            </p:nvSpPr>
            <p:spPr>
              <a:xfrm rot="436824">
                <a:off x="7609231" y="2767681"/>
                <a:ext cx="458352" cy="212175"/>
              </a:xfrm>
              <a:custGeom>
                <a:avLst/>
                <a:gdLst/>
                <a:ahLst/>
                <a:cxnLst/>
                <a:rect l="l" t="t" r="r" b="b"/>
                <a:pathLst>
                  <a:path w="13871" h="6421" extrusionOk="0">
                    <a:moveTo>
                      <a:pt x="13457" y="0"/>
                    </a:moveTo>
                    <a:lnTo>
                      <a:pt x="1" y="5427"/>
                    </a:lnTo>
                    <a:lnTo>
                      <a:pt x="415" y="6420"/>
                    </a:lnTo>
                    <a:lnTo>
                      <a:pt x="13871" y="994"/>
                    </a:lnTo>
                    <a:lnTo>
                      <a:pt x="13457" y="0"/>
                    </a:ln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65" name="Google Shape;565;p32"/>
              <p:cNvSpPr/>
              <p:nvPr/>
            </p:nvSpPr>
            <p:spPr>
              <a:xfrm rot="436824">
                <a:off x="7629016" y="2843688"/>
                <a:ext cx="462516" cy="225756"/>
              </a:xfrm>
              <a:custGeom>
                <a:avLst/>
                <a:gdLst/>
                <a:ahLst/>
                <a:cxnLst/>
                <a:rect l="l" t="t" r="r" b="b"/>
                <a:pathLst>
                  <a:path w="13997" h="6832" extrusionOk="0">
                    <a:moveTo>
                      <a:pt x="13457" y="1"/>
                    </a:moveTo>
                    <a:lnTo>
                      <a:pt x="1" y="5424"/>
                    </a:lnTo>
                    <a:lnTo>
                      <a:pt x="537" y="6831"/>
                    </a:lnTo>
                    <a:lnTo>
                      <a:pt x="13996" y="1409"/>
                    </a:lnTo>
                    <a:lnTo>
                      <a:pt x="13457" y="1"/>
                    </a:ln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66" name="Google Shape;566;p32"/>
              <p:cNvSpPr/>
              <p:nvPr/>
            </p:nvSpPr>
            <p:spPr>
              <a:xfrm rot="436824">
                <a:off x="7648180" y="2920712"/>
                <a:ext cx="463936" cy="224434"/>
              </a:xfrm>
              <a:custGeom>
                <a:avLst/>
                <a:gdLst/>
                <a:ahLst/>
                <a:cxnLst/>
                <a:rect l="l" t="t" r="r" b="b"/>
                <a:pathLst>
                  <a:path w="14040" h="6792" extrusionOk="0">
                    <a:moveTo>
                      <a:pt x="13460" y="1"/>
                    </a:moveTo>
                    <a:lnTo>
                      <a:pt x="1" y="5424"/>
                    </a:lnTo>
                    <a:lnTo>
                      <a:pt x="580" y="6792"/>
                    </a:lnTo>
                    <a:lnTo>
                      <a:pt x="14039" y="1366"/>
                    </a:lnTo>
                    <a:lnTo>
                      <a:pt x="13460" y="1"/>
                    </a:ln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567" name="Google Shape;567;p32"/>
            <p:cNvSpPr/>
            <p:nvPr/>
          </p:nvSpPr>
          <p:spPr>
            <a:xfrm>
              <a:off x="7958889" y="2016364"/>
              <a:ext cx="630050" cy="290875"/>
            </a:xfrm>
            <a:custGeom>
              <a:avLst/>
              <a:gdLst/>
              <a:ahLst/>
              <a:cxnLst/>
              <a:rect l="l" t="t" r="r" b="b"/>
              <a:pathLst>
                <a:path w="25202" h="11635" extrusionOk="0">
                  <a:moveTo>
                    <a:pt x="18245" y="0"/>
                  </a:moveTo>
                  <a:lnTo>
                    <a:pt x="16341" y="8653"/>
                  </a:lnTo>
                  <a:lnTo>
                    <a:pt x="15595" y="3313"/>
                  </a:lnTo>
                  <a:lnTo>
                    <a:pt x="13899" y="6748"/>
                  </a:lnTo>
                  <a:lnTo>
                    <a:pt x="11663" y="6748"/>
                  </a:lnTo>
                  <a:cubicBezTo>
                    <a:pt x="12077" y="6251"/>
                    <a:pt x="12448" y="5797"/>
                    <a:pt x="12614" y="5466"/>
                  </a:cubicBezTo>
                  <a:cubicBezTo>
                    <a:pt x="13345" y="4093"/>
                    <a:pt x="11833" y="1508"/>
                    <a:pt x="9643" y="1508"/>
                  </a:cubicBezTo>
                  <a:cubicBezTo>
                    <a:pt x="8726" y="1508"/>
                    <a:pt x="7691" y="1961"/>
                    <a:pt x="6651" y="3147"/>
                  </a:cubicBezTo>
                  <a:cubicBezTo>
                    <a:pt x="5624" y="1961"/>
                    <a:pt x="4598" y="1508"/>
                    <a:pt x="3687" y="1508"/>
                  </a:cubicBezTo>
                  <a:cubicBezTo>
                    <a:pt x="1513" y="1508"/>
                    <a:pt x="1" y="4093"/>
                    <a:pt x="731" y="5466"/>
                  </a:cubicBezTo>
                  <a:cubicBezTo>
                    <a:pt x="1599" y="7079"/>
                    <a:pt x="5452" y="10558"/>
                    <a:pt x="6651" y="11634"/>
                  </a:cubicBezTo>
                  <a:cubicBezTo>
                    <a:pt x="7562" y="10849"/>
                    <a:pt x="9841" y="8818"/>
                    <a:pt x="11332" y="7162"/>
                  </a:cubicBezTo>
                  <a:lnTo>
                    <a:pt x="14148" y="7162"/>
                  </a:lnTo>
                  <a:lnTo>
                    <a:pt x="15390" y="4595"/>
                  </a:lnTo>
                  <a:lnTo>
                    <a:pt x="16218" y="10849"/>
                  </a:lnTo>
                  <a:lnTo>
                    <a:pt x="18163" y="2236"/>
                  </a:lnTo>
                  <a:lnTo>
                    <a:pt x="19073" y="9978"/>
                  </a:lnTo>
                  <a:lnTo>
                    <a:pt x="19696" y="5340"/>
                  </a:lnTo>
                  <a:lnTo>
                    <a:pt x="21144" y="10144"/>
                  </a:lnTo>
                  <a:lnTo>
                    <a:pt x="21849" y="7122"/>
                  </a:lnTo>
                  <a:lnTo>
                    <a:pt x="24996" y="7122"/>
                  </a:lnTo>
                  <a:cubicBezTo>
                    <a:pt x="25119" y="7122"/>
                    <a:pt x="25202" y="7040"/>
                    <a:pt x="25202" y="6957"/>
                  </a:cubicBezTo>
                  <a:cubicBezTo>
                    <a:pt x="25202" y="6831"/>
                    <a:pt x="25119" y="6748"/>
                    <a:pt x="24996" y="6748"/>
                  </a:cubicBezTo>
                  <a:lnTo>
                    <a:pt x="21518" y="6748"/>
                  </a:lnTo>
                  <a:lnTo>
                    <a:pt x="21104" y="8653"/>
                  </a:lnTo>
                  <a:lnTo>
                    <a:pt x="19570" y="3561"/>
                  </a:lnTo>
                  <a:lnTo>
                    <a:pt x="19117" y="6957"/>
                  </a:lnTo>
                  <a:lnTo>
                    <a:pt x="18245" y="0"/>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68" name="Google Shape;568;p32"/>
            <p:cNvSpPr/>
            <p:nvPr/>
          </p:nvSpPr>
          <p:spPr>
            <a:xfrm rot="145">
              <a:off x="8406802" y="2926002"/>
              <a:ext cx="208351" cy="218152"/>
            </a:xfrm>
            <a:custGeom>
              <a:avLst/>
              <a:gdLst/>
              <a:ahLst/>
              <a:cxnLst/>
              <a:rect l="l" t="t" r="r" b="b"/>
              <a:pathLst>
                <a:path w="3519" h="3685" extrusionOk="0">
                  <a:moveTo>
                    <a:pt x="1408" y="0"/>
                  </a:moveTo>
                  <a:lnTo>
                    <a:pt x="1408" y="1531"/>
                  </a:lnTo>
                  <a:lnTo>
                    <a:pt x="0" y="1531"/>
                  </a:lnTo>
                  <a:lnTo>
                    <a:pt x="0" y="2193"/>
                  </a:lnTo>
                  <a:lnTo>
                    <a:pt x="1408" y="2193"/>
                  </a:lnTo>
                  <a:lnTo>
                    <a:pt x="1408" y="3684"/>
                  </a:lnTo>
                  <a:lnTo>
                    <a:pt x="2110" y="3684"/>
                  </a:lnTo>
                  <a:lnTo>
                    <a:pt x="2110" y="2193"/>
                  </a:lnTo>
                  <a:lnTo>
                    <a:pt x="3518" y="2193"/>
                  </a:lnTo>
                  <a:lnTo>
                    <a:pt x="3518" y="1531"/>
                  </a:lnTo>
                  <a:lnTo>
                    <a:pt x="2110" y="1531"/>
                  </a:lnTo>
                  <a:lnTo>
                    <a:pt x="2110" y="0"/>
                  </a:lnTo>
                  <a:close/>
                </a:path>
              </a:pathLst>
            </a:custGeom>
            <a:solidFill>
              <a:schemeClr val="accent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569" name="Google Shape;569;p32"/>
            <p:cNvGrpSpPr/>
            <p:nvPr/>
          </p:nvGrpSpPr>
          <p:grpSpPr>
            <a:xfrm>
              <a:off x="5803028" y="2121555"/>
              <a:ext cx="250101" cy="205372"/>
              <a:chOff x="1720074" y="3724945"/>
              <a:chExt cx="203516" cy="167119"/>
            </a:xfrm>
          </p:grpSpPr>
          <p:sp>
            <p:nvSpPr>
              <p:cNvPr id="570" name="Google Shape;570;p32"/>
              <p:cNvSpPr/>
              <p:nvPr/>
            </p:nvSpPr>
            <p:spPr>
              <a:xfrm>
                <a:off x="1720074" y="3724945"/>
                <a:ext cx="88751" cy="98373"/>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71" name="Google Shape;571;p32"/>
              <p:cNvSpPr/>
              <p:nvPr/>
            </p:nvSpPr>
            <p:spPr>
              <a:xfrm>
                <a:off x="1873473" y="3836513"/>
                <a:ext cx="50117" cy="55550"/>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572" name="Google Shape;572;p32"/>
            <p:cNvGrpSpPr/>
            <p:nvPr/>
          </p:nvGrpSpPr>
          <p:grpSpPr>
            <a:xfrm rot="347835">
              <a:off x="5821535" y="2598943"/>
              <a:ext cx="213087" cy="651650"/>
              <a:chOff x="6158350" y="2603300"/>
              <a:chExt cx="213105" cy="651706"/>
            </a:xfrm>
          </p:grpSpPr>
          <p:sp>
            <p:nvSpPr>
              <p:cNvPr id="573" name="Google Shape;573;p32"/>
              <p:cNvSpPr/>
              <p:nvPr/>
            </p:nvSpPr>
            <p:spPr>
              <a:xfrm>
                <a:off x="6158350" y="2603300"/>
                <a:ext cx="213105" cy="651706"/>
              </a:xfrm>
              <a:custGeom>
                <a:avLst/>
                <a:gdLst/>
                <a:ahLst/>
                <a:cxnLst/>
                <a:rect l="l" t="t" r="r" b="b"/>
                <a:pathLst>
                  <a:path w="5676" h="17358" extrusionOk="0">
                    <a:moveTo>
                      <a:pt x="4350" y="0"/>
                    </a:moveTo>
                    <a:lnTo>
                      <a:pt x="663" y="331"/>
                    </a:lnTo>
                    <a:cubicBezTo>
                      <a:pt x="292" y="371"/>
                      <a:pt x="1" y="702"/>
                      <a:pt x="44" y="1077"/>
                    </a:cubicBezTo>
                    <a:lnTo>
                      <a:pt x="83" y="1491"/>
                    </a:lnTo>
                    <a:cubicBezTo>
                      <a:pt x="124" y="1837"/>
                      <a:pt x="415" y="2114"/>
                      <a:pt x="756" y="2114"/>
                    </a:cubicBezTo>
                    <a:cubicBezTo>
                      <a:pt x="780" y="2114"/>
                      <a:pt x="804" y="2113"/>
                      <a:pt x="829" y="2110"/>
                    </a:cubicBezTo>
                    <a:lnTo>
                      <a:pt x="1120" y="2070"/>
                    </a:lnTo>
                    <a:lnTo>
                      <a:pt x="2445" y="16315"/>
                    </a:lnTo>
                    <a:cubicBezTo>
                      <a:pt x="2482" y="16889"/>
                      <a:pt x="2982" y="17357"/>
                      <a:pt x="3583" y="17357"/>
                    </a:cubicBezTo>
                    <a:cubicBezTo>
                      <a:pt x="3630" y="17357"/>
                      <a:pt x="3679" y="17354"/>
                      <a:pt x="3727" y="17348"/>
                    </a:cubicBezTo>
                    <a:lnTo>
                      <a:pt x="4555" y="17308"/>
                    </a:lnTo>
                    <a:cubicBezTo>
                      <a:pt x="5218" y="17226"/>
                      <a:pt x="5675" y="16686"/>
                      <a:pt x="5632" y="16023"/>
                    </a:cubicBezTo>
                    <a:lnTo>
                      <a:pt x="4307" y="1779"/>
                    </a:lnTo>
                    <a:lnTo>
                      <a:pt x="4516" y="1779"/>
                    </a:lnTo>
                    <a:cubicBezTo>
                      <a:pt x="4887" y="1739"/>
                      <a:pt x="5178" y="1408"/>
                      <a:pt x="5135" y="1034"/>
                    </a:cubicBezTo>
                    <a:lnTo>
                      <a:pt x="5095" y="663"/>
                    </a:lnTo>
                    <a:cubicBezTo>
                      <a:pt x="5052" y="248"/>
                      <a:pt x="4721" y="0"/>
                      <a:pt x="4350"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74" name="Google Shape;574;p32"/>
              <p:cNvSpPr/>
              <p:nvPr/>
            </p:nvSpPr>
            <p:spPr>
              <a:xfrm>
                <a:off x="6237681" y="2799170"/>
                <a:ext cx="105764" cy="412582"/>
              </a:xfrm>
              <a:custGeom>
                <a:avLst/>
                <a:gdLst/>
                <a:ahLst/>
                <a:cxnLst/>
                <a:rect l="l" t="t" r="r" b="b"/>
                <a:pathLst>
                  <a:path w="2817" h="10989" extrusionOk="0">
                    <a:moveTo>
                      <a:pt x="1863" y="0"/>
                    </a:moveTo>
                    <a:lnTo>
                      <a:pt x="1" y="123"/>
                    </a:lnTo>
                    <a:lnTo>
                      <a:pt x="912" y="10104"/>
                    </a:lnTo>
                    <a:cubicBezTo>
                      <a:pt x="984" y="10748"/>
                      <a:pt x="1303" y="10989"/>
                      <a:pt x="1709" y="10989"/>
                    </a:cubicBezTo>
                    <a:cubicBezTo>
                      <a:pt x="1772" y="10989"/>
                      <a:pt x="1838" y="10983"/>
                      <a:pt x="1906" y="10972"/>
                    </a:cubicBezTo>
                    <a:cubicBezTo>
                      <a:pt x="2442" y="10932"/>
                      <a:pt x="2817" y="10684"/>
                      <a:pt x="2774" y="9938"/>
                    </a:cubicBezTo>
                    <a:lnTo>
                      <a:pt x="1863"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13"/>
        <p:cNvGrpSpPr/>
        <p:nvPr/>
      </p:nvGrpSpPr>
      <p:grpSpPr>
        <a:xfrm>
          <a:off x="0" y="0"/>
          <a:ext cx="0" cy="0"/>
          <a:chOff x="0" y="0"/>
          <a:chExt cx="0" cy="0"/>
        </a:xfrm>
      </p:grpSpPr>
      <p:sp>
        <p:nvSpPr>
          <p:cNvPr id="1414" name="Google Shape;1414;p5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fa-IR" dirty="0">
                <a:cs typeface="B Nazanin" panose="00000400000000000000" pitchFamily="2" charset="-78"/>
              </a:rPr>
              <a:t>بسته آیکون</a:t>
            </a:r>
            <a:endParaRPr dirty="0">
              <a:cs typeface="B Nazanin" panose="00000400000000000000" pitchFamily="2" charset="-78"/>
            </a:endParaRPr>
          </a:p>
        </p:txBody>
      </p:sp>
      <p:grpSp>
        <p:nvGrpSpPr>
          <p:cNvPr id="1415" name="Google Shape;1415;p50"/>
          <p:cNvGrpSpPr/>
          <p:nvPr/>
        </p:nvGrpSpPr>
        <p:grpSpPr>
          <a:xfrm>
            <a:off x="3916305" y="2702104"/>
            <a:ext cx="430651" cy="363181"/>
            <a:chOff x="3948100" y="2749175"/>
            <a:chExt cx="438500" cy="369800"/>
          </a:xfrm>
        </p:grpSpPr>
        <p:sp>
          <p:nvSpPr>
            <p:cNvPr id="1416" name="Google Shape;1416;p50"/>
            <p:cNvSpPr/>
            <p:nvPr/>
          </p:nvSpPr>
          <p:spPr>
            <a:xfrm>
              <a:off x="3948100" y="2749175"/>
              <a:ext cx="438500" cy="369800"/>
            </a:xfrm>
            <a:custGeom>
              <a:avLst/>
              <a:gdLst/>
              <a:ahLst/>
              <a:cxnLst/>
              <a:rect l="l" t="t" r="r" b="b"/>
              <a:pathLst>
                <a:path w="17540" h="14792" extrusionOk="0">
                  <a:moveTo>
                    <a:pt x="8770" y="492"/>
                  </a:moveTo>
                  <a:cubicBezTo>
                    <a:pt x="9262" y="492"/>
                    <a:pt x="9714" y="777"/>
                    <a:pt x="9960" y="1187"/>
                  </a:cubicBezTo>
                  <a:cubicBezTo>
                    <a:pt x="9590" y="1105"/>
                    <a:pt x="9180" y="1105"/>
                    <a:pt x="8770" y="1105"/>
                  </a:cubicBezTo>
                  <a:lnTo>
                    <a:pt x="8485" y="1105"/>
                  </a:lnTo>
                  <a:cubicBezTo>
                    <a:pt x="8360" y="1105"/>
                    <a:pt x="8239" y="1230"/>
                    <a:pt x="8239" y="1351"/>
                  </a:cubicBezTo>
                  <a:cubicBezTo>
                    <a:pt x="8239" y="1515"/>
                    <a:pt x="8360" y="1597"/>
                    <a:pt x="8524" y="1597"/>
                  </a:cubicBezTo>
                  <a:lnTo>
                    <a:pt x="8770" y="1597"/>
                  </a:lnTo>
                  <a:cubicBezTo>
                    <a:pt x="10206" y="1597"/>
                    <a:pt x="11557" y="2089"/>
                    <a:pt x="12704" y="2951"/>
                  </a:cubicBezTo>
                  <a:cubicBezTo>
                    <a:pt x="13812" y="3852"/>
                    <a:pt x="14589" y="5082"/>
                    <a:pt x="14917" y="6432"/>
                  </a:cubicBezTo>
                  <a:cubicBezTo>
                    <a:pt x="14917" y="6475"/>
                    <a:pt x="14999" y="6557"/>
                    <a:pt x="15041" y="6557"/>
                  </a:cubicBezTo>
                  <a:cubicBezTo>
                    <a:pt x="15069" y="6585"/>
                    <a:pt x="15118" y="6614"/>
                    <a:pt x="15173" y="6614"/>
                  </a:cubicBezTo>
                  <a:cubicBezTo>
                    <a:pt x="15196" y="6614"/>
                    <a:pt x="15220" y="6609"/>
                    <a:pt x="15245" y="6596"/>
                  </a:cubicBezTo>
                  <a:cubicBezTo>
                    <a:pt x="15369" y="6557"/>
                    <a:pt x="15490" y="6557"/>
                    <a:pt x="15654" y="6557"/>
                  </a:cubicBezTo>
                  <a:cubicBezTo>
                    <a:pt x="16392" y="6557"/>
                    <a:pt x="17008" y="7170"/>
                    <a:pt x="17008" y="7950"/>
                  </a:cubicBezTo>
                  <a:cubicBezTo>
                    <a:pt x="17008" y="8688"/>
                    <a:pt x="16392" y="9301"/>
                    <a:pt x="15654" y="9301"/>
                  </a:cubicBezTo>
                  <a:cubicBezTo>
                    <a:pt x="15490" y="9301"/>
                    <a:pt x="15369" y="9301"/>
                    <a:pt x="15245" y="9261"/>
                  </a:cubicBezTo>
                  <a:cubicBezTo>
                    <a:pt x="15163" y="9261"/>
                    <a:pt x="15081" y="9261"/>
                    <a:pt x="15041" y="9301"/>
                  </a:cubicBezTo>
                  <a:cubicBezTo>
                    <a:pt x="14999" y="9301"/>
                    <a:pt x="14917" y="9383"/>
                    <a:pt x="14917" y="9465"/>
                  </a:cubicBezTo>
                  <a:cubicBezTo>
                    <a:pt x="14589" y="10818"/>
                    <a:pt x="13812" y="12005"/>
                    <a:pt x="12704" y="12907"/>
                  </a:cubicBezTo>
                  <a:cubicBezTo>
                    <a:pt x="11557" y="13769"/>
                    <a:pt x="10206" y="14260"/>
                    <a:pt x="8770" y="14260"/>
                  </a:cubicBezTo>
                  <a:cubicBezTo>
                    <a:pt x="7338" y="14260"/>
                    <a:pt x="5984" y="13769"/>
                    <a:pt x="4836" y="12907"/>
                  </a:cubicBezTo>
                  <a:cubicBezTo>
                    <a:pt x="3732" y="12005"/>
                    <a:pt x="2951" y="10818"/>
                    <a:pt x="2623" y="9465"/>
                  </a:cubicBezTo>
                  <a:cubicBezTo>
                    <a:pt x="2623" y="9383"/>
                    <a:pt x="2584" y="9301"/>
                    <a:pt x="2502" y="9301"/>
                  </a:cubicBezTo>
                  <a:cubicBezTo>
                    <a:pt x="2460" y="9261"/>
                    <a:pt x="2378" y="9261"/>
                    <a:pt x="2296" y="9261"/>
                  </a:cubicBezTo>
                  <a:cubicBezTo>
                    <a:pt x="2174" y="9301"/>
                    <a:pt x="2050" y="9301"/>
                    <a:pt x="1929" y="9301"/>
                  </a:cubicBezTo>
                  <a:cubicBezTo>
                    <a:pt x="1148" y="9301"/>
                    <a:pt x="535" y="8688"/>
                    <a:pt x="535" y="7950"/>
                  </a:cubicBezTo>
                  <a:cubicBezTo>
                    <a:pt x="535" y="7170"/>
                    <a:pt x="1148" y="6557"/>
                    <a:pt x="1929" y="6557"/>
                  </a:cubicBezTo>
                  <a:cubicBezTo>
                    <a:pt x="2050" y="6557"/>
                    <a:pt x="2174" y="6557"/>
                    <a:pt x="2296" y="6596"/>
                  </a:cubicBezTo>
                  <a:cubicBezTo>
                    <a:pt x="2378" y="6596"/>
                    <a:pt x="2460" y="6596"/>
                    <a:pt x="2502" y="6557"/>
                  </a:cubicBezTo>
                  <a:cubicBezTo>
                    <a:pt x="2584" y="6557"/>
                    <a:pt x="2623" y="6475"/>
                    <a:pt x="2623" y="6432"/>
                  </a:cubicBezTo>
                  <a:cubicBezTo>
                    <a:pt x="2912" y="5327"/>
                    <a:pt x="3486" y="4301"/>
                    <a:pt x="4263" y="3482"/>
                  </a:cubicBezTo>
                  <a:cubicBezTo>
                    <a:pt x="5000" y="2744"/>
                    <a:pt x="5902" y="2213"/>
                    <a:pt x="6885" y="1885"/>
                  </a:cubicBezTo>
                  <a:cubicBezTo>
                    <a:pt x="6885" y="2951"/>
                    <a:pt x="7705" y="3810"/>
                    <a:pt x="8770" y="3810"/>
                  </a:cubicBezTo>
                  <a:cubicBezTo>
                    <a:pt x="9508" y="3810"/>
                    <a:pt x="10124" y="3197"/>
                    <a:pt x="10124" y="2459"/>
                  </a:cubicBezTo>
                  <a:cubicBezTo>
                    <a:pt x="10124" y="2295"/>
                    <a:pt x="9999" y="2171"/>
                    <a:pt x="9878" y="2171"/>
                  </a:cubicBezTo>
                  <a:cubicBezTo>
                    <a:pt x="9714" y="2171"/>
                    <a:pt x="9632" y="2295"/>
                    <a:pt x="9632" y="2459"/>
                  </a:cubicBezTo>
                  <a:cubicBezTo>
                    <a:pt x="9632" y="2908"/>
                    <a:pt x="9222" y="3279"/>
                    <a:pt x="8770" y="3279"/>
                  </a:cubicBezTo>
                  <a:cubicBezTo>
                    <a:pt x="7993" y="3279"/>
                    <a:pt x="7377" y="2662"/>
                    <a:pt x="7377" y="1885"/>
                  </a:cubicBezTo>
                  <a:cubicBezTo>
                    <a:pt x="7377" y="1105"/>
                    <a:pt x="7993" y="492"/>
                    <a:pt x="8770" y="492"/>
                  </a:cubicBezTo>
                  <a:close/>
                  <a:moveTo>
                    <a:pt x="8770" y="0"/>
                  </a:moveTo>
                  <a:cubicBezTo>
                    <a:pt x="7911" y="0"/>
                    <a:pt x="7174" y="574"/>
                    <a:pt x="6967" y="1312"/>
                  </a:cubicBezTo>
                  <a:cubicBezTo>
                    <a:pt x="5820" y="1640"/>
                    <a:pt x="4754" y="2253"/>
                    <a:pt x="3895" y="3115"/>
                  </a:cubicBezTo>
                  <a:cubicBezTo>
                    <a:pt x="3115" y="3934"/>
                    <a:pt x="2502" y="4957"/>
                    <a:pt x="2174" y="6065"/>
                  </a:cubicBezTo>
                  <a:cubicBezTo>
                    <a:pt x="2092" y="6022"/>
                    <a:pt x="2010" y="6022"/>
                    <a:pt x="1929" y="6022"/>
                  </a:cubicBezTo>
                  <a:cubicBezTo>
                    <a:pt x="863" y="6022"/>
                    <a:pt x="1" y="6885"/>
                    <a:pt x="1" y="7950"/>
                  </a:cubicBezTo>
                  <a:cubicBezTo>
                    <a:pt x="1" y="8973"/>
                    <a:pt x="863" y="9835"/>
                    <a:pt x="1929" y="9835"/>
                  </a:cubicBezTo>
                  <a:cubicBezTo>
                    <a:pt x="2010" y="9835"/>
                    <a:pt x="2092" y="9835"/>
                    <a:pt x="2174" y="9792"/>
                  </a:cubicBezTo>
                  <a:cubicBezTo>
                    <a:pt x="2584" y="11186"/>
                    <a:pt x="3404" y="12415"/>
                    <a:pt x="4508" y="13277"/>
                  </a:cubicBezTo>
                  <a:cubicBezTo>
                    <a:pt x="5738" y="14260"/>
                    <a:pt x="7213" y="14792"/>
                    <a:pt x="8770" y="14792"/>
                  </a:cubicBezTo>
                  <a:cubicBezTo>
                    <a:pt x="10327" y="14792"/>
                    <a:pt x="11802" y="14260"/>
                    <a:pt x="13032" y="13277"/>
                  </a:cubicBezTo>
                  <a:cubicBezTo>
                    <a:pt x="14140" y="12415"/>
                    <a:pt x="14959" y="11186"/>
                    <a:pt x="15369" y="9792"/>
                  </a:cubicBezTo>
                  <a:cubicBezTo>
                    <a:pt x="15451" y="9835"/>
                    <a:pt x="15533" y="9835"/>
                    <a:pt x="15654" y="9835"/>
                  </a:cubicBezTo>
                  <a:cubicBezTo>
                    <a:pt x="16680" y="9835"/>
                    <a:pt x="17539" y="8973"/>
                    <a:pt x="17539" y="7950"/>
                  </a:cubicBezTo>
                  <a:cubicBezTo>
                    <a:pt x="17539" y="6885"/>
                    <a:pt x="16680" y="6022"/>
                    <a:pt x="15654" y="6022"/>
                  </a:cubicBezTo>
                  <a:cubicBezTo>
                    <a:pt x="15533" y="6022"/>
                    <a:pt x="15451" y="6022"/>
                    <a:pt x="15369" y="6065"/>
                  </a:cubicBezTo>
                  <a:cubicBezTo>
                    <a:pt x="14959" y="4672"/>
                    <a:pt x="14140" y="3443"/>
                    <a:pt x="13032" y="2580"/>
                  </a:cubicBezTo>
                  <a:cubicBezTo>
                    <a:pt x="12294" y="1967"/>
                    <a:pt x="11475" y="1558"/>
                    <a:pt x="10573" y="1312"/>
                  </a:cubicBezTo>
                  <a:cubicBezTo>
                    <a:pt x="10327" y="532"/>
                    <a:pt x="9632" y="0"/>
                    <a:pt x="8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17" name="Google Shape;1417;p50"/>
            <p:cNvSpPr/>
            <p:nvPr/>
          </p:nvSpPr>
          <p:spPr>
            <a:xfrm>
              <a:off x="4071050" y="2886175"/>
              <a:ext cx="48200" cy="19725"/>
            </a:xfrm>
            <a:custGeom>
              <a:avLst/>
              <a:gdLst/>
              <a:ahLst/>
              <a:cxnLst/>
              <a:rect l="l" t="t" r="r" b="b"/>
              <a:pathLst>
                <a:path w="1928" h="789" extrusionOk="0">
                  <a:moveTo>
                    <a:pt x="1683" y="0"/>
                  </a:moveTo>
                  <a:cubicBezTo>
                    <a:pt x="1656" y="0"/>
                    <a:pt x="1629" y="4"/>
                    <a:pt x="1600" y="11"/>
                  </a:cubicBezTo>
                  <a:lnTo>
                    <a:pt x="246" y="297"/>
                  </a:lnTo>
                  <a:cubicBezTo>
                    <a:pt x="82" y="297"/>
                    <a:pt x="0" y="421"/>
                    <a:pt x="43" y="585"/>
                  </a:cubicBezTo>
                  <a:cubicBezTo>
                    <a:pt x="43" y="706"/>
                    <a:pt x="164" y="788"/>
                    <a:pt x="289" y="788"/>
                  </a:cubicBezTo>
                  <a:lnTo>
                    <a:pt x="328" y="788"/>
                  </a:lnTo>
                  <a:lnTo>
                    <a:pt x="1721" y="503"/>
                  </a:lnTo>
                  <a:cubicBezTo>
                    <a:pt x="1846" y="460"/>
                    <a:pt x="1928" y="339"/>
                    <a:pt x="1928" y="215"/>
                  </a:cubicBezTo>
                  <a:cubicBezTo>
                    <a:pt x="1893" y="80"/>
                    <a:pt x="1804" y="0"/>
                    <a:pt x="16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18" name="Google Shape;1418;p50"/>
            <p:cNvSpPr/>
            <p:nvPr/>
          </p:nvSpPr>
          <p:spPr>
            <a:xfrm>
              <a:off x="4215525" y="2886175"/>
              <a:ext cx="48125" cy="19725"/>
            </a:xfrm>
            <a:custGeom>
              <a:avLst/>
              <a:gdLst/>
              <a:ahLst/>
              <a:cxnLst/>
              <a:rect l="l" t="t" r="r" b="b"/>
              <a:pathLst>
                <a:path w="1925" h="789" extrusionOk="0">
                  <a:moveTo>
                    <a:pt x="246" y="0"/>
                  </a:moveTo>
                  <a:cubicBezTo>
                    <a:pt x="123" y="0"/>
                    <a:pt x="33" y="80"/>
                    <a:pt x="1" y="215"/>
                  </a:cubicBezTo>
                  <a:cubicBezTo>
                    <a:pt x="1" y="339"/>
                    <a:pt x="83" y="460"/>
                    <a:pt x="204" y="503"/>
                  </a:cubicBezTo>
                  <a:lnTo>
                    <a:pt x="1597" y="788"/>
                  </a:lnTo>
                  <a:lnTo>
                    <a:pt x="1640" y="788"/>
                  </a:lnTo>
                  <a:cubicBezTo>
                    <a:pt x="1761" y="788"/>
                    <a:pt x="1886" y="706"/>
                    <a:pt x="1886" y="585"/>
                  </a:cubicBezTo>
                  <a:cubicBezTo>
                    <a:pt x="1925" y="421"/>
                    <a:pt x="1843" y="297"/>
                    <a:pt x="1679" y="297"/>
                  </a:cubicBezTo>
                  <a:lnTo>
                    <a:pt x="328" y="11"/>
                  </a:lnTo>
                  <a:cubicBezTo>
                    <a:pt x="300" y="4"/>
                    <a:pt x="272" y="0"/>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19" name="Google Shape;1419;p50"/>
            <p:cNvSpPr/>
            <p:nvPr/>
          </p:nvSpPr>
          <p:spPr>
            <a:xfrm>
              <a:off x="4092600" y="2920200"/>
              <a:ext cx="12325" cy="26675"/>
            </a:xfrm>
            <a:custGeom>
              <a:avLst/>
              <a:gdLst/>
              <a:ahLst/>
              <a:cxnLst/>
              <a:rect l="l" t="t" r="r" b="b"/>
              <a:pathLst>
                <a:path w="493" h="1067" extrusionOk="0">
                  <a:moveTo>
                    <a:pt x="246" y="1"/>
                  </a:moveTo>
                  <a:cubicBezTo>
                    <a:pt x="122" y="1"/>
                    <a:pt x="0" y="126"/>
                    <a:pt x="0" y="247"/>
                  </a:cubicBezTo>
                  <a:lnTo>
                    <a:pt x="0" y="821"/>
                  </a:lnTo>
                  <a:cubicBezTo>
                    <a:pt x="0" y="945"/>
                    <a:pt x="122" y="1066"/>
                    <a:pt x="246" y="1066"/>
                  </a:cubicBezTo>
                  <a:cubicBezTo>
                    <a:pt x="410" y="1066"/>
                    <a:pt x="492" y="945"/>
                    <a:pt x="492" y="821"/>
                  </a:cubicBezTo>
                  <a:lnTo>
                    <a:pt x="492" y="247"/>
                  </a:lnTo>
                  <a:cubicBezTo>
                    <a:pt x="492" y="126"/>
                    <a:pt x="410"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20" name="Google Shape;1420;p50"/>
            <p:cNvSpPr/>
            <p:nvPr/>
          </p:nvSpPr>
          <p:spPr>
            <a:xfrm>
              <a:off x="4229875" y="2920200"/>
              <a:ext cx="12325" cy="26675"/>
            </a:xfrm>
            <a:custGeom>
              <a:avLst/>
              <a:gdLst/>
              <a:ahLst/>
              <a:cxnLst/>
              <a:rect l="l" t="t" r="r" b="b"/>
              <a:pathLst>
                <a:path w="493" h="1067" extrusionOk="0">
                  <a:moveTo>
                    <a:pt x="246" y="1"/>
                  </a:moveTo>
                  <a:cubicBezTo>
                    <a:pt x="122" y="1"/>
                    <a:pt x="0" y="126"/>
                    <a:pt x="0" y="247"/>
                  </a:cubicBezTo>
                  <a:lnTo>
                    <a:pt x="0" y="821"/>
                  </a:lnTo>
                  <a:cubicBezTo>
                    <a:pt x="0" y="945"/>
                    <a:pt x="122" y="1066"/>
                    <a:pt x="246" y="1066"/>
                  </a:cubicBezTo>
                  <a:cubicBezTo>
                    <a:pt x="368" y="1066"/>
                    <a:pt x="492" y="945"/>
                    <a:pt x="492" y="821"/>
                  </a:cubicBezTo>
                  <a:lnTo>
                    <a:pt x="492" y="247"/>
                  </a:lnTo>
                  <a:cubicBezTo>
                    <a:pt x="492" y="126"/>
                    <a:pt x="368"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21" name="Google Shape;1421;p50"/>
            <p:cNvSpPr/>
            <p:nvPr/>
          </p:nvSpPr>
          <p:spPr>
            <a:xfrm>
              <a:off x="4105875" y="2968400"/>
              <a:ext cx="122950" cy="122950"/>
            </a:xfrm>
            <a:custGeom>
              <a:avLst/>
              <a:gdLst/>
              <a:ahLst/>
              <a:cxnLst/>
              <a:rect l="l" t="t" r="r" b="b"/>
              <a:pathLst>
                <a:path w="4918" h="4918" extrusionOk="0">
                  <a:moveTo>
                    <a:pt x="2459" y="1597"/>
                  </a:moveTo>
                  <a:cubicBezTo>
                    <a:pt x="2623" y="1597"/>
                    <a:pt x="2748" y="1761"/>
                    <a:pt x="2748" y="1925"/>
                  </a:cubicBezTo>
                  <a:cubicBezTo>
                    <a:pt x="2748" y="2049"/>
                    <a:pt x="2623" y="2213"/>
                    <a:pt x="2459" y="2213"/>
                  </a:cubicBezTo>
                  <a:cubicBezTo>
                    <a:pt x="2295" y="2213"/>
                    <a:pt x="2174" y="2049"/>
                    <a:pt x="2174" y="1925"/>
                  </a:cubicBezTo>
                  <a:cubicBezTo>
                    <a:pt x="2174" y="1761"/>
                    <a:pt x="2295" y="1597"/>
                    <a:pt x="2459" y="1597"/>
                  </a:cubicBezTo>
                  <a:close/>
                  <a:moveTo>
                    <a:pt x="2993" y="532"/>
                  </a:moveTo>
                  <a:cubicBezTo>
                    <a:pt x="3770" y="532"/>
                    <a:pt x="4387" y="1148"/>
                    <a:pt x="4387" y="1925"/>
                  </a:cubicBezTo>
                  <a:cubicBezTo>
                    <a:pt x="4387" y="2253"/>
                    <a:pt x="4262" y="2580"/>
                    <a:pt x="4016" y="2826"/>
                  </a:cubicBezTo>
                  <a:cubicBezTo>
                    <a:pt x="3934" y="2417"/>
                    <a:pt x="3649" y="2089"/>
                    <a:pt x="3279" y="1843"/>
                  </a:cubicBezTo>
                  <a:cubicBezTo>
                    <a:pt x="3239" y="1433"/>
                    <a:pt x="2911" y="1105"/>
                    <a:pt x="2459" y="1105"/>
                  </a:cubicBezTo>
                  <a:cubicBezTo>
                    <a:pt x="2049" y="1105"/>
                    <a:pt x="1682" y="1433"/>
                    <a:pt x="1640" y="1843"/>
                  </a:cubicBezTo>
                  <a:cubicBezTo>
                    <a:pt x="1272" y="2089"/>
                    <a:pt x="984" y="2417"/>
                    <a:pt x="902" y="2826"/>
                  </a:cubicBezTo>
                  <a:cubicBezTo>
                    <a:pt x="656" y="2580"/>
                    <a:pt x="535" y="2253"/>
                    <a:pt x="535" y="1925"/>
                  </a:cubicBezTo>
                  <a:cubicBezTo>
                    <a:pt x="535" y="1148"/>
                    <a:pt x="1148" y="532"/>
                    <a:pt x="1928" y="532"/>
                  </a:cubicBezTo>
                  <a:close/>
                  <a:moveTo>
                    <a:pt x="3115" y="2377"/>
                  </a:moveTo>
                  <a:cubicBezTo>
                    <a:pt x="3361" y="2580"/>
                    <a:pt x="3525" y="2869"/>
                    <a:pt x="3567" y="3197"/>
                  </a:cubicBezTo>
                  <a:cubicBezTo>
                    <a:pt x="3403" y="3236"/>
                    <a:pt x="3197" y="3279"/>
                    <a:pt x="2993" y="3279"/>
                  </a:cubicBezTo>
                  <a:lnTo>
                    <a:pt x="2174" y="3279"/>
                  </a:lnTo>
                  <a:cubicBezTo>
                    <a:pt x="2049" y="3279"/>
                    <a:pt x="1928" y="3400"/>
                    <a:pt x="1928" y="3564"/>
                  </a:cubicBezTo>
                  <a:cubicBezTo>
                    <a:pt x="1928" y="3688"/>
                    <a:pt x="2049" y="3810"/>
                    <a:pt x="2174" y="3810"/>
                  </a:cubicBezTo>
                  <a:lnTo>
                    <a:pt x="2993" y="3810"/>
                  </a:lnTo>
                  <a:cubicBezTo>
                    <a:pt x="3157" y="3810"/>
                    <a:pt x="3321" y="3770"/>
                    <a:pt x="3485" y="3770"/>
                  </a:cubicBezTo>
                  <a:cubicBezTo>
                    <a:pt x="3279" y="4138"/>
                    <a:pt x="2911" y="4383"/>
                    <a:pt x="2459" y="4383"/>
                  </a:cubicBezTo>
                  <a:cubicBezTo>
                    <a:pt x="1846" y="4383"/>
                    <a:pt x="1354" y="3892"/>
                    <a:pt x="1354" y="3279"/>
                  </a:cubicBezTo>
                  <a:cubicBezTo>
                    <a:pt x="1354" y="2908"/>
                    <a:pt x="1518" y="2580"/>
                    <a:pt x="1803" y="2377"/>
                  </a:cubicBezTo>
                  <a:cubicBezTo>
                    <a:pt x="1967" y="2580"/>
                    <a:pt x="2174" y="2705"/>
                    <a:pt x="2459" y="2705"/>
                  </a:cubicBezTo>
                  <a:cubicBezTo>
                    <a:pt x="2748" y="2705"/>
                    <a:pt x="2951" y="2580"/>
                    <a:pt x="3115" y="2377"/>
                  </a:cubicBezTo>
                  <a:close/>
                  <a:moveTo>
                    <a:pt x="1928" y="1"/>
                  </a:moveTo>
                  <a:cubicBezTo>
                    <a:pt x="863" y="1"/>
                    <a:pt x="0" y="859"/>
                    <a:pt x="0" y="1925"/>
                  </a:cubicBezTo>
                  <a:cubicBezTo>
                    <a:pt x="0" y="2541"/>
                    <a:pt x="328" y="3115"/>
                    <a:pt x="863" y="3482"/>
                  </a:cubicBezTo>
                  <a:cubicBezTo>
                    <a:pt x="945" y="4302"/>
                    <a:pt x="1640" y="4918"/>
                    <a:pt x="2459" y="4918"/>
                  </a:cubicBezTo>
                  <a:cubicBezTo>
                    <a:pt x="3279" y="4918"/>
                    <a:pt x="3977" y="4302"/>
                    <a:pt x="4059" y="3482"/>
                  </a:cubicBezTo>
                  <a:cubicBezTo>
                    <a:pt x="4590" y="3154"/>
                    <a:pt x="4918" y="2541"/>
                    <a:pt x="4918" y="1925"/>
                  </a:cubicBezTo>
                  <a:cubicBezTo>
                    <a:pt x="4918" y="859"/>
                    <a:pt x="4059" y="1"/>
                    <a:pt x="29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422" name="Google Shape;1422;p50"/>
          <p:cNvGrpSpPr/>
          <p:nvPr/>
        </p:nvGrpSpPr>
        <p:grpSpPr>
          <a:xfrm>
            <a:off x="7662548" y="3309177"/>
            <a:ext cx="301848" cy="429669"/>
            <a:chOff x="7822525" y="3379150"/>
            <a:chExt cx="307350" cy="437500"/>
          </a:xfrm>
        </p:grpSpPr>
        <p:sp>
          <p:nvSpPr>
            <p:cNvPr id="1423" name="Google Shape;1423;p50"/>
            <p:cNvSpPr/>
            <p:nvPr/>
          </p:nvSpPr>
          <p:spPr>
            <a:xfrm>
              <a:off x="7929075" y="3453975"/>
              <a:ext cx="12300" cy="19450"/>
            </a:xfrm>
            <a:custGeom>
              <a:avLst/>
              <a:gdLst/>
              <a:ahLst/>
              <a:cxnLst/>
              <a:rect l="l" t="t" r="r" b="b"/>
              <a:pathLst>
                <a:path w="492" h="778" extrusionOk="0">
                  <a:moveTo>
                    <a:pt x="246" y="1"/>
                  </a:moveTo>
                  <a:cubicBezTo>
                    <a:pt x="82" y="1"/>
                    <a:pt x="0" y="122"/>
                    <a:pt x="0" y="286"/>
                  </a:cubicBezTo>
                  <a:lnTo>
                    <a:pt x="0" y="532"/>
                  </a:lnTo>
                  <a:cubicBezTo>
                    <a:pt x="0" y="696"/>
                    <a:pt x="82" y="778"/>
                    <a:pt x="246" y="778"/>
                  </a:cubicBezTo>
                  <a:cubicBezTo>
                    <a:pt x="370" y="778"/>
                    <a:pt x="492" y="696"/>
                    <a:pt x="492" y="532"/>
                  </a:cubicBezTo>
                  <a:lnTo>
                    <a:pt x="492" y="286"/>
                  </a:lnTo>
                  <a:cubicBezTo>
                    <a:pt x="492" y="122"/>
                    <a:pt x="370"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24" name="Google Shape;1424;p50"/>
            <p:cNvSpPr/>
            <p:nvPr/>
          </p:nvSpPr>
          <p:spPr>
            <a:xfrm>
              <a:off x="8011025" y="3453975"/>
              <a:ext cx="13375" cy="19450"/>
            </a:xfrm>
            <a:custGeom>
              <a:avLst/>
              <a:gdLst/>
              <a:ahLst/>
              <a:cxnLst/>
              <a:rect l="l" t="t" r="r" b="b"/>
              <a:pathLst>
                <a:path w="535" h="778" extrusionOk="0">
                  <a:moveTo>
                    <a:pt x="246" y="1"/>
                  </a:moveTo>
                  <a:cubicBezTo>
                    <a:pt x="125" y="1"/>
                    <a:pt x="0" y="122"/>
                    <a:pt x="0" y="286"/>
                  </a:cubicBezTo>
                  <a:lnTo>
                    <a:pt x="0" y="532"/>
                  </a:lnTo>
                  <a:cubicBezTo>
                    <a:pt x="0" y="696"/>
                    <a:pt x="125" y="778"/>
                    <a:pt x="246" y="778"/>
                  </a:cubicBezTo>
                  <a:cubicBezTo>
                    <a:pt x="410" y="778"/>
                    <a:pt x="535" y="696"/>
                    <a:pt x="535" y="532"/>
                  </a:cubicBezTo>
                  <a:lnTo>
                    <a:pt x="535" y="286"/>
                  </a:lnTo>
                  <a:cubicBezTo>
                    <a:pt x="535" y="122"/>
                    <a:pt x="410"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25" name="Google Shape;1425;p50"/>
            <p:cNvSpPr/>
            <p:nvPr/>
          </p:nvSpPr>
          <p:spPr>
            <a:xfrm>
              <a:off x="7822525" y="3379150"/>
              <a:ext cx="307350" cy="437500"/>
            </a:xfrm>
            <a:custGeom>
              <a:avLst/>
              <a:gdLst/>
              <a:ahLst/>
              <a:cxnLst/>
              <a:rect l="l" t="t" r="r" b="b"/>
              <a:pathLst>
                <a:path w="12294" h="17500" extrusionOk="0">
                  <a:moveTo>
                    <a:pt x="6147" y="492"/>
                  </a:moveTo>
                  <a:cubicBezTo>
                    <a:pt x="7993" y="492"/>
                    <a:pt x="9468" y="1968"/>
                    <a:pt x="9468" y="3813"/>
                  </a:cubicBezTo>
                  <a:cubicBezTo>
                    <a:pt x="9468" y="5616"/>
                    <a:pt x="7993" y="7131"/>
                    <a:pt x="6147" y="7131"/>
                  </a:cubicBezTo>
                  <a:cubicBezTo>
                    <a:pt x="4344" y="7131"/>
                    <a:pt x="2829" y="5616"/>
                    <a:pt x="2829" y="3813"/>
                  </a:cubicBezTo>
                  <a:cubicBezTo>
                    <a:pt x="2829" y="2338"/>
                    <a:pt x="3813" y="1066"/>
                    <a:pt x="5164" y="656"/>
                  </a:cubicBezTo>
                  <a:lnTo>
                    <a:pt x="5164" y="656"/>
                  </a:lnTo>
                  <a:cubicBezTo>
                    <a:pt x="5082" y="781"/>
                    <a:pt x="5082" y="902"/>
                    <a:pt x="5082" y="1066"/>
                  </a:cubicBezTo>
                  <a:cubicBezTo>
                    <a:pt x="5082" y="1640"/>
                    <a:pt x="5573" y="2132"/>
                    <a:pt x="6147" y="2132"/>
                  </a:cubicBezTo>
                  <a:cubicBezTo>
                    <a:pt x="6599" y="2132"/>
                    <a:pt x="6967" y="1764"/>
                    <a:pt x="6967" y="1355"/>
                  </a:cubicBezTo>
                  <a:cubicBezTo>
                    <a:pt x="6967" y="1191"/>
                    <a:pt x="6845" y="1066"/>
                    <a:pt x="6681" y="1066"/>
                  </a:cubicBezTo>
                  <a:cubicBezTo>
                    <a:pt x="6557" y="1066"/>
                    <a:pt x="6435" y="1191"/>
                    <a:pt x="6435" y="1355"/>
                  </a:cubicBezTo>
                  <a:cubicBezTo>
                    <a:pt x="6435" y="1519"/>
                    <a:pt x="6311" y="1640"/>
                    <a:pt x="6147" y="1640"/>
                  </a:cubicBezTo>
                  <a:cubicBezTo>
                    <a:pt x="5819" y="1640"/>
                    <a:pt x="5573" y="1394"/>
                    <a:pt x="5573" y="1066"/>
                  </a:cubicBezTo>
                  <a:cubicBezTo>
                    <a:pt x="5573" y="738"/>
                    <a:pt x="5819" y="492"/>
                    <a:pt x="6147" y="492"/>
                  </a:cubicBezTo>
                  <a:close/>
                  <a:moveTo>
                    <a:pt x="7747" y="7295"/>
                  </a:moveTo>
                  <a:lnTo>
                    <a:pt x="7747" y="7295"/>
                  </a:lnTo>
                  <a:cubicBezTo>
                    <a:pt x="7540" y="7993"/>
                    <a:pt x="6927" y="8485"/>
                    <a:pt x="6147" y="8485"/>
                  </a:cubicBezTo>
                  <a:cubicBezTo>
                    <a:pt x="5698" y="8485"/>
                    <a:pt x="5288" y="8321"/>
                    <a:pt x="5000" y="8032"/>
                  </a:cubicBezTo>
                  <a:cubicBezTo>
                    <a:pt x="4796" y="7829"/>
                    <a:pt x="4632" y="7541"/>
                    <a:pt x="4551" y="7295"/>
                  </a:cubicBezTo>
                  <a:lnTo>
                    <a:pt x="4551" y="7295"/>
                  </a:lnTo>
                  <a:cubicBezTo>
                    <a:pt x="5042" y="7501"/>
                    <a:pt x="5573" y="7622"/>
                    <a:pt x="6147" y="7622"/>
                  </a:cubicBezTo>
                  <a:cubicBezTo>
                    <a:pt x="6721" y="7622"/>
                    <a:pt x="7255" y="7501"/>
                    <a:pt x="7747" y="7295"/>
                  </a:cubicBezTo>
                  <a:close/>
                  <a:moveTo>
                    <a:pt x="945" y="9917"/>
                  </a:moveTo>
                  <a:lnTo>
                    <a:pt x="1436" y="10288"/>
                  </a:lnTo>
                  <a:lnTo>
                    <a:pt x="1066" y="10697"/>
                  </a:lnTo>
                  <a:cubicBezTo>
                    <a:pt x="984" y="10779"/>
                    <a:pt x="945" y="10779"/>
                    <a:pt x="863" y="10779"/>
                  </a:cubicBezTo>
                  <a:cubicBezTo>
                    <a:pt x="781" y="10779"/>
                    <a:pt x="699" y="10779"/>
                    <a:pt x="656" y="10697"/>
                  </a:cubicBezTo>
                  <a:cubicBezTo>
                    <a:pt x="574" y="10615"/>
                    <a:pt x="574" y="10452"/>
                    <a:pt x="656" y="10370"/>
                  </a:cubicBezTo>
                  <a:lnTo>
                    <a:pt x="945" y="9917"/>
                  </a:lnTo>
                  <a:close/>
                  <a:moveTo>
                    <a:pt x="11353" y="9917"/>
                  </a:moveTo>
                  <a:lnTo>
                    <a:pt x="11681" y="10370"/>
                  </a:lnTo>
                  <a:cubicBezTo>
                    <a:pt x="11763" y="10452"/>
                    <a:pt x="11720" y="10615"/>
                    <a:pt x="11638" y="10697"/>
                  </a:cubicBezTo>
                  <a:cubicBezTo>
                    <a:pt x="11599" y="10779"/>
                    <a:pt x="11517" y="10779"/>
                    <a:pt x="11435" y="10779"/>
                  </a:cubicBezTo>
                  <a:cubicBezTo>
                    <a:pt x="11392" y="10779"/>
                    <a:pt x="11310" y="10779"/>
                    <a:pt x="11271" y="10697"/>
                  </a:cubicBezTo>
                  <a:lnTo>
                    <a:pt x="10861" y="10288"/>
                  </a:lnTo>
                  <a:lnTo>
                    <a:pt x="11353" y="9917"/>
                  </a:lnTo>
                  <a:close/>
                  <a:moveTo>
                    <a:pt x="7173" y="11763"/>
                  </a:moveTo>
                  <a:cubicBezTo>
                    <a:pt x="7294" y="11763"/>
                    <a:pt x="7337" y="11802"/>
                    <a:pt x="7458" y="11927"/>
                  </a:cubicBezTo>
                  <a:cubicBezTo>
                    <a:pt x="7622" y="12091"/>
                    <a:pt x="7786" y="12294"/>
                    <a:pt x="8157" y="12294"/>
                  </a:cubicBezTo>
                  <a:cubicBezTo>
                    <a:pt x="8524" y="12294"/>
                    <a:pt x="8730" y="12091"/>
                    <a:pt x="8852" y="11927"/>
                  </a:cubicBezTo>
                  <a:cubicBezTo>
                    <a:pt x="8894" y="11927"/>
                    <a:pt x="8894" y="11884"/>
                    <a:pt x="8933" y="11884"/>
                  </a:cubicBezTo>
                  <a:lnTo>
                    <a:pt x="8933" y="15123"/>
                  </a:lnTo>
                  <a:lnTo>
                    <a:pt x="7665" y="15326"/>
                  </a:lnTo>
                  <a:lnTo>
                    <a:pt x="7091" y="13687"/>
                  </a:lnTo>
                  <a:cubicBezTo>
                    <a:pt x="6967" y="13359"/>
                    <a:pt x="6639" y="13156"/>
                    <a:pt x="6311" y="13156"/>
                  </a:cubicBezTo>
                  <a:lnTo>
                    <a:pt x="5983" y="13156"/>
                  </a:lnTo>
                  <a:cubicBezTo>
                    <a:pt x="5655" y="13156"/>
                    <a:pt x="5327" y="13359"/>
                    <a:pt x="5245" y="13687"/>
                  </a:cubicBezTo>
                  <a:lnTo>
                    <a:pt x="4632" y="15326"/>
                  </a:lnTo>
                  <a:lnTo>
                    <a:pt x="3403" y="15123"/>
                  </a:lnTo>
                  <a:lnTo>
                    <a:pt x="3403" y="11884"/>
                  </a:lnTo>
                  <a:lnTo>
                    <a:pt x="3442" y="11927"/>
                  </a:lnTo>
                  <a:cubicBezTo>
                    <a:pt x="3567" y="12091"/>
                    <a:pt x="3770" y="12294"/>
                    <a:pt x="4141" y="12294"/>
                  </a:cubicBezTo>
                  <a:cubicBezTo>
                    <a:pt x="4508" y="12294"/>
                    <a:pt x="4672" y="12091"/>
                    <a:pt x="4836" y="11927"/>
                  </a:cubicBezTo>
                  <a:cubicBezTo>
                    <a:pt x="4960" y="11802"/>
                    <a:pt x="5000" y="11763"/>
                    <a:pt x="5164" y="11763"/>
                  </a:cubicBezTo>
                  <a:cubicBezTo>
                    <a:pt x="5288" y="11763"/>
                    <a:pt x="5327" y="11802"/>
                    <a:pt x="5452" y="11927"/>
                  </a:cubicBezTo>
                  <a:cubicBezTo>
                    <a:pt x="5616" y="12091"/>
                    <a:pt x="5780" y="12294"/>
                    <a:pt x="6147" y="12294"/>
                  </a:cubicBezTo>
                  <a:cubicBezTo>
                    <a:pt x="6517" y="12294"/>
                    <a:pt x="6721" y="12091"/>
                    <a:pt x="6845" y="11927"/>
                  </a:cubicBezTo>
                  <a:cubicBezTo>
                    <a:pt x="6967" y="11802"/>
                    <a:pt x="7009" y="11763"/>
                    <a:pt x="7173" y="11763"/>
                  </a:cubicBezTo>
                  <a:close/>
                  <a:moveTo>
                    <a:pt x="3403" y="15654"/>
                  </a:moveTo>
                  <a:lnTo>
                    <a:pt x="4469" y="15818"/>
                  </a:lnTo>
                  <a:lnTo>
                    <a:pt x="4141" y="16762"/>
                  </a:lnTo>
                  <a:cubicBezTo>
                    <a:pt x="4098" y="16883"/>
                    <a:pt x="3934" y="17008"/>
                    <a:pt x="3770" y="17008"/>
                  </a:cubicBezTo>
                  <a:cubicBezTo>
                    <a:pt x="3567" y="17008"/>
                    <a:pt x="3403" y="16844"/>
                    <a:pt x="3403" y="16598"/>
                  </a:cubicBezTo>
                  <a:lnTo>
                    <a:pt x="3403" y="15654"/>
                  </a:lnTo>
                  <a:close/>
                  <a:moveTo>
                    <a:pt x="8933" y="15654"/>
                  </a:moveTo>
                  <a:lnTo>
                    <a:pt x="8933" y="16598"/>
                  </a:lnTo>
                  <a:cubicBezTo>
                    <a:pt x="8933" y="16844"/>
                    <a:pt x="8730" y="17008"/>
                    <a:pt x="8524" y="17008"/>
                  </a:cubicBezTo>
                  <a:cubicBezTo>
                    <a:pt x="8360" y="17008"/>
                    <a:pt x="8238" y="16883"/>
                    <a:pt x="8157" y="16762"/>
                  </a:cubicBezTo>
                  <a:lnTo>
                    <a:pt x="7829" y="15818"/>
                  </a:lnTo>
                  <a:lnTo>
                    <a:pt x="8933" y="15654"/>
                  </a:lnTo>
                  <a:close/>
                  <a:moveTo>
                    <a:pt x="6147" y="1"/>
                  </a:moveTo>
                  <a:cubicBezTo>
                    <a:pt x="4059" y="1"/>
                    <a:pt x="2338" y="1682"/>
                    <a:pt x="2338" y="3813"/>
                  </a:cubicBezTo>
                  <a:cubicBezTo>
                    <a:pt x="2338" y="5125"/>
                    <a:pt x="2993" y="6272"/>
                    <a:pt x="3977" y="6967"/>
                  </a:cubicBezTo>
                  <a:cubicBezTo>
                    <a:pt x="4016" y="7501"/>
                    <a:pt x="4223" y="7993"/>
                    <a:pt x="4632" y="8403"/>
                  </a:cubicBezTo>
                  <a:cubicBezTo>
                    <a:pt x="5042" y="8770"/>
                    <a:pt x="5573" y="9016"/>
                    <a:pt x="6147" y="9016"/>
                  </a:cubicBezTo>
                  <a:cubicBezTo>
                    <a:pt x="7294" y="9016"/>
                    <a:pt x="8278" y="8114"/>
                    <a:pt x="8320" y="6967"/>
                  </a:cubicBezTo>
                  <a:cubicBezTo>
                    <a:pt x="8442" y="6846"/>
                    <a:pt x="8566" y="6764"/>
                    <a:pt x="8688" y="6639"/>
                  </a:cubicBezTo>
                  <a:cubicBezTo>
                    <a:pt x="9058" y="6803"/>
                    <a:pt x="9386" y="7049"/>
                    <a:pt x="9632" y="7377"/>
                  </a:cubicBezTo>
                  <a:lnTo>
                    <a:pt x="11064" y="9468"/>
                  </a:lnTo>
                  <a:lnTo>
                    <a:pt x="10533" y="9878"/>
                  </a:lnTo>
                  <a:lnTo>
                    <a:pt x="9343" y="8567"/>
                  </a:lnTo>
                  <a:cubicBezTo>
                    <a:pt x="9320" y="8518"/>
                    <a:pt x="9267" y="8498"/>
                    <a:pt x="9211" y="8498"/>
                  </a:cubicBezTo>
                  <a:cubicBezTo>
                    <a:pt x="9172" y="8498"/>
                    <a:pt x="9131" y="8508"/>
                    <a:pt x="9097" y="8524"/>
                  </a:cubicBezTo>
                  <a:cubicBezTo>
                    <a:pt x="8976" y="8567"/>
                    <a:pt x="8933" y="8649"/>
                    <a:pt x="8933" y="8730"/>
                  </a:cubicBezTo>
                  <a:lnTo>
                    <a:pt x="8933" y="11271"/>
                  </a:lnTo>
                  <a:cubicBezTo>
                    <a:pt x="8730" y="11353"/>
                    <a:pt x="8566" y="11474"/>
                    <a:pt x="8484" y="11599"/>
                  </a:cubicBezTo>
                  <a:cubicBezTo>
                    <a:pt x="8360" y="11720"/>
                    <a:pt x="8278" y="11802"/>
                    <a:pt x="8157" y="11802"/>
                  </a:cubicBezTo>
                  <a:cubicBezTo>
                    <a:pt x="8032" y="11802"/>
                    <a:pt x="7950" y="11720"/>
                    <a:pt x="7868" y="11599"/>
                  </a:cubicBezTo>
                  <a:cubicBezTo>
                    <a:pt x="7704" y="11435"/>
                    <a:pt x="7540" y="11228"/>
                    <a:pt x="7173" y="11228"/>
                  </a:cubicBezTo>
                  <a:cubicBezTo>
                    <a:pt x="6803" y="11228"/>
                    <a:pt x="6599" y="11435"/>
                    <a:pt x="6475" y="11599"/>
                  </a:cubicBezTo>
                  <a:cubicBezTo>
                    <a:pt x="6354" y="11720"/>
                    <a:pt x="6272" y="11802"/>
                    <a:pt x="6147" y="11802"/>
                  </a:cubicBezTo>
                  <a:cubicBezTo>
                    <a:pt x="6026" y="11802"/>
                    <a:pt x="5944" y="11720"/>
                    <a:pt x="5819" y="11599"/>
                  </a:cubicBezTo>
                  <a:cubicBezTo>
                    <a:pt x="5698" y="11435"/>
                    <a:pt x="5491" y="11228"/>
                    <a:pt x="5164" y="11228"/>
                  </a:cubicBezTo>
                  <a:cubicBezTo>
                    <a:pt x="4796" y="11228"/>
                    <a:pt x="4590" y="11435"/>
                    <a:pt x="4469" y="11599"/>
                  </a:cubicBezTo>
                  <a:cubicBezTo>
                    <a:pt x="4344" y="11720"/>
                    <a:pt x="4262" y="11802"/>
                    <a:pt x="4141" y="11802"/>
                  </a:cubicBezTo>
                  <a:cubicBezTo>
                    <a:pt x="4016" y="11802"/>
                    <a:pt x="3934" y="11720"/>
                    <a:pt x="3813" y="11599"/>
                  </a:cubicBezTo>
                  <a:cubicBezTo>
                    <a:pt x="3731" y="11474"/>
                    <a:pt x="3606" y="11353"/>
                    <a:pt x="3403" y="11271"/>
                  </a:cubicBezTo>
                  <a:lnTo>
                    <a:pt x="3403" y="8730"/>
                  </a:lnTo>
                  <a:cubicBezTo>
                    <a:pt x="3403" y="8649"/>
                    <a:pt x="3321" y="8567"/>
                    <a:pt x="3239" y="8524"/>
                  </a:cubicBezTo>
                  <a:cubicBezTo>
                    <a:pt x="3188" y="8508"/>
                    <a:pt x="3138" y="8498"/>
                    <a:pt x="3093" y="8498"/>
                  </a:cubicBezTo>
                  <a:cubicBezTo>
                    <a:pt x="3029" y="8498"/>
                    <a:pt x="2976" y="8518"/>
                    <a:pt x="2951" y="8567"/>
                  </a:cubicBezTo>
                  <a:lnTo>
                    <a:pt x="1764" y="9878"/>
                  </a:lnTo>
                  <a:lnTo>
                    <a:pt x="1230" y="9468"/>
                  </a:lnTo>
                  <a:lnTo>
                    <a:pt x="2705" y="7377"/>
                  </a:lnTo>
                  <a:cubicBezTo>
                    <a:pt x="2748" y="7295"/>
                    <a:pt x="2829" y="7173"/>
                    <a:pt x="2911" y="7091"/>
                  </a:cubicBezTo>
                  <a:cubicBezTo>
                    <a:pt x="3033" y="7009"/>
                    <a:pt x="3033" y="6846"/>
                    <a:pt x="2911" y="6721"/>
                  </a:cubicBezTo>
                  <a:cubicBezTo>
                    <a:pt x="2870" y="6680"/>
                    <a:pt x="2809" y="6660"/>
                    <a:pt x="2742" y="6660"/>
                  </a:cubicBezTo>
                  <a:cubicBezTo>
                    <a:pt x="2675" y="6660"/>
                    <a:pt x="2603" y="6680"/>
                    <a:pt x="2541" y="6721"/>
                  </a:cubicBezTo>
                  <a:cubicBezTo>
                    <a:pt x="2459" y="6846"/>
                    <a:pt x="2338" y="6967"/>
                    <a:pt x="2256" y="7091"/>
                  </a:cubicBezTo>
                  <a:lnTo>
                    <a:pt x="207" y="10081"/>
                  </a:lnTo>
                  <a:cubicBezTo>
                    <a:pt x="0" y="10370"/>
                    <a:pt x="43" y="10779"/>
                    <a:pt x="289" y="11065"/>
                  </a:cubicBezTo>
                  <a:cubicBezTo>
                    <a:pt x="410" y="11228"/>
                    <a:pt x="617" y="11310"/>
                    <a:pt x="863" y="11310"/>
                  </a:cubicBezTo>
                  <a:cubicBezTo>
                    <a:pt x="1066" y="11310"/>
                    <a:pt x="1272" y="11228"/>
                    <a:pt x="1436" y="11065"/>
                  </a:cubicBezTo>
                  <a:lnTo>
                    <a:pt x="2869" y="9425"/>
                  </a:lnTo>
                  <a:lnTo>
                    <a:pt x="2869" y="16598"/>
                  </a:lnTo>
                  <a:cubicBezTo>
                    <a:pt x="2869" y="17129"/>
                    <a:pt x="3279" y="17500"/>
                    <a:pt x="3770" y="17500"/>
                  </a:cubicBezTo>
                  <a:cubicBezTo>
                    <a:pt x="4141" y="17500"/>
                    <a:pt x="4508" y="17293"/>
                    <a:pt x="4632" y="16926"/>
                  </a:cubicBezTo>
                  <a:lnTo>
                    <a:pt x="5698" y="13851"/>
                  </a:lnTo>
                  <a:cubicBezTo>
                    <a:pt x="5737" y="13769"/>
                    <a:pt x="5862" y="13687"/>
                    <a:pt x="5983" y="13687"/>
                  </a:cubicBezTo>
                  <a:lnTo>
                    <a:pt x="6311" y="13687"/>
                  </a:lnTo>
                  <a:cubicBezTo>
                    <a:pt x="6435" y="13687"/>
                    <a:pt x="6557" y="13769"/>
                    <a:pt x="6599" y="13851"/>
                  </a:cubicBezTo>
                  <a:lnTo>
                    <a:pt x="7665" y="16926"/>
                  </a:lnTo>
                  <a:cubicBezTo>
                    <a:pt x="7786" y="17293"/>
                    <a:pt x="8157" y="17500"/>
                    <a:pt x="8524" y="17500"/>
                  </a:cubicBezTo>
                  <a:cubicBezTo>
                    <a:pt x="9015" y="17500"/>
                    <a:pt x="9425" y="17129"/>
                    <a:pt x="9425" y="16598"/>
                  </a:cubicBezTo>
                  <a:lnTo>
                    <a:pt x="9425" y="9425"/>
                  </a:lnTo>
                  <a:lnTo>
                    <a:pt x="10861" y="11065"/>
                  </a:lnTo>
                  <a:cubicBezTo>
                    <a:pt x="11025" y="11228"/>
                    <a:pt x="11228" y="11310"/>
                    <a:pt x="11435" y="11310"/>
                  </a:cubicBezTo>
                  <a:cubicBezTo>
                    <a:pt x="11681" y="11310"/>
                    <a:pt x="11884" y="11228"/>
                    <a:pt x="12048" y="11065"/>
                  </a:cubicBezTo>
                  <a:cubicBezTo>
                    <a:pt x="12294" y="10779"/>
                    <a:pt x="12294" y="10370"/>
                    <a:pt x="12090" y="10081"/>
                  </a:cubicBezTo>
                  <a:lnTo>
                    <a:pt x="10041" y="7091"/>
                  </a:lnTo>
                  <a:cubicBezTo>
                    <a:pt x="9796" y="6721"/>
                    <a:pt x="9468" y="6436"/>
                    <a:pt x="9097" y="6272"/>
                  </a:cubicBezTo>
                  <a:cubicBezTo>
                    <a:pt x="9632" y="5616"/>
                    <a:pt x="9960" y="4754"/>
                    <a:pt x="9960" y="3813"/>
                  </a:cubicBezTo>
                  <a:cubicBezTo>
                    <a:pt x="9960" y="1682"/>
                    <a:pt x="8278" y="1"/>
                    <a:pt x="6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26" name="Google Shape;1426;p50"/>
            <p:cNvSpPr/>
            <p:nvPr/>
          </p:nvSpPr>
          <p:spPr>
            <a:xfrm>
              <a:off x="7942425" y="3488800"/>
              <a:ext cx="67625" cy="47150"/>
            </a:xfrm>
            <a:custGeom>
              <a:avLst/>
              <a:gdLst/>
              <a:ahLst/>
              <a:cxnLst/>
              <a:rect l="l" t="t" r="r" b="b"/>
              <a:pathLst>
                <a:path w="2705" h="1886" extrusionOk="0">
                  <a:moveTo>
                    <a:pt x="2213" y="493"/>
                  </a:moveTo>
                  <a:lnTo>
                    <a:pt x="2213" y="532"/>
                  </a:lnTo>
                  <a:cubicBezTo>
                    <a:pt x="2213" y="984"/>
                    <a:pt x="1803" y="1352"/>
                    <a:pt x="1351" y="1352"/>
                  </a:cubicBezTo>
                  <a:cubicBezTo>
                    <a:pt x="902" y="1352"/>
                    <a:pt x="531" y="984"/>
                    <a:pt x="531" y="532"/>
                  </a:cubicBezTo>
                  <a:lnTo>
                    <a:pt x="531" y="493"/>
                  </a:lnTo>
                  <a:close/>
                  <a:moveTo>
                    <a:pt x="246" y="1"/>
                  </a:moveTo>
                  <a:cubicBezTo>
                    <a:pt x="122" y="1"/>
                    <a:pt x="0" y="122"/>
                    <a:pt x="0" y="247"/>
                  </a:cubicBezTo>
                  <a:lnTo>
                    <a:pt x="0" y="532"/>
                  </a:lnTo>
                  <a:cubicBezTo>
                    <a:pt x="0" y="1270"/>
                    <a:pt x="613" y="1886"/>
                    <a:pt x="1351" y="1886"/>
                  </a:cubicBezTo>
                  <a:cubicBezTo>
                    <a:pt x="2089" y="1886"/>
                    <a:pt x="2705" y="1270"/>
                    <a:pt x="2705" y="532"/>
                  </a:cubicBezTo>
                  <a:lnTo>
                    <a:pt x="2705" y="247"/>
                  </a:lnTo>
                  <a:cubicBezTo>
                    <a:pt x="2705" y="122"/>
                    <a:pt x="2580" y="1"/>
                    <a:pt x="2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427" name="Google Shape;1427;p50"/>
          <p:cNvGrpSpPr/>
          <p:nvPr/>
        </p:nvGrpSpPr>
        <p:grpSpPr>
          <a:xfrm>
            <a:off x="6926047" y="3308698"/>
            <a:ext cx="301848" cy="430626"/>
            <a:chOff x="7058300" y="3395550"/>
            <a:chExt cx="307350" cy="438475"/>
          </a:xfrm>
        </p:grpSpPr>
        <p:sp>
          <p:nvSpPr>
            <p:cNvPr id="1428" name="Google Shape;1428;p50"/>
            <p:cNvSpPr/>
            <p:nvPr/>
          </p:nvSpPr>
          <p:spPr>
            <a:xfrm>
              <a:off x="7058300" y="3395550"/>
              <a:ext cx="307350" cy="438475"/>
            </a:xfrm>
            <a:custGeom>
              <a:avLst/>
              <a:gdLst/>
              <a:ahLst/>
              <a:cxnLst/>
              <a:rect l="l" t="t" r="r" b="b"/>
              <a:pathLst>
                <a:path w="12294" h="17539" extrusionOk="0">
                  <a:moveTo>
                    <a:pt x="6147" y="492"/>
                  </a:moveTo>
                  <a:cubicBezTo>
                    <a:pt x="7992" y="492"/>
                    <a:pt x="9468" y="2010"/>
                    <a:pt x="9468" y="3813"/>
                  </a:cubicBezTo>
                  <a:cubicBezTo>
                    <a:pt x="9468" y="5655"/>
                    <a:pt x="7992" y="7130"/>
                    <a:pt x="6147" y="7130"/>
                  </a:cubicBezTo>
                  <a:cubicBezTo>
                    <a:pt x="4344" y="7130"/>
                    <a:pt x="2829" y="5655"/>
                    <a:pt x="2829" y="3813"/>
                  </a:cubicBezTo>
                  <a:cubicBezTo>
                    <a:pt x="2829" y="2338"/>
                    <a:pt x="3813" y="1066"/>
                    <a:pt x="5163" y="656"/>
                  </a:cubicBezTo>
                  <a:lnTo>
                    <a:pt x="5163" y="656"/>
                  </a:lnTo>
                  <a:cubicBezTo>
                    <a:pt x="5124" y="781"/>
                    <a:pt x="5081" y="944"/>
                    <a:pt x="5081" y="1066"/>
                  </a:cubicBezTo>
                  <a:cubicBezTo>
                    <a:pt x="5081" y="1682"/>
                    <a:pt x="5573" y="2131"/>
                    <a:pt x="6147" y="2131"/>
                  </a:cubicBezTo>
                  <a:cubicBezTo>
                    <a:pt x="6599" y="2131"/>
                    <a:pt x="6966" y="1803"/>
                    <a:pt x="6966" y="1354"/>
                  </a:cubicBezTo>
                  <a:cubicBezTo>
                    <a:pt x="6966" y="1190"/>
                    <a:pt x="6845" y="1108"/>
                    <a:pt x="6721" y="1108"/>
                  </a:cubicBezTo>
                  <a:cubicBezTo>
                    <a:pt x="6557" y="1108"/>
                    <a:pt x="6435" y="1190"/>
                    <a:pt x="6435" y="1354"/>
                  </a:cubicBezTo>
                  <a:cubicBezTo>
                    <a:pt x="6435" y="1518"/>
                    <a:pt x="6311" y="1639"/>
                    <a:pt x="6147" y="1639"/>
                  </a:cubicBezTo>
                  <a:cubicBezTo>
                    <a:pt x="5862" y="1639"/>
                    <a:pt x="5573" y="1394"/>
                    <a:pt x="5573" y="1066"/>
                  </a:cubicBezTo>
                  <a:cubicBezTo>
                    <a:pt x="5573" y="781"/>
                    <a:pt x="5862" y="492"/>
                    <a:pt x="6147" y="492"/>
                  </a:cubicBezTo>
                  <a:close/>
                  <a:moveTo>
                    <a:pt x="9179" y="11474"/>
                  </a:moveTo>
                  <a:lnTo>
                    <a:pt x="9179" y="11517"/>
                  </a:lnTo>
                  <a:lnTo>
                    <a:pt x="9179" y="12090"/>
                  </a:lnTo>
                  <a:lnTo>
                    <a:pt x="8074" y="12090"/>
                  </a:lnTo>
                  <a:cubicBezTo>
                    <a:pt x="7950" y="12090"/>
                    <a:pt x="7829" y="12172"/>
                    <a:pt x="7829" y="12336"/>
                  </a:cubicBezTo>
                  <a:cubicBezTo>
                    <a:pt x="7829" y="12457"/>
                    <a:pt x="7950" y="12582"/>
                    <a:pt x="8074" y="12582"/>
                  </a:cubicBezTo>
                  <a:lnTo>
                    <a:pt x="9140" y="12582"/>
                  </a:lnTo>
                  <a:cubicBezTo>
                    <a:pt x="9097" y="12746"/>
                    <a:pt x="9015" y="12910"/>
                    <a:pt x="8851" y="12992"/>
                  </a:cubicBezTo>
                  <a:lnTo>
                    <a:pt x="7501" y="14057"/>
                  </a:lnTo>
                  <a:cubicBezTo>
                    <a:pt x="7294" y="14178"/>
                    <a:pt x="7048" y="14260"/>
                    <a:pt x="6803" y="14260"/>
                  </a:cubicBezTo>
                  <a:lnTo>
                    <a:pt x="5491" y="14260"/>
                  </a:lnTo>
                  <a:cubicBezTo>
                    <a:pt x="5288" y="14260"/>
                    <a:pt x="5042" y="14178"/>
                    <a:pt x="4836" y="14015"/>
                  </a:cubicBezTo>
                  <a:lnTo>
                    <a:pt x="3442" y="12992"/>
                  </a:lnTo>
                  <a:cubicBezTo>
                    <a:pt x="3321" y="12910"/>
                    <a:pt x="3196" y="12746"/>
                    <a:pt x="3157" y="12582"/>
                  </a:cubicBezTo>
                  <a:lnTo>
                    <a:pt x="6966" y="12582"/>
                  </a:lnTo>
                  <a:cubicBezTo>
                    <a:pt x="7130" y="12582"/>
                    <a:pt x="7255" y="12457"/>
                    <a:pt x="7255" y="12336"/>
                  </a:cubicBezTo>
                  <a:cubicBezTo>
                    <a:pt x="7255" y="12172"/>
                    <a:pt x="7130" y="12090"/>
                    <a:pt x="6966" y="12090"/>
                  </a:cubicBezTo>
                  <a:lnTo>
                    <a:pt x="3115" y="12090"/>
                  </a:lnTo>
                  <a:lnTo>
                    <a:pt x="3115" y="11517"/>
                  </a:lnTo>
                  <a:cubicBezTo>
                    <a:pt x="3115" y="11474"/>
                    <a:pt x="3115" y="11474"/>
                    <a:pt x="3157" y="11474"/>
                  </a:cubicBezTo>
                  <a:close/>
                  <a:moveTo>
                    <a:pt x="3606" y="13729"/>
                  </a:moveTo>
                  <a:lnTo>
                    <a:pt x="4550" y="14467"/>
                  </a:lnTo>
                  <a:cubicBezTo>
                    <a:pt x="4590" y="14467"/>
                    <a:pt x="4632" y="14506"/>
                    <a:pt x="4714" y="14549"/>
                  </a:cubicBezTo>
                  <a:lnTo>
                    <a:pt x="2951" y="16844"/>
                  </a:lnTo>
                  <a:cubicBezTo>
                    <a:pt x="2911" y="16965"/>
                    <a:pt x="2787" y="17008"/>
                    <a:pt x="2705" y="17008"/>
                  </a:cubicBezTo>
                  <a:cubicBezTo>
                    <a:pt x="2583" y="17008"/>
                    <a:pt x="2502" y="16965"/>
                    <a:pt x="2420" y="16883"/>
                  </a:cubicBezTo>
                  <a:cubicBezTo>
                    <a:pt x="2295" y="16801"/>
                    <a:pt x="2256" y="16637"/>
                    <a:pt x="2338" y="16473"/>
                  </a:cubicBezTo>
                  <a:lnTo>
                    <a:pt x="3606" y="13729"/>
                  </a:lnTo>
                  <a:close/>
                  <a:moveTo>
                    <a:pt x="8730" y="13729"/>
                  </a:moveTo>
                  <a:lnTo>
                    <a:pt x="9999" y="16473"/>
                  </a:lnTo>
                  <a:cubicBezTo>
                    <a:pt x="10041" y="16637"/>
                    <a:pt x="9999" y="16801"/>
                    <a:pt x="9917" y="16883"/>
                  </a:cubicBezTo>
                  <a:cubicBezTo>
                    <a:pt x="9835" y="16965"/>
                    <a:pt x="9714" y="17008"/>
                    <a:pt x="9632" y="17008"/>
                  </a:cubicBezTo>
                  <a:cubicBezTo>
                    <a:pt x="9507" y="17008"/>
                    <a:pt x="9425" y="16965"/>
                    <a:pt x="9343" y="16844"/>
                  </a:cubicBezTo>
                  <a:lnTo>
                    <a:pt x="7622" y="14549"/>
                  </a:lnTo>
                  <a:cubicBezTo>
                    <a:pt x="7665" y="14506"/>
                    <a:pt x="7747" y="14506"/>
                    <a:pt x="7786" y="14467"/>
                  </a:cubicBezTo>
                  <a:lnTo>
                    <a:pt x="8730" y="13729"/>
                  </a:lnTo>
                  <a:close/>
                  <a:moveTo>
                    <a:pt x="6147" y="0"/>
                  </a:moveTo>
                  <a:cubicBezTo>
                    <a:pt x="4059" y="0"/>
                    <a:pt x="2338" y="1721"/>
                    <a:pt x="2338" y="3813"/>
                  </a:cubicBezTo>
                  <a:cubicBezTo>
                    <a:pt x="2338" y="5944"/>
                    <a:pt x="4059" y="7622"/>
                    <a:pt x="6147" y="7622"/>
                  </a:cubicBezTo>
                  <a:cubicBezTo>
                    <a:pt x="7130" y="7622"/>
                    <a:pt x="8032" y="7255"/>
                    <a:pt x="8687" y="6681"/>
                  </a:cubicBezTo>
                  <a:cubicBezTo>
                    <a:pt x="9058" y="6803"/>
                    <a:pt x="9386" y="7048"/>
                    <a:pt x="9632" y="7376"/>
                  </a:cubicBezTo>
                  <a:lnTo>
                    <a:pt x="11680" y="10369"/>
                  </a:lnTo>
                  <a:cubicBezTo>
                    <a:pt x="11762" y="10491"/>
                    <a:pt x="11762" y="10615"/>
                    <a:pt x="11680" y="10736"/>
                  </a:cubicBezTo>
                  <a:cubicBezTo>
                    <a:pt x="11599" y="10779"/>
                    <a:pt x="11556" y="10818"/>
                    <a:pt x="11474" y="10818"/>
                  </a:cubicBezTo>
                  <a:cubicBezTo>
                    <a:pt x="11392" y="10818"/>
                    <a:pt x="11310" y="10779"/>
                    <a:pt x="11271" y="10697"/>
                  </a:cubicBezTo>
                  <a:lnTo>
                    <a:pt x="9386" y="8606"/>
                  </a:lnTo>
                  <a:cubicBezTo>
                    <a:pt x="9326" y="8545"/>
                    <a:pt x="9243" y="8508"/>
                    <a:pt x="9170" y="8508"/>
                  </a:cubicBezTo>
                  <a:cubicBezTo>
                    <a:pt x="9144" y="8508"/>
                    <a:pt x="9119" y="8513"/>
                    <a:pt x="9097" y="8524"/>
                  </a:cubicBezTo>
                  <a:cubicBezTo>
                    <a:pt x="8976" y="8566"/>
                    <a:pt x="8933" y="8648"/>
                    <a:pt x="8933" y="8769"/>
                  </a:cubicBezTo>
                  <a:lnTo>
                    <a:pt x="8933" y="10982"/>
                  </a:lnTo>
                  <a:lnTo>
                    <a:pt x="3403" y="10982"/>
                  </a:lnTo>
                  <a:lnTo>
                    <a:pt x="3403" y="8769"/>
                  </a:lnTo>
                  <a:cubicBezTo>
                    <a:pt x="3403" y="8648"/>
                    <a:pt x="3321" y="8566"/>
                    <a:pt x="3239" y="8524"/>
                  </a:cubicBezTo>
                  <a:cubicBezTo>
                    <a:pt x="3206" y="8513"/>
                    <a:pt x="3176" y="8508"/>
                    <a:pt x="3148" y="8508"/>
                  </a:cubicBezTo>
                  <a:cubicBezTo>
                    <a:pt x="3071" y="8508"/>
                    <a:pt x="3011" y="8545"/>
                    <a:pt x="2951" y="8606"/>
                  </a:cubicBezTo>
                  <a:lnTo>
                    <a:pt x="1066" y="10697"/>
                  </a:lnTo>
                  <a:cubicBezTo>
                    <a:pt x="984" y="10779"/>
                    <a:pt x="944" y="10818"/>
                    <a:pt x="862" y="10818"/>
                  </a:cubicBezTo>
                  <a:cubicBezTo>
                    <a:pt x="780" y="10818"/>
                    <a:pt x="699" y="10779"/>
                    <a:pt x="656" y="10736"/>
                  </a:cubicBezTo>
                  <a:cubicBezTo>
                    <a:pt x="574" y="10615"/>
                    <a:pt x="574" y="10491"/>
                    <a:pt x="656" y="10369"/>
                  </a:cubicBezTo>
                  <a:lnTo>
                    <a:pt x="2705" y="7376"/>
                  </a:lnTo>
                  <a:cubicBezTo>
                    <a:pt x="2747" y="7294"/>
                    <a:pt x="2829" y="7173"/>
                    <a:pt x="2911" y="7091"/>
                  </a:cubicBezTo>
                  <a:cubicBezTo>
                    <a:pt x="3033" y="7009"/>
                    <a:pt x="3033" y="6845"/>
                    <a:pt x="2911" y="6763"/>
                  </a:cubicBezTo>
                  <a:cubicBezTo>
                    <a:pt x="2870" y="6701"/>
                    <a:pt x="2809" y="6670"/>
                    <a:pt x="2747" y="6670"/>
                  </a:cubicBezTo>
                  <a:cubicBezTo>
                    <a:pt x="2686" y="6670"/>
                    <a:pt x="2624" y="6701"/>
                    <a:pt x="2583" y="6763"/>
                  </a:cubicBezTo>
                  <a:cubicBezTo>
                    <a:pt x="2459" y="6845"/>
                    <a:pt x="2377" y="6966"/>
                    <a:pt x="2256" y="7091"/>
                  </a:cubicBezTo>
                  <a:lnTo>
                    <a:pt x="207" y="10081"/>
                  </a:lnTo>
                  <a:cubicBezTo>
                    <a:pt x="0" y="10369"/>
                    <a:pt x="43" y="10818"/>
                    <a:pt x="289" y="11064"/>
                  </a:cubicBezTo>
                  <a:cubicBezTo>
                    <a:pt x="453" y="11228"/>
                    <a:pt x="656" y="11310"/>
                    <a:pt x="862" y="11310"/>
                  </a:cubicBezTo>
                  <a:cubicBezTo>
                    <a:pt x="1066" y="11310"/>
                    <a:pt x="1312" y="11228"/>
                    <a:pt x="1436" y="11064"/>
                  </a:cubicBezTo>
                  <a:lnTo>
                    <a:pt x="2869" y="9425"/>
                  </a:lnTo>
                  <a:lnTo>
                    <a:pt x="2869" y="11025"/>
                  </a:lnTo>
                  <a:cubicBezTo>
                    <a:pt x="2705" y="11146"/>
                    <a:pt x="2623" y="11310"/>
                    <a:pt x="2623" y="11517"/>
                  </a:cubicBezTo>
                  <a:lnTo>
                    <a:pt x="2623" y="12336"/>
                  </a:lnTo>
                  <a:cubicBezTo>
                    <a:pt x="2623" y="12746"/>
                    <a:pt x="2829" y="13156"/>
                    <a:pt x="3157" y="13402"/>
                  </a:cubicBezTo>
                  <a:lnTo>
                    <a:pt x="3157" y="13441"/>
                  </a:lnTo>
                  <a:lnTo>
                    <a:pt x="1885" y="16270"/>
                  </a:lnTo>
                  <a:cubicBezTo>
                    <a:pt x="1721" y="16598"/>
                    <a:pt x="1764" y="17008"/>
                    <a:pt x="2049" y="17253"/>
                  </a:cubicBezTo>
                  <a:cubicBezTo>
                    <a:pt x="2213" y="17417"/>
                    <a:pt x="2420" y="17539"/>
                    <a:pt x="2665" y="17539"/>
                  </a:cubicBezTo>
                  <a:lnTo>
                    <a:pt x="2747" y="17539"/>
                  </a:lnTo>
                  <a:cubicBezTo>
                    <a:pt x="2993" y="17499"/>
                    <a:pt x="3239" y="17375"/>
                    <a:pt x="3360" y="17171"/>
                  </a:cubicBezTo>
                  <a:lnTo>
                    <a:pt x="5206" y="14752"/>
                  </a:lnTo>
                  <a:lnTo>
                    <a:pt x="5491" y="14752"/>
                  </a:lnTo>
                  <a:lnTo>
                    <a:pt x="6803" y="14795"/>
                  </a:lnTo>
                  <a:cubicBezTo>
                    <a:pt x="6927" y="14795"/>
                    <a:pt x="7009" y="14752"/>
                    <a:pt x="7130" y="14752"/>
                  </a:cubicBezTo>
                  <a:lnTo>
                    <a:pt x="8933" y="17171"/>
                  </a:lnTo>
                  <a:cubicBezTo>
                    <a:pt x="9097" y="17375"/>
                    <a:pt x="9343" y="17499"/>
                    <a:pt x="9589" y="17539"/>
                  </a:cubicBezTo>
                  <a:lnTo>
                    <a:pt x="9632" y="17539"/>
                  </a:lnTo>
                  <a:cubicBezTo>
                    <a:pt x="9877" y="17539"/>
                    <a:pt x="10123" y="17417"/>
                    <a:pt x="10287" y="17253"/>
                  </a:cubicBezTo>
                  <a:cubicBezTo>
                    <a:pt x="10533" y="17008"/>
                    <a:pt x="10615" y="16598"/>
                    <a:pt x="10451" y="16270"/>
                  </a:cubicBezTo>
                  <a:lnTo>
                    <a:pt x="9140" y="13441"/>
                  </a:lnTo>
                  <a:lnTo>
                    <a:pt x="9179" y="13402"/>
                  </a:lnTo>
                  <a:cubicBezTo>
                    <a:pt x="9507" y="13156"/>
                    <a:pt x="9714" y="12746"/>
                    <a:pt x="9714" y="12336"/>
                  </a:cubicBezTo>
                  <a:lnTo>
                    <a:pt x="9714" y="11517"/>
                  </a:lnTo>
                  <a:cubicBezTo>
                    <a:pt x="9714" y="11310"/>
                    <a:pt x="9589" y="11146"/>
                    <a:pt x="9425" y="11025"/>
                  </a:cubicBezTo>
                  <a:lnTo>
                    <a:pt x="9425" y="9425"/>
                  </a:lnTo>
                  <a:lnTo>
                    <a:pt x="10861" y="11064"/>
                  </a:lnTo>
                  <a:cubicBezTo>
                    <a:pt x="11025" y="11228"/>
                    <a:pt x="11228" y="11310"/>
                    <a:pt x="11435" y="11310"/>
                  </a:cubicBezTo>
                  <a:cubicBezTo>
                    <a:pt x="11680" y="11310"/>
                    <a:pt x="11884" y="11228"/>
                    <a:pt x="12048" y="11064"/>
                  </a:cubicBezTo>
                  <a:cubicBezTo>
                    <a:pt x="12293" y="10818"/>
                    <a:pt x="12293" y="10369"/>
                    <a:pt x="12090" y="10081"/>
                  </a:cubicBezTo>
                  <a:lnTo>
                    <a:pt x="10041" y="7091"/>
                  </a:lnTo>
                  <a:cubicBezTo>
                    <a:pt x="9795" y="6721"/>
                    <a:pt x="9468" y="6475"/>
                    <a:pt x="9097" y="6272"/>
                  </a:cubicBezTo>
                  <a:cubicBezTo>
                    <a:pt x="9632" y="5616"/>
                    <a:pt x="9999" y="4754"/>
                    <a:pt x="9999" y="3813"/>
                  </a:cubicBezTo>
                  <a:cubicBezTo>
                    <a:pt x="9999" y="1721"/>
                    <a:pt x="8278" y="0"/>
                    <a:pt x="61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29" name="Google Shape;1429;p50"/>
            <p:cNvSpPr/>
            <p:nvPr/>
          </p:nvSpPr>
          <p:spPr>
            <a:xfrm>
              <a:off x="7164825" y="3470375"/>
              <a:ext cx="12325" cy="20500"/>
            </a:xfrm>
            <a:custGeom>
              <a:avLst/>
              <a:gdLst/>
              <a:ahLst/>
              <a:cxnLst/>
              <a:rect l="l" t="t" r="r" b="b"/>
              <a:pathLst>
                <a:path w="493" h="820" extrusionOk="0">
                  <a:moveTo>
                    <a:pt x="247" y="0"/>
                  </a:moveTo>
                  <a:cubicBezTo>
                    <a:pt x="125" y="0"/>
                    <a:pt x="1" y="122"/>
                    <a:pt x="1" y="286"/>
                  </a:cubicBezTo>
                  <a:lnTo>
                    <a:pt x="1" y="531"/>
                  </a:lnTo>
                  <a:cubicBezTo>
                    <a:pt x="1" y="695"/>
                    <a:pt x="125" y="820"/>
                    <a:pt x="247" y="820"/>
                  </a:cubicBezTo>
                  <a:cubicBezTo>
                    <a:pt x="411" y="820"/>
                    <a:pt x="493" y="695"/>
                    <a:pt x="493" y="531"/>
                  </a:cubicBezTo>
                  <a:lnTo>
                    <a:pt x="493" y="286"/>
                  </a:lnTo>
                  <a:cubicBezTo>
                    <a:pt x="493" y="122"/>
                    <a:pt x="411" y="0"/>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30" name="Google Shape;1430;p50"/>
            <p:cNvSpPr/>
            <p:nvPr/>
          </p:nvSpPr>
          <p:spPr>
            <a:xfrm>
              <a:off x="7246800" y="3470375"/>
              <a:ext cx="13375" cy="20500"/>
            </a:xfrm>
            <a:custGeom>
              <a:avLst/>
              <a:gdLst/>
              <a:ahLst/>
              <a:cxnLst/>
              <a:rect l="l" t="t" r="r" b="b"/>
              <a:pathLst>
                <a:path w="535" h="820" extrusionOk="0">
                  <a:moveTo>
                    <a:pt x="246" y="0"/>
                  </a:moveTo>
                  <a:cubicBezTo>
                    <a:pt x="125" y="0"/>
                    <a:pt x="0" y="122"/>
                    <a:pt x="0" y="286"/>
                  </a:cubicBezTo>
                  <a:lnTo>
                    <a:pt x="0" y="531"/>
                  </a:lnTo>
                  <a:cubicBezTo>
                    <a:pt x="0" y="695"/>
                    <a:pt x="125" y="820"/>
                    <a:pt x="246" y="820"/>
                  </a:cubicBezTo>
                  <a:cubicBezTo>
                    <a:pt x="410" y="820"/>
                    <a:pt x="534" y="695"/>
                    <a:pt x="534" y="531"/>
                  </a:cubicBezTo>
                  <a:lnTo>
                    <a:pt x="534" y="286"/>
                  </a:lnTo>
                  <a:cubicBezTo>
                    <a:pt x="534" y="122"/>
                    <a:pt x="410" y="0"/>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31" name="Google Shape;1431;p50"/>
            <p:cNvSpPr/>
            <p:nvPr/>
          </p:nvSpPr>
          <p:spPr>
            <a:xfrm>
              <a:off x="7175075" y="3498000"/>
              <a:ext cx="74850" cy="67625"/>
            </a:xfrm>
            <a:custGeom>
              <a:avLst/>
              <a:gdLst/>
              <a:ahLst/>
              <a:cxnLst/>
              <a:rect l="l" t="t" r="r" b="b"/>
              <a:pathLst>
                <a:path w="2994" h="2705" extrusionOk="0">
                  <a:moveTo>
                    <a:pt x="1764" y="534"/>
                  </a:moveTo>
                  <a:cubicBezTo>
                    <a:pt x="2132" y="534"/>
                    <a:pt x="2459" y="820"/>
                    <a:pt x="2459" y="1229"/>
                  </a:cubicBezTo>
                  <a:cubicBezTo>
                    <a:pt x="2459" y="1354"/>
                    <a:pt x="2459" y="1436"/>
                    <a:pt x="2377" y="1518"/>
                  </a:cubicBezTo>
                  <a:cubicBezTo>
                    <a:pt x="2295" y="1147"/>
                    <a:pt x="1928" y="820"/>
                    <a:pt x="1476" y="820"/>
                  </a:cubicBezTo>
                  <a:cubicBezTo>
                    <a:pt x="1066" y="820"/>
                    <a:pt x="699" y="1147"/>
                    <a:pt x="574" y="1518"/>
                  </a:cubicBezTo>
                  <a:cubicBezTo>
                    <a:pt x="535" y="1436"/>
                    <a:pt x="492" y="1354"/>
                    <a:pt x="492" y="1229"/>
                  </a:cubicBezTo>
                  <a:cubicBezTo>
                    <a:pt x="492" y="820"/>
                    <a:pt x="820" y="534"/>
                    <a:pt x="1230" y="534"/>
                  </a:cubicBezTo>
                  <a:close/>
                  <a:moveTo>
                    <a:pt x="1476" y="1354"/>
                  </a:moveTo>
                  <a:cubicBezTo>
                    <a:pt x="1722" y="1354"/>
                    <a:pt x="1928" y="1557"/>
                    <a:pt x="1928" y="1764"/>
                  </a:cubicBezTo>
                  <a:cubicBezTo>
                    <a:pt x="1928" y="2010"/>
                    <a:pt x="1722" y="2213"/>
                    <a:pt x="1476" y="2213"/>
                  </a:cubicBezTo>
                  <a:cubicBezTo>
                    <a:pt x="1230" y="2213"/>
                    <a:pt x="1066" y="2010"/>
                    <a:pt x="1066" y="1764"/>
                  </a:cubicBezTo>
                  <a:cubicBezTo>
                    <a:pt x="1066" y="1557"/>
                    <a:pt x="1230" y="1354"/>
                    <a:pt x="1476" y="1354"/>
                  </a:cubicBezTo>
                  <a:close/>
                  <a:moveTo>
                    <a:pt x="1230" y="0"/>
                  </a:moveTo>
                  <a:cubicBezTo>
                    <a:pt x="535" y="0"/>
                    <a:pt x="1" y="574"/>
                    <a:pt x="1" y="1229"/>
                  </a:cubicBezTo>
                  <a:cubicBezTo>
                    <a:pt x="1" y="1721"/>
                    <a:pt x="289" y="2174"/>
                    <a:pt x="738" y="2337"/>
                  </a:cubicBezTo>
                  <a:cubicBezTo>
                    <a:pt x="902" y="2583"/>
                    <a:pt x="1191" y="2705"/>
                    <a:pt x="1476" y="2705"/>
                  </a:cubicBezTo>
                  <a:cubicBezTo>
                    <a:pt x="1804" y="2705"/>
                    <a:pt x="2050" y="2583"/>
                    <a:pt x="2256" y="2337"/>
                  </a:cubicBezTo>
                  <a:cubicBezTo>
                    <a:pt x="2666" y="2174"/>
                    <a:pt x="2994" y="1721"/>
                    <a:pt x="2994" y="1229"/>
                  </a:cubicBezTo>
                  <a:cubicBezTo>
                    <a:pt x="2994" y="574"/>
                    <a:pt x="2420" y="0"/>
                    <a:pt x="17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432" name="Google Shape;1432;p50"/>
          <p:cNvGrpSpPr/>
          <p:nvPr/>
        </p:nvGrpSpPr>
        <p:grpSpPr>
          <a:xfrm>
            <a:off x="6231838" y="3308686"/>
            <a:ext cx="241474" cy="430651"/>
            <a:chOff x="6309475" y="3373000"/>
            <a:chExt cx="245875" cy="438500"/>
          </a:xfrm>
        </p:grpSpPr>
        <p:sp>
          <p:nvSpPr>
            <p:cNvPr id="1433" name="Google Shape;1433;p50"/>
            <p:cNvSpPr/>
            <p:nvPr/>
          </p:nvSpPr>
          <p:spPr>
            <a:xfrm>
              <a:off x="6326850" y="3400600"/>
              <a:ext cx="201875" cy="191650"/>
            </a:xfrm>
            <a:custGeom>
              <a:avLst/>
              <a:gdLst/>
              <a:ahLst/>
              <a:cxnLst/>
              <a:rect l="l" t="t" r="r" b="b"/>
              <a:pathLst>
                <a:path w="8075" h="7666" extrusionOk="0">
                  <a:moveTo>
                    <a:pt x="4134" y="0"/>
                  </a:moveTo>
                  <a:cubicBezTo>
                    <a:pt x="4067" y="0"/>
                    <a:pt x="4001" y="2"/>
                    <a:pt x="3934" y="5"/>
                  </a:cubicBezTo>
                  <a:cubicBezTo>
                    <a:pt x="3033" y="87"/>
                    <a:pt x="2174" y="497"/>
                    <a:pt x="1518" y="1110"/>
                  </a:cubicBezTo>
                  <a:cubicBezTo>
                    <a:pt x="0" y="2627"/>
                    <a:pt x="0" y="5043"/>
                    <a:pt x="1518" y="6519"/>
                  </a:cubicBezTo>
                  <a:cubicBezTo>
                    <a:pt x="2256" y="7299"/>
                    <a:pt x="3239" y="7666"/>
                    <a:pt x="4223" y="7666"/>
                  </a:cubicBezTo>
                  <a:cubicBezTo>
                    <a:pt x="5206" y="7666"/>
                    <a:pt x="6190" y="7299"/>
                    <a:pt x="6927" y="6519"/>
                  </a:cubicBezTo>
                  <a:cubicBezTo>
                    <a:pt x="7583" y="5906"/>
                    <a:pt x="7950" y="5043"/>
                    <a:pt x="8032" y="4103"/>
                  </a:cubicBezTo>
                  <a:cubicBezTo>
                    <a:pt x="8075" y="3201"/>
                    <a:pt x="7829" y="2300"/>
                    <a:pt x="7294" y="1562"/>
                  </a:cubicBezTo>
                  <a:cubicBezTo>
                    <a:pt x="7243" y="1511"/>
                    <a:pt x="7161" y="1475"/>
                    <a:pt x="7076" y="1475"/>
                  </a:cubicBezTo>
                  <a:cubicBezTo>
                    <a:pt x="7025" y="1475"/>
                    <a:pt x="6973" y="1488"/>
                    <a:pt x="6927" y="1519"/>
                  </a:cubicBezTo>
                  <a:cubicBezTo>
                    <a:pt x="6845" y="1601"/>
                    <a:pt x="6803" y="1765"/>
                    <a:pt x="6885" y="1890"/>
                  </a:cubicBezTo>
                  <a:cubicBezTo>
                    <a:pt x="7337" y="2503"/>
                    <a:pt x="7583" y="3283"/>
                    <a:pt x="7501" y="4060"/>
                  </a:cubicBezTo>
                  <a:cubicBezTo>
                    <a:pt x="7458" y="4880"/>
                    <a:pt x="7130" y="5617"/>
                    <a:pt x="6557" y="6191"/>
                  </a:cubicBezTo>
                  <a:cubicBezTo>
                    <a:pt x="5901" y="6807"/>
                    <a:pt x="5042" y="7135"/>
                    <a:pt x="4223" y="7135"/>
                  </a:cubicBezTo>
                  <a:cubicBezTo>
                    <a:pt x="3361" y="7135"/>
                    <a:pt x="2502" y="6807"/>
                    <a:pt x="1885" y="6191"/>
                  </a:cubicBezTo>
                  <a:cubicBezTo>
                    <a:pt x="574" y="4880"/>
                    <a:pt x="574" y="2791"/>
                    <a:pt x="1885" y="1480"/>
                  </a:cubicBezTo>
                  <a:cubicBezTo>
                    <a:pt x="2256" y="1110"/>
                    <a:pt x="2705" y="824"/>
                    <a:pt x="3197" y="661"/>
                  </a:cubicBezTo>
                  <a:lnTo>
                    <a:pt x="3197" y="661"/>
                  </a:lnTo>
                  <a:cubicBezTo>
                    <a:pt x="3157" y="824"/>
                    <a:pt x="3115" y="946"/>
                    <a:pt x="3115" y="1070"/>
                  </a:cubicBezTo>
                  <a:cubicBezTo>
                    <a:pt x="3115" y="1683"/>
                    <a:pt x="3606" y="2175"/>
                    <a:pt x="4223" y="2175"/>
                  </a:cubicBezTo>
                  <a:cubicBezTo>
                    <a:pt x="4672" y="2175"/>
                    <a:pt x="5000" y="1808"/>
                    <a:pt x="5000" y="1355"/>
                  </a:cubicBezTo>
                  <a:cubicBezTo>
                    <a:pt x="5000" y="1234"/>
                    <a:pt x="4918" y="1110"/>
                    <a:pt x="4754" y="1110"/>
                  </a:cubicBezTo>
                  <a:cubicBezTo>
                    <a:pt x="4632" y="1110"/>
                    <a:pt x="4508" y="1234"/>
                    <a:pt x="4508" y="1355"/>
                  </a:cubicBezTo>
                  <a:cubicBezTo>
                    <a:pt x="4508" y="1519"/>
                    <a:pt x="4387" y="1644"/>
                    <a:pt x="4223" y="1644"/>
                  </a:cubicBezTo>
                  <a:cubicBezTo>
                    <a:pt x="3895" y="1644"/>
                    <a:pt x="3649" y="1398"/>
                    <a:pt x="3649" y="1070"/>
                  </a:cubicBezTo>
                  <a:cubicBezTo>
                    <a:pt x="3649" y="782"/>
                    <a:pt x="3895" y="536"/>
                    <a:pt x="4180" y="536"/>
                  </a:cubicBezTo>
                  <a:cubicBezTo>
                    <a:pt x="4918" y="536"/>
                    <a:pt x="5573" y="742"/>
                    <a:pt x="6147" y="1152"/>
                  </a:cubicBezTo>
                  <a:cubicBezTo>
                    <a:pt x="6203" y="1189"/>
                    <a:pt x="6266" y="1209"/>
                    <a:pt x="6327" y="1209"/>
                  </a:cubicBezTo>
                  <a:cubicBezTo>
                    <a:pt x="6402" y="1209"/>
                    <a:pt x="6472" y="1178"/>
                    <a:pt x="6517" y="1110"/>
                  </a:cubicBezTo>
                  <a:cubicBezTo>
                    <a:pt x="6599" y="988"/>
                    <a:pt x="6599" y="824"/>
                    <a:pt x="6475" y="742"/>
                  </a:cubicBezTo>
                  <a:cubicBezTo>
                    <a:pt x="5792" y="248"/>
                    <a:pt x="4968" y="0"/>
                    <a:pt x="4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34" name="Google Shape;1434;p50"/>
            <p:cNvSpPr/>
            <p:nvPr/>
          </p:nvSpPr>
          <p:spPr>
            <a:xfrm>
              <a:off x="6384225" y="3476525"/>
              <a:ext cx="13375" cy="19450"/>
            </a:xfrm>
            <a:custGeom>
              <a:avLst/>
              <a:gdLst/>
              <a:ahLst/>
              <a:cxnLst/>
              <a:rect l="l" t="t" r="r" b="b"/>
              <a:pathLst>
                <a:path w="535" h="778" extrusionOk="0">
                  <a:moveTo>
                    <a:pt x="289" y="0"/>
                  </a:moveTo>
                  <a:cubicBezTo>
                    <a:pt x="125" y="0"/>
                    <a:pt x="0" y="121"/>
                    <a:pt x="0" y="246"/>
                  </a:cubicBezTo>
                  <a:lnTo>
                    <a:pt x="0" y="531"/>
                  </a:lnTo>
                  <a:cubicBezTo>
                    <a:pt x="0" y="656"/>
                    <a:pt x="125" y="777"/>
                    <a:pt x="289" y="777"/>
                  </a:cubicBezTo>
                  <a:cubicBezTo>
                    <a:pt x="410" y="777"/>
                    <a:pt x="534" y="656"/>
                    <a:pt x="534" y="531"/>
                  </a:cubicBezTo>
                  <a:lnTo>
                    <a:pt x="534" y="246"/>
                  </a:lnTo>
                  <a:cubicBezTo>
                    <a:pt x="534" y="121"/>
                    <a:pt x="410"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35" name="Google Shape;1435;p50"/>
            <p:cNvSpPr/>
            <p:nvPr/>
          </p:nvSpPr>
          <p:spPr>
            <a:xfrm>
              <a:off x="6467225" y="3476525"/>
              <a:ext cx="12325" cy="19450"/>
            </a:xfrm>
            <a:custGeom>
              <a:avLst/>
              <a:gdLst/>
              <a:ahLst/>
              <a:cxnLst/>
              <a:rect l="l" t="t" r="r" b="b"/>
              <a:pathLst>
                <a:path w="493" h="778" extrusionOk="0">
                  <a:moveTo>
                    <a:pt x="247" y="0"/>
                  </a:moveTo>
                  <a:cubicBezTo>
                    <a:pt x="83" y="0"/>
                    <a:pt x="1" y="121"/>
                    <a:pt x="1" y="246"/>
                  </a:cubicBezTo>
                  <a:lnTo>
                    <a:pt x="1" y="531"/>
                  </a:lnTo>
                  <a:cubicBezTo>
                    <a:pt x="1" y="656"/>
                    <a:pt x="83" y="777"/>
                    <a:pt x="247" y="777"/>
                  </a:cubicBezTo>
                  <a:cubicBezTo>
                    <a:pt x="368" y="777"/>
                    <a:pt x="493" y="656"/>
                    <a:pt x="493" y="531"/>
                  </a:cubicBezTo>
                  <a:lnTo>
                    <a:pt x="493" y="246"/>
                  </a:lnTo>
                  <a:cubicBezTo>
                    <a:pt x="493" y="121"/>
                    <a:pt x="368" y="0"/>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36" name="Google Shape;1436;p50"/>
            <p:cNvSpPr/>
            <p:nvPr/>
          </p:nvSpPr>
          <p:spPr>
            <a:xfrm>
              <a:off x="6394450" y="3504125"/>
              <a:ext cx="74850" cy="67650"/>
            </a:xfrm>
            <a:custGeom>
              <a:avLst/>
              <a:gdLst/>
              <a:ahLst/>
              <a:cxnLst/>
              <a:rect l="l" t="t" r="r" b="b"/>
              <a:pathLst>
                <a:path w="2994" h="2706" extrusionOk="0">
                  <a:moveTo>
                    <a:pt x="1765" y="493"/>
                  </a:moveTo>
                  <a:cubicBezTo>
                    <a:pt x="2174" y="493"/>
                    <a:pt x="2502" y="820"/>
                    <a:pt x="2502" y="1191"/>
                  </a:cubicBezTo>
                  <a:cubicBezTo>
                    <a:pt x="2502" y="1312"/>
                    <a:pt x="2460" y="1394"/>
                    <a:pt x="2420" y="1519"/>
                  </a:cubicBezTo>
                  <a:cubicBezTo>
                    <a:pt x="2296" y="1109"/>
                    <a:pt x="1928" y="820"/>
                    <a:pt x="1519" y="820"/>
                  </a:cubicBezTo>
                  <a:cubicBezTo>
                    <a:pt x="1066" y="820"/>
                    <a:pt x="699" y="1109"/>
                    <a:pt x="617" y="1519"/>
                  </a:cubicBezTo>
                  <a:cubicBezTo>
                    <a:pt x="535" y="1394"/>
                    <a:pt x="535" y="1312"/>
                    <a:pt x="535" y="1191"/>
                  </a:cubicBezTo>
                  <a:cubicBezTo>
                    <a:pt x="535" y="820"/>
                    <a:pt x="863" y="493"/>
                    <a:pt x="1230" y="493"/>
                  </a:cubicBezTo>
                  <a:close/>
                  <a:moveTo>
                    <a:pt x="1519" y="1312"/>
                  </a:moveTo>
                  <a:cubicBezTo>
                    <a:pt x="1765" y="1312"/>
                    <a:pt x="1928" y="1519"/>
                    <a:pt x="1928" y="1765"/>
                  </a:cubicBezTo>
                  <a:cubicBezTo>
                    <a:pt x="1928" y="1968"/>
                    <a:pt x="1765" y="2174"/>
                    <a:pt x="1519" y="2174"/>
                  </a:cubicBezTo>
                  <a:cubicBezTo>
                    <a:pt x="1273" y="2174"/>
                    <a:pt x="1066" y="1968"/>
                    <a:pt x="1066" y="1765"/>
                  </a:cubicBezTo>
                  <a:cubicBezTo>
                    <a:pt x="1066" y="1519"/>
                    <a:pt x="1273" y="1312"/>
                    <a:pt x="1519" y="1312"/>
                  </a:cubicBezTo>
                  <a:close/>
                  <a:moveTo>
                    <a:pt x="1230" y="1"/>
                  </a:moveTo>
                  <a:cubicBezTo>
                    <a:pt x="575" y="1"/>
                    <a:pt x="1" y="535"/>
                    <a:pt x="1" y="1191"/>
                  </a:cubicBezTo>
                  <a:cubicBezTo>
                    <a:pt x="1" y="1683"/>
                    <a:pt x="329" y="2132"/>
                    <a:pt x="739" y="2338"/>
                  </a:cubicBezTo>
                  <a:cubicBezTo>
                    <a:pt x="945" y="2542"/>
                    <a:pt x="1191" y="2705"/>
                    <a:pt x="1519" y="2705"/>
                  </a:cubicBezTo>
                  <a:cubicBezTo>
                    <a:pt x="1804" y="2705"/>
                    <a:pt x="2092" y="2542"/>
                    <a:pt x="2256" y="2338"/>
                  </a:cubicBezTo>
                  <a:cubicBezTo>
                    <a:pt x="2705" y="2132"/>
                    <a:pt x="2994" y="1683"/>
                    <a:pt x="2994" y="1191"/>
                  </a:cubicBezTo>
                  <a:cubicBezTo>
                    <a:pt x="2994" y="535"/>
                    <a:pt x="2460" y="1"/>
                    <a:pt x="17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37" name="Google Shape;1437;p50"/>
            <p:cNvSpPr/>
            <p:nvPr/>
          </p:nvSpPr>
          <p:spPr>
            <a:xfrm>
              <a:off x="6309475" y="3373000"/>
              <a:ext cx="245875" cy="438500"/>
            </a:xfrm>
            <a:custGeom>
              <a:avLst/>
              <a:gdLst/>
              <a:ahLst/>
              <a:cxnLst/>
              <a:rect l="l" t="t" r="r" b="b"/>
              <a:pathLst>
                <a:path w="9835" h="17540" extrusionOk="0">
                  <a:moveTo>
                    <a:pt x="4918" y="535"/>
                  </a:moveTo>
                  <a:cubicBezTo>
                    <a:pt x="7334" y="535"/>
                    <a:pt x="9301" y="2502"/>
                    <a:pt x="9301" y="4918"/>
                  </a:cubicBezTo>
                  <a:lnTo>
                    <a:pt x="9301" y="7419"/>
                  </a:lnTo>
                  <a:cubicBezTo>
                    <a:pt x="9301" y="7911"/>
                    <a:pt x="9137" y="8360"/>
                    <a:pt x="8852" y="8731"/>
                  </a:cubicBezTo>
                  <a:cubicBezTo>
                    <a:pt x="8727" y="8813"/>
                    <a:pt x="8727" y="8976"/>
                    <a:pt x="8852" y="9058"/>
                  </a:cubicBezTo>
                  <a:cubicBezTo>
                    <a:pt x="8891" y="9098"/>
                    <a:pt x="8973" y="9140"/>
                    <a:pt x="9015" y="9140"/>
                  </a:cubicBezTo>
                  <a:cubicBezTo>
                    <a:pt x="9097" y="9140"/>
                    <a:pt x="9179" y="9098"/>
                    <a:pt x="9219" y="9058"/>
                  </a:cubicBezTo>
                  <a:cubicBezTo>
                    <a:pt x="9261" y="9016"/>
                    <a:pt x="9301" y="8976"/>
                    <a:pt x="9301" y="8934"/>
                  </a:cubicBezTo>
                  <a:lnTo>
                    <a:pt x="9301" y="11720"/>
                  </a:lnTo>
                  <a:cubicBezTo>
                    <a:pt x="8645" y="11107"/>
                    <a:pt x="7458" y="10819"/>
                    <a:pt x="6147" y="10534"/>
                  </a:cubicBezTo>
                  <a:cubicBezTo>
                    <a:pt x="6885" y="10370"/>
                    <a:pt x="7580" y="10124"/>
                    <a:pt x="8153" y="9835"/>
                  </a:cubicBezTo>
                  <a:cubicBezTo>
                    <a:pt x="8278" y="9753"/>
                    <a:pt x="8360" y="9632"/>
                    <a:pt x="8278" y="9468"/>
                  </a:cubicBezTo>
                  <a:cubicBezTo>
                    <a:pt x="8225" y="9388"/>
                    <a:pt x="8155" y="9343"/>
                    <a:pt x="8079" y="9343"/>
                  </a:cubicBezTo>
                  <a:cubicBezTo>
                    <a:pt x="8037" y="9343"/>
                    <a:pt x="7993" y="9357"/>
                    <a:pt x="7950" y="9386"/>
                  </a:cubicBezTo>
                  <a:cubicBezTo>
                    <a:pt x="7088" y="9796"/>
                    <a:pt x="5941" y="10081"/>
                    <a:pt x="4918" y="10288"/>
                  </a:cubicBezTo>
                  <a:cubicBezTo>
                    <a:pt x="2662" y="9835"/>
                    <a:pt x="492" y="9262"/>
                    <a:pt x="492" y="7419"/>
                  </a:cubicBezTo>
                  <a:lnTo>
                    <a:pt x="492" y="4918"/>
                  </a:lnTo>
                  <a:cubicBezTo>
                    <a:pt x="492" y="2502"/>
                    <a:pt x="2459" y="535"/>
                    <a:pt x="4918" y="535"/>
                  </a:cubicBezTo>
                  <a:close/>
                  <a:moveTo>
                    <a:pt x="492" y="8934"/>
                  </a:moveTo>
                  <a:cubicBezTo>
                    <a:pt x="1433" y="10124"/>
                    <a:pt x="3482" y="10534"/>
                    <a:pt x="5367" y="10901"/>
                  </a:cubicBezTo>
                  <a:cubicBezTo>
                    <a:pt x="7334" y="11271"/>
                    <a:pt x="9219" y="11638"/>
                    <a:pt x="9301" y="12786"/>
                  </a:cubicBezTo>
                  <a:cubicBezTo>
                    <a:pt x="9219" y="15162"/>
                    <a:pt x="7294" y="17047"/>
                    <a:pt x="4918" y="17047"/>
                  </a:cubicBezTo>
                  <a:cubicBezTo>
                    <a:pt x="2459" y="17047"/>
                    <a:pt x="492" y="15041"/>
                    <a:pt x="492" y="12622"/>
                  </a:cubicBezTo>
                  <a:lnTo>
                    <a:pt x="492" y="8934"/>
                  </a:lnTo>
                  <a:close/>
                  <a:moveTo>
                    <a:pt x="4918" y="1"/>
                  </a:moveTo>
                  <a:cubicBezTo>
                    <a:pt x="2171" y="1"/>
                    <a:pt x="0" y="2214"/>
                    <a:pt x="0" y="4918"/>
                  </a:cubicBezTo>
                  <a:lnTo>
                    <a:pt x="0" y="12622"/>
                  </a:lnTo>
                  <a:cubicBezTo>
                    <a:pt x="0" y="15326"/>
                    <a:pt x="2171" y="17539"/>
                    <a:pt x="4918" y="17539"/>
                  </a:cubicBezTo>
                  <a:cubicBezTo>
                    <a:pt x="7622" y="17539"/>
                    <a:pt x="9835" y="15326"/>
                    <a:pt x="9835" y="12622"/>
                  </a:cubicBezTo>
                  <a:lnTo>
                    <a:pt x="9835" y="4918"/>
                  </a:lnTo>
                  <a:cubicBezTo>
                    <a:pt x="9835" y="2214"/>
                    <a:pt x="7622" y="1"/>
                    <a:pt x="4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438" name="Google Shape;1438;p50"/>
          <p:cNvGrpSpPr/>
          <p:nvPr/>
        </p:nvGrpSpPr>
        <p:grpSpPr>
          <a:xfrm>
            <a:off x="5433022" y="3308698"/>
            <a:ext cx="349112" cy="430626"/>
            <a:chOff x="5518600" y="3363825"/>
            <a:chExt cx="355475" cy="438475"/>
          </a:xfrm>
        </p:grpSpPr>
        <p:sp>
          <p:nvSpPr>
            <p:cNvPr id="1439" name="Google Shape;1439;p50"/>
            <p:cNvSpPr/>
            <p:nvPr/>
          </p:nvSpPr>
          <p:spPr>
            <a:xfrm>
              <a:off x="5518600" y="3363825"/>
              <a:ext cx="355475" cy="438475"/>
            </a:xfrm>
            <a:custGeom>
              <a:avLst/>
              <a:gdLst/>
              <a:ahLst/>
              <a:cxnLst/>
              <a:rect l="l" t="t" r="r" b="b"/>
              <a:pathLst>
                <a:path w="14219" h="17539" extrusionOk="0">
                  <a:moveTo>
                    <a:pt x="7131" y="532"/>
                  </a:moveTo>
                  <a:cubicBezTo>
                    <a:pt x="10776" y="532"/>
                    <a:pt x="13727" y="3482"/>
                    <a:pt x="13727" y="7131"/>
                  </a:cubicBezTo>
                  <a:lnTo>
                    <a:pt x="13727" y="10448"/>
                  </a:lnTo>
                  <a:cubicBezTo>
                    <a:pt x="13727" y="14054"/>
                    <a:pt x="10776" y="17047"/>
                    <a:pt x="7131" y="17047"/>
                  </a:cubicBezTo>
                  <a:cubicBezTo>
                    <a:pt x="3482" y="17047"/>
                    <a:pt x="532" y="14054"/>
                    <a:pt x="532" y="10448"/>
                  </a:cubicBezTo>
                  <a:lnTo>
                    <a:pt x="532" y="7131"/>
                  </a:lnTo>
                  <a:cubicBezTo>
                    <a:pt x="532" y="3482"/>
                    <a:pt x="3482" y="532"/>
                    <a:pt x="7131" y="532"/>
                  </a:cubicBezTo>
                  <a:close/>
                  <a:moveTo>
                    <a:pt x="7131" y="1"/>
                  </a:moveTo>
                  <a:cubicBezTo>
                    <a:pt x="3197" y="1"/>
                    <a:pt x="1" y="3197"/>
                    <a:pt x="1" y="7131"/>
                  </a:cubicBezTo>
                  <a:lnTo>
                    <a:pt x="1" y="10448"/>
                  </a:lnTo>
                  <a:cubicBezTo>
                    <a:pt x="1" y="14343"/>
                    <a:pt x="3197" y="17539"/>
                    <a:pt x="7131" y="17539"/>
                  </a:cubicBezTo>
                  <a:cubicBezTo>
                    <a:pt x="11065" y="17539"/>
                    <a:pt x="14218" y="14343"/>
                    <a:pt x="14218" y="10448"/>
                  </a:cubicBezTo>
                  <a:lnTo>
                    <a:pt x="14218" y="7131"/>
                  </a:lnTo>
                  <a:cubicBezTo>
                    <a:pt x="14218" y="3197"/>
                    <a:pt x="11065" y="1"/>
                    <a:pt x="7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40" name="Google Shape;1440;p50"/>
            <p:cNvSpPr/>
            <p:nvPr/>
          </p:nvSpPr>
          <p:spPr>
            <a:xfrm>
              <a:off x="5597450" y="3411950"/>
              <a:ext cx="197775" cy="102450"/>
            </a:xfrm>
            <a:custGeom>
              <a:avLst/>
              <a:gdLst/>
              <a:ahLst/>
              <a:cxnLst/>
              <a:rect l="l" t="t" r="r" b="b"/>
              <a:pathLst>
                <a:path w="7911" h="4098" extrusionOk="0">
                  <a:moveTo>
                    <a:pt x="3977" y="0"/>
                  </a:moveTo>
                  <a:cubicBezTo>
                    <a:pt x="2830" y="0"/>
                    <a:pt x="1722" y="370"/>
                    <a:pt x="820" y="1108"/>
                  </a:cubicBezTo>
                  <a:cubicBezTo>
                    <a:pt x="246" y="1518"/>
                    <a:pt x="1" y="2255"/>
                    <a:pt x="246" y="2950"/>
                  </a:cubicBezTo>
                  <a:cubicBezTo>
                    <a:pt x="492" y="3649"/>
                    <a:pt x="1109" y="4098"/>
                    <a:pt x="1846" y="4098"/>
                  </a:cubicBezTo>
                  <a:lnTo>
                    <a:pt x="4797" y="4098"/>
                  </a:lnTo>
                  <a:cubicBezTo>
                    <a:pt x="4918" y="4098"/>
                    <a:pt x="5042" y="3976"/>
                    <a:pt x="5042" y="3852"/>
                  </a:cubicBezTo>
                  <a:cubicBezTo>
                    <a:pt x="5042" y="3688"/>
                    <a:pt x="4918" y="3567"/>
                    <a:pt x="4797" y="3567"/>
                  </a:cubicBezTo>
                  <a:lnTo>
                    <a:pt x="1846" y="3567"/>
                  </a:lnTo>
                  <a:cubicBezTo>
                    <a:pt x="1230" y="3567"/>
                    <a:pt x="863" y="3157"/>
                    <a:pt x="738" y="2786"/>
                  </a:cubicBezTo>
                  <a:cubicBezTo>
                    <a:pt x="617" y="2377"/>
                    <a:pt x="656" y="1846"/>
                    <a:pt x="1109" y="1475"/>
                  </a:cubicBezTo>
                  <a:cubicBezTo>
                    <a:pt x="1928" y="862"/>
                    <a:pt x="2912" y="534"/>
                    <a:pt x="3977" y="534"/>
                  </a:cubicBezTo>
                  <a:cubicBezTo>
                    <a:pt x="5000" y="534"/>
                    <a:pt x="5983" y="862"/>
                    <a:pt x="6803" y="1475"/>
                  </a:cubicBezTo>
                  <a:cubicBezTo>
                    <a:pt x="7294" y="1846"/>
                    <a:pt x="7337" y="2377"/>
                    <a:pt x="7213" y="2786"/>
                  </a:cubicBezTo>
                  <a:cubicBezTo>
                    <a:pt x="7049" y="3157"/>
                    <a:pt x="6681" y="3567"/>
                    <a:pt x="6065" y="3567"/>
                  </a:cubicBezTo>
                  <a:lnTo>
                    <a:pt x="5901" y="3567"/>
                  </a:lnTo>
                  <a:cubicBezTo>
                    <a:pt x="5737" y="3567"/>
                    <a:pt x="5616" y="3688"/>
                    <a:pt x="5616" y="3852"/>
                  </a:cubicBezTo>
                  <a:cubicBezTo>
                    <a:pt x="5616" y="3976"/>
                    <a:pt x="5737" y="4098"/>
                    <a:pt x="5901" y="4098"/>
                  </a:cubicBezTo>
                  <a:lnTo>
                    <a:pt x="6065" y="4098"/>
                  </a:lnTo>
                  <a:cubicBezTo>
                    <a:pt x="6803" y="4098"/>
                    <a:pt x="7458" y="3649"/>
                    <a:pt x="7665" y="2950"/>
                  </a:cubicBezTo>
                  <a:cubicBezTo>
                    <a:pt x="7911" y="2255"/>
                    <a:pt x="7704" y="1518"/>
                    <a:pt x="7131" y="1108"/>
                  </a:cubicBezTo>
                  <a:cubicBezTo>
                    <a:pt x="6229" y="370"/>
                    <a:pt x="5124" y="0"/>
                    <a:pt x="39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41" name="Google Shape;1441;p50"/>
            <p:cNvSpPr/>
            <p:nvPr/>
          </p:nvSpPr>
          <p:spPr>
            <a:xfrm>
              <a:off x="5607700" y="3556425"/>
              <a:ext cx="177300" cy="177200"/>
            </a:xfrm>
            <a:custGeom>
              <a:avLst/>
              <a:gdLst/>
              <a:ahLst/>
              <a:cxnLst/>
              <a:rect l="l" t="t" r="r" b="b"/>
              <a:pathLst>
                <a:path w="7092" h="7088" extrusionOk="0">
                  <a:moveTo>
                    <a:pt x="3567" y="492"/>
                  </a:moveTo>
                  <a:cubicBezTo>
                    <a:pt x="3895" y="492"/>
                    <a:pt x="4180" y="820"/>
                    <a:pt x="4180" y="1148"/>
                  </a:cubicBezTo>
                  <a:cubicBezTo>
                    <a:pt x="4180" y="1230"/>
                    <a:pt x="4180" y="1515"/>
                    <a:pt x="3770" y="2705"/>
                  </a:cubicBezTo>
                  <a:lnTo>
                    <a:pt x="3321" y="2705"/>
                  </a:lnTo>
                  <a:cubicBezTo>
                    <a:pt x="2951" y="1515"/>
                    <a:pt x="2911" y="1230"/>
                    <a:pt x="2911" y="1148"/>
                  </a:cubicBezTo>
                  <a:cubicBezTo>
                    <a:pt x="2911" y="820"/>
                    <a:pt x="3197" y="492"/>
                    <a:pt x="3567" y="492"/>
                  </a:cubicBezTo>
                  <a:close/>
                  <a:moveTo>
                    <a:pt x="1844" y="1209"/>
                  </a:moveTo>
                  <a:cubicBezTo>
                    <a:pt x="2008" y="1209"/>
                    <a:pt x="2172" y="1271"/>
                    <a:pt x="2295" y="1394"/>
                  </a:cubicBezTo>
                  <a:cubicBezTo>
                    <a:pt x="2338" y="1433"/>
                    <a:pt x="2377" y="1476"/>
                    <a:pt x="2502" y="1639"/>
                  </a:cubicBezTo>
                  <a:cubicBezTo>
                    <a:pt x="2541" y="1885"/>
                    <a:pt x="2665" y="2253"/>
                    <a:pt x="2829" y="2826"/>
                  </a:cubicBezTo>
                  <a:cubicBezTo>
                    <a:pt x="2256" y="2623"/>
                    <a:pt x="1885" y="2541"/>
                    <a:pt x="1639" y="2459"/>
                  </a:cubicBezTo>
                  <a:lnTo>
                    <a:pt x="1600" y="2459"/>
                  </a:lnTo>
                  <a:cubicBezTo>
                    <a:pt x="1475" y="2377"/>
                    <a:pt x="1436" y="2334"/>
                    <a:pt x="1394" y="2295"/>
                  </a:cubicBezTo>
                  <a:cubicBezTo>
                    <a:pt x="1148" y="2049"/>
                    <a:pt x="1148" y="1639"/>
                    <a:pt x="1394" y="1394"/>
                  </a:cubicBezTo>
                  <a:cubicBezTo>
                    <a:pt x="1516" y="1271"/>
                    <a:pt x="1680" y="1209"/>
                    <a:pt x="1844" y="1209"/>
                  </a:cubicBezTo>
                  <a:close/>
                  <a:moveTo>
                    <a:pt x="5247" y="1209"/>
                  </a:moveTo>
                  <a:cubicBezTo>
                    <a:pt x="5411" y="1209"/>
                    <a:pt x="5575" y="1271"/>
                    <a:pt x="5698" y="1394"/>
                  </a:cubicBezTo>
                  <a:cubicBezTo>
                    <a:pt x="5944" y="1639"/>
                    <a:pt x="5944" y="2049"/>
                    <a:pt x="5698" y="2295"/>
                  </a:cubicBezTo>
                  <a:cubicBezTo>
                    <a:pt x="5698" y="2334"/>
                    <a:pt x="5616" y="2377"/>
                    <a:pt x="5491" y="2459"/>
                  </a:cubicBezTo>
                  <a:cubicBezTo>
                    <a:pt x="5206" y="2541"/>
                    <a:pt x="4836" y="2623"/>
                    <a:pt x="4262" y="2826"/>
                  </a:cubicBezTo>
                  <a:cubicBezTo>
                    <a:pt x="4468" y="2253"/>
                    <a:pt x="4590" y="1885"/>
                    <a:pt x="4632" y="1639"/>
                  </a:cubicBezTo>
                  <a:lnTo>
                    <a:pt x="4632" y="1597"/>
                  </a:lnTo>
                  <a:cubicBezTo>
                    <a:pt x="4754" y="1476"/>
                    <a:pt x="4796" y="1433"/>
                    <a:pt x="4796" y="1394"/>
                  </a:cubicBezTo>
                  <a:cubicBezTo>
                    <a:pt x="4919" y="1271"/>
                    <a:pt x="5083" y="1209"/>
                    <a:pt x="5247" y="1209"/>
                  </a:cubicBezTo>
                  <a:close/>
                  <a:moveTo>
                    <a:pt x="3567" y="3197"/>
                  </a:moveTo>
                  <a:cubicBezTo>
                    <a:pt x="3731" y="3197"/>
                    <a:pt x="3895" y="3361"/>
                    <a:pt x="3895" y="3564"/>
                  </a:cubicBezTo>
                  <a:cubicBezTo>
                    <a:pt x="3895" y="3728"/>
                    <a:pt x="3731" y="3892"/>
                    <a:pt x="3567" y="3892"/>
                  </a:cubicBezTo>
                  <a:cubicBezTo>
                    <a:pt x="3360" y="3892"/>
                    <a:pt x="3197" y="3728"/>
                    <a:pt x="3197" y="3564"/>
                  </a:cubicBezTo>
                  <a:cubicBezTo>
                    <a:pt x="3197" y="3361"/>
                    <a:pt x="3360" y="3197"/>
                    <a:pt x="3567" y="3197"/>
                  </a:cubicBezTo>
                  <a:close/>
                  <a:moveTo>
                    <a:pt x="5944" y="2908"/>
                  </a:moveTo>
                  <a:cubicBezTo>
                    <a:pt x="6311" y="2908"/>
                    <a:pt x="6599" y="3197"/>
                    <a:pt x="6599" y="3564"/>
                  </a:cubicBezTo>
                  <a:cubicBezTo>
                    <a:pt x="6599" y="3892"/>
                    <a:pt x="6311" y="4180"/>
                    <a:pt x="5944" y="4180"/>
                  </a:cubicBezTo>
                  <a:cubicBezTo>
                    <a:pt x="5901" y="4180"/>
                    <a:pt x="5573" y="4137"/>
                    <a:pt x="4387" y="3770"/>
                  </a:cubicBezTo>
                  <a:cubicBezTo>
                    <a:pt x="4387" y="3688"/>
                    <a:pt x="4426" y="3606"/>
                    <a:pt x="4426" y="3564"/>
                  </a:cubicBezTo>
                  <a:cubicBezTo>
                    <a:pt x="4426" y="3482"/>
                    <a:pt x="4387" y="3400"/>
                    <a:pt x="4387" y="3318"/>
                  </a:cubicBezTo>
                  <a:cubicBezTo>
                    <a:pt x="5573" y="2951"/>
                    <a:pt x="5901" y="2908"/>
                    <a:pt x="5944" y="2908"/>
                  </a:cubicBezTo>
                  <a:close/>
                  <a:moveTo>
                    <a:pt x="1148" y="2908"/>
                  </a:moveTo>
                  <a:cubicBezTo>
                    <a:pt x="1230" y="2908"/>
                    <a:pt x="1518" y="2951"/>
                    <a:pt x="2747" y="3318"/>
                  </a:cubicBezTo>
                  <a:cubicBezTo>
                    <a:pt x="2705" y="3400"/>
                    <a:pt x="2705" y="3482"/>
                    <a:pt x="2705" y="3564"/>
                  </a:cubicBezTo>
                  <a:cubicBezTo>
                    <a:pt x="2705" y="3770"/>
                    <a:pt x="2787" y="3934"/>
                    <a:pt x="2911" y="4098"/>
                  </a:cubicBezTo>
                  <a:cubicBezTo>
                    <a:pt x="2665" y="4793"/>
                    <a:pt x="2541" y="5203"/>
                    <a:pt x="2459" y="5491"/>
                  </a:cubicBezTo>
                  <a:cubicBezTo>
                    <a:pt x="2420" y="5573"/>
                    <a:pt x="2338" y="5655"/>
                    <a:pt x="2295" y="5695"/>
                  </a:cubicBezTo>
                  <a:cubicBezTo>
                    <a:pt x="2213" y="5819"/>
                    <a:pt x="2049" y="5901"/>
                    <a:pt x="1846" y="5901"/>
                  </a:cubicBezTo>
                  <a:cubicBezTo>
                    <a:pt x="1682" y="5901"/>
                    <a:pt x="1518" y="5819"/>
                    <a:pt x="1394" y="5695"/>
                  </a:cubicBezTo>
                  <a:cubicBezTo>
                    <a:pt x="1148" y="5449"/>
                    <a:pt x="1148" y="5039"/>
                    <a:pt x="1394" y="4793"/>
                  </a:cubicBezTo>
                  <a:cubicBezTo>
                    <a:pt x="1436" y="4754"/>
                    <a:pt x="1518" y="4672"/>
                    <a:pt x="1639" y="4629"/>
                  </a:cubicBezTo>
                  <a:cubicBezTo>
                    <a:pt x="1764" y="4590"/>
                    <a:pt x="1928" y="4547"/>
                    <a:pt x="2131" y="4508"/>
                  </a:cubicBezTo>
                  <a:cubicBezTo>
                    <a:pt x="2256" y="4465"/>
                    <a:pt x="2338" y="4301"/>
                    <a:pt x="2295" y="4180"/>
                  </a:cubicBezTo>
                  <a:cubicBezTo>
                    <a:pt x="2263" y="4078"/>
                    <a:pt x="2147" y="4005"/>
                    <a:pt x="2038" y="4005"/>
                  </a:cubicBezTo>
                  <a:cubicBezTo>
                    <a:pt x="2014" y="4005"/>
                    <a:pt x="1990" y="4008"/>
                    <a:pt x="1967" y="4016"/>
                  </a:cubicBezTo>
                  <a:cubicBezTo>
                    <a:pt x="1394" y="4180"/>
                    <a:pt x="1230" y="4180"/>
                    <a:pt x="1148" y="4180"/>
                  </a:cubicBezTo>
                  <a:cubicBezTo>
                    <a:pt x="820" y="4180"/>
                    <a:pt x="535" y="3892"/>
                    <a:pt x="535" y="3564"/>
                  </a:cubicBezTo>
                  <a:cubicBezTo>
                    <a:pt x="535" y="3197"/>
                    <a:pt x="820" y="2908"/>
                    <a:pt x="1148" y="2908"/>
                  </a:cubicBezTo>
                  <a:close/>
                  <a:moveTo>
                    <a:pt x="4262" y="4262"/>
                  </a:moveTo>
                  <a:cubicBezTo>
                    <a:pt x="4836" y="4465"/>
                    <a:pt x="5206" y="4547"/>
                    <a:pt x="5491" y="4629"/>
                  </a:cubicBezTo>
                  <a:cubicBezTo>
                    <a:pt x="5616" y="4711"/>
                    <a:pt x="5698" y="4754"/>
                    <a:pt x="5698" y="4793"/>
                  </a:cubicBezTo>
                  <a:cubicBezTo>
                    <a:pt x="5819" y="4918"/>
                    <a:pt x="5901" y="5082"/>
                    <a:pt x="5901" y="5245"/>
                  </a:cubicBezTo>
                  <a:cubicBezTo>
                    <a:pt x="5901" y="5409"/>
                    <a:pt x="5819" y="5573"/>
                    <a:pt x="5698" y="5695"/>
                  </a:cubicBezTo>
                  <a:cubicBezTo>
                    <a:pt x="5573" y="5819"/>
                    <a:pt x="5409" y="5901"/>
                    <a:pt x="5245" y="5901"/>
                  </a:cubicBezTo>
                  <a:cubicBezTo>
                    <a:pt x="5081" y="5901"/>
                    <a:pt x="4918" y="5819"/>
                    <a:pt x="4796" y="5695"/>
                  </a:cubicBezTo>
                  <a:cubicBezTo>
                    <a:pt x="4796" y="5695"/>
                    <a:pt x="4714" y="5613"/>
                    <a:pt x="4632" y="5449"/>
                  </a:cubicBezTo>
                  <a:cubicBezTo>
                    <a:pt x="4590" y="5203"/>
                    <a:pt x="4468" y="4836"/>
                    <a:pt x="4262" y="4262"/>
                  </a:cubicBezTo>
                  <a:close/>
                  <a:moveTo>
                    <a:pt x="3770" y="4383"/>
                  </a:moveTo>
                  <a:cubicBezTo>
                    <a:pt x="4180" y="5573"/>
                    <a:pt x="4180" y="5901"/>
                    <a:pt x="4180" y="5940"/>
                  </a:cubicBezTo>
                  <a:cubicBezTo>
                    <a:pt x="4180" y="6311"/>
                    <a:pt x="3895" y="6596"/>
                    <a:pt x="3567" y="6596"/>
                  </a:cubicBezTo>
                  <a:cubicBezTo>
                    <a:pt x="3197" y="6596"/>
                    <a:pt x="2911" y="6311"/>
                    <a:pt x="2911" y="5940"/>
                  </a:cubicBezTo>
                  <a:cubicBezTo>
                    <a:pt x="2911" y="5901"/>
                    <a:pt x="2951" y="5573"/>
                    <a:pt x="3321" y="4383"/>
                  </a:cubicBezTo>
                  <a:close/>
                  <a:moveTo>
                    <a:pt x="3567" y="0"/>
                  </a:moveTo>
                  <a:cubicBezTo>
                    <a:pt x="3033" y="0"/>
                    <a:pt x="2584" y="368"/>
                    <a:pt x="2459" y="859"/>
                  </a:cubicBezTo>
                  <a:cubicBezTo>
                    <a:pt x="2272" y="757"/>
                    <a:pt x="2064" y="705"/>
                    <a:pt x="1856" y="705"/>
                  </a:cubicBezTo>
                  <a:cubicBezTo>
                    <a:pt x="1562" y="705"/>
                    <a:pt x="1266" y="809"/>
                    <a:pt x="1026" y="1023"/>
                  </a:cubicBezTo>
                  <a:cubicBezTo>
                    <a:pt x="656" y="1433"/>
                    <a:pt x="617" y="2007"/>
                    <a:pt x="862" y="2416"/>
                  </a:cubicBezTo>
                  <a:cubicBezTo>
                    <a:pt x="371" y="2580"/>
                    <a:pt x="0" y="3033"/>
                    <a:pt x="0" y="3564"/>
                  </a:cubicBezTo>
                  <a:cubicBezTo>
                    <a:pt x="0" y="4098"/>
                    <a:pt x="371" y="4547"/>
                    <a:pt x="862" y="4672"/>
                  </a:cubicBezTo>
                  <a:cubicBezTo>
                    <a:pt x="781" y="4836"/>
                    <a:pt x="699" y="5039"/>
                    <a:pt x="699" y="5245"/>
                  </a:cubicBezTo>
                  <a:cubicBezTo>
                    <a:pt x="699" y="5531"/>
                    <a:pt x="820" y="5858"/>
                    <a:pt x="1026" y="6065"/>
                  </a:cubicBezTo>
                  <a:cubicBezTo>
                    <a:pt x="1272" y="6268"/>
                    <a:pt x="1557" y="6393"/>
                    <a:pt x="1846" y="6393"/>
                  </a:cubicBezTo>
                  <a:cubicBezTo>
                    <a:pt x="2049" y="6393"/>
                    <a:pt x="2256" y="6350"/>
                    <a:pt x="2459" y="6229"/>
                  </a:cubicBezTo>
                  <a:cubicBezTo>
                    <a:pt x="2584" y="6721"/>
                    <a:pt x="3033" y="7088"/>
                    <a:pt x="3567" y="7088"/>
                  </a:cubicBezTo>
                  <a:cubicBezTo>
                    <a:pt x="4098" y="7088"/>
                    <a:pt x="4550" y="6721"/>
                    <a:pt x="4672" y="6229"/>
                  </a:cubicBezTo>
                  <a:cubicBezTo>
                    <a:pt x="4836" y="6350"/>
                    <a:pt x="5042" y="6393"/>
                    <a:pt x="5245" y="6393"/>
                  </a:cubicBezTo>
                  <a:cubicBezTo>
                    <a:pt x="5573" y="6393"/>
                    <a:pt x="5862" y="6268"/>
                    <a:pt x="6065" y="6065"/>
                  </a:cubicBezTo>
                  <a:cubicBezTo>
                    <a:pt x="6271" y="5858"/>
                    <a:pt x="6393" y="5531"/>
                    <a:pt x="6393" y="5245"/>
                  </a:cubicBezTo>
                  <a:cubicBezTo>
                    <a:pt x="6393" y="5039"/>
                    <a:pt x="6353" y="4836"/>
                    <a:pt x="6271" y="4672"/>
                  </a:cubicBezTo>
                  <a:cubicBezTo>
                    <a:pt x="6763" y="4547"/>
                    <a:pt x="7091" y="4098"/>
                    <a:pt x="7091" y="3564"/>
                  </a:cubicBezTo>
                  <a:cubicBezTo>
                    <a:pt x="7091" y="3033"/>
                    <a:pt x="6763" y="2580"/>
                    <a:pt x="6229" y="2416"/>
                  </a:cubicBezTo>
                  <a:cubicBezTo>
                    <a:pt x="6517" y="2007"/>
                    <a:pt x="6435" y="1433"/>
                    <a:pt x="6065" y="1023"/>
                  </a:cubicBezTo>
                  <a:cubicBezTo>
                    <a:pt x="5850" y="809"/>
                    <a:pt x="5565" y="705"/>
                    <a:pt x="5275" y="705"/>
                  </a:cubicBezTo>
                  <a:cubicBezTo>
                    <a:pt x="5068" y="705"/>
                    <a:pt x="4860" y="757"/>
                    <a:pt x="4672" y="859"/>
                  </a:cubicBezTo>
                  <a:cubicBezTo>
                    <a:pt x="4550" y="368"/>
                    <a:pt x="4098" y="0"/>
                    <a:pt x="35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42" name="Google Shape;1442;p50"/>
            <p:cNvSpPr/>
            <p:nvPr/>
          </p:nvSpPr>
          <p:spPr>
            <a:xfrm>
              <a:off x="5546225" y="3571750"/>
              <a:ext cx="12325" cy="25675"/>
            </a:xfrm>
            <a:custGeom>
              <a:avLst/>
              <a:gdLst/>
              <a:ahLst/>
              <a:cxnLst/>
              <a:rect l="l" t="t" r="r" b="b"/>
              <a:pathLst>
                <a:path w="493" h="1027" extrusionOk="0">
                  <a:moveTo>
                    <a:pt x="247" y="0"/>
                  </a:moveTo>
                  <a:cubicBezTo>
                    <a:pt x="125" y="0"/>
                    <a:pt x="1" y="82"/>
                    <a:pt x="1" y="246"/>
                  </a:cubicBezTo>
                  <a:lnTo>
                    <a:pt x="1" y="781"/>
                  </a:lnTo>
                  <a:cubicBezTo>
                    <a:pt x="1" y="945"/>
                    <a:pt x="125" y="1026"/>
                    <a:pt x="247" y="1026"/>
                  </a:cubicBezTo>
                  <a:cubicBezTo>
                    <a:pt x="410" y="1026"/>
                    <a:pt x="492" y="945"/>
                    <a:pt x="492" y="781"/>
                  </a:cubicBezTo>
                  <a:lnTo>
                    <a:pt x="492" y="246"/>
                  </a:lnTo>
                  <a:cubicBezTo>
                    <a:pt x="492" y="82"/>
                    <a:pt x="410" y="0"/>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43" name="Google Shape;1443;p50"/>
            <p:cNvSpPr/>
            <p:nvPr/>
          </p:nvSpPr>
          <p:spPr>
            <a:xfrm>
              <a:off x="5663025" y="3760000"/>
              <a:ext cx="27725" cy="14600"/>
            </a:xfrm>
            <a:custGeom>
              <a:avLst/>
              <a:gdLst/>
              <a:ahLst/>
              <a:cxnLst/>
              <a:rect l="l" t="t" r="r" b="b"/>
              <a:pathLst>
                <a:path w="1109" h="584" extrusionOk="0">
                  <a:moveTo>
                    <a:pt x="265" y="0"/>
                  </a:moveTo>
                  <a:cubicBezTo>
                    <a:pt x="157" y="0"/>
                    <a:pt x="43" y="80"/>
                    <a:pt x="43" y="217"/>
                  </a:cubicBezTo>
                  <a:cubicBezTo>
                    <a:pt x="0" y="338"/>
                    <a:pt x="82" y="463"/>
                    <a:pt x="246" y="502"/>
                  </a:cubicBezTo>
                  <a:cubicBezTo>
                    <a:pt x="410" y="545"/>
                    <a:pt x="616" y="545"/>
                    <a:pt x="780" y="584"/>
                  </a:cubicBezTo>
                  <a:lnTo>
                    <a:pt x="820" y="584"/>
                  </a:lnTo>
                  <a:cubicBezTo>
                    <a:pt x="944" y="584"/>
                    <a:pt x="1065" y="463"/>
                    <a:pt x="1065" y="338"/>
                  </a:cubicBezTo>
                  <a:cubicBezTo>
                    <a:pt x="1108" y="217"/>
                    <a:pt x="984" y="92"/>
                    <a:pt x="862" y="53"/>
                  </a:cubicBezTo>
                  <a:cubicBezTo>
                    <a:pt x="656" y="53"/>
                    <a:pt x="492" y="10"/>
                    <a:pt x="328" y="10"/>
                  </a:cubicBezTo>
                  <a:cubicBezTo>
                    <a:pt x="308" y="4"/>
                    <a:pt x="286"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44" name="Google Shape;1444;p50"/>
            <p:cNvSpPr/>
            <p:nvPr/>
          </p:nvSpPr>
          <p:spPr>
            <a:xfrm>
              <a:off x="5624075" y="3746575"/>
              <a:ext cx="26675" cy="18850"/>
            </a:xfrm>
            <a:custGeom>
              <a:avLst/>
              <a:gdLst/>
              <a:ahLst/>
              <a:cxnLst/>
              <a:rect l="l" t="t" r="r" b="b"/>
              <a:pathLst>
                <a:path w="1067" h="754" extrusionOk="0">
                  <a:moveTo>
                    <a:pt x="313" y="0"/>
                  </a:moveTo>
                  <a:cubicBezTo>
                    <a:pt x="212" y="0"/>
                    <a:pt x="105" y="47"/>
                    <a:pt x="44" y="137"/>
                  </a:cubicBezTo>
                  <a:cubicBezTo>
                    <a:pt x="1" y="262"/>
                    <a:pt x="44" y="426"/>
                    <a:pt x="165" y="508"/>
                  </a:cubicBezTo>
                  <a:cubicBezTo>
                    <a:pt x="329" y="590"/>
                    <a:pt x="535" y="672"/>
                    <a:pt x="699" y="711"/>
                  </a:cubicBezTo>
                  <a:cubicBezTo>
                    <a:pt x="739" y="754"/>
                    <a:pt x="739" y="754"/>
                    <a:pt x="781" y="754"/>
                  </a:cubicBezTo>
                  <a:cubicBezTo>
                    <a:pt x="902" y="754"/>
                    <a:pt x="984" y="672"/>
                    <a:pt x="1027" y="590"/>
                  </a:cubicBezTo>
                  <a:cubicBezTo>
                    <a:pt x="1066" y="426"/>
                    <a:pt x="1027" y="301"/>
                    <a:pt x="863" y="262"/>
                  </a:cubicBezTo>
                  <a:cubicBezTo>
                    <a:pt x="739" y="180"/>
                    <a:pt x="575" y="98"/>
                    <a:pt x="411" y="16"/>
                  </a:cubicBezTo>
                  <a:cubicBezTo>
                    <a:pt x="380" y="5"/>
                    <a:pt x="347" y="0"/>
                    <a:pt x="3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45" name="Google Shape;1445;p50"/>
            <p:cNvSpPr/>
            <p:nvPr/>
          </p:nvSpPr>
          <p:spPr>
            <a:xfrm>
              <a:off x="5590325" y="3723000"/>
              <a:ext cx="25600" cy="21950"/>
            </a:xfrm>
            <a:custGeom>
              <a:avLst/>
              <a:gdLst/>
              <a:ahLst/>
              <a:cxnLst/>
              <a:rect l="l" t="t" r="r" b="b"/>
              <a:pathLst>
                <a:path w="1024" h="878" extrusionOk="0">
                  <a:moveTo>
                    <a:pt x="311" y="0"/>
                  </a:moveTo>
                  <a:cubicBezTo>
                    <a:pt x="236" y="0"/>
                    <a:pt x="167" y="30"/>
                    <a:pt x="122" y="97"/>
                  </a:cubicBezTo>
                  <a:cubicBezTo>
                    <a:pt x="0" y="179"/>
                    <a:pt x="0" y="343"/>
                    <a:pt x="122" y="425"/>
                  </a:cubicBezTo>
                  <a:cubicBezTo>
                    <a:pt x="246" y="589"/>
                    <a:pt x="410" y="713"/>
                    <a:pt x="574" y="835"/>
                  </a:cubicBezTo>
                  <a:cubicBezTo>
                    <a:pt x="613" y="835"/>
                    <a:pt x="656" y="877"/>
                    <a:pt x="695" y="877"/>
                  </a:cubicBezTo>
                  <a:cubicBezTo>
                    <a:pt x="777" y="877"/>
                    <a:pt x="859" y="835"/>
                    <a:pt x="902" y="753"/>
                  </a:cubicBezTo>
                  <a:cubicBezTo>
                    <a:pt x="1023" y="671"/>
                    <a:pt x="984" y="507"/>
                    <a:pt x="859" y="425"/>
                  </a:cubicBezTo>
                  <a:lnTo>
                    <a:pt x="492" y="58"/>
                  </a:lnTo>
                  <a:cubicBezTo>
                    <a:pt x="436" y="21"/>
                    <a:pt x="372" y="0"/>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46" name="Google Shape;1446;p50"/>
            <p:cNvSpPr/>
            <p:nvPr/>
          </p:nvSpPr>
          <p:spPr>
            <a:xfrm>
              <a:off x="5564675" y="3690575"/>
              <a:ext cx="22550" cy="24625"/>
            </a:xfrm>
            <a:custGeom>
              <a:avLst/>
              <a:gdLst/>
              <a:ahLst/>
              <a:cxnLst/>
              <a:rect l="l" t="t" r="r" b="b"/>
              <a:pathLst>
                <a:path w="902" h="985" extrusionOk="0">
                  <a:moveTo>
                    <a:pt x="307" y="0"/>
                  </a:moveTo>
                  <a:cubicBezTo>
                    <a:pt x="258" y="0"/>
                    <a:pt x="209" y="14"/>
                    <a:pt x="164" y="43"/>
                  </a:cubicBezTo>
                  <a:cubicBezTo>
                    <a:pt x="43" y="125"/>
                    <a:pt x="0" y="289"/>
                    <a:pt x="82" y="411"/>
                  </a:cubicBezTo>
                  <a:cubicBezTo>
                    <a:pt x="164" y="574"/>
                    <a:pt x="289" y="738"/>
                    <a:pt x="410" y="902"/>
                  </a:cubicBezTo>
                  <a:cubicBezTo>
                    <a:pt x="453" y="945"/>
                    <a:pt x="535" y="984"/>
                    <a:pt x="617" y="984"/>
                  </a:cubicBezTo>
                  <a:cubicBezTo>
                    <a:pt x="656" y="984"/>
                    <a:pt x="698" y="984"/>
                    <a:pt x="738" y="945"/>
                  </a:cubicBezTo>
                  <a:cubicBezTo>
                    <a:pt x="862" y="863"/>
                    <a:pt x="902" y="699"/>
                    <a:pt x="820" y="574"/>
                  </a:cubicBezTo>
                  <a:cubicBezTo>
                    <a:pt x="698" y="453"/>
                    <a:pt x="617" y="289"/>
                    <a:pt x="535" y="125"/>
                  </a:cubicBezTo>
                  <a:cubicBezTo>
                    <a:pt x="482" y="45"/>
                    <a:pt x="395" y="0"/>
                    <a:pt x="3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47" name="Google Shape;1447;p50"/>
            <p:cNvSpPr/>
            <p:nvPr/>
          </p:nvSpPr>
          <p:spPr>
            <a:xfrm>
              <a:off x="5549350" y="3653450"/>
              <a:ext cx="18450" cy="25925"/>
            </a:xfrm>
            <a:custGeom>
              <a:avLst/>
              <a:gdLst/>
              <a:ahLst/>
              <a:cxnLst/>
              <a:rect l="l" t="t" r="r" b="b"/>
              <a:pathLst>
                <a:path w="738" h="1037" extrusionOk="0">
                  <a:moveTo>
                    <a:pt x="311" y="1"/>
                  </a:moveTo>
                  <a:cubicBezTo>
                    <a:pt x="289" y="1"/>
                    <a:pt x="267" y="4"/>
                    <a:pt x="246" y="11"/>
                  </a:cubicBezTo>
                  <a:cubicBezTo>
                    <a:pt x="82" y="11"/>
                    <a:pt x="0" y="175"/>
                    <a:pt x="40" y="299"/>
                  </a:cubicBezTo>
                  <a:cubicBezTo>
                    <a:pt x="82" y="502"/>
                    <a:pt x="164" y="666"/>
                    <a:pt x="203" y="873"/>
                  </a:cubicBezTo>
                  <a:cubicBezTo>
                    <a:pt x="246" y="955"/>
                    <a:pt x="367" y="1037"/>
                    <a:pt x="449" y="1037"/>
                  </a:cubicBezTo>
                  <a:cubicBezTo>
                    <a:pt x="492" y="1037"/>
                    <a:pt x="531" y="1037"/>
                    <a:pt x="531" y="994"/>
                  </a:cubicBezTo>
                  <a:cubicBezTo>
                    <a:pt x="656" y="955"/>
                    <a:pt x="738" y="830"/>
                    <a:pt x="695" y="666"/>
                  </a:cubicBezTo>
                  <a:cubicBezTo>
                    <a:pt x="656" y="502"/>
                    <a:pt x="574" y="338"/>
                    <a:pt x="531" y="175"/>
                  </a:cubicBezTo>
                  <a:cubicBezTo>
                    <a:pt x="531" y="74"/>
                    <a:pt x="419" y="1"/>
                    <a:pt x="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48" name="Google Shape;1448;p50"/>
            <p:cNvSpPr/>
            <p:nvPr/>
          </p:nvSpPr>
          <p:spPr>
            <a:xfrm>
              <a:off x="5546225" y="3612725"/>
              <a:ext cx="13375" cy="26650"/>
            </a:xfrm>
            <a:custGeom>
              <a:avLst/>
              <a:gdLst/>
              <a:ahLst/>
              <a:cxnLst/>
              <a:rect l="l" t="t" r="r" b="b"/>
              <a:pathLst>
                <a:path w="535" h="1066" extrusionOk="0">
                  <a:moveTo>
                    <a:pt x="247" y="1"/>
                  </a:moveTo>
                  <a:cubicBezTo>
                    <a:pt x="125" y="1"/>
                    <a:pt x="1" y="82"/>
                    <a:pt x="1" y="246"/>
                  </a:cubicBezTo>
                  <a:lnTo>
                    <a:pt x="1" y="492"/>
                  </a:lnTo>
                  <a:lnTo>
                    <a:pt x="1" y="820"/>
                  </a:lnTo>
                  <a:cubicBezTo>
                    <a:pt x="1" y="945"/>
                    <a:pt x="125" y="1066"/>
                    <a:pt x="247" y="1066"/>
                  </a:cubicBezTo>
                  <a:lnTo>
                    <a:pt x="289" y="1066"/>
                  </a:lnTo>
                  <a:cubicBezTo>
                    <a:pt x="410" y="1027"/>
                    <a:pt x="535" y="902"/>
                    <a:pt x="535" y="781"/>
                  </a:cubicBezTo>
                  <a:cubicBezTo>
                    <a:pt x="492" y="656"/>
                    <a:pt x="492" y="574"/>
                    <a:pt x="492" y="492"/>
                  </a:cubicBezTo>
                  <a:lnTo>
                    <a:pt x="492" y="246"/>
                  </a:lnTo>
                  <a:cubicBezTo>
                    <a:pt x="492" y="82"/>
                    <a:pt x="410" y="1"/>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49" name="Google Shape;1449;p50"/>
            <p:cNvSpPr/>
            <p:nvPr/>
          </p:nvSpPr>
          <p:spPr>
            <a:xfrm>
              <a:off x="5546225" y="3529800"/>
              <a:ext cx="12325" cy="26650"/>
            </a:xfrm>
            <a:custGeom>
              <a:avLst/>
              <a:gdLst/>
              <a:ahLst/>
              <a:cxnLst/>
              <a:rect l="l" t="t" r="r" b="b"/>
              <a:pathLst>
                <a:path w="493" h="1066" extrusionOk="0">
                  <a:moveTo>
                    <a:pt x="247" y="0"/>
                  </a:moveTo>
                  <a:cubicBezTo>
                    <a:pt x="125" y="0"/>
                    <a:pt x="1" y="121"/>
                    <a:pt x="1" y="285"/>
                  </a:cubicBezTo>
                  <a:lnTo>
                    <a:pt x="1" y="820"/>
                  </a:lnTo>
                  <a:cubicBezTo>
                    <a:pt x="1" y="983"/>
                    <a:pt x="125" y="1065"/>
                    <a:pt x="247" y="1065"/>
                  </a:cubicBezTo>
                  <a:cubicBezTo>
                    <a:pt x="410" y="1065"/>
                    <a:pt x="492" y="983"/>
                    <a:pt x="492" y="820"/>
                  </a:cubicBezTo>
                  <a:lnTo>
                    <a:pt x="492" y="285"/>
                  </a:lnTo>
                  <a:cubicBezTo>
                    <a:pt x="492" y="121"/>
                    <a:pt x="410" y="0"/>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50" name="Google Shape;1450;p50"/>
            <p:cNvSpPr/>
            <p:nvPr/>
          </p:nvSpPr>
          <p:spPr>
            <a:xfrm>
              <a:off x="5704000" y="3759250"/>
              <a:ext cx="27725" cy="15350"/>
            </a:xfrm>
            <a:custGeom>
              <a:avLst/>
              <a:gdLst/>
              <a:ahLst/>
              <a:cxnLst/>
              <a:rect l="l" t="t" r="r" b="b"/>
              <a:pathLst>
                <a:path w="1109" h="614" extrusionOk="0">
                  <a:moveTo>
                    <a:pt x="780" y="1"/>
                  </a:moveTo>
                  <a:cubicBezTo>
                    <a:pt x="616" y="40"/>
                    <a:pt x="410" y="83"/>
                    <a:pt x="246" y="83"/>
                  </a:cubicBezTo>
                  <a:cubicBezTo>
                    <a:pt x="125" y="122"/>
                    <a:pt x="0" y="247"/>
                    <a:pt x="0" y="368"/>
                  </a:cubicBezTo>
                  <a:cubicBezTo>
                    <a:pt x="43" y="493"/>
                    <a:pt x="164" y="614"/>
                    <a:pt x="289" y="614"/>
                  </a:cubicBezTo>
                  <a:cubicBezTo>
                    <a:pt x="492" y="575"/>
                    <a:pt x="698" y="575"/>
                    <a:pt x="862" y="532"/>
                  </a:cubicBezTo>
                  <a:cubicBezTo>
                    <a:pt x="1026" y="493"/>
                    <a:pt x="1108" y="368"/>
                    <a:pt x="1066" y="204"/>
                  </a:cubicBezTo>
                  <a:cubicBezTo>
                    <a:pt x="1026" y="83"/>
                    <a:pt x="902" y="1"/>
                    <a:pt x="7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51" name="Google Shape;1451;p50"/>
            <p:cNvSpPr/>
            <p:nvPr/>
          </p:nvSpPr>
          <p:spPr>
            <a:xfrm>
              <a:off x="5834125" y="3610675"/>
              <a:ext cx="13300" cy="26650"/>
            </a:xfrm>
            <a:custGeom>
              <a:avLst/>
              <a:gdLst/>
              <a:ahLst/>
              <a:cxnLst/>
              <a:rect l="l" t="t" r="r" b="b"/>
              <a:pathLst>
                <a:path w="532" h="1066" extrusionOk="0">
                  <a:moveTo>
                    <a:pt x="247" y="1"/>
                  </a:moveTo>
                  <a:cubicBezTo>
                    <a:pt x="122" y="1"/>
                    <a:pt x="1" y="125"/>
                    <a:pt x="1" y="289"/>
                  </a:cubicBezTo>
                  <a:lnTo>
                    <a:pt x="1" y="574"/>
                  </a:lnTo>
                  <a:lnTo>
                    <a:pt x="1" y="820"/>
                  </a:lnTo>
                  <a:cubicBezTo>
                    <a:pt x="1" y="945"/>
                    <a:pt x="122" y="1066"/>
                    <a:pt x="247" y="1066"/>
                  </a:cubicBezTo>
                  <a:cubicBezTo>
                    <a:pt x="411" y="1066"/>
                    <a:pt x="493" y="984"/>
                    <a:pt x="532" y="820"/>
                  </a:cubicBezTo>
                  <a:lnTo>
                    <a:pt x="532" y="574"/>
                  </a:lnTo>
                  <a:lnTo>
                    <a:pt x="532" y="289"/>
                  </a:lnTo>
                  <a:cubicBezTo>
                    <a:pt x="532" y="125"/>
                    <a:pt x="411" y="1"/>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52" name="Google Shape;1452;p50"/>
            <p:cNvSpPr/>
            <p:nvPr/>
          </p:nvSpPr>
          <p:spPr>
            <a:xfrm>
              <a:off x="5806425" y="3689525"/>
              <a:ext cx="22575" cy="24675"/>
            </a:xfrm>
            <a:custGeom>
              <a:avLst/>
              <a:gdLst/>
              <a:ahLst/>
              <a:cxnLst/>
              <a:rect l="l" t="t" r="r" b="b"/>
              <a:pathLst>
                <a:path w="903" h="987" extrusionOk="0">
                  <a:moveTo>
                    <a:pt x="600" y="1"/>
                  </a:moveTo>
                  <a:cubicBezTo>
                    <a:pt x="512" y="1"/>
                    <a:pt x="424" y="46"/>
                    <a:pt x="371" y="125"/>
                  </a:cubicBezTo>
                  <a:cubicBezTo>
                    <a:pt x="289" y="289"/>
                    <a:pt x="207" y="453"/>
                    <a:pt x="83" y="577"/>
                  </a:cubicBezTo>
                  <a:cubicBezTo>
                    <a:pt x="1" y="698"/>
                    <a:pt x="44" y="862"/>
                    <a:pt x="165" y="944"/>
                  </a:cubicBezTo>
                  <a:cubicBezTo>
                    <a:pt x="207" y="987"/>
                    <a:pt x="247" y="987"/>
                    <a:pt x="329" y="987"/>
                  </a:cubicBezTo>
                  <a:cubicBezTo>
                    <a:pt x="411" y="987"/>
                    <a:pt x="453" y="944"/>
                    <a:pt x="535" y="862"/>
                  </a:cubicBezTo>
                  <a:cubicBezTo>
                    <a:pt x="617" y="741"/>
                    <a:pt x="738" y="577"/>
                    <a:pt x="820" y="413"/>
                  </a:cubicBezTo>
                  <a:cubicBezTo>
                    <a:pt x="902" y="289"/>
                    <a:pt x="863" y="125"/>
                    <a:pt x="738" y="43"/>
                  </a:cubicBezTo>
                  <a:cubicBezTo>
                    <a:pt x="696" y="14"/>
                    <a:pt x="648" y="1"/>
                    <a:pt x="60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53" name="Google Shape;1453;p50"/>
            <p:cNvSpPr/>
            <p:nvPr/>
          </p:nvSpPr>
          <p:spPr>
            <a:xfrm>
              <a:off x="5834125" y="3569700"/>
              <a:ext cx="13300" cy="26650"/>
            </a:xfrm>
            <a:custGeom>
              <a:avLst/>
              <a:gdLst/>
              <a:ahLst/>
              <a:cxnLst/>
              <a:rect l="l" t="t" r="r" b="b"/>
              <a:pathLst>
                <a:path w="532" h="1066" extrusionOk="0">
                  <a:moveTo>
                    <a:pt x="247" y="0"/>
                  </a:moveTo>
                  <a:cubicBezTo>
                    <a:pt x="122" y="0"/>
                    <a:pt x="1" y="125"/>
                    <a:pt x="1" y="289"/>
                  </a:cubicBezTo>
                  <a:lnTo>
                    <a:pt x="1" y="820"/>
                  </a:lnTo>
                  <a:cubicBezTo>
                    <a:pt x="1" y="945"/>
                    <a:pt x="122" y="1066"/>
                    <a:pt x="247" y="1066"/>
                  </a:cubicBezTo>
                  <a:cubicBezTo>
                    <a:pt x="411" y="1066"/>
                    <a:pt x="532" y="945"/>
                    <a:pt x="532" y="820"/>
                  </a:cubicBezTo>
                  <a:lnTo>
                    <a:pt x="532" y="289"/>
                  </a:lnTo>
                  <a:cubicBezTo>
                    <a:pt x="532" y="125"/>
                    <a:pt x="411" y="0"/>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54" name="Google Shape;1454;p50"/>
            <p:cNvSpPr/>
            <p:nvPr/>
          </p:nvSpPr>
          <p:spPr>
            <a:xfrm>
              <a:off x="5825950" y="3651650"/>
              <a:ext cx="17400" cy="26675"/>
            </a:xfrm>
            <a:custGeom>
              <a:avLst/>
              <a:gdLst/>
              <a:ahLst/>
              <a:cxnLst/>
              <a:rect l="l" t="t" r="r" b="b"/>
              <a:pathLst>
                <a:path w="696" h="1067" extrusionOk="0">
                  <a:moveTo>
                    <a:pt x="492" y="1"/>
                  </a:moveTo>
                  <a:cubicBezTo>
                    <a:pt x="367" y="1"/>
                    <a:pt x="203" y="83"/>
                    <a:pt x="164" y="207"/>
                  </a:cubicBezTo>
                  <a:lnTo>
                    <a:pt x="39" y="699"/>
                  </a:lnTo>
                  <a:cubicBezTo>
                    <a:pt x="0" y="863"/>
                    <a:pt x="82" y="984"/>
                    <a:pt x="203" y="1027"/>
                  </a:cubicBezTo>
                  <a:cubicBezTo>
                    <a:pt x="203" y="1027"/>
                    <a:pt x="246" y="1066"/>
                    <a:pt x="285" y="1066"/>
                  </a:cubicBezTo>
                  <a:cubicBezTo>
                    <a:pt x="367" y="1066"/>
                    <a:pt x="492" y="984"/>
                    <a:pt x="531" y="863"/>
                  </a:cubicBezTo>
                  <a:cubicBezTo>
                    <a:pt x="574" y="699"/>
                    <a:pt x="656" y="492"/>
                    <a:pt x="695" y="328"/>
                  </a:cubicBezTo>
                  <a:cubicBezTo>
                    <a:pt x="695" y="207"/>
                    <a:pt x="613" y="43"/>
                    <a:pt x="4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55" name="Google Shape;1455;p50"/>
            <p:cNvSpPr/>
            <p:nvPr/>
          </p:nvSpPr>
          <p:spPr>
            <a:xfrm>
              <a:off x="5742925" y="3745900"/>
              <a:ext cx="27725" cy="18475"/>
            </a:xfrm>
            <a:custGeom>
              <a:avLst/>
              <a:gdLst/>
              <a:ahLst/>
              <a:cxnLst/>
              <a:rect l="l" t="t" r="r" b="b"/>
              <a:pathLst>
                <a:path w="1109" h="739" extrusionOk="0">
                  <a:moveTo>
                    <a:pt x="837" y="0"/>
                  </a:moveTo>
                  <a:cubicBezTo>
                    <a:pt x="791" y="0"/>
                    <a:pt x="742" y="14"/>
                    <a:pt x="699" y="43"/>
                  </a:cubicBezTo>
                  <a:cubicBezTo>
                    <a:pt x="535" y="125"/>
                    <a:pt x="371" y="207"/>
                    <a:pt x="207" y="246"/>
                  </a:cubicBezTo>
                  <a:cubicBezTo>
                    <a:pt x="82" y="289"/>
                    <a:pt x="0" y="453"/>
                    <a:pt x="82" y="574"/>
                  </a:cubicBezTo>
                  <a:cubicBezTo>
                    <a:pt x="125" y="699"/>
                    <a:pt x="207" y="738"/>
                    <a:pt x="328" y="738"/>
                  </a:cubicBezTo>
                  <a:lnTo>
                    <a:pt x="410" y="738"/>
                  </a:lnTo>
                  <a:cubicBezTo>
                    <a:pt x="574" y="656"/>
                    <a:pt x="738" y="574"/>
                    <a:pt x="944" y="492"/>
                  </a:cubicBezTo>
                  <a:cubicBezTo>
                    <a:pt x="1066" y="410"/>
                    <a:pt x="1108" y="289"/>
                    <a:pt x="1026" y="125"/>
                  </a:cubicBezTo>
                  <a:cubicBezTo>
                    <a:pt x="999" y="45"/>
                    <a:pt x="921" y="0"/>
                    <a:pt x="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56" name="Google Shape;1456;p50"/>
            <p:cNvSpPr/>
            <p:nvPr/>
          </p:nvSpPr>
          <p:spPr>
            <a:xfrm>
              <a:off x="5834125" y="3528725"/>
              <a:ext cx="13300" cy="26650"/>
            </a:xfrm>
            <a:custGeom>
              <a:avLst/>
              <a:gdLst/>
              <a:ahLst/>
              <a:cxnLst/>
              <a:rect l="l" t="t" r="r" b="b"/>
              <a:pathLst>
                <a:path w="532" h="1066" extrusionOk="0">
                  <a:moveTo>
                    <a:pt x="247" y="0"/>
                  </a:moveTo>
                  <a:cubicBezTo>
                    <a:pt x="122" y="0"/>
                    <a:pt x="1" y="125"/>
                    <a:pt x="1" y="246"/>
                  </a:cubicBezTo>
                  <a:lnTo>
                    <a:pt x="1" y="820"/>
                  </a:lnTo>
                  <a:cubicBezTo>
                    <a:pt x="1" y="945"/>
                    <a:pt x="122" y="1066"/>
                    <a:pt x="247" y="1066"/>
                  </a:cubicBezTo>
                  <a:cubicBezTo>
                    <a:pt x="411" y="1066"/>
                    <a:pt x="532" y="945"/>
                    <a:pt x="532" y="820"/>
                  </a:cubicBezTo>
                  <a:lnTo>
                    <a:pt x="532" y="246"/>
                  </a:lnTo>
                  <a:cubicBezTo>
                    <a:pt x="532" y="125"/>
                    <a:pt x="411" y="0"/>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57" name="Google Shape;1457;p50"/>
            <p:cNvSpPr/>
            <p:nvPr/>
          </p:nvSpPr>
          <p:spPr>
            <a:xfrm>
              <a:off x="5778825" y="3722100"/>
              <a:ext cx="24600" cy="21775"/>
            </a:xfrm>
            <a:custGeom>
              <a:avLst/>
              <a:gdLst/>
              <a:ahLst/>
              <a:cxnLst/>
              <a:rect l="l" t="t" r="r" b="b"/>
              <a:pathLst>
                <a:path w="984" h="871" extrusionOk="0">
                  <a:moveTo>
                    <a:pt x="700" y="0"/>
                  </a:moveTo>
                  <a:cubicBezTo>
                    <a:pt x="634" y="0"/>
                    <a:pt x="572" y="31"/>
                    <a:pt x="531" y="94"/>
                  </a:cubicBezTo>
                  <a:cubicBezTo>
                    <a:pt x="410" y="176"/>
                    <a:pt x="246" y="297"/>
                    <a:pt x="121" y="421"/>
                  </a:cubicBezTo>
                  <a:cubicBezTo>
                    <a:pt x="0" y="503"/>
                    <a:pt x="0" y="667"/>
                    <a:pt x="82" y="789"/>
                  </a:cubicBezTo>
                  <a:cubicBezTo>
                    <a:pt x="121" y="831"/>
                    <a:pt x="203" y="871"/>
                    <a:pt x="285" y="871"/>
                  </a:cubicBezTo>
                  <a:cubicBezTo>
                    <a:pt x="328" y="871"/>
                    <a:pt x="410" y="871"/>
                    <a:pt x="449" y="831"/>
                  </a:cubicBezTo>
                  <a:cubicBezTo>
                    <a:pt x="613" y="707"/>
                    <a:pt x="738" y="585"/>
                    <a:pt x="859" y="461"/>
                  </a:cubicBezTo>
                  <a:cubicBezTo>
                    <a:pt x="984" y="340"/>
                    <a:pt x="984" y="176"/>
                    <a:pt x="902" y="94"/>
                  </a:cubicBezTo>
                  <a:cubicBezTo>
                    <a:pt x="839" y="31"/>
                    <a:pt x="767" y="0"/>
                    <a:pt x="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458" name="Google Shape;1458;p50"/>
          <p:cNvGrpSpPr/>
          <p:nvPr/>
        </p:nvGrpSpPr>
        <p:grpSpPr>
          <a:xfrm>
            <a:off x="4641217" y="3308625"/>
            <a:ext cx="433622" cy="430774"/>
            <a:chOff x="4711350" y="3326800"/>
            <a:chExt cx="441525" cy="438625"/>
          </a:xfrm>
        </p:grpSpPr>
        <p:sp>
          <p:nvSpPr>
            <p:cNvPr id="1459" name="Google Shape;1459;p50"/>
            <p:cNvSpPr/>
            <p:nvPr/>
          </p:nvSpPr>
          <p:spPr>
            <a:xfrm>
              <a:off x="4938775" y="3476700"/>
              <a:ext cx="42000" cy="19275"/>
            </a:xfrm>
            <a:custGeom>
              <a:avLst/>
              <a:gdLst/>
              <a:ahLst/>
              <a:cxnLst/>
              <a:rect l="l" t="t" r="r" b="b"/>
              <a:pathLst>
                <a:path w="1680" h="771" extrusionOk="0">
                  <a:moveTo>
                    <a:pt x="290" y="0"/>
                  </a:moveTo>
                  <a:cubicBezTo>
                    <a:pt x="233" y="0"/>
                    <a:pt x="174" y="23"/>
                    <a:pt x="122" y="75"/>
                  </a:cubicBezTo>
                  <a:cubicBezTo>
                    <a:pt x="40" y="157"/>
                    <a:pt x="1" y="278"/>
                    <a:pt x="83" y="403"/>
                  </a:cubicBezTo>
                  <a:cubicBezTo>
                    <a:pt x="247" y="649"/>
                    <a:pt x="532" y="770"/>
                    <a:pt x="820" y="770"/>
                  </a:cubicBezTo>
                  <a:cubicBezTo>
                    <a:pt x="1148" y="770"/>
                    <a:pt x="1433" y="649"/>
                    <a:pt x="1597" y="403"/>
                  </a:cubicBezTo>
                  <a:cubicBezTo>
                    <a:pt x="1679" y="278"/>
                    <a:pt x="1640" y="157"/>
                    <a:pt x="1558" y="75"/>
                  </a:cubicBezTo>
                  <a:cubicBezTo>
                    <a:pt x="1506" y="23"/>
                    <a:pt x="1447" y="0"/>
                    <a:pt x="1389" y="0"/>
                  </a:cubicBezTo>
                  <a:cubicBezTo>
                    <a:pt x="1310" y="0"/>
                    <a:pt x="1235" y="44"/>
                    <a:pt x="1187" y="114"/>
                  </a:cubicBezTo>
                  <a:cubicBezTo>
                    <a:pt x="1105" y="196"/>
                    <a:pt x="984" y="278"/>
                    <a:pt x="820" y="278"/>
                  </a:cubicBezTo>
                  <a:cubicBezTo>
                    <a:pt x="696" y="278"/>
                    <a:pt x="574" y="196"/>
                    <a:pt x="492" y="114"/>
                  </a:cubicBezTo>
                  <a:cubicBezTo>
                    <a:pt x="445" y="44"/>
                    <a:pt x="370" y="0"/>
                    <a:pt x="2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60" name="Google Shape;1460;p50"/>
            <p:cNvSpPr/>
            <p:nvPr/>
          </p:nvSpPr>
          <p:spPr>
            <a:xfrm>
              <a:off x="4711350" y="3326800"/>
              <a:ext cx="380050" cy="393550"/>
            </a:xfrm>
            <a:custGeom>
              <a:avLst/>
              <a:gdLst/>
              <a:ahLst/>
              <a:cxnLst/>
              <a:rect l="l" t="t" r="r" b="b"/>
              <a:pathLst>
                <a:path w="15202" h="15742" extrusionOk="0">
                  <a:moveTo>
                    <a:pt x="11571" y="3259"/>
                  </a:moveTo>
                  <a:cubicBezTo>
                    <a:pt x="11702" y="3259"/>
                    <a:pt x="11834" y="3267"/>
                    <a:pt x="11966" y="3285"/>
                  </a:cubicBezTo>
                  <a:cubicBezTo>
                    <a:pt x="13359" y="3449"/>
                    <a:pt x="14464" y="4596"/>
                    <a:pt x="14589" y="5989"/>
                  </a:cubicBezTo>
                  <a:cubicBezTo>
                    <a:pt x="14710" y="6930"/>
                    <a:pt x="14343" y="7832"/>
                    <a:pt x="13687" y="8487"/>
                  </a:cubicBezTo>
                  <a:cubicBezTo>
                    <a:pt x="13523" y="8651"/>
                    <a:pt x="13399" y="8815"/>
                    <a:pt x="13317" y="8979"/>
                  </a:cubicBezTo>
                  <a:cubicBezTo>
                    <a:pt x="11474" y="13529"/>
                    <a:pt x="8727" y="14840"/>
                    <a:pt x="7295" y="15207"/>
                  </a:cubicBezTo>
                  <a:cubicBezTo>
                    <a:pt x="7205" y="15227"/>
                    <a:pt x="7117" y="15236"/>
                    <a:pt x="7031" y="15236"/>
                  </a:cubicBezTo>
                  <a:cubicBezTo>
                    <a:pt x="6564" y="15236"/>
                    <a:pt x="6161" y="14961"/>
                    <a:pt x="6023" y="14512"/>
                  </a:cubicBezTo>
                  <a:lnTo>
                    <a:pt x="5531" y="12955"/>
                  </a:lnTo>
                  <a:cubicBezTo>
                    <a:pt x="5492" y="12873"/>
                    <a:pt x="5449" y="12831"/>
                    <a:pt x="5367" y="12791"/>
                  </a:cubicBezTo>
                  <a:cubicBezTo>
                    <a:pt x="5285" y="12791"/>
                    <a:pt x="5203" y="12791"/>
                    <a:pt x="5164" y="12831"/>
                  </a:cubicBezTo>
                  <a:lnTo>
                    <a:pt x="4630" y="13077"/>
                  </a:lnTo>
                  <a:cubicBezTo>
                    <a:pt x="4548" y="13119"/>
                    <a:pt x="4508" y="13159"/>
                    <a:pt x="4426" y="13159"/>
                  </a:cubicBezTo>
                  <a:cubicBezTo>
                    <a:pt x="4262" y="13159"/>
                    <a:pt x="4098" y="13119"/>
                    <a:pt x="3935" y="13037"/>
                  </a:cubicBezTo>
                  <a:cubicBezTo>
                    <a:pt x="3892" y="12995"/>
                    <a:pt x="3810" y="12955"/>
                    <a:pt x="3771" y="12873"/>
                  </a:cubicBezTo>
                  <a:cubicBezTo>
                    <a:pt x="3771" y="12831"/>
                    <a:pt x="3728" y="12831"/>
                    <a:pt x="3728" y="12791"/>
                  </a:cubicBezTo>
                  <a:lnTo>
                    <a:pt x="3728" y="12749"/>
                  </a:lnTo>
                  <a:cubicBezTo>
                    <a:pt x="3689" y="12585"/>
                    <a:pt x="3525" y="11847"/>
                    <a:pt x="3482" y="11644"/>
                  </a:cubicBezTo>
                  <a:cubicBezTo>
                    <a:pt x="3482" y="11519"/>
                    <a:pt x="3525" y="11438"/>
                    <a:pt x="3646" y="11438"/>
                  </a:cubicBezTo>
                  <a:cubicBezTo>
                    <a:pt x="3689" y="11438"/>
                    <a:pt x="3771" y="11438"/>
                    <a:pt x="3810" y="11519"/>
                  </a:cubicBezTo>
                  <a:cubicBezTo>
                    <a:pt x="3935" y="11644"/>
                    <a:pt x="4017" y="11808"/>
                    <a:pt x="4138" y="12011"/>
                  </a:cubicBezTo>
                  <a:cubicBezTo>
                    <a:pt x="4180" y="12054"/>
                    <a:pt x="4220" y="12136"/>
                    <a:pt x="4302" y="12136"/>
                  </a:cubicBezTo>
                  <a:cubicBezTo>
                    <a:pt x="4384" y="12136"/>
                    <a:pt x="4466" y="12136"/>
                    <a:pt x="4508" y="12093"/>
                  </a:cubicBezTo>
                  <a:lnTo>
                    <a:pt x="5039" y="11644"/>
                  </a:lnTo>
                  <a:cubicBezTo>
                    <a:pt x="5082" y="11644"/>
                    <a:pt x="5082" y="11601"/>
                    <a:pt x="5121" y="11601"/>
                  </a:cubicBezTo>
                  <a:cubicBezTo>
                    <a:pt x="5203" y="11562"/>
                    <a:pt x="5246" y="11562"/>
                    <a:pt x="5328" y="11519"/>
                  </a:cubicBezTo>
                  <a:cubicBezTo>
                    <a:pt x="5388" y="11500"/>
                    <a:pt x="5460" y="11490"/>
                    <a:pt x="5531" y="11490"/>
                  </a:cubicBezTo>
                  <a:cubicBezTo>
                    <a:pt x="5603" y="11490"/>
                    <a:pt x="5675" y="11500"/>
                    <a:pt x="5738" y="11519"/>
                  </a:cubicBezTo>
                  <a:cubicBezTo>
                    <a:pt x="6023" y="11562"/>
                    <a:pt x="6311" y="11726"/>
                    <a:pt x="6433" y="11972"/>
                  </a:cubicBezTo>
                  <a:cubicBezTo>
                    <a:pt x="6475" y="12054"/>
                    <a:pt x="6514" y="12136"/>
                    <a:pt x="6514" y="12175"/>
                  </a:cubicBezTo>
                  <a:lnTo>
                    <a:pt x="6557" y="12300"/>
                  </a:lnTo>
                  <a:lnTo>
                    <a:pt x="6842" y="13241"/>
                  </a:lnTo>
                  <a:cubicBezTo>
                    <a:pt x="6877" y="13342"/>
                    <a:pt x="6965" y="13416"/>
                    <a:pt x="7064" y="13416"/>
                  </a:cubicBezTo>
                  <a:cubicBezTo>
                    <a:pt x="7086" y="13416"/>
                    <a:pt x="7108" y="13412"/>
                    <a:pt x="7131" y="13404"/>
                  </a:cubicBezTo>
                  <a:cubicBezTo>
                    <a:pt x="7295" y="13365"/>
                    <a:pt x="7377" y="13201"/>
                    <a:pt x="7334" y="13077"/>
                  </a:cubicBezTo>
                  <a:lnTo>
                    <a:pt x="7049" y="12136"/>
                  </a:lnTo>
                  <a:lnTo>
                    <a:pt x="7006" y="12054"/>
                  </a:lnTo>
                  <a:cubicBezTo>
                    <a:pt x="7006" y="11972"/>
                    <a:pt x="6967" y="11929"/>
                    <a:pt x="6967" y="11890"/>
                  </a:cubicBezTo>
                  <a:cubicBezTo>
                    <a:pt x="7131" y="11601"/>
                    <a:pt x="7377" y="11356"/>
                    <a:pt x="7704" y="11110"/>
                  </a:cubicBezTo>
                  <a:lnTo>
                    <a:pt x="8032" y="11519"/>
                  </a:lnTo>
                  <a:cubicBezTo>
                    <a:pt x="8114" y="11601"/>
                    <a:pt x="8196" y="11683"/>
                    <a:pt x="8278" y="11683"/>
                  </a:cubicBezTo>
                  <a:cubicBezTo>
                    <a:pt x="8360" y="11726"/>
                    <a:pt x="9016" y="12011"/>
                    <a:pt x="10202" y="12054"/>
                  </a:cubicBezTo>
                  <a:cubicBezTo>
                    <a:pt x="10366" y="12054"/>
                    <a:pt x="10448" y="11929"/>
                    <a:pt x="10448" y="11765"/>
                  </a:cubicBezTo>
                  <a:cubicBezTo>
                    <a:pt x="10491" y="11644"/>
                    <a:pt x="10366" y="11519"/>
                    <a:pt x="10202" y="11519"/>
                  </a:cubicBezTo>
                  <a:cubicBezTo>
                    <a:pt x="9098" y="11480"/>
                    <a:pt x="8481" y="11234"/>
                    <a:pt x="8481" y="11234"/>
                  </a:cubicBezTo>
                  <a:cubicBezTo>
                    <a:pt x="8442" y="11234"/>
                    <a:pt x="8442" y="11192"/>
                    <a:pt x="8442" y="11192"/>
                  </a:cubicBezTo>
                  <a:lnTo>
                    <a:pt x="6393" y="8815"/>
                  </a:lnTo>
                  <a:cubicBezTo>
                    <a:pt x="6351" y="8776"/>
                    <a:pt x="6351" y="8733"/>
                    <a:pt x="6351" y="8651"/>
                  </a:cubicBezTo>
                  <a:cubicBezTo>
                    <a:pt x="6351" y="8612"/>
                    <a:pt x="6393" y="8569"/>
                    <a:pt x="6433" y="8530"/>
                  </a:cubicBezTo>
                  <a:cubicBezTo>
                    <a:pt x="6474" y="8489"/>
                    <a:pt x="6525" y="8468"/>
                    <a:pt x="6577" y="8468"/>
                  </a:cubicBezTo>
                  <a:cubicBezTo>
                    <a:pt x="6628" y="8468"/>
                    <a:pt x="6680" y="8489"/>
                    <a:pt x="6721" y="8530"/>
                  </a:cubicBezTo>
                  <a:lnTo>
                    <a:pt x="8809" y="10333"/>
                  </a:lnTo>
                  <a:cubicBezTo>
                    <a:pt x="8891" y="10372"/>
                    <a:pt x="8934" y="10415"/>
                    <a:pt x="9016" y="10415"/>
                  </a:cubicBezTo>
                  <a:cubicBezTo>
                    <a:pt x="9107" y="10407"/>
                    <a:pt x="9199" y="10404"/>
                    <a:pt x="9292" y="10404"/>
                  </a:cubicBezTo>
                  <a:cubicBezTo>
                    <a:pt x="9743" y="10404"/>
                    <a:pt x="10219" y="10489"/>
                    <a:pt x="10694" y="10661"/>
                  </a:cubicBezTo>
                  <a:cubicBezTo>
                    <a:pt x="10716" y="10667"/>
                    <a:pt x="10737" y="10671"/>
                    <a:pt x="10758" y="10671"/>
                  </a:cubicBezTo>
                  <a:cubicBezTo>
                    <a:pt x="10859" y="10671"/>
                    <a:pt x="10954" y="10597"/>
                    <a:pt x="11022" y="10497"/>
                  </a:cubicBezTo>
                  <a:cubicBezTo>
                    <a:pt x="11065" y="10372"/>
                    <a:pt x="10983" y="10208"/>
                    <a:pt x="10858" y="10169"/>
                  </a:cubicBezTo>
                  <a:cubicBezTo>
                    <a:pt x="10612" y="10087"/>
                    <a:pt x="10409" y="10044"/>
                    <a:pt x="10202" y="10005"/>
                  </a:cubicBezTo>
                  <a:cubicBezTo>
                    <a:pt x="10409" y="9923"/>
                    <a:pt x="10573" y="9841"/>
                    <a:pt x="10694" y="9716"/>
                  </a:cubicBezTo>
                  <a:cubicBezTo>
                    <a:pt x="10819" y="9759"/>
                    <a:pt x="10983" y="9798"/>
                    <a:pt x="11104" y="9798"/>
                  </a:cubicBezTo>
                  <a:cubicBezTo>
                    <a:pt x="11350" y="9841"/>
                    <a:pt x="11596" y="9841"/>
                    <a:pt x="11842" y="9841"/>
                  </a:cubicBezTo>
                  <a:cubicBezTo>
                    <a:pt x="12005" y="9841"/>
                    <a:pt x="12087" y="9716"/>
                    <a:pt x="12087" y="9553"/>
                  </a:cubicBezTo>
                  <a:cubicBezTo>
                    <a:pt x="12087" y="9431"/>
                    <a:pt x="11966" y="9307"/>
                    <a:pt x="11802" y="9307"/>
                  </a:cubicBezTo>
                  <a:cubicBezTo>
                    <a:pt x="11699" y="9328"/>
                    <a:pt x="11597" y="9339"/>
                    <a:pt x="11494" y="9339"/>
                  </a:cubicBezTo>
                  <a:cubicBezTo>
                    <a:pt x="11392" y="9339"/>
                    <a:pt x="11289" y="9328"/>
                    <a:pt x="11186" y="9307"/>
                  </a:cubicBezTo>
                  <a:cubicBezTo>
                    <a:pt x="10612" y="9225"/>
                    <a:pt x="10081" y="8979"/>
                    <a:pt x="9629" y="8612"/>
                  </a:cubicBezTo>
                  <a:cubicBezTo>
                    <a:pt x="9875" y="8530"/>
                    <a:pt x="10081" y="8366"/>
                    <a:pt x="10202" y="8120"/>
                  </a:cubicBezTo>
                  <a:cubicBezTo>
                    <a:pt x="10245" y="7995"/>
                    <a:pt x="10202" y="7874"/>
                    <a:pt x="10081" y="7792"/>
                  </a:cubicBezTo>
                  <a:cubicBezTo>
                    <a:pt x="10046" y="7769"/>
                    <a:pt x="10008" y="7759"/>
                    <a:pt x="9970" y="7759"/>
                  </a:cubicBezTo>
                  <a:cubicBezTo>
                    <a:pt x="9871" y="7759"/>
                    <a:pt x="9770" y="7826"/>
                    <a:pt x="9711" y="7913"/>
                  </a:cubicBezTo>
                  <a:cubicBezTo>
                    <a:pt x="9671" y="8038"/>
                    <a:pt x="9507" y="8159"/>
                    <a:pt x="9344" y="8159"/>
                  </a:cubicBezTo>
                  <a:cubicBezTo>
                    <a:pt x="9301" y="8159"/>
                    <a:pt x="9262" y="8202"/>
                    <a:pt x="9219" y="8202"/>
                  </a:cubicBezTo>
                  <a:cubicBezTo>
                    <a:pt x="8852" y="7750"/>
                    <a:pt x="8645" y="7258"/>
                    <a:pt x="8563" y="6684"/>
                  </a:cubicBezTo>
                  <a:cubicBezTo>
                    <a:pt x="8442" y="5743"/>
                    <a:pt x="8770" y="4799"/>
                    <a:pt x="9426" y="4144"/>
                  </a:cubicBezTo>
                  <a:cubicBezTo>
                    <a:pt x="10023" y="3580"/>
                    <a:pt x="10773" y="3259"/>
                    <a:pt x="11571" y="3259"/>
                  </a:cubicBezTo>
                  <a:close/>
                  <a:moveTo>
                    <a:pt x="8887" y="1"/>
                  </a:moveTo>
                  <a:cubicBezTo>
                    <a:pt x="8779" y="1"/>
                    <a:pt x="8671" y="3"/>
                    <a:pt x="8563" y="7"/>
                  </a:cubicBezTo>
                  <a:cubicBezTo>
                    <a:pt x="6351" y="46"/>
                    <a:pt x="4220" y="990"/>
                    <a:pt x="2623" y="2547"/>
                  </a:cubicBezTo>
                  <a:cubicBezTo>
                    <a:pt x="1066" y="4144"/>
                    <a:pt x="122" y="6274"/>
                    <a:pt x="83" y="8487"/>
                  </a:cubicBezTo>
                  <a:cubicBezTo>
                    <a:pt x="1" y="10743"/>
                    <a:pt x="778" y="12873"/>
                    <a:pt x="2253" y="14552"/>
                  </a:cubicBezTo>
                  <a:cubicBezTo>
                    <a:pt x="2295" y="14594"/>
                    <a:pt x="2377" y="14634"/>
                    <a:pt x="2459" y="14634"/>
                  </a:cubicBezTo>
                  <a:cubicBezTo>
                    <a:pt x="2499" y="14634"/>
                    <a:pt x="2581" y="14594"/>
                    <a:pt x="2623" y="14552"/>
                  </a:cubicBezTo>
                  <a:cubicBezTo>
                    <a:pt x="2705" y="14470"/>
                    <a:pt x="2745" y="14306"/>
                    <a:pt x="2623" y="14224"/>
                  </a:cubicBezTo>
                  <a:cubicBezTo>
                    <a:pt x="1269" y="12627"/>
                    <a:pt x="532" y="10618"/>
                    <a:pt x="574" y="8530"/>
                  </a:cubicBezTo>
                  <a:cubicBezTo>
                    <a:pt x="656" y="6399"/>
                    <a:pt x="1515" y="4432"/>
                    <a:pt x="2990" y="2914"/>
                  </a:cubicBezTo>
                  <a:cubicBezTo>
                    <a:pt x="3728" y="2177"/>
                    <a:pt x="4630" y="1603"/>
                    <a:pt x="5574" y="1193"/>
                  </a:cubicBezTo>
                  <a:lnTo>
                    <a:pt x="5574" y="1193"/>
                  </a:lnTo>
                  <a:cubicBezTo>
                    <a:pt x="5449" y="1275"/>
                    <a:pt x="5367" y="1357"/>
                    <a:pt x="5285" y="1482"/>
                  </a:cubicBezTo>
                  <a:cubicBezTo>
                    <a:pt x="4754" y="2137"/>
                    <a:pt x="4548" y="2957"/>
                    <a:pt x="4754" y="3898"/>
                  </a:cubicBezTo>
                  <a:cubicBezTo>
                    <a:pt x="4793" y="4226"/>
                    <a:pt x="4957" y="4553"/>
                    <a:pt x="5082" y="4842"/>
                  </a:cubicBezTo>
                  <a:cubicBezTo>
                    <a:pt x="5410" y="5455"/>
                    <a:pt x="5656" y="5907"/>
                    <a:pt x="5082" y="6809"/>
                  </a:cubicBezTo>
                  <a:cubicBezTo>
                    <a:pt x="4548" y="7668"/>
                    <a:pt x="4384" y="8651"/>
                    <a:pt x="4630" y="9553"/>
                  </a:cubicBezTo>
                  <a:cubicBezTo>
                    <a:pt x="4793" y="10087"/>
                    <a:pt x="5121" y="10579"/>
                    <a:pt x="5531" y="10988"/>
                  </a:cubicBezTo>
                  <a:cubicBezTo>
                    <a:pt x="5410" y="10988"/>
                    <a:pt x="5285" y="10988"/>
                    <a:pt x="5203" y="11028"/>
                  </a:cubicBezTo>
                  <a:cubicBezTo>
                    <a:pt x="5082" y="11070"/>
                    <a:pt x="5000" y="11110"/>
                    <a:pt x="4875" y="11152"/>
                  </a:cubicBezTo>
                  <a:cubicBezTo>
                    <a:pt x="4836" y="11192"/>
                    <a:pt x="4793" y="11192"/>
                    <a:pt x="4754" y="11234"/>
                  </a:cubicBezTo>
                  <a:lnTo>
                    <a:pt x="4711" y="11234"/>
                  </a:lnTo>
                  <a:lnTo>
                    <a:pt x="4426" y="11480"/>
                  </a:lnTo>
                  <a:cubicBezTo>
                    <a:pt x="4344" y="11398"/>
                    <a:pt x="4302" y="11316"/>
                    <a:pt x="4220" y="11192"/>
                  </a:cubicBezTo>
                  <a:cubicBezTo>
                    <a:pt x="4077" y="11015"/>
                    <a:pt x="3873" y="10898"/>
                    <a:pt x="3661" y="10898"/>
                  </a:cubicBezTo>
                  <a:cubicBezTo>
                    <a:pt x="3629" y="10898"/>
                    <a:pt x="3597" y="10901"/>
                    <a:pt x="3564" y="10906"/>
                  </a:cubicBezTo>
                  <a:cubicBezTo>
                    <a:pt x="3197" y="10988"/>
                    <a:pt x="2908" y="11316"/>
                    <a:pt x="2990" y="11683"/>
                  </a:cubicBezTo>
                  <a:cubicBezTo>
                    <a:pt x="3033" y="11972"/>
                    <a:pt x="3197" y="12749"/>
                    <a:pt x="3197" y="12831"/>
                  </a:cubicBezTo>
                  <a:lnTo>
                    <a:pt x="3236" y="12913"/>
                  </a:lnTo>
                  <a:lnTo>
                    <a:pt x="3236" y="12995"/>
                  </a:lnTo>
                  <a:lnTo>
                    <a:pt x="3279" y="12995"/>
                  </a:lnTo>
                  <a:cubicBezTo>
                    <a:pt x="3279" y="13037"/>
                    <a:pt x="3318" y="13119"/>
                    <a:pt x="3361" y="13159"/>
                  </a:cubicBezTo>
                  <a:cubicBezTo>
                    <a:pt x="3443" y="13283"/>
                    <a:pt x="3525" y="13404"/>
                    <a:pt x="3646" y="13447"/>
                  </a:cubicBezTo>
                  <a:cubicBezTo>
                    <a:pt x="3849" y="13582"/>
                    <a:pt x="4080" y="13661"/>
                    <a:pt x="4315" y="13661"/>
                  </a:cubicBezTo>
                  <a:cubicBezTo>
                    <a:pt x="4365" y="13661"/>
                    <a:pt x="4415" y="13658"/>
                    <a:pt x="4466" y="13650"/>
                  </a:cubicBezTo>
                  <a:cubicBezTo>
                    <a:pt x="4590" y="13650"/>
                    <a:pt x="4754" y="13611"/>
                    <a:pt x="4875" y="13529"/>
                  </a:cubicBezTo>
                  <a:lnTo>
                    <a:pt x="5121" y="13404"/>
                  </a:lnTo>
                  <a:lnTo>
                    <a:pt x="5531" y="14676"/>
                  </a:lnTo>
                  <a:cubicBezTo>
                    <a:pt x="5738" y="15332"/>
                    <a:pt x="6351" y="15742"/>
                    <a:pt x="7006" y="15742"/>
                  </a:cubicBezTo>
                  <a:cubicBezTo>
                    <a:pt x="7131" y="15742"/>
                    <a:pt x="7252" y="15742"/>
                    <a:pt x="7416" y="15699"/>
                  </a:cubicBezTo>
                  <a:cubicBezTo>
                    <a:pt x="8973" y="15289"/>
                    <a:pt x="11842" y="13939"/>
                    <a:pt x="13808" y="9185"/>
                  </a:cubicBezTo>
                  <a:cubicBezTo>
                    <a:pt x="13851" y="9061"/>
                    <a:pt x="13933" y="8940"/>
                    <a:pt x="14015" y="8858"/>
                  </a:cubicBezTo>
                  <a:cubicBezTo>
                    <a:pt x="14835" y="8120"/>
                    <a:pt x="15202" y="7055"/>
                    <a:pt x="15120" y="5947"/>
                  </a:cubicBezTo>
                  <a:cubicBezTo>
                    <a:pt x="14956" y="4307"/>
                    <a:pt x="13687" y="2957"/>
                    <a:pt x="12048" y="2750"/>
                  </a:cubicBezTo>
                  <a:cubicBezTo>
                    <a:pt x="11909" y="2735"/>
                    <a:pt x="11770" y="2728"/>
                    <a:pt x="11632" y="2728"/>
                  </a:cubicBezTo>
                  <a:cubicBezTo>
                    <a:pt x="10668" y="2728"/>
                    <a:pt x="9737" y="3094"/>
                    <a:pt x="9055" y="3776"/>
                  </a:cubicBezTo>
                  <a:cubicBezTo>
                    <a:pt x="8278" y="4553"/>
                    <a:pt x="7908" y="5661"/>
                    <a:pt x="8072" y="6766"/>
                  </a:cubicBezTo>
                  <a:cubicBezTo>
                    <a:pt x="8154" y="7504"/>
                    <a:pt x="8524" y="8241"/>
                    <a:pt x="9055" y="8815"/>
                  </a:cubicBezTo>
                  <a:cubicBezTo>
                    <a:pt x="9344" y="9103"/>
                    <a:pt x="9671" y="9307"/>
                    <a:pt x="10039" y="9513"/>
                  </a:cubicBezTo>
                  <a:cubicBezTo>
                    <a:pt x="9875" y="9595"/>
                    <a:pt x="9629" y="9677"/>
                    <a:pt x="9426" y="9759"/>
                  </a:cubicBezTo>
                  <a:lnTo>
                    <a:pt x="9055" y="9880"/>
                  </a:lnTo>
                  <a:lnTo>
                    <a:pt x="7049" y="8120"/>
                  </a:lnTo>
                  <a:cubicBezTo>
                    <a:pt x="6905" y="8017"/>
                    <a:pt x="6730" y="7965"/>
                    <a:pt x="6561" y="7965"/>
                  </a:cubicBezTo>
                  <a:cubicBezTo>
                    <a:pt x="6392" y="7965"/>
                    <a:pt x="6228" y="8017"/>
                    <a:pt x="6105" y="8120"/>
                  </a:cubicBezTo>
                  <a:cubicBezTo>
                    <a:pt x="5941" y="8241"/>
                    <a:pt x="5859" y="8448"/>
                    <a:pt x="5820" y="8612"/>
                  </a:cubicBezTo>
                  <a:cubicBezTo>
                    <a:pt x="5820" y="8815"/>
                    <a:pt x="5901" y="9022"/>
                    <a:pt x="6023" y="9143"/>
                  </a:cubicBezTo>
                  <a:lnTo>
                    <a:pt x="7334" y="10743"/>
                  </a:lnTo>
                  <a:cubicBezTo>
                    <a:pt x="7131" y="10906"/>
                    <a:pt x="6967" y="11070"/>
                    <a:pt x="6803" y="11234"/>
                  </a:cubicBezTo>
                  <a:cubicBezTo>
                    <a:pt x="5941" y="10824"/>
                    <a:pt x="5367" y="10169"/>
                    <a:pt x="5121" y="9389"/>
                  </a:cubicBezTo>
                  <a:cubicBezTo>
                    <a:pt x="4918" y="8651"/>
                    <a:pt x="5039" y="7832"/>
                    <a:pt x="5492" y="7094"/>
                  </a:cubicBezTo>
                  <a:cubicBezTo>
                    <a:pt x="6229" y="5947"/>
                    <a:pt x="5859" y="5252"/>
                    <a:pt x="5574" y="4596"/>
                  </a:cubicBezTo>
                  <a:cubicBezTo>
                    <a:pt x="5410" y="4307"/>
                    <a:pt x="5285" y="4062"/>
                    <a:pt x="5246" y="3776"/>
                  </a:cubicBezTo>
                  <a:cubicBezTo>
                    <a:pt x="5082" y="2996"/>
                    <a:pt x="5246" y="2341"/>
                    <a:pt x="5695" y="1810"/>
                  </a:cubicBezTo>
                  <a:cubicBezTo>
                    <a:pt x="6433" y="908"/>
                    <a:pt x="7868" y="538"/>
                    <a:pt x="8727" y="498"/>
                  </a:cubicBezTo>
                  <a:cubicBezTo>
                    <a:pt x="10776" y="498"/>
                    <a:pt x="12743" y="1193"/>
                    <a:pt x="14300" y="2547"/>
                  </a:cubicBezTo>
                  <a:cubicBezTo>
                    <a:pt x="14337" y="2602"/>
                    <a:pt x="14391" y="2624"/>
                    <a:pt x="14447" y="2624"/>
                  </a:cubicBezTo>
                  <a:cubicBezTo>
                    <a:pt x="14514" y="2624"/>
                    <a:pt x="14583" y="2592"/>
                    <a:pt x="14628" y="2547"/>
                  </a:cubicBezTo>
                  <a:cubicBezTo>
                    <a:pt x="14753" y="2423"/>
                    <a:pt x="14710" y="2259"/>
                    <a:pt x="14628" y="2177"/>
                  </a:cubicBezTo>
                  <a:cubicBezTo>
                    <a:pt x="13030" y="772"/>
                    <a:pt x="11022" y="1"/>
                    <a:pt x="88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61" name="Google Shape;1461;p50"/>
            <p:cNvSpPr/>
            <p:nvPr/>
          </p:nvSpPr>
          <p:spPr>
            <a:xfrm>
              <a:off x="4785125" y="3399275"/>
              <a:ext cx="367750" cy="366150"/>
            </a:xfrm>
            <a:custGeom>
              <a:avLst/>
              <a:gdLst/>
              <a:ahLst/>
              <a:cxnLst/>
              <a:rect l="l" t="t" r="r" b="b"/>
              <a:pathLst>
                <a:path w="14710" h="14646" extrusionOk="0">
                  <a:moveTo>
                    <a:pt x="12275" y="1"/>
                  </a:moveTo>
                  <a:cubicBezTo>
                    <a:pt x="12220" y="1"/>
                    <a:pt x="12166" y="21"/>
                    <a:pt x="12129" y="58"/>
                  </a:cubicBezTo>
                  <a:cubicBezTo>
                    <a:pt x="12005" y="140"/>
                    <a:pt x="12005" y="304"/>
                    <a:pt x="12087" y="425"/>
                  </a:cubicBezTo>
                  <a:cubicBezTo>
                    <a:pt x="13480" y="1982"/>
                    <a:pt x="14218" y="4031"/>
                    <a:pt x="14136" y="6123"/>
                  </a:cubicBezTo>
                  <a:cubicBezTo>
                    <a:pt x="14054" y="8211"/>
                    <a:pt x="13234" y="10220"/>
                    <a:pt x="11720" y="11695"/>
                  </a:cubicBezTo>
                  <a:cubicBezTo>
                    <a:pt x="10244" y="13210"/>
                    <a:pt x="8235" y="14029"/>
                    <a:pt x="6147" y="14111"/>
                  </a:cubicBezTo>
                  <a:cubicBezTo>
                    <a:pt x="6042" y="14116"/>
                    <a:pt x="5937" y="14118"/>
                    <a:pt x="5832" y="14118"/>
                  </a:cubicBezTo>
                  <a:cubicBezTo>
                    <a:pt x="3851" y="14118"/>
                    <a:pt x="1928" y="13386"/>
                    <a:pt x="449" y="12063"/>
                  </a:cubicBezTo>
                  <a:cubicBezTo>
                    <a:pt x="395" y="12026"/>
                    <a:pt x="332" y="12006"/>
                    <a:pt x="272" y="12006"/>
                  </a:cubicBezTo>
                  <a:cubicBezTo>
                    <a:pt x="198" y="12006"/>
                    <a:pt x="127" y="12036"/>
                    <a:pt x="82" y="12105"/>
                  </a:cubicBezTo>
                  <a:cubicBezTo>
                    <a:pt x="0" y="12187"/>
                    <a:pt x="0" y="12351"/>
                    <a:pt x="121" y="12433"/>
                  </a:cubicBezTo>
                  <a:cubicBezTo>
                    <a:pt x="1721" y="13866"/>
                    <a:pt x="3770" y="14646"/>
                    <a:pt x="5901" y="14646"/>
                  </a:cubicBezTo>
                  <a:lnTo>
                    <a:pt x="6147" y="14646"/>
                  </a:lnTo>
                  <a:cubicBezTo>
                    <a:pt x="8399" y="14564"/>
                    <a:pt x="10490" y="13662"/>
                    <a:pt x="12087" y="12063"/>
                  </a:cubicBezTo>
                  <a:cubicBezTo>
                    <a:pt x="13687" y="10466"/>
                    <a:pt x="14588" y="8375"/>
                    <a:pt x="14670" y="6123"/>
                  </a:cubicBezTo>
                  <a:cubicBezTo>
                    <a:pt x="14709" y="3910"/>
                    <a:pt x="13932" y="1736"/>
                    <a:pt x="12457" y="97"/>
                  </a:cubicBezTo>
                  <a:cubicBezTo>
                    <a:pt x="12412" y="31"/>
                    <a:pt x="12343" y="1"/>
                    <a:pt x="12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462" name="Google Shape;1462;p50"/>
          <p:cNvGrpSpPr/>
          <p:nvPr/>
        </p:nvGrpSpPr>
        <p:grpSpPr>
          <a:xfrm>
            <a:off x="3916317" y="3326278"/>
            <a:ext cx="430626" cy="395467"/>
            <a:chOff x="3949175" y="3383250"/>
            <a:chExt cx="438475" cy="402675"/>
          </a:xfrm>
        </p:grpSpPr>
        <p:sp>
          <p:nvSpPr>
            <p:cNvPr id="1463" name="Google Shape;1463;p50"/>
            <p:cNvSpPr/>
            <p:nvPr/>
          </p:nvSpPr>
          <p:spPr>
            <a:xfrm>
              <a:off x="4017775" y="3383250"/>
              <a:ext cx="369875" cy="348325"/>
            </a:xfrm>
            <a:custGeom>
              <a:avLst/>
              <a:gdLst/>
              <a:ahLst/>
              <a:cxnLst/>
              <a:rect l="l" t="t" r="r" b="b"/>
              <a:pathLst>
                <a:path w="14795" h="13933" extrusionOk="0">
                  <a:moveTo>
                    <a:pt x="1354" y="535"/>
                  </a:moveTo>
                  <a:lnTo>
                    <a:pt x="1354" y="1230"/>
                  </a:lnTo>
                  <a:cubicBezTo>
                    <a:pt x="1354" y="1476"/>
                    <a:pt x="1190" y="1640"/>
                    <a:pt x="945" y="1640"/>
                  </a:cubicBezTo>
                  <a:cubicBezTo>
                    <a:pt x="699" y="1640"/>
                    <a:pt x="492" y="1476"/>
                    <a:pt x="492" y="1230"/>
                  </a:cubicBezTo>
                  <a:lnTo>
                    <a:pt x="492" y="535"/>
                  </a:lnTo>
                  <a:close/>
                  <a:moveTo>
                    <a:pt x="2748" y="535"/>
                  </a:moveTo>
                  <a:lnTo>
                    <a:pt x="2748" y="1230"/>
                  </a:lnTo>
                  <a:cubicBezTo>
                    <a:pt x="2748" y="1476"/>
                    <a:pt x="2541" y="1640"/>
                    <a:pt x="2295" y="1640"/>
                  </a:cubicBezTo>
                  <a:cubicBezTo>
                    <a:pt x="2049" y="1640"/>
                    <a:pt x="1885" y="1476"/>
                    <a:pt x="1885" y="1230"/>
                  </a:cubicBezTo>
                  <a:lnTo>
                    <a:pt x="1885" y="535"/>
                  </a:lnTo>
                  <a:close/>
                  <a:moveTo>
                    <a:pt x="4098" y="535"/>
                  </a:moveTo>
                  <a:lnTo>
                    <a:pt x="4098" y="1230"/>
                  </a:lnTo>
                  <a:cubicBezTo>
                    <a:pt x="4098" y="1476"/>
                    <a:pt x="3934" y="1640"/>
                    <a:pt x="3688" y="1640"/>
                  </a:cubicBezTo>
                  <a:cubicBezTo>
                    <a:pt x="3443" y="1640"/>
                    <a:pt x="3239" y="1476"/>
                    <a:pt x="3239" y="1230"/>
                  </a:cubicBezTo>
                  <a:lnTo>
                    <a:pt x="3239" y="535"/>
                  </a:lnTo>
                  <a:close/>
                  <a:moveTo>
                    <a:pt x="5491" y="535"/>
                  </a:moveTo>
                  <a:lnTo>
                    <a:pt x="5491" y="1230"/>
                  </a:lnTo>
                  <a:cubicBezTo>
                    <a:pt x="5491" y="1476"/>
                    <a:pt x="5288" y="1640"/>
                    <a:pt x="5042" y="1640"/>
                  </a:cubicBezTo>
                  <a:cubicBezTo>
                    <a:pt x="4796" y="1640"/>
                    <a:pt x="4632" y="1476"/>
                    <a:pt x="4632" y="1230"/>
                  </a:cubicBezTo>
                  <a:lnTo>
                    <a:pt x="4632" y="535"/>
                  </a:lnTo>
                  <a:close/>
                  <a:moveTo>
                    <a:pt x="6845" y="535"/>
                  </a:moveTo>
                  <a:lnTo>
                    <a:pt x="6845" y="1230"/>
                  </a:lnTo>
                  <a:cubicBezTo>
                    <a:pt x="6845" y="1476"/>
                    <a:pt x="6681" y="1640"/>
                    <a:pt x="6435" y="1640"/>
                  </a:cubicBezTo>
                  <a:cubicBezTo>
                    <a:pt x="6190" y="1640"/>
                    <a:pt x="5983" y="1476"/>
                    <a:pt x="5983" y="1230"/>
                  </a:cubicBezTo>
                  <a:lnTo>
                    <a:pt x="5983" y="535"/>
                  </a:lnTo>
                  <a:close/>
                  <a:moveTo>
                    <a:pt x="1066" y="7911"/>
                  </a:moveTo>
                  <a:cubicBezTo>
                    <a:pt x="3033" y="7911"/>
                    <a:pt x="4672" y="9550"/>
                    <a:pt x="4672" y="11517"/>
                  </a:cubicBezTo>
                  <a:cubicBezTo>
                    <a:pt x="4672" y="11884"/>
                    <a:pt x="4590" y="12212"/>
                    <a:pt x="4508" y="12582"/>
                  </a:cubicBezTo>
                  <a:lnTo>
                    <a:pt x="3688" y="12458"/>
                  </a:lnTo>
                  <a:cubicBezTo>
                    <a:pt x="1885" y="12254"/>
                    <a:pt x="492" y="10737"/>
                    <a:pt x="492" y="8894"/>
                  </a:cubicBezTo>
                  <a:lnTo>
                    <a:pt x="492" y="7993"/>
                  </a:lnTo>
                  <a:cubicBezTo>
                    <a:pt x="699" y="7950"/>
                    <a:pt x="863" y="7911"/>
                    <a:pt x="1066" y="7911"/>
                  </a:cubicBezTo>
                  <a:close/>
                  <a:moveTo>
                    <a:pt x="5737" y="1886"/>
                  </a:moveTo>
                  <a:cubicBezTo>
                    <a:pt x="5901" y="2049"/>
                    <a:pt x="6147" y="2174"/>
                    <a:pt x="6435" y="2174"/>
                  </a:cubicBezTo>
                  <a:cubicBezTo>
                    <a:pt x="6599" y="2174"/>
                    <a:pt x="6721" y="2131"/>
                    <a:pt x="6845" y="2049"/>
                  </a:cubicBezTo>
                  <a:lnTo>
                    <a:pt x="6845" y="5901"/>
                  </a:lnTo>
                  <a:cubicBezTo>
                    <a:pt x="6845" y="6272"/>
                    <a:pt x="7049" y="6557"/>
                    <a:pt x="7376" y="6682"/>
                  </a:cubicBezTo>
                  <a:lnTo>
                    <a:pt x="12048" y="8442"/>
                  </a:lnTo>
                  <a:cubicBezTo>
                    <a:pt x="11926" y="8566"/>
                    <a:pt x="11763" y="8688"/>
                    <a:pt x="11638" y="8812"/>
                  </a:cubicBezTo>
                  <a:cubicBezTo>
                    <a:pt x="11556" y="8934"/>
                    <a:pt x="11556" y="9098"/>
                    <a:pt x="11638" y="9180"/>
                  </a:cubicBezTo>
                  <a:cubicBezTo>
                    <a:pt x="11720" y="9222"/>
                    <a:pt x="11763" y="9261"/>
                    <a:pt x="11845" y="9261"/>
                  </a:cubicBezTo>
                  <a:cubicBezTo>
                    <a:pt x="11884" y="9261"/>
                    <a:pt x="11966" y="9222"/>
                    <a:pt x="12008" y="9180"/>
                  </a:cubicBezTo>
                  <a:cubicBezTo>
                    <a:pt x="12212" y="8976"/>
                    <a:pt x="12418" y="8812"/>
                    <a:pt x="12621" y="8648"/>
                  </a:cubicBezTo>
                  <a:cubicBezTo>
                    <a:pt x="13605" y="9016"/>
                    <a:pt x="14261" y="9917"/>
                    <a:pt x="14261" y="10943"/>
                  </a:cubicBezTo>
                  <a:cubicBezTo>
                    <a:pt x="14261" y="11638"/>
                    <a:pt x="13975" y="12336"/>
                    <a:pt x="13441" y="12785"/>
                  </a:cubicBezTo>
                  <a:cubicBezTo>
                    <a:pt x="13074" y="13113"/>
                    <a:pt x="12582" y="13320"/>
                    <a:pt x="12090" y="13402"/>
                  </a:cubicBezTo>
                  <a:cubicBezTo>
                    <a:pt x="11517" y="12828"/>
                    <a:pt x="11228" y="12048"/>
                    <a:pt x="11228" y="11228"/>
                  </a:cubicBezTo>
                  <a:cubicBezTo>
                    <a:pt x="11228" y="10779"/>
                    <a:pt x="11310" y="10369"/>
                    <a:pt x="11474" y="9960"/>
                  </a:cubicBezTo>
                  <a:cubicBezTo>
                    <a:pt x="11556" y="9835"/>
                    <a:pt x="11474" y="9714"/>
                    <a:pt x="11353" y="9632"/>
                  </a:cubicBezTo>
                  <a:cubicBezTo>
                    <a:pt x="11321" y="9621"/>
                    <a:pt x="11287" y="9616"/>
                    <a:pt x="11254" y="9616"/>
                  </a:cubicBezTo>
                  <a:cubicBezTo>
                    <a:pt x="11153" y="9616"/>
                    <a:pt x="11054" y="9663"/>
                    <a:pt x="11025" y="9753"/>
                  </a:cubicBezTo>
                  <a:cubicBezTo>
                    <a:pt x="10818" y="10245"/>
                    <a:pt x="10697" y="10737"/>
                    <a:pt x="10697" y="11228"/>
                  </a:cubicBezTo>
                  <a:cubicBezTo>
                    <a:pt x="10697" y="12009"/>
                    <a:pt x="10943" y="12746"/>
                    <a:pt x="11392" y="13359"/>
                  </a:cubicBezTo>
                  <a:lnTo>
                    <a:pt x="5000" y="12622"/>
                  </a:lnTo>
                  <a:cubicBezTo>
                    <a:pt x="5124" y="12254"/>
                    <a:pt x="5164" y="11884"/>
                    <a:pt x="5164" y="11517"/>
                  </a:cubicBezTo>
                  <a:cubicBezTo>
                    <a:pt x="5164" y="9261"/>
                    <a:pt x="3321" y="7419"/>
                    <a:pt x="1066" y="7419"/>
                  </a:cubicBezTo>
                  <a:cubicBezTo>
                    <a:pt x="863" y="7419"/>
                    <a:pt x="699" y="7419"/>
                    <a:pt x="492" y="7458"/>
                  </a:cubicBezTo>
                  <a:lnTo>
                    <a:pt x="492" y="2049"/>
                  </a:lnTo>
                  <a:cubicBezTo>
                    <a:pt x="617" y="2131"/>
                    <a:pt x="781" y="2174"/>
                    <a:pt x="945" y="2174"/>
                  </a:cubicBezTo>
                  <a:cubicBezTo>
                    <a:pt x="1190" y="2174"/>
                    <a:pt x="1436" y="2049"/>
                    <a:pt x="1640" y="1886"/>
                  </a:cubicBezTo>
                  <a:cubicBezTo>
                    <a:pt x="1803" y="2049"/>
                    <a:pt x="2049" y="2174"/>
                    <a:pt x="2295" y="2174"/>
                  </a:cubicBezTo>
                  <a:cubicBezTo>
                    <a:pt x="2584" y="2174"/>
                    <a:pt x="2829" y="2049"/>
                    <a:pt x="2993" y="1886"/>
                  </a:cubicBezTo>
                  <a:cubicBezTo>
                    <a:pt x="3157" y="2049"/>
                    <a:pt x="3403" y="2174"/>
                    <a:pt x="3688" y="2174"/>
                  </a:cubicBezTo>
                  <a:cubicBezTo>
                    <a:pt x="3934" y="2174"/>
                    <a:pt x="4180" y="2049"/>
                    <a:pt x="4344" y="1886"/>
                  </a:cubicBezTo>
                  <a:cubicBezTo>
                    <a:pt x="4551" y="2049"/>
                    <a:pt x="4796" y="2174"/>
                    <a:pt x="5042" y="2174"/>
                  </a:cubicBezTo>
                  <a:cubicBezTo>
                    <a:pt x="5327" y="2174"/>
                    <a:pt x="5573" y="2049"/>
                    <a:pt x="5737" y="1886"/>
                  </a:cubicBezTo>
                  <a:close/>
                  <a:moveTo>
                    <a:pt x="535" y="1"/>
                  </a:moveTo>
                  <a:cubicBezTo>
                    <a:pt x="246" y="1"/>
                    <a:pt x="0" y="247"/>
                    <a:pt x="0" y="535"/>
                  </a:cubicBezTo>
                  <a:lnTo>
                    <a:pt x="0" y="8894"/>
                  </a:lnTo>
                  <a:cubicBezTo>
                    <a:pt x="0" y="10983"/>
                    <a:pt x="1558" y="12746"/>
                    <a:pt x="3606" y="12992"/>
                  </a:cubicBezTo>
                  <a:lnTo>
                    <a:pt x="11474" y="13894"/>
                  </a:lnTo>
                  <a:cubicBezTo>
                    <a:pt x="11599" y="13894"/>
                    <a:pt x="11720" y="13933"/>
                    <a:pt x="11845" y="13933"/>
                  </a:cubicBezTo>
                  <a:cubicBezTo>
                    <a:pt x="12539" y="13933"/>
                    <a:pt x="13238" y="13648"/>
                    <a:pt x="13811" y="13156"/>
                  </a:cubicBezTo>
                  <a:cubicBezTo>
                    <a:pt x="14424" y="12622"/>
                    <a:pt x="14795" y="11802"/>
                    <a:pt x="14795" y="10943"/>
                  </a:cubicBezTo>
                  <a:cubicBezTo>
                    <a:pt x="14795" y="9714"/>
                    <a:pt x="13975" y="8606"/>
                    <a:pt x="12785" y="8157"/>
                  </a:cubicBezTo>
                  <a:lnTo>
                    <a:pt x="7540" y="6190"/>
                  </a:lnTo>
                  <a:cubicBezTo>
                    <a:pt x="7458" y="6147"/>
                    <a:pt x="7376" y="6026"/>
                    <a:pt x="7376" y="5901"/>
                  </a:cubicBezTo>
                  <a:lnTo>
                    <a:pt x="7376" y="535"/>
                  </a:lnTo>
                  <a:cubicBezTo>
                    <a:pt x="7376" y="247"/>
                    <a:pt x="7130" y="1"/>
                    <a:pt x="68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64" name="Google Shape;1464;p50"/>
            <p:cNvSpPr/>
            <p:nvPr/>
          </p:nvSpPr>
          <p:spPr>
            <a:xfrm>
              <a:off x="3949175" y="3438575"/>
              <a:ext cx="359550" cy="347350"/>
            </a:xfrm>
            <a:custGeom>
              <a:avLst/>
              <a:gdLst/>
              <a:ahLst/>
              <a:cxnLst/>
              <a:rect l="l" t="t" r="r" b="b"/>
              <a:pathLst>
                <a:path w="14382" h="13894" extrusionOk="0">
                  <a:moveTo>
                    <a:pt x="1351" y="492"/>
                  </a:moveTo>
                  <a:lnTo>
                    <a:pt x="1351" y="1190"/>
                  </a:lnTo>
                  <a:cubicBezTo>
                    <a:pt x="1351" y="1436"/>
                    <a:pt x="1187" y="1639"/>
                    <a:pt x="941" y="1639"/>
                  </a:cubicBezTo>
                  <a:cubicBezTo>
                    <a:pt x="696" y="1639"/>
                    <a:pt x="492" y="1436"/>
                    <a:pt x="492" y="1190"/>
                  </a:cubicBezTo>
                  <a:lnTo>
                    <a:pt x="492" y="535"/>
                  </a:lnTo>
                  <a:cubicBezTo>
                    <a:pt x="492" y="492"/>
                    <a:pt x="492" y="492"/>
                    <a:pt x="532" y="492"/>
                  </a:cubicBezTo>
                  <a:close/>
                  <a:moveTo>
                    <a:pt x="532" y="0"/>
                  </a:moveTo>
                  <a:cubicBezTo>
                    <a:pt x="246" y="0"/>
                    <a:pt x="1" y="207"/>
                    <a:pt x="1" y="535"/>
                  </a:cubicBezTo>
                  <a:lnTo>
                    <a:pt x="1" y="8894"/>
                  </a:lnTo>
                  <a:cubicBezTo>
                    <a:pt x="1" y="10982"/>
                    <a:pt x="1558" y="12746"/>
                    <a:pt x="3607" y="12949"/>
                  </a:cubicBezTo>
                  <a:lnTo>
                    <a:pt x="11474" y="13893"/>
                  </a:lnTo>
                  <a:lnTo>
                    <a:pt x="11841" y="13893"/>
                  </a:lnTo>
                  <a:cubicBezTo>
                    <a:pt x="12825" y="13893"/>
                    <a:pt x="13726" y="13402"/>
                    <a:pt x="14300" y="12582"/>
                  </a:cubicBezTo>
                  <a:cubicBezTo>
                    <a:pt x="14382" y="12457"/>
                    <a:pt x="14343" y="12294"/>
                    <a:pt x="14218" y="12212"/>
                  </a:cubicBezTo>
                  <a:cubicBezTo>
                    <a:pt x="14175" y="12183"/>
                    <a:pt x="14127" y="12169"/>
                    <a:pt x="14080" y="12169"/>
                  </a:cubicBezTo>
                  <a:cubicBezTo>
                    <a:pt x="13992" y="12169"/>
                    <a:pt x="13904" y="12215"/>
                    <a:pt x="13851" y="12294"/>
                  </a:cubicBezTo>
                  <a:cubicBezTo>
                    <a:pt x="13441" y="12910"/>
                    <a:pt x="12825" y="13277"/>
                    <a:pt x="12087" y="13359"/>
                  </a:cubicBezTo>
                  <a:cubicBezTo>
                    <a:pt x="11720" y="12992"/>
                    <a:pt x="11474" y="12539"/>
                    <a:pt x="11310" y="12048"/>
                  </a:cubicBezTo>
                  <a:cubicBezTo>
                    <a:pt x="11275" y="11947"/>
                    <a:pt x="11186" y="11874"/>
                    <a:pt x="11086" y="11874"/>
                  </a:cubicBezTo>
                  <a:cubicBezTo>
                    <a:pt x="11065" y="11874"/>
                    <a:pt x="11043" y="11877"/>
                    <a:pt x="11022" y="11884"/>
                  </a:cubicBezTo>
                  <a:cubicBezTo>
                    <a:pt x="10858" y="11926"/>
                    <a:pt x="10776" y="12048"/>
                    <a:pt x="10819" y="12212"/>
                  </a:cubicBezTo>
                  <a:cubicBezTo>
                    <a:pt x="10940" y="12621"/>
                    <a:pt x="11146" y="12992"/>
                    <a:pt x="11392" y="13359"/>
                  </a:cubicBezTo>
                  <a:lnTo>
                    <a:pt x="5000" y="12621"/>
                  </a:lnTo>
                  <a:cubicBezTo>
                    <a:pt x="5121" y="12254"/>
                    <a:pt x="5164" y="11884"/>
                    <a:pt x="5164" y="11517"/>
                  </a:cubicBezTo>
                  <a:lnTo>
                    <a:pt x="5164" y="11228"/>
                  </a:lnTo>
                  <a:cubicBezTo>
                    <a:pt x="5164" y="11064"/>
                    <a:pt x="5039" y="10982"/>
                    <a:pt x="4875" y="10982"/>
                  </a:cubicBezTo>
                  <a:cubicBezTo>
                    <a:pt x="4754" y="10982"/>
                    <a:pt x="4629" y="11107"/>
                    <a:pt x="4629" y="11271"/>
                  </a:cubicBezTo>
                  <a:cubicBezTo>
                    <a:pt x="4672" y="11353"/>
                    <a:pt x="4672" y="11435"/>
                    <a:pt x="4672" y="11517"/>
                  </a:cubicBezTo>
                  <a:cubicBezTo>
                    <a:pt x="4672" y="11844"/>
                    <a:pt x="4590" y="12212"/>
                    <a:pt x="4508" y="12539"/>
                  </a:cubicBezTo>
                  <a:lnTo>
                    <a:pt x="3689" y="12457"/>
                  </a:lnTo>
                  <a:cubicBezTo>
                    <a:pt x="1886" y="12254"/>
                    <a:pt x="492" y="10736"/>
                    <a:pt x="492" y="8894"/>
                  </a:cubicBezTo>
                  <a:lnTo>
                    <a:pt x="492" y="7950"/>
                  </a:lnTo>
                  <a:cubicBezTo>
                    <a:pt x="696" y="7911"/>
                    <a:pt x="859" y="7911"/>
                    <a:pt x="1066" y="7911"/>
                  </a:cubicBezTo>
                  <a:cubicBezTo>
                    <a:pt x="1394" y="7911"/>
                    <a:pt x="1679" y="7950"/>
                    <a:pt x="1967" y="8032"/>
                  </a:cubicBezTo>
                  <a:lnTo>
                    <a:pt x="2049" y="8032"/>
                  </a:lnTo>
                  <a:cubicBezTo>
                    <a:pt x="2171" y="8032"/>
                    <a:pt x="2253" y="7950"/>
                    <a:pt x="2295" y="7829"/>
                  </a:cubicBezTo>
                  <a:cubicBezTo>
                    <a:pt x="2335" y="7704"/>
                    <a:pt x="2253" y="7583"/>
                    <a:pt x="2131" y="7540"/>
                  </a:cubicBezTo>
                  <a:cubicBezTo>
                    <a:pt x="1761" y="7458"/>
                    <a:pt x="1433" y="7419"/>
                    <a:pt x="1066" y="7419"/>
                  </a:cubicBezTo>
                  <a:lnTo>
                    <a:pt x="492" y="7419"/>
                  </a:lnTo>
                  <a:lnTo>
                    <a:pt x="492" y="2049"/>
                  </a:lnTo>
                  <a:cubicBezTo>
                    <a:pt x="614" y="2092"/>
                    <a:pt x="777" y="2131"/>
                    <a:pt x="941" y="2131"/>
                  </a:cubicBezTo>
                  <a:cubicBezTo>
                    <a:pt x="1187" y="2131"/>
                    <a:pt x="1433" y="2049"/>
                    <a:pt x="1640" y="1846"/>
                  </a:cubicBezTo>
                  <a:cubicBezTo>
                    <a:pt x="1640" y="1885"/>
                    <a:pt x="1679" y="1928"/>
                    <a:pt x="1722" y="1967"/>
                  </a:cubicBezTo>
                  <a:cubicBezTo>
                    <a:pt x="1804" y="2010"/>
                    <a:pt x="1843" y="2010"/>
                    <a:pt x="1886" y="2010"/>
                  </a:cubicBezTo>
                  <a:cubicBezTo>
                    <a:pt x="1967" y="2010"/>
                    <a:pt x="2049" y="1967"/>
                    <a:pt x="2089" y="1928"/>
                  </a:cubicBezTo>
                  <a:cubicBezTo>
                    <a:pt x="2171" y="1803"/>
                    <a:pt x="2171" y="1639"/>
                    <a:pt x="2049" y="1558"/>
                  </a:cubicBezTo>
                  <a:cubicBezTo>
                    <a:pt x="1925" y="1476"/>
                    <a:pt x="1886" y="1354"/>
                    <a:pt x="1886" y="1190"/>
                  </a:cubicBezTo>
                  <a:lnTo>
                    <a:pt x="1886" y="492"/>
                  </a:lnTo>
                  <a:cubicBezTo>
                    <a:pt x="2049" y="492"/>
                    <a:pt x="2131" y="371"/>
                    <a:pt x="2131" y="246"/>
                  </a:cubicBezTo>
                  <a:cubicBezTo>
                    <a:pt x="2131" y="82"/>
                    <a:pt x="2049" y="0"/>
                    <a:pt x="1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465" name="Google Shape;1465;p50"/>
          <p:cNvSpPr/>
          <p:nvPr/>
        </p:nvSpPr>
        <p:spPr>
          <a:xfrm>
            <a:off x="3176411" y="3308746"/>
            <a:ext cx="402465" cy="430626"/>
          </a:xfrm>
          <a:custGeom>
            <a:avLst/>
            <a:gdLst/>
            <a:ahLst/>
            <a:cxnLst/>
            <a:rect l="l" t="t" r="r" b="b"/>
            <a:pathLst>
              <a:path w="16392" h="17539" extrusionOk="0">
                <a:moveTo>
                  <a:pt x="10245" y="780"/>
                </a:moveTo>
                <a:cubicBezTo>
                  <a:pt x="10038" y="1764"/>
                  <a:pt x="9219" y="2459"/>
                  <a:pt x="8196" y="2459"/>
                </a:cubicBezTo>
                <a:cubicBezTo>
                  <a:pt x="7170" y="2459"/>
                  <a:pt x="6350" y="1764"/>
                  <a:pt x="6147" y="780"/>
                </a:cubicBezTo>
                <a:close/>
                <a:moveTo>
                  <a:pt x="2377" y="1312"/>
                </a:moveTo>
                <a:lnTo>
                  <a:pt x="3072" y="2747"/>
                </a:lnTo>
                <a:cubicBezTo>
                  <a:pt x="3197" y="3033"/>
                  <a:pt x="3279" y="3321"/>
                  <a:pt x="3279" y="3606"/>
                </a:cubicBezTo>
                <a:lnTo>
                  <a:pt x="3279" y="3977"/>
                </a:lnTo>
                <a:lnTo>
                  <a:pt x="2171" y="5124"/>
                </a:lnTo>
                <a:lnTo>
                  <a:pt x="2131" y="5124"/>
                </a:lnTo>
                <a:lnTo>
                  <a:pt x="614" y="3770"/>
                </a:lnTo>
                <a:lnTo>
                  <a:pt x="574" y="3770"/>
                </a:lnTo>
                <a:lnTo>
                  <a:pt x="2335" y="1354"/>
                </a:lnTo>
                <a:cubicBezTo>
                  <a:pt x="2335" y="1354"/>
                  <a:pt x="2377" y="1354"/>
                  <a:pt x="2377" y="1312"/>
                </a:cubicBezTo>
                <a:close/>
                <a:moveTo>
                  <a:pt x="14015" y="1312"/>
                </a:moveTo>
                <a:cubicBezTo>
                  <a:pt x="14015" y="1354"/>
                  <a:pt x="14054" y="1354"/>
                  <a:pt x="14054" y="1354"/>
                </a:cubicBezTo>
                <a:lnTo>
                  <a:pt x="15818" y="3770"/>
                </a:lnTo>
                <a:lnTo>
                  <a:pt x="15775" y="3770"/>
                </a:lnTo>
                <a:lnTo>
                  <a:pt x="14261" y="5124"/>
                </a:lnTo>
                <a:lnTo>
                  <a:pt x="14218" y="5124"/>
                </a:lnTo>
                <a:lnTo>
                  <a:pt x="13113" y="3977"/>
                </a:lnTo>
                <a:lnTo>
                  <a:pt x="13113" y="3606"/>
                </a:lnTo>
                <a:cubicBezTo>
                  <a:pt x="13113" y="3321"/>
                  <a:pt x="13195" y="3033"/>
                  <a:pt x="13317" y="2747"/>
                </a:cubicBezTo>
                <a:lnTo>
                  <a:pt x="14015" y="1312"/>
                </a:lnTo>
                <a:close/>
                <a:moveTo>
                  <a:pt x="5492" y="492"/>
                </a:moveTo>
                <a:lnTo>
                  <a:pt x="5492" y="535"/>
                </a:lnTo>
                <a:lnTo>
                  <a:pt x="6147" y="5206"/>
                </a:lnTo>
                <a:lnTo>
                  <a:pt x="5983" y="5206"/>
                </a:lnTo>
                <a:cubicBezTo>
                  <a:pt x="5859" y="5206"/>
                  <a:pt x="5695" y="5245"/>
                  <a:pt x="5573" y="5288"/>
                </a:cubicBezTo>
                <a:lnTo>
                  <a:pt x="4918" y="535"/>
                </a:lnTo>
                <a:cubicBezTo>
                  <a:pt x="4918" y="492"/>
                  <a:pt x="4957" y="492"/>
                  <a:pt x="4957" y="492"/>
                </a:cubicBezTo>
                <a:close/>
                <a:moveTo>
                  <a:pt x="4465" y="862"/>
                </a:moveTo>
                <a:lnTo>
                  <a:pt x="4918" y="4180"/>
                </a:lnTo>
                <a:cubicBezTo>
                  <a:pt x="4754" y="4223"/>
                  <a:pt x="4629" y="4344"/>
                  <a:pt x="4508" y="4508"/>
                </a:cubicBezTo>
                <a:lnTo>
                  <a:pt x="3770" y="5737"/>
                </a:lnTo>
                <a:lnTo>
                  <a:pt x="3770" y="3606"/>
                </a:lnTo>
                <a:cubicBezTo>
                  <a:pt x="3770" y="3239"/>
                  <a:pt x="3689" y="2869"/>
                  <a:pt x="3525" y="2541"/>
                </a:cubicBezTo>
                <a:lnTo>
                  <a:pt x="2787" y="1026"/>
                </a:lnTo>
                <a:cubicBezTo>
                  <a:pt x="2826" y="1026"/>
                  <a:pt x="2908" y="1026"/>
                  <a:pt x="2951" y="984"/>
                </a:cubicBezTo>
                <a:lnTo>
                  <a:pt x="4465" y="862"/>
                </a:lnTo>
                <a:close/>
                <a:moveTo>
                  <a:pt x="11432" y="492"/>
                </a:moveTo>
                <a:cubicBezTo>
                  <a:pt x="11432" y="492"/>
                  <a:pt x="11474" y="492"/>
                  <a:pt x="11474" y="535"/>
                </a:cubicBezTo>
                <a:lnTo>
                  <a:pt x="11392" y="1026"/>
                </a:lnTo>
                <a:cubicBezTo>
                  <a:pt x="11392" y="1190"/>
                  <a:pt x="11474" y="1312"/>
                  <a:pt x="11638" y="1312"/>
                </a:cubicBezTo>
                <a:cubicBezTo>
                  <a:pt x="11655" y="1317"/>
                  <a:pt x="11671" y="1320"/>
                  <a:pt x="11688" y="1320"/>
                </a:cubicBezTo>
                <a:cubicBezTo>
                  <a:pt x="11792" y="1320"/>
                  <a:pt x="11889" y="1213"/>
                  <a:pt x="11923" y="1108"/>
                </a:cubicBezTo>
                <a:lnTo>
                  <a:pt x="11923" y="862"/>
                </a:lnTo>
                <a:lnTo>
                  <a:pt x="13441" y="984"/>
                </a:lnTo>
                <a:cubicBezTo>
                  <a:pt x="13480" y="1026"/>
                  <a:pt x="13562" y="1026"/>
                  <a:pt x="13605" y="1026"/>
                </a:cubicBezTo>
                <a:lnTo>
                  <a:pt x="12867" y="2541"/>
                </a:lnTo>
                <a:cubicBezTo>
                  <a:pt x="12704" y="2869"/>
                  <a:pt x="12622" y="3239"/>
                  <a:pt x="12622" y="3606"/>
                </a:cubicBezTo>
                <a:lnTo>
                  <a:pt x="12622" y="5737"/>
                </a:lnTo>
                <a:lnTo>
                  <a:pt x="11884" y="4508"/>
                </a:lnTo>
                <a:cubicBezTo>
                  <a:pt x="11759" y="4344"/>
                  <a:pt x="11638" y="4223"/>
                  <a:pt x="11474" y="4180"/>
                </a:cubicBezTo>
                <a:lnTo>
                  <a:pt x="11759" y="2213"/>
                </a:lnTo>
                <a:cubicBezTo>
                  <a:pt x="11759" y="2049"/>
                  <a:pt x="11677" y="1928"/>
                  <a:pt x="11556" y="1928"/>
                </a:cubicBezTo>
                <a:cubicBezTo>
                  <a:pt x="11534" y="1922"/>
                  <a:pt x="11512" y="1919"/>
                  <a:pt x="11491" y="1919"/>
                </a:cubicBezTo>
                <a:cubicBezTo>
                  <a:pt x="11360" y="1919"/>
                  <a:pt x="11262" y="2026"/>
                  <a:pt x="11228" y="2131"/>
                </a:cubicBezTo>
                <a:lnTo>
                  <a:pt x="10819" y="5288"/>
                </a:lnTo>
                <a:cubicBezTo>
                  <a:pt x="10694" y="5245"/>
                  <a:pt x="10530" y="5206"/>
                  <a:pt x="10409" y="5206"/>
                </a:cubicBezTo>
                <a:lnTo>
                  <a:pt x="10245" y="5206"/>
                </a:lnTo>
                <a:lnTo>
                  <a:pt x="10901" y="535"/>
                </a:lnTo>
                <a:lnTo>
                  <a:pt x="10901" y="492"/>
                </a:lnTo>
                <a:close/>
                <a:moveTo>
                  <a:pt x="5983" y="5737"/>
                </a:moveTo>
                <a:cubicBezTo>
                  <a:pt x="6311" y="5737"/>
                  <a:pt x="6557" y="5983"/>
                  <a:pt x="6557" y="6271"/>
                </a:cubicBezTo>
                <a:cubicBezTo>
                  <a:pt x="6557" y="6599"/>
                  <a:pt x="6311" y="6845"/>
                  <a:pt x="5983" y="6845"/>
                </a:cubicBezTo>
                <a:cubicBezTo>
                  <a:pt x="5695" y="6845"/>
                  <a:pt x="5449" y="6599"/>
                  <a:pt x="5449" y="6271"/>
                </a:cubicBezTo>
                <a:cubicBezTo>
                  <a:pt x="5449" y="5983"/>
                  <a:pt x="5695" y="5737"/>
                  <a:pt x="5983" y="5737"/>
                </a:cubicBezTo>
                <a:close/>
                <a:moveTo>
                  <a:pt x="10409" y="5737"/>
                </a:moveTo>
                <a:cubicBezTo>
                  <a:pt x="10694" y="5737"/>
                  <a:pt x="10940" y="5983"/>
                  <a:pt x="10940" y="6271"/>
                </a:cubicBezTo>
                <a:cubicBezTo>
                  <a:pt x="10940" y="6599"/>
                  <a:pt x="10694" y="6845"/>
                  <a:pt x="10409" y="6845"/>
                </a:cubicBezTo>
                <a:cubicBezTo>
                  <a:pt x="10081" y="6845"/>
                  <a:pt x="9835" y="6599"/>
                  <a:pt x="9835" y="6271"/>
                </a:cubicBezTo>
                <a:cubicBezTo>
                  <a:pt x="9835" y="5983"/>
                  <a:pt x="10081" y="5737"/>
                  <a:pt x="10409" y="5737"/>
                </a:cubicBezTo>
                <a:close/>
                <a:moveTo>
                  <a:pt x="6229" y="2092"/>
                </a:moveTo>
                <a:cubicBezTo>
                  <a:pt x="6721" y="2623"/>
                  <a:pt x="7416" y="2993"/>
                  <a:pt x="8196" y="2993"/>
                </a:cubicBezTo>
                <a:cubicBezTo>
                  <a:pt x="8973" y="2993"/>
                  <a:pt x="9671" y="2623"/>
                  <a:pt x="10163" y="2092"/>
                </a:cubicBezTo>
                <a:lnTo>
                  <a:pt x="10163" y="2092"/>
                </a:lnTo>
                <a:lnTo>
                  <a:pt x="9874" y="4098"/>
                </a:lnTo>
                <a:lnTo>
                  <a:pt x="7908" y="4098"/>
                </a:lnTo>
                <a:cubicBezTo>
                  <a:pt x="7786" y="4098"/>
                  <a:pt x="7662" y="4223"/>
                  <a:pt x="7662" y="4386"/>
                </a:cubicBezTo>
                <a:cubicBezTo>
                  <a:pt x="7662" y="4508"/>
                  <a:pt x="7786" y="4632"/>
                  <a:pt x="7908" y="4632"/>
                </a:cubicBezTo>
                <a:lnTo>
                  <a:pt x="9793" y="4632"/>
                </a:lnTo>
                <a:lnTo>
                  <a:pt x="9711" y="5452"/>
                </a:lnTo>
                <a:cubicBezTo>
                  <a:pt x="9465" y="5655"/>
                  <a:pt x="9301" y="5944"/>
                  <a:pt x="9301" y="6271"/>
                </a:cubicBezTo>
                <a:cubicBezTo>
                  <a:pt x="9301" y="6884"/>
                  <a:pt x="9793" y="7376"/>
                  <a:pt x="10409" y="7376"/>
                </a:cubicBezTo>
                <a:cubicBezTo>
                  <a:pt x="10983" y="7376"/>
                  <a:pt x="11474" y="6884"/>
                  <a:pt x="11474" y="6271"/>
                </a:cubicBezTo>
                <a:cubicBezTo>
                  <a:pt x="11474" y="6065"/>
                  <a:pt x="11392" y="5862"/>
                  <a:pt x="11268" y="5698"/>
                </a:cubicBezTo>
                <a:lnTo>
                  <a:pt x="11392" y="4754"/>
                </a:lnTo>
                <a:lnTo>
                  <a:pt x="11432" y="4754"/>
                </a:lnTo>
                <a:lnTo>
                  <a:pt x="12622" y="6721"/>
                </a:lnTo>
                <a:cubicBezTo>
                  <a:pt x="12786" y="7009"/>
                  <a:pt x="12867" y="7376"/>
                  <a:pt x="12867" y="7704"/>
                </a:cubicBezTo>
                <a:lnTo>
                  <a:pt x="12867" y="13932"/>
                </a:lnTo>
                <a:lnTo>
                  <a:pt x="10448" y="14424"/>
                </a:lnTo>
                <a:lnTo>
                  <a:pt x="9507" y="11884"/>
                </a:lnTo>
                <a:cubicBezTo>
                  <a:pt x="9343" y="11353"/>
                  <a:pt x="8809" y="10982"/>
                  <a:pt x="8235" y="10982"/>
                </a:cubicBezTo>
                <a:lnTo>
                  <a:pt x="8153" y="10982"/>
                </a:lnTo>
                <a:cubicBezTo>
                  <a:pt x="7580" y="10982"/>
                  <a:pt x="7049" y="11353"/>
                  <a:pt x="6885" y="11884"/>
                </a:cubicBezTo>
                <a:lnTo>
                  <a:pt x="5941" y="14424"/>
                </a:lnTo>
                <a:lnTo>
                  <a:pt x="3525" y="13932"/>
                </a:lnTo>
                <a:lnTo>
                  <a:pt x="3525" y="7704"/>
                </a:lnTo>
                <a:cubicBezTo>
                  <a:pt x="3525" y="7376"/>
                  <a:pt x="3607" y="7009"/>
                  <a:pt x="3770" y="6721"/>
                </a:cubicBezTo>
                <a:lnTo>
                  <a:pt x="4957" y="4754"/>
                </a:lnTo>
                <a:lnTo>
                  <a:pt x="5000" y="4754"/>
                </a:lnTo>
                <a:lnTo>
                  <a:pt x="5121" y="5698"/>
                </a:lnTo>
                <a:cubicBezTo>
                  <a:pt x="5000" y="5862"/>
                  <a:pt x="4918" y="6065"/>
                  <a:pt x="4918" y="6271"/>
                </a:cubicBezTo>
                <a:cubicBezTo>
                  <a:pt x="4918" y="6884"/>
                  <a:pt x="5410" y="7376"/>
                  <a:pt x="5983" y="7376"/>
                </a:cubicBezTo>
                <a:cubicBezTo>
                  <a:pt x="6596" y="7376"/>
                  <a:pt x="7088" y="6884"/>
                  <a:pt x="7088" y="6271"/>
                </a:cubicBezTo>
                <a:cubicBezTo>
                  <a:pt x="7088" y="5944"/>
                  <a:pt x="6924" y="5655"/>
                  <a:pt x="6678" y="5452"/>
                </a:cubicBezTo>
                <a:lnTo>
                  <a:pt x="6596" y="4632"/>
                </a:lnTo>
                <a:lnTo>
                  <a:pt x="6842" y="4632"/>
                </a:lnTo>
                <a:cubicBezTo>
                  <a:pt x="6967" y="4632"/>
                  <a:pt x="7088" y="4508"/>
                  <a:pt x="7088" y="4386"/>
                </a:cubicBezTo>
                <a:cubicBezTo>
                  <a:pt x="7088" y="4223"/>
                  <a:pt x="6967" y="4098"/>
                  <a:pt x="6842" y="4098"/>
                </a:cubicBezTo>
                <a:lnTo>
                  <a:pt x="6514" y="4098"/>
                </a:lnTo>
                <a:lnTo>
                  <a:pt x="6229" y="2092"/>
                </a:lnTo>
                <a:close/>
                <a:moveTo>
                  <a:pt x="3525" y="14424"/>
                </a:moveTo>
                <a:lnTo>
                  <a:pt x="5777" y="14877"/>
                </a:lnTo>
                <a:lnTo>
                  <a:pt x="5203" y="16434"/>
                </a:lnTo>
                <a:cubicBezTo>
                  <a:pt x="5082" y="16801"/>
                  <a:pt x="4754" y="17007"/>
                  <a:pt x="4384" y="17007"/>
                </a:cubicBezTo>
                <a:cubicBezTo>
                  <a:pt x="3892" y="17007"/>
                  <a:pt x="3525" y="16637"/>
                  <a:pt x="3525" y="16145"/>
                </a:cubicBezTo>
                <a:lnTo>
                  <a:pt x="3525" y="14424"/>
                </a:lnTo>
                <a:close/>
                <a:moveTo>
                  <a:pt x="12867" y="14424"/>
                </a:moveTo>
                <a:lnTo>
                  <a:pt x="12867" y="16145"/>
                </a:lnTo>
                <a:cubicBezTo>
                  <a:pt x="12867" y="16637"/>
                  <a:pt x="12497" y="17007"/>
                  <a:pt x="12005" y="17007"/>
                </a:cubicBezTo>
                <a:cubicBezTo>
                  <a:pt x="11638" y="17007"/>
                  <a:pt x="11310" y="16801"/>
                  <a:pt x="11186" y="16434"/>
                </a:cubicBezTo>
                <a:lnTo>
                  <a:pt x="10612" y="14877"/>
                </a:lnTo>
                <a:lnTo>
                  <a:pt x="12867" y="14424"/>
                </a:lnTo>
                <a:close/>
                <a:moveTo>
                  <a:pt x="4957" y="0"/>
                </a:moveTo>
                <a:cubicBezTo>
                  <a:pt x="4793" y="0"/>
                  <a:pt x="4629" y="43"/>
                  <a:pt x="4547" y="164"/>
                </a:cubicBezTo>
                <a:cubicBezTo>
                  <a:pt x="4508" y="207"/>
                  <a:pt x="4465" y="289"/>
                  <a:pt x="4465" y="328"/>
                </a:cubicBezTo>
                <a:lnTo>
                  <a:pt x="2908" y="492"/>
                </a:lnTo>
                <a:cubicBezTo>
                  <a:pt x="2499" y="535"/>
                  <a:pt x="2171" y="738"/>
                  <a:pt x="1925" y="1026"/>
                </a:cubicBezTo>
                <a:lnTo>
                  <a:pt x="164" y="3442"/>
                </a:lnTo>
                <a:cubicBezTo>
                  <a:pt x="1" y="3688"/>
                  <a:pt x="40" y="4016"/>
                  <a:pt x="246" y="4180"/>
                </a:cubicBezTo>
                <a:lnTo>
                  <a:pt x="1804" y="5491"/>
                </a:lnTo>
                <a:cubicBezTo>
                  <a:pt x="1886" y="5573"/>
                  <a:pt x="2007" y="5616"/>
                  <a:pt x="2131" y="5616"/>
                </a:cubicBezTo>
                <a:cubicBezTo>
                  <a:pt x="2295" y="5616"/>
                  <a:pt x="2417" y="5573"/>
                  <a:pt x="2499" y="5452"/>
                </a:cubicBezTo>
                <a:lnTo>
                  <a:pt x="3279" y="4714"/>
                </a:lnTo>
                <a:lnTo>
                  <a:pt x="3279" y="6599"/>
                </a:lnTo>
                <a:cubicBezTo>
                  <a:pt x="3072" y="6927"/>
                  <a:pt x="2990" y="7337"/>
                  <a:pt x="2990" y="7704"/>
                </a:cubicBezTo>
                <a:lnTo>
                  <a:pt x="2990" y="14139"/>
                </a:lnTo>
                <a:lnTo>
                  <a:pt x="2990" y="16145"/>
                </a:lnTo>
                <a:cubicBezTo>
                  <a:pt x="2990" y="16925"/>
                  <a:pt x="3607" y="17538"/>
                  <a:pt x="4384" y="17538"/>
                </a:cubicBezTo>
                <a:cubicBezTo>
                  <a:pt x="4957" y="17538"/>
                  <a:pt x="5492" y="17171"/>
                  <a:pt x="5695" y="16598"/>
                </a:cubicBezTo>
                <a:lnTo>
                  <a:pt x="7334" y="12048"/>
                </a:lnTo>
                <a:cubicBezTo>
                  <a:pt x="7458" y="11720"/>
                  <a:pt x="7786" y="11474"/>
                  <a:pt x="8153" y="11474"/>
                </a:cubicBezTo>
                <a:lnTo>
                  <a:pt x="8235" y="11474"/>
                </a:lnTo>
                <a:cubicBezTo>
                  <a:pt x="8606" y="11474"/>
                  <a:pt x="8934" y="11720"/>
                  <a:pt x="9055" y="12048"/>
                </a:cubicBezTo>
                <a:lnTo>
                  <a:pt x="10694" y="16598"/>
                </a:lnTo>
                <a:cubicBezTo>
                  <a:pt x="10901" y="17171"/>
                  <a:pt x="11432" y="17538"/>
                  <a:pt x="12005" y="17538"/>
                </a:cubicBezTo>
                <a:cubicBezTo>
                  <a:pt x="12786" y="17538"/>
                  <a:pt x="13399" y="16925"/>
                  <a:pt x="13399" y="16145"/>
                </a:cubicBezTo>
                <a:lnTo>
                  <a:pt x="13399" y="14139"/>
                </a:lnTo>
                <a:lnTo>
                  <a:pt x="13399" y="7704"/>
                </a:lnTo>
                <a:cubicBezTo>
                  <a:pt x="13399" y="7337"/>
                  <a:pt x="13317" y="6927"/>
                  <a:pt x="13113" y="6599"/>
                </a:cubicBezTo>
                <a:lnTo>
                  <a:pt x="13113" y="4714"/>
                </a:lnTo>
                <a:lnTo>
                  <a:pt x="13890" y="5452"/>
                </a:lnTo>
                <a:cubicBezTo>
                  <a:pt x="13972" y="5573"/>
                  <a:pt x="14097" y="5616"/>
                  <a:pt x="14261" y="5616"/>
                </a:cubicBezTo>
                <a:cubicBezTo>
                  <a:pt x="14382" y="5616"/>
                  <a:pt x="14507" y="5573"/>
                  <a:pt x="14589" y="5491"/>
                </a:cubicBezTo>
                <a:lnTo>
                  <a:pt x="16146" y="4180"/>
                </a:lnTo>
                <a:cubicBezTo>
                  <a:pt x="16349" y="4016"/>
                  <a:pt x="16392" y="3688"/>
                  <a:pt x="16228" y="3442"/>
                </a:cubicBezTo>
                <a:lnTo>
                  <a:pt x="14464" y="1026"/>
                </a:lnTo>
                <a:cubicBezTo>
                  <a:pt x="14218" y="738"/>
                  <a:pt x="13890" y="535"/>
                  <a:pt x="13523" y="492"/>
                </a:cubicBezTo>
                <a:lnTo>
                  <a:pt x="11923" y="328"/>
                </a:lnTo>
                <a:cubicBezTo>
                  <a:pt x="11923" y="289"/>
                  <a:pt x="11884" y="207"/>
                  <a:pt x="11841" y="164"/>
                </a:cubicBezTo>
                <a:cubicBezTo>
                  <a:pt x="11759" y="43"/>
                  <a:pt x="11596" y="0"/>
                  <a:pt x="11432" y="0"/>
                </a:cubicBezTo>
                <a:lnTo>
                  <a:pt x="10901" y="0"/>
                </a:lnTo>
                <a:cubicBezTo>
                  <a:pt x="10694" y="0"/>
                  <a:pt x="10530" y="125"/>
                  <a:pt x="10448" y="289"/>
                </a:cubicBezTo>
                <a:lnTo>
                  <a:pt x="5941" y="289"/>
                </a:lnTo>
                <a:cubicBezTo>
                  <a:pt x="5859" y="125"/>
                  <a:pt x="5695" y="0"/>
                  <a:pt x="54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66" name="Google Shape;1466;p50"/>
          <p:cNvSpPr/>
          <p:nvPr/>
        </p:nvSpPr>
        <p:spPr>
          <a:xfrm>
            <a:off x="2426809" y="3309741"/>
            <a:ext cx="431682" cy="428638"/>
          </a:xfrm>
          <a:custGeom>
            <a:avLst/>
            <a:gdLst/>
            <a:ahLst/>
            <a:cxnLst/>
            <a:rect l="l" t="t" r="r" b="b"/>
            <a:pathLst>
              <a:path w="17582" h="17458" extrusionOk="0">
                <a:moveTo>
                  <a:pt x="10943" y="493"/>
                </a:moveTo>
                <a:cubicBezTo>
                  <a:pt x="10901" y="1024"/>
                  <a:pt x="10655" y="1476"/>
                  <a:pt x="10288" y="1843"/>
                </a:cubicBezTo>
                <a:cubicBezTo>
                  <a:pt x="9917" y="2214"/>
                  <a:pt x="9344" y="2459"/>
                  <a:pt x="8770" y="2459"/>
                </a:cubicBezTo>
                <a:cubicBezTo>
                  <a:pt x="8239" y="2459"/>
                  <a:pt x="7665" y="2214"/>
                  <a:pt x="7255" y="1843"/>
                </a:cubicBezTo>
                <a:cubicBezTo>
                  <a:pt x="6885" y="1476"/>
                  <a:pt x="6682" y="1024"/>
                  <a:pt x="6639" y="493"/>
                </a:cubicBezTo>
                <a:close/>
                <a:moveTo>
                  <a:pt x="2912" y="1394"/>
                </a:moveTo>
                <a:lnTo>
                  <a:pt x="3361" y="2296"/>
                </a:lnTo>
                <a:cubicBezTo>
                  <a:pt x="3525" y="2623"/>
                  <a:pt x="3607" y="2951"/>
                  <a:pt x="3607" y="3279"/>
                </a:cubicBezTo>
                <a:lnTo>
                  <a:pt x="3607" y="3689"/>
                </a:lnTo>
                <a:lnTo>
                  <a:pt x="2459" y="4836"/>
                </a:lnTo>
                <a:lnTo>
                  <a:pt x="1273" y="3853"/>
                </a:lnTo>
                <a:lnTo>
                  <a:pt x="2912" y="1394"/>
                </a:lnTo>
                <a:close/>
                <a:moveTo>
                  <a:pt x="14671" y="1394"/>
                </a:moveTo>
                <a:lnTo>
                  <a:pt x="16310" y="3853"/>
                </a:lnTo>
                <a:lnTo>
                  <a:pt x="15123" y="4836"/>
                </a:lnTo>
                <a:lnTo>
                  <a:pt x="13976" y="3689"/>
                </a:lnTo>
                <a:lnTo>
                  <a:pt x="13976" y="3279"/>
                </a:lnTo>
                <a:cubicBezTo>
                  <a:pt x="13976" y="2951"/>
                  <a:pt x="14058" y="2623"/>
                  <a:pt x="14221" y="2296"/>
                </a:cubicBezTo>
                <a:lnTo>
                  <a:pt x="14671" y="1394"/>
                </a:lnTo>
                <a:close/>
                <a:moveTo>
                  <a:pt x="984" y="4302"/>
                </a:moveTo>
                <a:lnTo>
                  <a:pt x="2092" y="5203"/>
                </a:lnTo>
                <a:lnTo>
                  <a:pt x="1640" y="5656"/>
                </a:lnTo>
                <a:lnTo>
                  <a:pt x="617" y="4793"/>
                </a:lnTo>
                <a:lnTo>
                  <a:pt x="984" y="4302"/>
                </a:lnTo>
                <a:close/>
                <a:moveTo>
                  <a:pt x="16598" y="4302"/>
                </a:moveTo>
                <a:lnTo>
                  <a:pt x="16965" y="4793"/>
                </a:lnTo>
                <a:lnTo>
                  <a:pt x="15943" y="5656"/>
                </a:lnTo>
                <a:lnTo>
                  <a:pt x="15490" y="5203"/>
                </a:lnTo>
                <a:lnTo>
                  <a:pt x="16598" y="4302"/>
                </a:lnTo>
                <a:close/>
                <a:moveTo>
                  <a:pt x="11474" y="532"/>
                </a:moveTo>
                <a:cubicBezTo>
                  <a:pt x="11681" y="532"/>
                  <a:pt x="11884" y="532"/>
                  <a:pt x="12091" y="574"/>
                </a:cubicBezTo>
                <a:cubicBezTo>
                  <a:pt x="12048" y="1024"/>
                  <a:pt x="11884" y="1476"/>
                  <a:pt x="11681" y="1886"/>
                </a:cubicBezTo>
                <a:cubicBezTo>
                  <a:pt x="11599" y="2007"/>
                  <a:pt x="11638" y="2171"/>
                  <a:pt x="11763" y="2214"/>
                </a:cubicBezTo>
                <a:cubicBezTo>
                  <a:pt x="11802" y="2253"/>
                  <a:pt x="11845" y="2253"/>
                  <a:pt x="11884" y="2253"/>
                </a:cubicBezTo>
                <a:cubicBezTo>
                  <a:pt x="11966" y="2253"/>
                  <a:pt x="12048" y="2214"/>
                  <a:pt x="12091" y="2132"/>
                </a:cubicBezTo>
                <a:cubicBezTo>
                  <a:pt x="12376" y="1679"/>
                  <a:pt x="12540" y="1188"/>
                  <a:pt x="12582" y="656"/>
                </a:cubicBezTo>
                <a:lnTo>
                  <a:pt x="12664" y="656"/>
                </a:lnTo>
                <a:lnTo>
                  <a:pt x="13933" y="942"/>
                </a:lnTo>
                <a:cubicBezTo>
                  <a:pt x="14058" y="942"/>
                  <a:pt x="14179" y="984"/>
                  <a:pt x="14261" y="1066"/>
                </a:cubicBezTo>
                <a:lnTo>
                  <a:pt x="13730" y="2089"/>
                </a:lnTo>
                <a:cubicBezTo>
                  <a:pt x="13566" y="2459"/>
                  <a:pt x="13441" y="2869"/>
                  <a:pt x="13441" y="3279"/>
                </a:cubicBezTo>
                <a:lnTo>
                  <a:pt x="13441" y="7662"/>
                </a:lnTo>
                <a:cubicBezTo>
                  <a:pt x="13113" y="7744"/>
                  <a:pt x="12910" y="7950"/>
                  <a:pt x="12704" y="8154"/>
                </a:cubicBezTo>
                <a:cubicBezTo>
                  <a:pt x="12500" y="8318"/>
                  <a:pt x="12376" y="8481"/>
                  <a:pt x="12091" y="8481"/>
                </a:cubicBezTo>
                <a:cubicBezTo>
                  <a:pt x="11763" y="8481"/>
                  <a:pt x="11638" y="8318"/>
                  <a:pt x="11435" y="8154"/>
                </a:cubicBezTo>
                <a:cubicBezTo>
                  <a:pt x="11228" y="7908"/>
                  <a:pt x="10943" y="7662"/>
                  <a:pt x="10409" y="7662"/>
                </a:cubicBezTo>
                <a:cubicBezTo>
                  <a:pt x="9917" y="7662"/>
                  <a:pt x="9632" y="7908"/>
                  <a:pt x="9425" y="8154"/>
                </a:cubicBezTo>
                <a:cubicBezTo>
                  <a:pt x="9222" y="8318"/>
                  <a:pt x="9098" y="8481"/>
                  <a:pt x="8770" y="8481"/>
                </a:cubicBezTo>
                <a:cubicBezTo>
                  <a:pt x="8485" y="8481"/>
                  <a:pt x="8360" y="8318"/>
                  <a:pt x="8157" y="8154"/>
                </a:cubicBezTo>
                <a:cubicBezTo>
                  <a:pt x="7911" y="7908"/>
                  <a:pt x="7665" y="7662"/>
                  <a:pt x="7131" y="7662"/>
                </a:cubicBezTo>
                <a:cubicBezTo>
                  <a:pt x="6885" y="7662"/>
                  <a:pt x="6682" y="7705"/>
                  <a:pt x="6475" y="7868"/>
                </a:cubicBezTo>
                <a:cubicBezTo>
                  <a:pt x="6354" y="7950"/>
                  <a:pt x="6311" y="8114"/>
                  <a:pt x="6393" y="8196"/>
                </a:cubicBezTo>
                <a:cubicBezTo>
                  <a:pt x="6446" y="8275"/>
                  <a:pt x="6534" y="8320"/>
                  <a:pt x="6623" y="8320"/>
                </a:cubicBezTo>
                <a:cubicBezTo>
                  <a:pt x="6671" y="8320"/>
                  <a:pt x="6720" y="8307"/>
                  <a:pt x="6764" y="8278"/>
                </a:cubicBezTo>
                <a:cubicBezTo>
                  <a:pt x="6885" y="8196"/>
                  <a:pt x="7009" y="8154"/>
                  <a:pt x="7131" y="8154"/>
                </a:cubicBezTo>
                <a:cubicBezTo>
                  <a:pt x="7459" y="8154"/>
                  <a:pt x="7583" y="8318"/>
                  <a:pt x="7786" y="8481"/>
                </a:cubicBezTo>
                <a:cubicBezTo>
                  <a:pt x="7993" y="8727"/>
                  <a:pt x="8278" y="8973"/>
                  <a:pt x="8770" y="8973"/>
                </a:cubicBezTo>
                <a:cubicBezTo>
                  <a:pt x="9304" y="8973"/>
                  <a:pt x="9589" y="8727"/>
                  <a:pt x="9796" y="8481"/>
                </a:cubicBezTo>
                <a:cubicBezTo>
                  <a:pt x="9999" y="8318"/>
                  <a:pt x="10124" y="8154"/>
                  <a:pt x="10409" y="8154"/>
                </a:cubicBezTo>
                <a:cubicBezTo>
                  <a:pt x="10737" y="8154"/>
                  <a:pt x="10861" y="8318"/>
                  <a:pt x="11065" y="8481"/>
                </a:cubicBezTo>
                <a:cubicBezTo>
                  <a:pt x="11271" y="8727"/>
                  <a:pt x="11556" y="8973"/>
                  <a:pt x="12091" y="8973"/>
                </a:cubicBezTo>
                <a:cubicBezTo>
                  <a:pt x="12582" y="8973"/>
                  <a:pt x="12868" y="8727"/>
                  <a:pt x="13074" y="8481"/>
                </a:cubicBezTo>
                <a:cubicBezTo>
                  <a:pt x="13195" y="8360"/>
                  <a:pt x="13320" y="8278"/>
                  <a:pt x="13441" y="8196"/>
                </a:cubicBezTo>
                <a:lnTo>
                  <a:pt x="13441" y="13890"/>
                </a:lnTo>
                <a:lnTo>
                  <a:pt x="11025" y="14343"/>
                </a:lnTo>
                <a:lnTo>
                  <a:pt x="10124" y="11842"/>
                </a:lnTo>
                <a:cubicBezTo>
                  <a:pt x="9917" y="11310"/>
                  <a:pt x="9425" y="10940"/>
                  <a:pt x="8852" y="10940"/>
                </a:cubicBezTo>
                <a:lnTo>
                  <a:pt x="8731" y="10940"/>
                </a:lnTo>
                <a:cubicBezTo>
                  <a:pt x="8157" y="10940"/>
                  <a:pt x="7665" y="11310"/>
                  <a:pt x="7459" y="11842"/>
                </a:cubicBezTo>
                <a:lnTo>
                  <a:pt x="6557" y="14343"/>
                </a:lnTo>
                <a:lnTo>
                  <a:pt x="4098" y="13890"/>
                </a:lnTo>
                <a:lnTo>
                  <a:pt x="4098" y="8196"/>
                </a:lnTo>
                <a:cubicBezTo>
                  <a:pt x="4262" y="8278"/>
                  <a:pt x="4387" y="8360"/>
                  <a:pt x="4508" y="8481"/>
                </a:cubicBezTo>
                <a:cubicBezTo>
                  <a:pt x="4715" y="8727"/>
                  <a:pt x="5000" y="8973"/>
                  <a:pt x="5492" y="8973"/>
                </a:cubicBezTo>
                <a:lnTo>
                  <a:pt x="5738" y="8973"/>
                </a:lnTo>
                <a:cubicBezTo>
                  <a:pt x="5901" y="8934"/>
                  <a:pt x="5983" y="8809"/>
                  <a:pt x="5944" y="8645"/>
                </a:cubicBezTo>
                <a:cubicBezTo>
                  <a:pt x="5944" y="8524"/>
                  <a:pt x="5780" y="8442"/>
                  <a:pt x="5656" y="8442"/>
                </a:cubicBezTo>
                <a:cubicBezTo>
                  <a:pt x="5616" y="8481"/>
                  <a:pt x="5574" y="8481"/>
                  <a:pt x="5492" y="8481"/>
                </a:cubicBezTo>
                <a:cubicBezTo>
                  <a:pt x="5206" y="8481"/>
                  <a:pt x="5043" y="8318"/>
                  <a:pt x="4879" y="8154"/>
                </a:cubicBezTo>
                <a:cubicBezTo>
                  <a:pt x="4672" y="7950"/>
                  <a:pt x="4469" y="7744"/>
                  <a:pt x="4098" y="7662"/>
                </a:cubicBezTo>
                <a:lnTo>
                  <a:pt x="4098" y="3279"/>
                </a:lnTo>
                <a:cubicBezTo>
                  <a:pt x="4098" y="2869"/>
                  <a:pt x="4016" y="2459"/>
                  <a:pt x="3813" y="2089"/>
                </a:cubicBezTo>
                <a:lnTo>
                  <a:pt x="3322" y="1066"/>
                </a:lnTo>
                <a:cubicBezTo>
                  <a:pt x="3403" y="984"/>
                  <a:pt x="3525" y="942"/>
                  <a:pt x="3649" y="942"/>
                </a:cubicBezTo>
                <a:lnTo>
                  <a:pt x="4918" y="656"/>
                </a:lnTo>
                <a:lnTo>
                  <a:pt x="5000" y="656"/>
                </a:lnTo>
                <a:cubicBezTo>
                  <a:pt x="5206" y="2581"/>
                  <a:pt x="6846" y="4056"/>
                  <a:pt x="8770" y="4056"/>
                </a:cubicBezTo>
                <a:cubicBezTo>
                  <a:pt x="9753" y="4056"/>
                  <a:pt x="10655" y="3689"/>
                  <a:pt x="11353" y="3072"/>
                </a:cubicBezTo>
                <a:cubicBezTo>
                  <a:pt x="11474" y="2990"/>
                  <a:pt x="11474" y="2827"/>
                  <a:pt x="11392" y="2705"/>
                </a:cubicBezTo>
                <a:cubicBezTo>
                  <a:pt x="11332" y="2643"/>
                  <a:pt x="11260" y="2612"/>
                  <a:pt x="11194" y="2612"/>
                </a:cubicBezTo>
                <a:cubicBezTo>
                  <a:pt x="11128" y="2612"/>
                  <a:pt x="11066" y="2643"/>
                  <a:pt x="11025" y="2705"/>
                </a:cubicBezTo>
                <a:cubicBezTo>
                  <a:pt x="10409" y="3236"/>
                  <a:pt x="9632" y="3525"/>
                  <a:pt x="8770" y="3525"/>
                </a:cubicBezTo>
                <a:cubicBezTo>
                  <a:pt x="7091" y="3525"/>
                  <a:pt x="5656" y="2253"/>
                  <a:pt x="5492" y="574"/>
                </a:cubicBezTo>
                <a:cubicBezTo>
                  <a:pt x="5698" y="532"/>
                  <a:pt x="5901" y="532"/>
                  <a:pt x="6108" y="532"/>
                </a:cubicBezTo>
                <a:cubicBezTo>
                  <a:pt x="6147" y="1148"/>
                  <a:pt x="6436" y="1761"/>
                  <a:pt x="6928" y="2214"/>
                </a:cubicBezTo>
                <a:cubicBezTo>
                  <a:pt x="7419" y="2705"/>
                  <a:pt x="8075" y="2951"/>
                  <a:pt x="8770" y="2951"/>
                </a:cubicBezTo>
                <a:cubicBezTo>
                  <a:pt x="9507" y="2951"/>
                  <a:pt x="10163" y="2705"/>
                  <a:pt x="10655" y="2214"/>
                </a:cubicBezTo>
                <a:cubicBezTo>
                  <a:pt x="11147" y="1761"/>
                  <a:pt x="11392" y="1148"/>
                  <a:pt x="11474" y="532"/>
                </a:cubicBezTo>
                <a:close/>
                <a:moveTo>
                  <a:pt x="4098" y="14382"/>
                </a:moveTo>
                <a:lnTo>
                  <a:pt x="6354" y="14835"/>
                </a:lnTo>
                <a:lnTo>
                  <a:pt x="5819" y="16392"/>
                </a:lnTo>
                <a:cubicBezTo>
                  <a:pt x="5698" y="16719"/>
                  <a:pt x="5370" y="16965"/>
                  <a:pt x="5000" y="16965"/>
                </a:cubicBezTo>
                <a:cubicBezTo>
                  <a:pt x="4508" y="16965"/>
                  <a:pt x="4098" y="16556"/>
                  <a:pt x="4098" y="16103"/>
                </a:cubicBezTo>
                <a:lnTo>
                  <a:pt x="4098" y="14382"/>
                </a:lnTo>
                <a:close/>
                <a:moveTo>
                  <a:pt x="13441" y="14382"/>
                </a:moveTo>
                <a:lnTo>
                  <a:pt x="13441" y="16103"/>
                </a:lnTo>
                <a:cubicBezTo>
                  <a:pt x="13441" y="16556"/>
                  <a:pt x="13074" y="16965"/>
                  <a:pt x="12582" y="16965"/>
                </a:cubicBezTo>
                <a:cubicBezTo>
                  <a:pt x="12212" y="16965"/>
                  <a:pt x="11884" y="16719"/>
                  <a:pt x="11763" y="16392"/>
                </a:cubicBezTo>
                <a:lnTo>
                  <a:pt x="11228" y="14835"/>
                </a:lnTo>
                <a:lnTo>
                  <a:pt x="13441" y="14382"/>
                </a:lnTo>
                <a:close/>
                <a:moveTo>
                  <a:pt x="6682" y="1"/>
                </a:moveTo>
                <a:cubicBezTo>
                  <a:pt x="6065" y="1"/>
                  <a:pt x="5452" y="40"/>
                  <a:pt x="4836" y="165"/>
                </a:cubicBezTo>
                <a:lnTo>
                  <a:pt x="3525" y="411"/>
                </a:lnTo>
                <a:cubicBezTo>
                  <a:pt x="3115" y="532"/>
                  <a:pt x="2748" y="738"/>
                  <a:pt x="2502" y="1106"/>
                </a:cubicBezTo>
                <a:lnTo>
                  <a:pt x="83" y="4712"/>
                </a:lnTo>
                <a:cubicBezTo>
                  <a:pt x="1" y="4793"/>
                  <a:pt x="1" y="4957"/>
                  <a:pt x="125" y="5039"/>
                </a:cubicBezTo>
                <a:lnTo>
                  <a:pt x="1518" y="6187"/>
                </a:lnTo>
                <a:cubicBezTo>
                  <a:pt x="1559" y="6228"/>
                  <a:pt x="1621" y="6248"/>
                  <a:pt x="1682" y="6248"/>
                </a:cubicBezTo>
                <a:cubicBezTo>
                  <a:pt x="1744" y="6248"/>
                  <a:pt x="1805" y="6228"/>
                  <a:pt x="1846" y="6187"/>
                </a:cubicBezTo>
                <a:lnTo>
                  <a:pt x="3607" y="4426"/>
                </a:lnTo>
                <a:lnTo>
                  <a:pt x="3607" y="14097"/>
                </a:lnTo>
                <a:lnTo>
                  <a:pt x="3607" y="16103"/>
                </a:lnTo>
                <a:cubicBezTo>
                  <a:pt x="3607" y="16841"/>
                  <a:pt x="4223" y="17457"/>
                  <a:pt x="5000" y="17457"/>
                </a:cubicBezTo>
                <a:cubicBezTo>
                  <a:pt x="5574" y="17457"/>
                  <a:pt x="6108" y="17087"/>
                  <a:pt x="6272" y="16556"/>
                </a:cubicBezTo>
                <a:lnTo>
                  <a:pt x="7950" y="12005"/>
                </a:lnTo>
                <a:cubicBezTo>
                  <a:pt x="8075" y="11678"/>
                  <a:pt x="8403" y="11432"/>
                  <a:pt x="8731" y="11432"/>
                </a:cubicBezTo>
                <a:lnTo>
                  <a:pt x="8852" y="11432"/>
                </a:lnTo>
                <a:cubicBezTo>
                  <a:pt x="9180" y="11432"/>
                  <a:pt x="9507" y="11678"/>
                  <a:pt x="9632" y="12005"/>
                </a:cubicBezTo>
                <a:lnTo>
                  <a:pt x="11271" y="16556"/>
                </a:lnTo>
                <a:cubicBezTo>
                  <a:pt x="11474" y="17087"/>
                  <a:pt x="12009" y="17457"/>
                  <a:pt x="12582" y="17457"/>
                </a:cubicBezTo>
                <a:cubicBezTo>
                  <a:pt x="13359" y="17457"/>
                  <a:pt x="13976" y="16841"/>
                  <a:pt x="13976" y="16103"/>
                </a:cubicBezTo>
                <a:lnTo>
                  <a:pt x="13976" y="14097"/>
                </a:lnTo>
                <a:lnTo>
                  <a:pt x="13976" y="4426"/>
                </a:lnTo>
                <a:lnTo>
                  <a:pt x="15736" y="6187"/>
                </a:lnTo>
                <a:cubicBezTo>
                  <a:pt x="15777" y="6228"/>
                  <a:pt x="15838" y="6248"/>
                  <a:pt x="15900" y="6248"/>
                </a:cubicBezTo>
                <a:cubicBezTo>
                  <a:pt x="15961" y="6248"/>
                  <a:pt x="16023" y="6228"/>
                  <a:pt x="16064" y="6187"/>
                </a:cubicBezTo>
                <a:lnTo>
                  <a:pt x="17457" y="5039"/>
                </a:lnTo>
                <a:cubicBezTo>
                  <a:pt x="17582" y="4957"/>
                  <a:pt x="17582" y="4793"/>
                  <a:pt x="17500" y="4712"/>
                </a:cubicBezTo>
                <a:lnTo>
                  <a:pt x="15080" y="1106"/>
                </a:lnTo>
                <a:cubicBezTo>
                  <a:pt x="14835" y="738"/>
                  <a:pt x="14467" y="532"/>
                  <a:pt x="14058" y="411"/>
                </a:cubicBezTo>
                <a:lnTo>
                  <a:pt x="12746" y="165"/>
                </a:lnTo>
                <a:cubicBezTo>
                  <a:pt x="12130" y="40"/>
                  <a:pt x="11517" y="1"/>
                  <a:pt x="108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67" name="Google Shape;1467;p50"/>
          <p:cNvSpPr/>
          <p:nvPr/>
        </p:nvSpPr>
        <p:spPr>
          <a:xfrm>
            <a:off x="1713472" y="3382663"/>
            <a:ext cx="430626" cy="282796"/>
          </a:xfrm>
          <a:custGeom>
            <a:avLst/>
            <a:gdLst/>
            <a:ahLst/>
            <a:cxnLst/>
            <a:rect l="l" t="t" r="r" b="b"/>
            <a:pathLst>
              <a:path w="17539" h="11518" extrusionOk="0">
                <a:moveTo>
                  <a:pt x="5780" y="1601"/>
                </a:moveTo>
                <a:lnTo>
                  <a:pt x="5780" y="2994"/>
                </a:lnTo>
                <a:cubicBezTo>
                  <a:pt x="5780" y="3158"/>
                  <a:pt x="5655" y="3279"/>
                  <a:pt x="5492" y="3279"/>
                </a:cubicBezTo>
                <a:lnTo>
                  <a:pt x="535" y="3279"/>
                </a:lnTo>
                <a:lnTo>
                  <a:pt x="535" y="1601"/>
                </a:lnTo>
                <a:close/>
                <a:moveTo>
                  <a:pt x="16762" y="535"/>
                </a:moveTo>
                <a:cubicBezTo>
                  <a:pt x="16883" y="535"/>
                  <a:pt x="17047" y="656"/>
                  <a:pt x="17047" y="820"/>
                </a:cubicBezTo>
                <a:lnTo>
                  <a:pt x="17047" y="1109"/>
                </a:lnTo>
                <a:lnTo>
                  <a:pt x="16188" y="1109"/>
                </a:lnTo>
                <a:cubicBezTo>
                  <a:pt x="16064" y="1109"/>
                  <a:pt x="15942" y="1230"/>
                  <a:pt x="15942" y="1355"/>
                </a:cubicBezTo>
                <a:cubicBezTo>
                  <a:pt x="15942" y="1519"/>
                  <a:pt x="16064" y="1601"/>
                  <a:pt x="16188" y="1601"/>
                </a:cubicBezTo>
                <a:lnTo>
                  <a:pt x="17047" y="1601"/>
                </a:lnTo>
                <a:lnTo>
                  <a:pt x="17047" y="3279"/>
                </a:lnTo>
                <a:lnTo>
                  <a:pt x="12091" y="3279"/>
                </a:lnTo>
                <a:cubicBezTo>
                  <a:pt x="11927" y="3279"/>
                  <a:pt x="11763" y="3158"/>
                  <a:pt x="11763" y="2994"/>
                </a:cubicBezTo>
                <a:lnTo>
                  <a:pt x="11763" y="1601"/>
                </a:lnTo>
                <a:lnTo>
                  <a:pt x="15080" y="1601"/>
                </a:lnTo>
                <a:cubicBezTo>
                  <a:pt x="15244" y="1601"/>
                  <a:pt x="15369" y="1519"/>
                  <a:pt x="15369" y="1355"/>
                </a:cubicBezTo>
                <a:cubicBezTo>
                  <a:pt x="15369" y="1230"/>
                  <a:pt x="15244" y="1109"/>
                  <a:pt x="15080" y="1109"/>
                </a:cubicBezTo>
                <a:lnTo>
                  <a:pt x="535" y="1109"/>
                </a:lnTo>
                <a:lnTo>
                  <a:pt x="535" y="820"/>
                </a:lnTo>
                <a:cubicBezTo>
                  <a:pt x="535" y="656"/>
                  <a:pt x="656" y="535"/>
                  <a:pt x="820" y="535"/>
                </a:cubicBezTo>
                <a:close/>
                <a:moveTo>
                  <a:pt x="11271" y="1601"/>
                </a:moveTo>
                <a:lnTo>
                  <a:pt x="11271" y="2994"/>
                </a:lnTo>
                <a:cubicBezTo>
                  <a:pt x="11271" y="3443"/>
                  <a:pt x="11638" y="3813"/>
                  <a:pt x="12091" y="3813"/>
                </a:cubicBezTo>
                <a:lnTo>
                  <a:pt x="17047" y="3813"/>
                </a:lnTo>
                <a:lnTo>
                  <a:pt x="17047" y="4387"/>
                </a:lnTo>
                <a:lnTo>
                  <a:pt x="16680" y="4387"/>
                </a:lnTo>
                <a:cubicBezTo>
                  <a:pt x="15779" y="4387"/>
                  <a:pt x="14916" y="4754"/>
                  <a:pt x="14221" y="5371"/>
                </a:cubicBezTo>
                <a:lnTo>
                  <a:pt x="11271" y="8157"/>
                </a:lnTo>
                <a:cubicBezTo>
                  <a:pt x="10573" y="8813"/>
                  <a:pt x="10163" y="9753"/>
                  <a:pt x="10163" y="10737"/>
                </a:cubicBezTo>
                <a:lnTo>
                  <a:pt x="10163" y="10983"/>
                </a:lnTo>
                <a:lnTo>
                  <a:pt x="7377" y="10983"/>
                </a:lnTo>
                <a:lnTo>
                  <a:pt x="7377" y="10737"/>
                </a:lnTo>
                <a:cubicBezTo>
                  <a:pt x="7377" y="9753"/>
                  <a:pt x="6967" y="8813"/>
                  <a:pt x="6272" y="8157"/>
                </a:cubicBezTo>
                <a:lnTo>
                  <a:pt x="3321" y="5371"/>
                </a:lnTo>
                <a:cubicBezTo>
                  <a:pt x="3115" y="5164"/>
                  <a:pt x="2869" y="4961"/>
                  <a:pt x="2584" y="4836"/>
                </a:cubicBezTo>
                <a:cubicBezTo>
                  <a:pt x="2540" y="4807"/>
                  <a:pt x="2491" y="4794"/>
                  <a:pt x="2445" y="4794"/>
                </a:cubicBezTo>
                <a:cubicBezTo>
                  <a:pt x="2359" y="4794"/>
                  <a:pt x="2281" y="4839"/>
                  <a:pt x="2256" y="4918"/>
                </a:cubicBezTo>
                <a:cubicBezTo>
                  <a:pt x="2174" y="5043"/>
                  <a:pt x="2213" y="5207"/>
                  <a:pt x="2338" y="5289"/>
                </a:cubicBezTo>
                <a:cubicBezTo>
                  <a:pt x="2584" y="5410"/>
                  <a:pt x="2787" y="5574"/>
                  <a:pt x="2951" y="5738"/>
                </a:cubicBezTo>
                <a:lnTo>
                  <a:pt x="5944" y="8524"/>
                </a:lnTo>
                <a:cubicBezTo>
                  <a:pt x="6518" y="9098"/>
                  <a:pt x="6885" y="9917"/>
                  <a:pt x="6885" y="10737"/>
                </a:cubicBezTo>
                <a:lnTo>
                  <a:pt x="6885" y="10983"/>
                </a:lnTo>
                <a:cubicBezTo>
                  <a:pt x="6026" y="10943"/>
                  <a:pt x="5206" y="10616"/>
                  <a:pt x="4551" y="9999"/>
                </a:cubicBezTo>
                <a:lnTo>
                  <a:pt x="1640" y="7255"/>
                </a:lnTo>
                <a:cubicBezTo>
                  <a:pt x="984" y="6639"/>
                  <a:pt x="617" y="5780"/>
                  <a:pt x="535" y="4918"/>
                </a:cubicBezTo>
                <a:lnTo>
                  <a:pt x="902" y="4918"/>
                </a:lnTo>
                <a:cubicBezTo>
                  <a:pt x="1027" y="4918"/>
                  <a:pt x="1191" y="4918"/>
                  <a:pt x="1312" y="4961"/>
                </a:cubicBezTo>
                <a:lnTo>
                  <a:pt x="1354" y="4961"/>
                </a:lnTo>
                <a:cubicBezTo>
                  <a:pt x="1476" y="4961"/>
                  <a:pt x="1600" y="4836"/>
                  <a:pt x="1640" y="4715"/>
                </a:cubicBezTo>
                <a:cubicBezTo>
                  <a:pt x="1640" y="4590"/>
                  <a:pt x="1558" y="4469"/>
                  <a:pt x="1394" y="4426"/>
                </a:cubicBezTo>
                <a:cubicBezTo>
                  <a:pt x="1230" y="4426"/>
                  <a:pt x="1066" y="4387"/>
                  <a:pt x="902" y="4387"/>
                </a:cubicBezTo>
                <a:lnTo>
                  <a:pt x="535" y="4387"/>
                </a:lnTo>
                <a:lnTo>
                  <a:pt x="535" y="3813"/>
                </a:lnTo>
                <a:lnTo>
                  <a:pt x="5492" y="3813"/>
                </a:lnTo>
                <a:cubicBezTo>
                  <a:pt x="5944" y="3813"/>
                  <a:pt x="6311" y="3443"/>
                  <a:pt x="6311" y="2994"/>
                </a:cubicBezTo>
                <a:lnTo>
                  <a:pt x="6311" y="1601"/>
                </a:lnTo>
                <a:close/>
                <a:moveTo>
                  <a:pt x="17008" y="4918"/>
                </a:moveTo>
                <a:cubicBezTo>
                  <a:pt x="16965" y="5780"/>
                  <a:pt x="16555" y="6639"/>
                  <a:pt x="15900" y="7255"/>
                </a:cubicBezTo>
                <a:lnTo>
                  <a:pt x="12992" y="9999"/>
                </a:lnTo>
                <a:cubicBezTo>
                  <a:pt x="12376" y="10616"/>
                  <a:pt x="11556" y="10943"/>
                  <a:pt x="10697" y="10983"/>
                </a:cubicBezTo>
                <a:lnTo>
                  <a:pt x="10697" y="10737"/>
                </a:lnTo>
                <a:cubicBezTo>
                  <a:pt x="10697" y="9917"/>
                  <a:pt x="11025" y="9098"/>
                  <a:pt x="11638" y="8524"/>
                </a:cubicBezTo>
                <a:lnTo>
                  <a:pt x="14589" y="5738"/>
                </a:lnTo>
                <a:cubicBezTo>
                  <a:pt x="15162" y="5207"/>
                  <a:pt x="15900" y="4918"/>
                  <a:pt x="16680" y="4918"/>
                </a:cubicBezTo>
                <a:close/>
                <a:moveTo>
                  <a:pt x="820" y="1"/>
                </a:moveTo>
                <a:cubicBezTo>
                  <a:pt x="371" y="1"/>
                  <a:pt x="1" y="371"/>
                  <a:pt x="1" y="820"/>
                </a:cubicBezTo>
                <a:lnTo>
                  <a:pt x="1" y="4672"/>
                </a:lnTo>
                <a:cubicBezTo>
                  <a:pt x="1" y="5780"/>
                  <a:pt x="492" y="6846"/>
                  <a:pt x="1312" y="7623"/>
                </a:cubicBezTo>
                <a:lnTo>
                  <a:pt x="4180" y="10370"/>
                </a:lnTo>
                <a:cubicBezTo>
                  <a:pt x="4960" y="11107"/>
                  <a:pt x="5983" y="11517"/>
                  <a:pt x="7009" y="11517"/>
                </a:cubicBezTo>
                <a:lnTo>
                  <a:pt x="10533" y="11517"/>
                </a:lnTo>
                <a:cubicBezTo>
                  <a:pt x="11599" y="11517"/>
                  <a:pt x="12582" y="11107"/>
                  <a:pt x="13359" y="10370"/>
                </a:cubicBezTo>
                <a:lnTo>
                  <a:pt x="16270" y="7623"/>
                </a:lnTo>
                <a:cubicBezTo>
                  <a:pt x="17090" y="6846"/>
                  <a:pt x="17539" y="5780"/>
                  <a:pt x="17539" y="4672"/>
                </a:cubicBezTo>
                <a:lnTo>
                  <a:pt x="17539" y="820"/>
                </a:lnTo>
                <a:cubicBezTo>
                  <a:pt x="17539" y="371"/>
                  <a:pt x="17172" y="1"/>
                  <a:pt x="167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68" name="Google Shape;1468;p50"/>
          <p:cNvSpPr/>
          <p:nvPr/>
        </p:nvSpPr>
        <p:spPr>
          <a:xfrm>
            <a:off x="1172952" y="3308746"/>
            <a:ext cx="248496" cy="430626"/>
          </a:xfrm>
          <a:custGeom>
            <a:avLst/>
            <a:gdLst/>
            <a:ahLst/>
            <a:cxnLst/>
            <a:rect l="l" t="t" r="r" b="b"/>
            <a:pathLst>
              <a:path w="10121" h="17539" extrusionOk="0">
                <a:moveTo>
                  <a:pt x="2990" y="2174"/>
                </a:moveTo>
                <a:cubicBezTo>
                  <a:pt x="3279" y="2174"/>
                  <a:pt x="3564" y="2420"/>
                  <a:pt x="3564" y="2748"/>
                </a:cubicBezTo>
                <a:cubicBezTo>
                  <a:pt x="3564" y="3033"/>
                  <a:pt x="3279" y="3279"/>
                  <a:pt x="2990" y="3279"/>
                </a:cubicBezTo>
                <a:cubicBezTo>
                  <a:pt x="2662" y="3279"/>
                  <a:pt x="2417" y="3033"/>
                  <a:pt x="2417" y="2748"/>
                </a:cubicBezTo>
                <a:cubicBezTo>
                  <a:pt x="2417" y="2420"/>
                  <a:pt x="2662" y="2174"/>
                  <a:pt x="2990" y="2174"/>
                </a:cubicBezTo>
                <a:close/>
                <a:moveTo>
                  <a:pt x="2990" y="0"/>
                </a:moveTo>
                <a:cubicBezTo>
                  <a:pt x="1312" y="0"/>
                  <a:pt x="0" y="1354"/>
                  <a:pt x="0" y="2993"/>
                </a:cubicBezTo>
                <a:lnTo>
                  <a:pt x="0" y="4632"/>
                </a:lnTo>
                <a:cubicBezTo>
                  <a:pt x="0" y="4878"/>
                  <a:pt x="82" y="5124"/>
                  <a:pt x="246" y="5245"/>
                </a:cubicBezTo>
                <a:lnTo>
                  <a:pt x="246" y="14795"/>
                </a:lnTo>
                <a:cubicBezTo>
                  <a:pt x="246" y="16309"/>
                  <a:pt x="1476" y="17539"/>
                  <a:pt x="2990" y="17539"/>
                </a:cubicBezTo>
                <a:cubicBezTo>
                  <a:pt x="4465" y="17539"/>
                  <a:pt x="5941" y="16352"/>
                  <a:pt x="7170" y="14097"/>
                </a:cubicBezTo>
                <a:cubicBezTo>
                  <a:pt x="8442" y="11762"/>
                  <a:pt x="9425" y="8320"/>
                  <a:pt x="10081" y="4141"/>
                </a:cubicBezTo>
                <a:cubicBezTo>
                  <a:pt x="10120" y="4016"/>
                  <a:pt x="10038" y="3852"/>
                  <a:pt x="9874" y="3852"/>
                </a:cubicBezTo>
                <a:cubicBezTo>
                  <a:pt x="9859" y="3847"/>
                  <a:pt x="9843" y="3845"/>
                  <a:pt x="9827" y="3845"/>
                </a:cubicBezTo>
                <a:cubicBezTo>
                  <a:pt x="9722" y="3845"/>
                  <a:pt x="9623" y="3951"/>
                  <a:pt x="9589" y="4059"/>
                </a:cubicBezTo>
                <a:cubicBezTo>
                  <a:pt x="8934" y="8196"/>
                  <a:pt x="7950" y="11599"/>
                  <a:pt x="6721" y="13851"/>
                </a:cubicBezTo>
                <a:cubicBezTo>
                  <a:pt x="5573" y="15942"/>
                  <a:pt x="4301" y="17008"/>
                  <a:pt x="2990" y="17008"/>
                </a:cubicBezTo>
                <a:cubicBezTo>
                  <a:pt x="1761" y="17008"/>
                  <a:pt x="777" y="16024"/>
                  <a:pt x="777" y="14795"/>
                </a:cubicBezTo>
                <a:cubicBezTo>
                  <a:pt x="777" y="13605"/>
                  <a:pt x="1761" y="12582"/>
                  <a:pt x="2990" y="12582"/>
                </a:cubicBezTo>
                <a:cubicBezTo>
                  <a:pt x="4098" y="12582"/>
                  <a:pt x="5039" y="13441"/>
                  <a:pt x="5164" y="14549"/>
                </a:cubicBezTo>
                <a:cubicBezTo>
                  <a:pt x="5203" y="14713"/>
                  <a:pt x="5328" y="14795"/>
                  <a:pt x="5449" y="14795"/>
                </a:cubicBezTo>
                <a:cubicBezTo>
                  <a:pt x="5613" y="14752"/>
                  <a:pt x="5695" y="14631"/>
                  <a:pt x="5695" y="14506"/>
                </a:cubicBezTo>
                <a:cubicBezTo>
                  <a:pt x="5531" y="13113"/>
                  <a:pt x="4383" y="12090"/>
                  <a:pt x="2990" y="12090"/>
                </a:cubicBezTo>
                <a:cubicBezTo>
                  <a:pt x="2089" y="12090"/>
                  <a:pt x="1269" y="12539"/>
                  <a:pt x="777" y="13195"/>
                </a:cubicBezTo>
                <a:lnTo>
                  <a:pt x="777" y="5452"/>
                </a:lnTo>
                <a:lnTo>
                  <a:pt x="1885" y="5452"/>
                </a:lnTo>
                <a:cubicBezTo>
                  <a:pt x="2007" y="5452"/>
                  <a:pt x="2131" y="5327"/>
                  <a:pt x="2131" y="5206"/>
                </a:cubicBezTo>
                <a:cubicBezTo>
                  <a:pt x="2131" y="5042"/>
                  <a:pt x="2007" y="4960"/>
                  <a:pt x="1885" y="4960"/>
                </a:cubicBezTo>
                <a:lnTo>
                  <a:pt x="777" y="4960"/>
                </a:lnTo>
                <a:cubicBezTo>
                  <a:pt x="614" y="4960"/>
                  <a:pt x="492" y="4796"/>
                  <a:pt x="492" y="4632"/>
                </a:cubicBezTo>
                <a:lnTo>
                  <a:pt x="492" y="2993"/>
                </a:lnTo>
                <a:cubicBezTo>
                  <a:pt x="492" y="1639"/>
                  <a:pt x="1597" y="535"/>
                  <a:pt x="2990" y="535"/>
                </a:cubicBezTo>
                <a:cubicBezTo>
                  <a:pt x="4344" y="535"/>
                  <a:pt x="5491" y="1639"/>
                  <a:pt x="5491" y="2993"/>
                </a:cubicBezTo>
                <a:lnTo>
                  <a:pt x="5491" y="4632"/>
                </a:lnTo>
                <a:cubicBezTo>
                  <a:pt x="5491" y="4796"/>
                  <a:pt x="5328" y="4960"/>
                  <a:pt x="5164" y="4960"/>
                </a:cubicBezTo>
                <a:lnTo>
                  <a:pt x="3279" y="4960"/>
                </a:lnTo>
                <a:cubicBezTo>
                  <a:pt x="3236" y="4960"/>
                  <a:pt x="3236" y="4918"/>
                  <a:pt x="3236" y="4918"/>
                </a:cubicBezTo>
                <a:lnTo>
                  <a:pt x="3236" y="3770"/>
                </a:lnTo>
                <a:cubicBezTo>
                  <a:pt x="3728" y="3649"/>
                  <a:pt x="4056" y="3239"/>
                  <a:pt x="4056" y="2748"/>
                </a:cubicBezTo>
                <a:cubicBezTo>
                  <a:pt x="4056" y="2131"/>
                  <a:pt x="3564" y="1639"/>
                  <a:pt x="2990" y="1639"/>
                </a:cubicBezTo>
                <a:cubicBezTo>
                  <a:pt x="2377" y="1639"/>
                  <a:pt x="1885" y="2131"/>
                  <a:pt x="1885" y="2748"/>
                </a:cubicBezTo>
                <a:cubicBezTo>
                  <a:pt x="1885" y="3239"/>
                  <a:pt x="2253" y="3649"/>
                  <a:pt x="2744" y="3770"/>
                </a:cubicBezTo>
                <a:lnTo>
                  <a:pt x="2744" y="4918"/>
                </a:lnTo>
                <a:cubicBezTo>
                  <a:pt x="2744" y="5206"/>
                  <a:pt x="2951" y="5452"/>
                  <a:pt x="3279" y="5452"/>
                </a:cubicBezTo>
                <a:lnTo>
                  <a:pt x="5164" y="5452"/>
                </a:lnTo>
                <a:cubicBezTo>
                  <a:pt x="5613" y="5452"/>
                  <a:pt x="5983" y="5082"/>
                  <a:pt x="5983" y="4632"/>
                </a:cubicBezTo>
                <a:lnTo>
                  <a:pt x="5983" y="2993"/>
                </a:lnTo>
                <a:cubicBezTo>
                  <a:pt x="5983" y="1354"/>
                  <a:pt x="4629" y="0"/>
                  <a:pt x="29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469" name="Google Shape;1469;p50"/>
          <p:cNvGrpSpPr/>
          <p:nvPr/>
        </p:nvGrpSpPr>
        <p:grpSpPr>
          <a:xfrm>
            <a:off x="4642235" y="2020183"/>
            <a:ext cx="431584" cy="390925"/>
            <a:chOff x="4729800" y="2052025"/>
            <a:chExt cx="439450" cy="398050"/>
          </a:xfrm>
        </p:grpSpPr>
        <p:sp>
          <p:nvSpPr>
            <p:cNvPr id="1470" name="Google Shape;1470;p50"/>
            <p:cNvSpPr/>
            <p:nvPr/>
          </p:nvSpPr>
          <p:spPr>
            <a:xfrm>
              <a:off x="4729800" y="2052025"/>
              <a:ext cx="439450" cy="398050"/>
            </a:xfrm>
            <a:custGeom>
              <a:avLst/>
              <a:gdLst/>
              <a:ahLst/>
              <a:cxnLst/>
              <a:rect l="l" t="t" r="r" b="b"/>
              <a:pathLst>
                <a:path w="17578" h="15922" extrusionOk="0">
                  <a:moveTo>
                    <a:pt x="11553" y="527"/>
                  </a:moveTo>
                  <a:cubicBezTo>
                    <a:pt x="13104" y="527"/>
                    <a:pt x="14521" y="1473"/>
                    <a:pt x="15119" y="2930"/>
                  </a:cubicBezTo>
                  <a:lnTo>
                    <a:pt x="15037" y="2930"/>
                  </a:lnTo>
                  <a:cubicBezTo>
                    <a:pt x="14916" y="2972"/>
                    <a:pt x="14834" y="3136"/>
                    <a:pt x="14873" y="3258"/>
                  </a:cubicBezTo>
                  <a:cubicBezTo>
                    <a:pt x="14906" y="3382"/>
                    <a:pt x="15009" y="3437"/>
                    <a:pt x="15110" y="3437"/>
                  </a:cubicBezTo>
                  <a:cubicBezTo>
                    <a:pt x="15141" y="3437"/>
                    <a:pt x="15172" y="3432"/>
                    <a:pt x="15201" y="3421"/>
                  </a:cubicBezTo>
                  <a:cubicBezTo>
                    <a:pt x="15244" y="3421"/>
                    <a:pt x="15283" y="3421"/>
                    <a:pt x="15326" y="3464"/>
                  </a:cubicBezTo>
                  <a:lnTo>
                    <a:pt x="17004" y="4448"/>
                  </a:lnTo>
                  <a:cubicBezTo>
                    <a:pt x="17047" y="4487"/>
                    <a:pt x="17047" y="4487"/>
                    <a:pt x="17047" y="4530"/>
                  </a:cubicBezTo>
                  <a:lnTo>
                    <a:pt x="17004" y="4569"/>
                  </a:lnTo>
                  <a:lnTo>
                    <a:pt x="15326" y="4897"/>
                  </a:lnTo>
                  <a:cubicBezTo>
                    <a:pt x="15244" y="4897"/>
                    <a:pt x="15201" y="4897"/>
                    <a:pt x="15162" y="4857"/>
                  </a:cubicBezTo>
                  <a:cubicBezTo>
                    <a:pt x="15037" y="4611"/>
                    <a:pt x="14998" y="4405"/>
                    <a:pt x="14998" y="4159"/>
                  </a:cubicBezTo>
                  <a:cubicBezTo>
                    <a:pt x="14998" y="4038"/>
                    <a:pt x="14873" y="3913"/>
                    <a:pt x="14710" y="3913"/>
                  </a:cubicBezTo>
                  <a:cubicBezTo>
                    <a:pt x="14588" y="3913"/>
                    <a:pt x="14464" y="4038"/>
                    <a:pt x="14464" y="4202"/>
                  </a:cubicBezTo>
                  <a:cubicBezTo>
                    <a:pt x="14464" y="4487"/>
                    <a:pt x="14546" y="4815"/>
                    <a:pt x="14710" y="5061"/>
                  </a:cubicBezTo>
                  <a:cubicBezTo>
                    <a:pt x="14834" y="5267"/>
                    <a:pt x="15037" y="5388"/>
                    <a:pt x="15244" y="5431"/>
                  </a:cubicBezTo>
                  <a:cubicBezTo>
                    <a:pt x="15162" y="5716"/>
                    <a:pt x="15037" y="6044"/>
                    <a:pt x="14873" y="6333"/>
                  </a:cubicBezTo>
                  <a:cubicBezTo>
                    <a:pt x="14670" y="6660"/>
                    <a:pt x="14628" y="7070"/>
                    <a:pt x="14710" y="7437"/>
                  </a:cubicBezTo>
                  <a:cubicBezTo>
                    <a:pt x="14916" y="8135"/>
                    <a:pt x="14998" y="8873"/>
                    <a:pt x="14955" y="9611"/>
                  </a:cubicBezTo>
                  <a:cubicBezTo>
                    <a:pt x="14834" y="11289"/>
                    <a:pt x="14054" y="12807"/>
                    <a:pt x="12743" y="13872"/>
                  </a:cubicBezTo>
                  <a:cubicBezTo>
                    <a:pt x="11581" y="14859"/>
                    <a:pt x="10053" y="15390"/>
                    <a:pt x="8529" y="15390"/>
                  </a:cubicBezTo>
                  <a:cubicBezTo>
                    <a:pt x="8280" y="15390"/>
                    <a:pt x="8032" y="15376"/>
                    <a:pt x="7786" y="15347"/>
                  </a:cubicBezTo>
                  <a:cubicBezTo>
                    <a:pt x="5901" y="15102"/>
                    <a:pt x="4137" y="14239"/>
                    <a:pt x="2826" y="12889"/>
                  </a:cubicBezTo>
                  <a:cubicBezTo>
                    <a:pt x="1515" y="11496"/>
                    <a:pt x="695" y="9732"/>
                    <a:pt x="531" y="7847"/>
                  </a:cubicBezTo>
                  <a:cubicBezTo>
                    <a:pt x="531" y="7765"/>
                    <a:pt x="574" y="7726"/>
                    <a:pt x="613" y="7683"/>
                  </a:cubicBezTo>
                  <a:cubicBezTo>
                    <a:pt x="613" y="7683"/>
                    <a:pt x="650" y="7666"/>
                    <a:pt x="698" y="7666"/>
                  </a:cubicBezTo>
                  <a:cubicBezTo>
                    <a:pt x="723" y="7666"/>
                    <a:pt x="750" y="7670"/>
                    <a:pt x="777" y="7683"/>
                  </a:cubicBezTo>
                  <a:cubicBezTo>
                    <a:pt x="1515" y="8011"/>
                    <a:pt x="2908" y="8545"/>
                    <a:pt x="4465" y="8545"/>
                  </a:cubicBezTo>
                  <a:cubicBezTo>
                    <a:pt x="5613" y="8545"/>
                    <a:pt x="6842" y="8257"/>
                    <a:pt x="7989" y="7398"/>
                  </a:cubicBezTo>
                  <a:cubicBezTo>
                    <a:pt x="8317" y="7152"/>
                    <a:pt x="8399" y="6700"/>
                    <a:pt x="8196" y="6333"/>
                  </a:cubicBezTo>
                  <a:cubicBezTo>
                    <a:pt x="7743" y="5595"/>
                    <a:pt x="7579" y="4775"/>
                    <a:pt x="7704" y="3874"/>
                  </a:cubicBezTo>
                  <a:cubicBezTo>
                    <a:pt x="7907" y="2153"/>
                    <a:pt x="9343" y="717"/>
                    <a:pt x="11104" y="553"/>
                  </a:cubicBezTo>
                  <a:cubicBezTo>
                    <a:pt x="11254" y="535"/>
                    <a:pt x="11404" y="527"/>
                    <a:pt x="11553" y="527"/>
                  </a:cubicBezTo>
                  <a:close/>
                  <a:moveTo>
                    <a:pt x="11473" y="0"/>
                  </a:moveTo>
                  <a:cubicBezTo>
                    <a:pt x="11324" y="0"/>
                    <a:pt x="11173" y="7"/>
                    <a:pt x="11022" y="22"/>
                  </a:cubicBezTo>
                  <a:cubicBezTo>
                    <a:pt x="9055" y="225"/>
                    <a:pt x="7416" y="1825"/>
                    <a:pt x="7170" y="3831"/>
                  </a:cubicBezTo>
                  <a:cubicBezTo>
                    <a:pt x="7048" y="4815"/>
                    <a:pt x="7252" y="5759"/>
                    <a:pt x="7743" y="6618"/>
                  </a:cubicBezTo>
                  <a:cubicBezTo>
                    <a:pt x="7825" y="6742"/>
                    <a:pt x="7825" y="6906"/>
                    <a:pt x="7704" y="6988"/>
                  </a:cubicBezTo>
                  <a:cubicBezTo>
                    <a:pt x="6784" y="7696"/>
                    <a:pt x="5711" y="8037"/>
                    <a:pt x="4486" y="8037"/>
                  </a:cubicBezTo>
                  <a:cubicBezTo>
                    <a:pt x="4292" y="8037"/>
                    <a:pt x="4093" y="8028"/>
                    <a:pt x="3892" y="8011"/>
                  </a:cubicBezTo>
                  <a:cubicBezTo>
                    <a:pt x="2705" y="7929"/>
                    <a:pt x="1639" y="7519"/>
                    <a:pt x="984" y="7234"/>
                  </a:cubicBezTo>
                  <a:cubicBezTo>
                    <a:pt x="881" y="7182"/>
                    <a:pt x="778" y="7159"/>
                    <a:pt x="678" y="7159"/>
                  </a:cubicBezTo>
                  <a:cubicBezTo>
                    <a:pt x="539" y="7159"/>
                    <a:pt x="406" y="7203"/>
                    <a:pt x="286" y="7273"/>
                  </a:cubicBezTo>
                  <a:cubicBezTo>
                    <a:pt x="122" y="7398"/>
                    <a:pt x="0" y="7644"/>
                    <a:pt x="40" y="7890"/>
                  </a:cubicBezTo>
                  <a:cubicBezTo>
                    <a:pt x="204" y="9896"/>
                    <a:pt x="1066" y="11781"/>
                    <a:pt x="2459" y="13217"/>
                  </a:cubicBezTo>
                  <a:cubicBezTo>
                    <a:pt x="3852" y="14692"/>
                    <a:pt x="5737" y="15593"/>
                    <a:pt x="7704" y="15839"/>
                  </a:cubicBezTo>
                  <a:cubicBezTo>
                    <a:pt x="7989" y="15879"/>
                    <a:pt x="8278" y="15921"/>
                    <a:pt x="8563" y="15921"/>
                  </a:cubicBezTo>
                  <a:cubicBezTo>
                    <a:pt x="10202" y="15921"/>
                    <a:pt x="11802" y="15347"/>
                    <a:pt x="13070" y="14282"/>
                  </a:cubicBezTo>
                  <a:cubicBezTo>
                    <a:pt x="14506" y="13092"/>
                    <a:pt x="15365" y="11453"/>
                    <a:pt x="15490" y="9650"/>
                  </a:cubicBezTo>
                  <a:cubicBezTo>
                    <a:pt x="15529" y="8873"/>
                    <a:pt x="15447" y="8054"/>
                    <a:pt x="15201" y="7273"/>
                  </a:cubicBezTo>
                  <a:cubicBezTo>
                    <a:pt x="15162" y="7070"/>
                    <a:pt x="15162" y="6824"/>
                    <a:pt x="15326" y="6578"/>
                  </a:cubicBezTo>
                  <a:cubicBezTo>
                    <a:pt x="15529" y="6208"/>
                    <a:pt x="15693" y="5759"/>
                    <a:pt x="15818" y="5349"/>
                  </a:cubicBezTo>
                  <a:lnTo>
                    <a:pt x="17086" y="5061"/>
                  </a:lnTo>
                  <a:cubicBezTo>
                    <a:pt x="17332" y="5021"/>
                    <a:pt x="17496" y="4857"/>
                    <a:pt x="17539" y="4611"/>
                  </a:cubicBezTo>
                  <a:cubicBezTo>
                    <a:pt x="17578" y="4366"/>
                    <a:pt x="17496" y="4159"/>
                    <a:pt x="17293" y="4038"/>
                  </a:cubicBezTo>
                  <a:lnTo>
                    <a:pt x="15693" y="3094"/>
                  </a:lnTo>
                  <a:cubicBezTo>
                    <a:pt x="15124" y="1230"/>
                    <a:pt x="13420" y="0"/>
                    <a:pt x="114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71" name="Google Shape;1471;p50"/>
            <p:cNvSpPr/>
            <p:nvPr/>
          </p:nvSpPr>
          <p:spPr>
            <a:xfrm>
              <a:off x="5039175" y="2106825"/>
              <a:ext cx="39925" cy="41000"/>
            </a:xfrm>
            <a:custGeom>
              <a:avLst/>
              <a:gdLst/>
              <a:ahLst/>
              <a:cxnLst/>
              <a:rect l="l" t="t" r="r" b="b"/>
              <a:pathLst>
                <a:path w="1597" h="1640" extrusionOk="0">
                  <a:moveTo>
                    <a:pt x="777" y="535"/>
                  </a:moveTo>
                  <a:cubicBezTo>
                    <a:pt x="941" y="535"/>
                    <a:pt x="1105" y="656"/>
                    <a:pt x="1105" y="820"/>
                  </a:cubicBezTo>
                  <a:cubicBezTo>
                    <a:pt x="1105" y="984"/>
                    <a:pt x="941" y="1108"/>
                    <a:pt x="777" y="1108"/>
                  </a:cubicBezTo>
                  <a:cubicBezTo>
                    <a:pt x="656" y="1108"/>
                    <a:pt x="492" y="984"/>
                    <a:pt x="492" y="820"/>
                  </a:cubicBezTo>
                  <a:cubicBezTo>
                    <a:pt x="492" y="656"/>
                    <a:pt x="656" y="535"/>
                    <a:pt x="777" y="535"/>
                  </a:cubicBezTo>
                  <a:close/>
                  <a:moveTo>
                    <a:pt x="777" y="0"/>
                  </a:moveTo>
                  <a:cubicBezTo>
                    <a:pt x="368" y="0"/>
                    <a:pt x="0" y="371"/>
                    <a:pt x="0" y="820"/>
                  </a:cubicBezTo>
                  <a:cubicBezTo>
                    <a:pt x="0" y="1272"/>
                    <a:pt x="368" y="1639"/>
                    <a:pt x="777" y="1639"/>
                  </a:cubicBezTo>
                  <a:cubicBezTo>
                    <a:pt x="1230" y="1639"/>
                    <a:pt x="1597" y="1272"/>
                    <a:pt x="1597" y="820"/>
                  </a:cubicBezTo>
                  <a:cubicBezTo>
                    <a:pt x="1597" y="371"/>
                    <a:pt x="1230" y="0"/>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72" name="Google Shape;1472;p50"/>
            <p:cNvSpPr/>
            <p:nvPr/>
          </p:nvSpPr>
          <p:spPr>
            <a:xfrm>
              <a:off x="4838375" y="2251300"/>
              <a:ext cx="184425" cy="136225"/>
            </a:xfrm>
            <a:custGeom>
              <a:avLst/>
              <a:gdLst/>
              <a:ahLst/>
              <a:cxnLst/>
              <a:rect l="l" t="t" r="r" b="b"/>
              <a:pathLst>
                <a:path w="7377" h="5449" extrusionOk="0">
                  <a:moveTo>
                    <a:pt x="6515" y="820"/>
                  </a:moveTo>
                  <a:cubicBezTo>
                    <a:pt x="6761" y="1558"/>
                    <a:pt x="6803" y="2253"/>
                    <a:pt x="6639" y="2869"/>
                  </a:cubicBezTo>
                  <a:cubicBezTo>
                    <a:pt x="6475" y="3525"/>
                    <a:pt x="6066" y="4056"/>
                    <a:pt x="5449" y="4426"/>
                  </a:cubicBezTo>
                  <a:cubicBezTo>
                    <a:pt x="4942" y="4757"/>
                    <a:pt x="4287" y="4949"/>
                    <a:pt x="3619" y="4949"/>
                  </a:cubicBezTo>
                  <a:cubicBezTo>
                    <a:pt x="2885" y="4949"/>
                    <a:pt x="2137" y="4716"/>
                    <a:pt x="1558" y="4180"/>
                  </a:cubicBezTo>
                  <a:cubicBezTo>
                    <a:pt x="1804" y="4098"/>
                    <a:pt x="2132" y="3934"/>
                    <a:pt x="2581" y="3689"/>
                  </a:cubicBezTo>
                  <a:cubicBezTo>
                    <a:pt x="2705" y="3646"/>
                    <a:pt x="2745" y="3482"/>
                    <a:pt x="2705" y="3361"/>
                  </a:cubicBezTo>
                  <a:cubicBezTo>
                    <a:pt x="2644" y="3267"/>
                    <a:pt x="2536" y="3221"/>
                    <a:pt x="2433" y="3221"/>
                  </a:cubicBezTo>
                  <a:cubicBezTo>
                    <a:pt x="2399" y="3221"/>
                    <a:pt x="2366" y="3226"/>
                    <a:pt x="2335" y="3236"/>
                  </a:cubicBezTo>
                  <a:cubicBezTo>
                    <a:pt x="2253" y="3279"/>
                    <a:pt x="2132" y="3361"/>
                    <a:pt x="2050" y="3400"/>
                  </a:cubicBezTo>
                  <a:cubicBezTo>
                    <a:pt x="1312" y="3072"/>
                    <a:pt x="902" y="2541"/>
                    <a:pt x="696" y="2171"/>
                  </a:cubicBezTo>
                  <a:lnTo>
                    <a:pt x="696" y="2171"/>
                  </a:lnTo>
                  <a:cubicBezTo>
                    <a:pt x="855" y="2177"/>
                    <a:pt x="1011" y="2181"/>
                    <a:pt x="1164" y="2181"/>
                  </a:cubicBezTo>
                  <a:cubicBezTo>
                    <a:pt x="2898" y="2181"/>
                    <a:pt x="4214" y="1774"/>
                    <a:pt x="5082" y="1433"/>
                  </a:cubicBezTo>
                  <a:cubicBezTo>
                    <a:pt x="5157" y="1397"/>
                    <a:pt x="5232" y="1358"/>
                    <a:pt x="5274" y="1322"/>
                  </a:cubicBezTo>
                  <a:lnTo>
                    <a:pt x="5274" y="1322"/>
                  </a:lnTo>
                  <a:cubicBezTo>
                    <a:pt x="4745" y="1810"/>
                    <a:pt x="4093" y="2256"/>
                    <a:pt x="3318" y="2705"/>
                  </a:cubicBezTo>
                  <a:cubicBezTo>
                    <a:pt x="3197" y="2787"/>
                    <a:pt x="3155" y="2951"/>
                    <a:pt x="3197" y="3072"/>
                  </a:cubicBezTo>
                  <a:cubicBezTo>
                    <a:pt x="3250" y="3152"/>
                    <a:pt x="3337" y="3197"/>
                    <a:pt x="3424" y="3197"/>
                  </a:cubicBezTo>
                  <a:cubicBezTo>
                    <a:pt x="3472" y="3197"/>
                    <a:pt x="3521" y="3183"/>
                    <a:pt x="3564" y="3154"/>
                  </a:cubicBezTo>
                  <a:cubicBezTo>
                    <a:pt x="4918" y="2377"/>
                    <a:pt x="5902" y="1597"/>
                    <a:pt x="6515" y="820"/>
                  </a:cubicBezTo>
                  <a:close/>
                  <a:moveTo>
                    <a:pt x="6597" y="1"/>
                  </a:moveTo>
                  <a:cubicBezTo>
                    <a:pt x="6515" y="1"/>
                    <a:pt x="6475" y="40"/>
                    <a:pt x="6433" y="83"/>
                  </a:cubicBezTo>
                  <a:cubicBezTo>
                    <a:pt x="6396" y="83"/>
                    <a:pt x="4558" y="1670"/>
                    <a:pt x="1114" y="1670"/>
                  </a:cubicBezTo>
                  <a:cubicBezTo>
                    <a:pt x="848" y="1670"/>
                    <a:pt x="572" y="1660"/>
                    <a:pt x="286" y="1640"/>
                  </a:cubicBezTo>
                  <a:cubicBezTo>
                    <a:pt x="204" y="1640"/>
                    <a:pt x="122" y="1679"/>
                    <a:pt x="40" y="1761"/>
                  </a:cubicBezTo>
                  <a:cubicBezTo>
                    <a:pt x="1" y="1804"/>
                    <a:pt x="1" y="1925"/>
                    <a:pt x="1" y="2007"/>
                  </a:cubicBezTo>
                  <a:cubicBezTo>
                    <a:pt x="40" y="2049"/>
                    <a:pt x="368" y="3072"/>
                    <a:pt x="1476" y="3689"/>
                  </a:cubicBezTo>
                  <a:cubicBezTo>
                    <a:pt x="1188" y="3810"/>
                    <a:pt x="984" y="3852"/>
                    <a:pt x="984" y="3892"/>
                  </a:cubicBezTo>
                  <a:cubicBezTo>
                    <a:pt x="902" y="3892"/>
                    <a:pt x="860" y="3974"/>
                    <a:pt x="820" y="4056"/>
                  </a:cubicBezTo>
                  <a:cubicBezTo>
                    <a:pt x="820" y="4138"/>
                    <a:pt x="820" y="4220"/>
                    <a:pt x="902" y="4302"/>
                  </a:cubicBezTo>
                  <a:cubicBezTo>
                    <a:pt x="1476" y="4957"/>
                    <a:pt x="2335" y="5367"/>
                    <a:pt x="3236" y="5449"/>
                  </a:cubicBezTo>
                  <a:lnTo>
                    <a:pt x="3607" y="5449"/>
                  </a:lnTo>
                  <a:cubicBezTo>
                    <a:pt x="4384" y="5449"/>
                    <a:pt x="5121" y="5246"/>
                    <a:pt x="5738" y="4836"/>
                  </a:cubicBezTo>
                  <a:cubicBezTo>
                    <a:pt x="6433" y="4384"/>
                    <a:pt x="6924" y="3770"/>
                    <a:pt x="7131" y="2990"/>
                  </a:cubicBezTo>
                  <a:cubicBezTo>
                    <a:pt x="7377" y="2131"/>
                    <a:pt x="7252" y="1187"/>
                    <a:pt x="6803" y="164"/>
                  </a:cubicBezTo>
                  <a:cubicBezTo>
                    <a:pt x="6761" y="83"/>
                    <a:pt x="6679" y="1"/>
                    <a:pt x="6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473" name="Google Shape;1473;p50"/>
          <p:cNvGrpSpPr/>
          <p:nvPr/>
        </p:nvGrpSpPr>
        <p:grpSpPr>
          <a:xfrm>
            <a:off x="3977158" y="2000860"/>
            <a:ext cx="308944" cy="429571"/>
            <a:chOff x="4009575" y="2052575"/>
            <a:chExt cx="314575" cy="437400"/>
          </a:xfrm>
        </p:grpSpPr>
        <p:sp>
          <p:nvSpPr>
            <p:cNvPr id="1474" name="Google Shape;1474;p50"/>
            <p:cNvSpPr/>
            <p:nvPr/>
          </p:nvSpPr>
          <p:spPr>
            <a:xfrm>
              <a:off x="4009575" y="2052575"/>
              <a:ext cx="314575" cy="437400"/>
            </a:xfrm>
            <a:custGeom>
              <a:avLst/>
              <a:gdLst/>
              <a:ahLst/>
              <a:cxnLst/>
              <a:rect l="l" t="t" r="r" b="b"/>
              <a:pathLst>
                <a:path w="12583" h="17496" extrusionOk="0">
                  <a:moveTo>
                    <a:pt x="2459" y="1597"/>
                  </a:moveTo>
                  <a:cubicBezTo>
                    <a:pt x="2666" y="1597"/>
                    <a:pt x="2869" y="1721"/>
                    <a:pt x="2994" y="1924"/>
                  </a:cubicBezTo>
                  <a:cubicBezTo>
                    <a:pt x="2705" y="2170"/>
                    <a:pt x="2420" y="2377"/>
                    <a:pt x="2174" y="2662"/>
                  </a:cubicBezTo>
                  <a:cubicBezTo>
                    <a:pt x="2010" y="2580"/>
                    <a:pt x="1886" y="2377"/>
                    <a:pt x="1886" y="2170"/>
                  </a:cubicBezTo>
                  <a:cubicBezTo>
                    <a:pt x="1886" y="1842"/>
                    <a:pt x="2131" y="1597"/>
                    <a:pt x="2459" y="1597"/>
                  </a:cubicBezTo>
                  <a:close/>
                  <a:moveTo>
                    <a:pt x="2459" y="492"/>
                  </a:moveTo>
                  <a:cubicBezTo>
                    <a:pt x="3076" y="492"/>
                    <a:pt x="3607" y="820"/>
                    <a:pt x="3895" y="1351"/>
                  </a:cubicBezTo>
                  <a:cubicBezTo>
                    <a:pt x="3731" y="1433"/>
                    <a:pt x="3567" y="1515"/>
                    <a:pt x="3403" y="1639"/>
                  </a:cubicBezTo>
                  <a:cubicBezTo>
                    <a:pt x="3197" y="1311"/>
                    <a:pt x="2869" y="1065"/>
                    <a:pt x="2459" y="1065"/>
                  </a:cubicBezTo>
                  <a:cubicBezTo>
                    <a:pt x="1846" y="1065"/>
                    <a:pt x="1354" y="1557"/>
                    <a:pt x="1354" y="2170"/>
                  </a:cubicBezTo>
                  <a:cubicBezTo>
                    <a:pt x="1354" y="2541"/>
                    <a:pt x="1558" y="2868"/>
                    <a:pt x="1886" y="3072"/>
                  </a:cubicBezTo>
                  <a:cubicBezTo>
                    <a:pt x="1764" y="3236"/>
                    <a:pt x="1640" y="3399"/>
                    <a:pt x="1558" y="3563"/>
                  </a:cubicBezTo>
                  <a:cubicBezTo>
                    <a:pt x="1066" y="3236"/>
                    <a:pt x="781" y="2744"/>
                    <a:pt x="781" y="2170"/>
                  </a:cubicBezTo>
                  <a:cubicBezTo>
                    <a:pt x="781" y="1229"/>
                    <a:pt x="1518" y="492"/>
                    <a:pt x="2459" y="492"/>
                  </a:cubicBezTo>
                  <a:close/>
                  <a:moveTo>
                    <a:pt x="10124" y="492"/>
                  </a:moveTo>
                  <a:cubicBezTo>
                    <a:pt x="11064" y="492"/>
                    <a:pt x="11802" y="1229"/>
                    <a:pt x="11802" y="2170"/>
                  </a:cubicBezTo>
                  <a:cubicBezTo>
                    <a:pt x="11802" y="2744"/>
                    <a:pt x="11517" y="3236"/>
                    <a:pt x="11025" y="3563"/>
                  </a:cubicBezTo>
                  <a:cubicBezTo>
                    <a:pt x="10943" y="3399"/>
                    <a:pt x="10861" y="3236"/>
                    <a:pt x="10737" y="3072"/>
                  </a:cubicBezTo>
                  <a:cubicBezTo>
                    <a:pt x="11025" y="2868"/>
                    <a:pt x="11228" y="2541"/>
                    <a:pt x="11228" y="2170"/>
                  </a:cubicBezTo>
                  <a:cubicBezTo>
                    <a:pt x="11228" y="2006"/>
                    <a:pt x="11107" y="1885"/>
                    <a:pt x="10983" y="1885"/>
                  </a:cubicBezTo>
                  <a:cubicBezTo>
                    <a:pt x="10819" y="1885"/>
                    <a:pt x="10697" y="2006"/>
                    <a:pt x="10697" y="2170"/>
                  </a:cubicBezTo>
                  <a:cubicBezTo>
                    <a:pt x="10697" y="2377"/>
                    <a:pt x="10573" y="2580"/>
                    <a:pt x="10409" y="2662"/>
                  </a:cubicBezTo>
                  <a:cubicBezTo>
                    <a:pt x="10163" y="2377"/>
                    <a:pt x="9917" y="2170"/>
                    <a:pt x="9632" y="1924"/>
                  </a:cubicBezTo>
                  <a:cubicBezTo>
                    <a:pt x="9714" y="1721"/>
                    <a:pt x="9917" y="1597"/>
                    <a:pt x="10124" y="1597"/>
                  </a:cubicBezTo>
                  <a:cubicBezTo>
                    <a:pt x="10288" y="1597"/>
                    <a:pt x="10409" y="1475"/>
                    <a:pt x="10409" y="1351"/>
                  </a:cubicBezTo>
                  <a:cubicBezTo>
                    <a:pt x="10409" y="1187"/>
                    <a:pt x="10288" y="1065"/>
                    <a:pt x="10124" y="1065"/>
                  </a:cubicBezTo>
                  <a:cubicBezTo>
                    <a:pt x="9753" y="1065"/>
                    <a:pt x="9386" y="1311"/>
                    <a:pt x="9180" y="1639"/>
                  </a:cubicBezTo>
                  <a:cubicBezTo>
                    <a:pt x="9016" y="1515"/>
                    <a:pt x="8852" y="1433"/>
                    <a:pt x="8688" y="1351"/>
                  </a:cubicBezTo>
                  <a:cubicBezTo>
                    <a:pt x="8976" y="820"/>
                    <a:pt x="9507" y="492"/>
                    <a:pt x="10124" y="492"/>
                  </a:cubicBezTo>
                  <a:close/>
                  <a:moveTo>
                    <a:pt x="6311" y="6556"/>
                  </a:moveTo>
                  <a:cubicBezTo>
                    <a:pt x="6600" y="6556"/>
                    <a:pt x="6845" y="6802"/>
                    <a:pt x="6845" y="7087"/>
                  </a:cubicBezTo>
                  <a:cubicBezTo>
                    <a:pt x="6845" y="7415"/>
                    <a:pt x="6600" y="7661"/>
                    <a:pt x="6311" y="7661"/>
                  </a:cubicBezTo>
                  <a:cubicBezTo>
                    <a:pt x="5983" y="7661"/>
                    <a:pt x="5737" y="7415"/>
                    <a:pt x="5737" y="7087"/>
                  </a:cubicBezTo>
                  <a:cubicBezTo>
                    <a:pt x="5737" y="6802"/>
                    <a:pt x="5983" y="6556"/>
                    <a:pt x="6311" y="6556"/>
                  </a:cubicBezTo>
                  <a:close/>
                  <a:moveTo>
                    <a:pt x="5288" y="6760"/>
                  </a:moveTo>
                  <a:lnTo>
                    <a:pt x="5288" y="6760"/>
                  </a:lnTo>
                  <a:cubicBezTo>
                    <a:pt x="5246" y="6884"/>
                    <a:pt x="5206" y="7005"/>
                    <a:pt x="5206" y="7087"/>
                  </a:cubicBezTo>
                  <a:cubicBezTo>
                    <a:pt x="5206" y="7622"/>
                    <a:pt x="5574" y="8032"/>
                    <a:pt x="6026" y="8153"/>
                  </a:cubicBezTo>
                  <a:lnTo>
                    <a:pt x="6026" y="8195"/>
                  </a:lnTo>
                  <a:cubicBezTo>
                    <a:pt x="6026" y="8359"/>
                    <a:pt x="6147" y="8441"/>
                    <a:pt x="6311" y="8441"/>
                  </a:cubicBezTo>
                  <a:cubicBezTo>
                    <a:pt x="6436" y="8441"/>
                    <a:pt x="6557" y="8359"/>
                    <a:pt x="6557" y="8195"/>
                  </a:cubicBezTo>
                  <a:lnTo>
                    <a:pt x="6557" y="8153"/>
                  </a:lnTo>
                  <a:cubicBezTo>
                    <a:pt x="7009" y="8032"/>
                    <a:pt x="7377" y="7622"/>
                    <a:pt x="7377" y="7087"/>
                  </a:cubicBezTo>
                  <a:cubicBezTo>
                    <a:pt x="7377" y="7005"/>
                    <a:pt x="7377" y="6884"/>
                    <a:pt x="7337" y="6760"/>
                  </a:cubicBezTo>
                  <a:lnTo>
                    <a:pt x="7337" y="6760"/>
                  </a:lnTo>
                  <a:cubicBezTo>
                    <a:pt x="8114" y="7169"/>
                    <a:pt x="8648" y="7950"/>
                    <a:pt x="8648" y="8890"/>
                  </a:cubicBezTo>
                  <a:cubicBezTo>
                    <a:pt x="8648" y="10202"/>
                    <a:pt x="7583" y="11228"/>
                    <a:pt x="6311" y="11228"/>
                  </a:cubicBezTo>
                  <a:cubicBezTo>
                    <a:pt x="5000" y="11228"/>
                    <a:pt x="3934" y="10202"/>
                    <a:pt x="3934" y="8890"/>
                  </a:cubicBezTo>
                  <a:cubicBezTo>
                    <a:pt x="3934" y="7950"/>
                    <a:pt x="4469" y="7169"/>
                    <a:pt x="5288" y="6760"/>
                  </a:cubicBezTo>
                  <a:close/>
                  <a:moveTo>
                    <a:pt x="2049" y="10654"/>
                  </a:moveTo>
                  <a:lnTo>
                    <a:pt x="2049" y="10654"/>
                  </a:lnTo>
                  <a:cubicBezTo>
                    <a:pt x="1804" y="11185"/>
                    <a:pt x="1682" y="11759"/>
                    <a:pt x="1640" y="12375"/>
                  </a:cubicBezTo>
                  <a:lnTo>
                    <a:pt x="1148" y="12457"/>
                  </a:lnTo>
                  <a:cubicBezTo>
                    <a:pt x="1107" y="12467"/>
                    <a:pt x="1067" y="12472"/>
                    <a:pt x="1027" y="12472"/>
                  </a:cubicBezTo>
                  <a:cubicBezTo>
                    <a:pt x="906" y="12472"/>
                    <a:pt x="790" y="12426"/>
                    <a:pt x="699" y="12333"/>
                  </a:cubicBezTo>
                  <a:cubicBezTo>
                    <a:pt x="574" y="12251"/>
                    <a:pt x="535" y="12087"/>
                    <a:pt x="535" y="11923"/>
                  </a:cubicBezTo>
                  <a:cubicBezTo>
                    <a:pt x="535" y="11759"/>
                    <a:pt x="617" y="11595"/>
                    <a:pt x="781" y="11474"/>
                  </a:cubicBezTo>
                  <a:lnTo>
                    <a:pt x="2049" y="10654"/>
                  </a:lnTo>
                  <a:close/>
                  <a:moveTo>
                    <a:pt x="10533" y="10654"/>
                  </a:moveTo>
                  <a:lnTo>
                    <a:pt x="11845" y="11474"/>
                  </a:lnTo>
                  <a:cubicBezTo>
                    <a:pt x="11966" y="11595"/>
                    <a:pt x="12091" y="11759"/>
                    <a:pt x="12091" y="11923"/>
                  </a:cubicBezTo>
                  <a:cubicBezTo>
                    <a:pt x="12091" y="12087"/>
                    <a:pt x="12009" y="12251"/>
                    <a:pt x="11884" y="12333"/>
                  </a:cubicBezTo>
                  <a:cubicBezTo>
                    <a:pt x="11793" y="12426"/>
                    <a:pt x="11677" y="12472"/>
                    <a:pt x="11573" y="12472"/>
                  </a:cubicBezTo>
                  <a:cubicBezTo>
                    <a:pt x="11538" y="12472"/>
                    <a:pt x="11505" y="12467"/>
                    <a:pt x="11474" y="12457"/>
                  </a:cubicBezTo>
                  <a:lnTo>
                    <a:pt x="10943" y="12375"/>
                  </a:lnTo>
                  <a:cubicBezTo>
                    <a:pt x="10901" y="11759"/>
                    <a:pt x="10779" y="11185"/>
                    <a:pt x="10533" y="10654"/>
                  </a:cubicBezTo>
                  <a:close/>
                  <a:moveTo>
                    <a:pt x="6311" y="1311"/>
                  </a:moveTo>
                  <a:cubicBezTo>
                    <a:pt x="9016" y="1311"/>
                    <a:pt x="11271" y="3563"/>
                    <a:pt x="11271" y="6268"/>
                  </a:cubicBezTo>
                  <a:cubicBezTo>
                    <a:pt x="11271" y="8235"/>
                    <a:pt x="10124" y="9916"/>
                    <a:pt x="8485" y="10736"/>
                  </a:cubicBezTo>
                  <a:cubicBezTo>
                    <a:pt x="8894" y="10244"/>
                    <a:pt x="9180" y="9589"/>
                    <a:pt x="9180" y="8890"/>
                  </a:cubicBezTo>
                  <a:cubicBezTo>
                    <a:pt x="9180" y="7294"/>
                    <a:pt x="7868" y="6022"/>
                    <a:pt x="6311" y="6022"/>
                  </a:cubicBezTo>
                  <a:cubicBezTo>
                    <a:pt x="4715" y="6022"/>
                    <a:pt x="3443" y="7294"/>
                    <a:pt x="3443" y="8890"/>
                  </a:cubicBezTo>
                  <a:cubicBezTo>
                    <a:pt x="3443" y="9589"/>
                    <a:pt x="3689" y="10244"/>
                    <a:pt x="4098" y="10736"/>
                  </a:cubicBezTo>
                  <a:cubicBezTo>
                    <a:pt x="4059" y="10693"/>
                    <a:pt x="4016" y="10693"/>
                    <a:pt x="3934" y="10654"/>
                  </a:cubicBezTo>
                  <a:cubicBezTo>
                    <a:pt x="3891" y="10625"/>
                    <a:pt x="3842" y="10611"/>
                    <a:pt x="3796" y="10611"/>
                  </a:cubicBezTo>
                  <a:cubicBezTo>
                    <a:pt x="3712" y="10611"/>
                    <a:pt x="3634" y="10656"/>
                    <a:pt x="3607" y="10736"/>
                  </a:cubicBezTo>
                  <a:cubicBezTo>
                    <a:pt x="3525" y="10857"/>
                    <a:pt x="3567" y="11021"/>
                    <a:pt x="3689" y="11103"/>
                  </a:cubicBezTo>
                  <a:cubicBezTo>
                    <a:pt x="4508" y="11513"/>
                    <a:pt x="5410" y="11759"/>
                    <a:pt x="6311" y="11759"/>
                  </a:cubicBezTo>
                  <a:cubicBezTo>
                    <a:pt x="7665" y="11759"/>
                    <a:pt x="8894" y="11267"/>
                    <a:pt x="9835" y="10448"/>
                  </a:cubicBezTo>
                  <a:cubicBezTo>
                    <a:pt x="10245" y="11103"/>
                    <a:pt x="10451" y="11841"/>
                    <a:pt x="10451" y="12578"/>
                  </a:cubicBezTo>
                  <a:cubicBezTo>
                    <a:pt x="10451" y="13152"/>
                    <a:pt x="10327" y="13726"/>
                    <a:pt x="10081" y="14260"/>
                  </a:cubicBezTo>
                  <a:lnTo>
                    <a:pt x="9632" y="14260"/>
                  </a:lnTo>
                  <a:cubicBezTo>
                    <a:pt x="9468" y="14260"/>
                    <a:pt x="9343" y="14299"/>
                    <a:pt x="9222" y="14342"/>
                  </a:cubicBezTo>
                  <a:cubicBezTo>
                    <a:pt x="9058" y="13726"/>
                    <a:pt x="8730" y="13195"/>
                    <a:pt x="8278" y="12785"/>
                  </a:cubicBezTo>
                  <a:cubicBezTo>
                    <a:pt x="7704" y="12333"/>
                    <a:pt x="7009" y="12047"/>
                    <a:pt x="6311" y="12047"/>
                  </a:cubicBezTo>
                  <a:cubicBezTo>
                    <a:pt x="5574" y="12047"/>
                    <a:pt x="4879" y="12333"/>
                    <a:pt x="4305" y="12785"/>
                  </a:cubicBezTo>
                  <a:cubicBezTo>
                    <a:pt x="3852" y="13195"/>
                    <a:pt x="3525" y="13726"/>
                    <a:pt x="3403" y="14342"/>
                  </a:cubicBezTo>
                  <a:cubicBezTo>
                    <a:pt x="3239" y="14299"/>
                    <a:pt x="3115" y="14260"/>
                    <a:pt x="2951" y="14260"/>
                  </a:cubicBezTo>
                  <a:lnTo>
                    <a:pt x="2502" y="14260"/>
                  </a:lnTo>
                  <a:cubicBezTo>
                    <a:pt x="2295" y="13726"/>
                    <a:pt x="2174" y="13152"/>
                    <a:pt x="2174" y="12578"/>
                  </a:cubicBezTo>
                  <a:cubicBezTo>
                    <a:pt x="2174" y="11841"/>
                    <a:pt x="2377" y="11103"/>
                    <a:pt x="2748" y="10448"/>
                  </a:cubicBezTo>
                  <a:cubicBezTo>
                    <a:pt x="2787" y="10490"/>
                    <a:pt x="2830" y="10490"/>
                    <a:pt x="2830" y="10530"/>
                  </a:cubicBezTo>
                  <a:cubicBezTo>
                    <a:pt x="2884" y="10566"/>
                    <a:pt x="2948" y="10587"/>
                    <a:pt x="3008" y="10587"/>
                  </a:cubicBezTo>
                  <a:cubicBezTo>
                    <a:pt x="3082" y="10587"/>
                    <a:pt x="3152" y="10557"/>
                    <a:pt x="3197" y="10490"/>
                  </a:cubicBezTo>
                  <a:cubicBezTo>
                    <a:pt x="3279" y="10366"/>
                    <a:pt x="3279" y="10202"/>
                    <a:pt x="3157" y="10120"/>
                  </a:cubicBezTo>
                  <a:cubicBezTo>
                    <a:pt x="2010" y="9179"/>
                    <a:pt x="1354" y="7786"/>
                    <a:pt x="1354" y="6268"/>
                  </a:cubicBezTo>
                  <a:cubicBezTo>
                    <a:pt x="1354" y="3563"/>
                    <a:pt x="3567" y="1311"/>
                    <a:pt x="6311" y="1311"/>
                  </a:cubicBezTo>
                  <a:close/>
                  <a:moveTo>
                    <a:pt x="6311" y="12578"/>
                  </a:moveTo>
                  <a:cubicBezTo>
                    <a:pt x="7501" y="12578"/>
                    <a:pt x="8524" y="13441"/>
                    <a:pt x="8730" y="14627"/>
                  </a:cubicBezTo>
                  <a:cubicBezTo>
                    <a:pt x="8566" y="14791"/>
                    <a:pt x="8442" y="14998"/>
                    <a:pt x="8403" y="15283"/>
                  </a:cubicBezTo>
                  <a:lnTo>
                    <a:pt x="8196" y="16266"/>
                  </a:lnTo>
                  <a:cubicBezTo>
                    <a:pt x="7622" y="16555"/>
                    <a:pt x="6967" y="16719"/>
                    <a:pt x="6311" y="16719"/>
                  </a:cubicBezTo>
                  <a:cubicBezTo>
                    <a:pt x="5655" y="16719"/>
                    <a:pt x="5000" y="16555"/>
                    <a:pt x="4387" y="16266"/>
                  </a:cubicBezTo>
                  <a:lnTo>
                    <a:pt x="4223" y="15283"/>
                  </a:lnTo>
                  <a:cubicBezTo>
                    <a:pt x="4141" y="14998"/>
                    <a:pt x="4016" y="14791"/>
                    <a:pt x="3852" y="14627"/>
                  </a:cubicBezTo>
                  <a:cubicBezTo>
                    <a:pt x="4059" y="13441"/>
                    <a:pt x="5082" y="12578"/>
                    <a:pt x="6311" y="12578"/>
                  </a:cubicBezTo>
                  <a:close/>
                  <a:moveTo>
                    <a:pt x="2951" y="14752"/>
                  </a:moveTo>
                  <a:cubicBezTo>
                    <a:pt x="3321" y="14752"/>
                    <a:pt x="3649" y="15037"/>
                    <a:pt x="3689" y="15365"/>
                  </a:cubicBezTo>
                  <a:lnTo>
                    <a:pt x="3895" y="16348"/>
                  </a:lnTo>
                  <a:cubicBezTo>
                    <a:pt x="3934" y="16512"/>
                    <a:pt x="3895" y="16676"/>
                    <a:pt x="3771" y="16801"/>
                  </a:cubicBezTo>
                  <a:cubicBezTo>
                    <a:pt x="3689" y="16922"/>
                    <a:pt x="3525" y="17004"/>
                    <a:pt x="3361" y="17004"/>
                  </a:cubicBezTo>
                  <a:cubicBezTo>
                    <a:pt x="3197" y="17004"/>
                    <a:pt x="3033" y="16922"/>
                    <a:pt x="2951" y="16758"/>
                  </a:cubicBezTo>
                  <a:lnTo>
                    <a:pt x="1968" y="15365"/>
                  </a:lnTo>
                  <a:cubicBezTo>
                    <a:pt x="1886" y="15244"/>
                    <a:pt x="1846" y="15119"/>
                    <a:pt x="1928" y="14955"/>
                  </a:cubicBezTo>
                  <a:cubicBezTo>
                    <a:pt x="2010" y="14834"/>
                    <a:pt x="2131" y="14752"/>
                    <a:pt x="2256" y="14752"/>
                  </a:cubicBezTo>
                  <a:close/>
                  <a:moveTo>
                    <a:pt x="10327" y="14752"/>
                  </a:moveTo>
                  <a:cubicBezTo>
                    <a:pt x="10451" y="14752"/>
                    <a:pt x="10615" y="14834"/>
                    <a:pt x="10655" y="14955"/>
                  </a:cubicBezTo>
                  <a:cubicBezTo>
                    <a:pt x="10737" y="15119"/>
                    <a:pt x="10737" y="15244"/>
                    <a:pt x="10655" y="15365"/>
                  </a:cubicBezTo>
                  <a:lnTo>
                    <a:pt x="9671" y="16758"/>
                  </a:lnTo>
                  <a:cubicBezTo>
                    <a:pt x="9550" y="16922"/>
                    <a:pt x="9386" y="17004"/>
                    <a:pt x="9222" y="17004"/>
                  </a:cubicBezTo>
                  <a:cubicBezTo>
                    <a:pt x="9058" y="17004"/>
                    <a:pt x="8894" y="16922"/>
                    <a:pt x="8812" y="16801"/>
                  </a:cubicBezTo>
                  <a:cubicBezTo>
                    <a:pt x="8688" y="16676"/>
                    <a:pt x="8648" y="16512"/>
                    <a:pt x="8688" y="16348"/>
                  </a:cubicBezTo>
                  <a:lnTo>
                    <a:pt x="8894" y="15365"/>
                  </a:lnTo>
                  <a:cubicBezTo>
                    <a:pt x="8976" y="15037"/>
                    <a:pt x="9261" y="14752"/>
                    <a:pt x="9632" y="14752"/>
                  </a:cubicBezTo>
                  <a:close/>
                  <a:moveTo>
                    <a:pt x="2459" y="0"/>
                  </a:moveTo>
                  <a:cubicBezTo>
                    <a:pt x="1273" y="0"/>
                    <a:pt x="289" y="941"/>
                    <a:pt x="289" y="2170"/>
                  </a:cubicBezTo>
                  <a:cubicBezTo>
                    <a:pt x="289" y="2908"/>
                    <a:pt x="656" y="3606"/>
                    <a:pt x="1312" y="4016"/>
                  </a:cubicBezTo>
                  <a:cubicBezTo>
                    <a:pt x="984" y="4711"/>
                    <a:pt x="820" y="5491"/>
                    <a:pt x="820" y="6268"/>
                  </a:cubicBezTo>
                  <a:cubicBezTo>
                    <a:pt x="820" y="7661"/>
                    <a:pt x="1312" y="8933"/>
                    <a:pt x="2256" y="9956"/>
                  </a:cubicBezTo>
                  <a:lnTo>
                    <a:pt x="492" y="11064"/>
                  </a:lnTo>
                  <a:cubicBezTo>
                    <a:pt x="164" y="11228"/>
                    <a:pt x="1" y="11556"/>
                    <a:pt x="1" y="11923"/>
                  </a:cubicBezTo>
                  <a:cubicBezTo>
                    <a:pt x="1" y="12251"/>
                    <a:pt x="125" y="12539"/>
                    <a:pt x="371" y="12742"/>
                  </a:cubicBezTo>
                  <a:cubicBezTo>
                    <a:pt x="574" y="12906"/>
                    <a:pt x="820" y="12988"/>
                    <a:pt x="1066" y="12988"/>
                  </a:cubicBezTo>
                  <a:cubicBezTo>
                    <a:pt x="1109" y="12988"/>
                    <a:pt x="1148" y="12988"/>
                    <a:pt x="1230" y="12949"/>
                  </a:cubicBezTo>
                  <a:lnTo>
                    <a:pt x="1640" y="12906"/>
                  </a:lnTo>
                  <a:cubicBezTo>
                    <a:pt x="1682" y="13398"/>
                    <a:pt x="1804" y="13850"/>
                    <a:pt x="1968" y="14299"/>
                  </a:cubicBezTo>
                  <a:cubicBezTo>
                    <a:pt x="1764" y="14381"/>
                    <a:pt x="1600" y="14545"/>
                    <a:pt x="1476" y="14752"/>
                  </a:cubicBezTo>
                  <a:cubicBezTo>
                    <a:pt x="1312" y="15037"/>
                    <a:pt x="1354" y="15407"/>
                    <a:pt x="1518" y="15653"/>
                  </a:cubicBezTo>
                  <a:lnTo>
                    <a:pt x="2502" y="17086"/>
                  </a:lnTo>
                  <a:cubicBezTo>
                    <a:pt x="2705" y="17332"/>
                    <a:pt x="3033" y="17496"/>
                    <a:pt x="3361" y="17496"/>
                  </a:cubicBezTo>
                  <a:cubicBezTo>
                    <a:pt x="3689" y="17496"/>
                    <a:pt x="3977" y="17374"/>
                    <a:pt x="4180" y="17128"/>
                  </a:cubicBezTo>
                  <a:cubicBezTo>
                    <a:pt x="4262" y="17047"/>
                    <a:pt x="4305" y="16922"/>
                    <a:pt x="4344" y="16801"/>
                  </a:cubicBezTo>
                  <a:cubicBezTo>
                    <a:pt x="4960" y="17086"/>
                    <a:pt x="5616" y="17250"/>
                    <a:pt x="6311" y="17250"/>
                  </a:cubicBezTo>
                  <a:cubicBezTo>
                    <a:pt x="6967" y="17250"/>
                    <a:pt x="7622" y="17086"/>
                    <a:pt x="8239" y="16801"/>
                  </a:cubicBezTo>
                  <a:cubicBezTo>
                    <a:pt x="8278" y="16922"/>
                    <a:pt x="8321" y="17047"/>
                    <a:pt x="8403" y="17128"/>
                  </a:cubicBezTo>
                  <a:cubicBezTo>
                    <a:pt x="8606" y="17374"/>
                    <a:pt x="8894" y="17496"/>
                    <a:pt x="9222" y="17496"/>
                  </a:cubicBezTo>
                  <a:cubicBezTo>
                    <a:pt x="9550" y="17496"/>
                    <a:pt x="9878" y="17332"/>
                    <a:pt x="10081" y="17086"/>
                  </a:cubicBezTo>
                  <a:lnTo>
                    <a:pt x="11064" y="15653"/>
                  </a:lnTo>
                  <a:cubicBezTo>
                    <a:pt x="11228" y="15407"/>
                    <a:pt x="11271" y="15037"/>
                    <a:pt x="11107" y="14752"/>
                  </a:cubicBezTo>
                  <a:cubicBezTo>
                    <a:pt x="11025" y="14545"/>
                    <a:pt x="10819" y="14381"/>
                    <a:pt x="10615" y="14299"/>
                  </a:cubicBezTo>
                  <a:cubicBezTo>
                    <a:pt x="10779" y="13850"/>
                    <a:pt x="10901" y="13398"/>
                    <a:pt x="10943" y="12906"/>
                  </a:cubicBezTo>
                  <a:lnTo>
                    <a:pt x="11353" y="12949"/>
                  </a:lnTo>
                  <a:cubicBezTo>
                    <a:pt x="11435" y="12988"/>
                    <a:pt x="11474" y="12988"/>
                    <a:pt x="11556" y="12988"/>
                  </a:cubicBezTo>
                  <a:cubicBezTo>
                    <a:pt x="11802" y="12988"/>
                    <a:pt x="12048" y="12906"/>
                    <a:pt x="12212" y="12742"/>
                  </a:cubicBezTo>
                  <a:cubicBezTo>
                    <a:pt x="12458" y="12539"/>
                    <a:pt x="12582" y="12251"/>
                    <a:pt x="12582" y="11923"/>
                  </a:cubicBezTo>
                  <a:cubicBezTo>
                    <a:pt x="12582" y="11556"/>
                    <a:pt x="12418" y="11228"/>
                    <a:pt x="12091" y="11064"/>
                  </a:cubicBezTo>
                  <a:lnTo>
                    <a:pt x="10370" y="9956"/>
                  </a:lnTo>
                  <a:cubicBezTo>
                    <a:pt x="11228" y="8972"/>
                    <a:pt x="11763" y="7704"/>
                    <a:pt x="11763" y="6268"/>
                  </a:cubicBezTo>
                  <a:cubicBezTo>
                    <a:pt x="11763" y="5491"/>
                    <a:pt x="11599" y="4711"/>
                    <a:pt x="11271" y="4016"/>
                  </a:cubicBezTo>
                  <a:cubicBezTo>
                    <a:pt x="11927" y="3606"/>
                    <a:pt x="12336" y="2908"/>
                    <a:pt x="12336" y="2170"/>
                  </a:cubicBezTo>
                  <a:cubicBezTo>
                    <a:pt x="12336" y="941"/>
                    <a:pt x="11353" y="0"/>
                    <a:pt x="10124" y="0"/>
                  </a:cubicBezTo>
                  <a:cubicBezTo>
                    <a:pt x="9304" y="0"/>
                    <a:pt x="8566" y="449"/>
                    <a:pt x="8196" y="1147"/>
                  </a:cubicBezTo>
                  <a:cubicBezTo>
                    <a:pt x="7622" y="941"/>
                    <a:pt x="6967" y="820"/>
                    <a:pt x="6311" y="820"/>
                  </a:cubicBezTo>
                  <a:cubicBezTo>
                    <a:pt x="5616" y="820"/>
                    <a:pt x="4960" y="941"/>
                    <a:pt x="4387" y="1147"/>
                  </a:cubicBezTo>
                  <a:cubicBezTo>
                    <a:pt x="4016" y="449"/>
                    <a:pt x="3279" y="0"/>
                    <a:pt x="2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75" name="Google Shape;1475;p50"/>
            <p:cNvSpPr/>
            <p:nvPr/>
          </p:nvSpPr>
          <p:spPr>
            <a:xfrm>
              <a:off x="4105875" y="2189825"/>
              <a:ext cx="12325" cy="19450"/>
            </a:xfrm>
            <a:custGeom>
              <a:avLst/>
              <a:gdLst/>
              <a:ahLst/>
              <a:cxnLst/>
              <a:rect l="l" t="t" r="r" b="b"/>
              <a:pathLst>
                <a:path w="493" h="778" extrusionOk="0">
                  <a:moveTo>
                    <a:pt x="246" y="1"/>
                  </a:moveTo>
                  <a:cubicBezTo>
                    <a:pt x="125" y="1"/>
                    <a:pt x="0" y="83"/>
                    <a:pt x="0" y="247"/>
                  </a:cubicBezTo>
                  <a:lnTo>
                    <a:pt x="0" y="532"/>
                  </a:lnTo>
                  <a:cubicBezTo>
                    <a:pt x="0" y="657"/>
                    <a:pt x="125" y="778"/>
                    <a:pt x="246" y="778"/>
                  </a:cubicBezTo>
                  <a:cubicBezTo>
                    <a:pt x="410" y="778"/>
                    <a:pt x="492" y="657"/>
                    <a:pt x="492" y="532"/>
                  </a:cubicBezTo>
                  <a:lnTo>
                    <a:pt x="492" y="247"/>
                  </a:lnTo>
                  <a:cubicBezTo>
                    <a:pt x="492" y="83"/>
                    <a:pt x="410"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76" name="Google Shape;1476;p50"/>
            <p:cNvSpPr/>
            <p:nvPr/>
          </p:nvSpPr>
          <p:spPr>
            <a:xfrm>
              <a:off x="4215525" y="2189825"/>
              <a:ext cx="12325" cy="19450"/>
            </a:xfrm>
            <a:custGeom>
              <a:avLst/>
              <a:gdLst/>
              <a:ahLst/>
              <a:cxnLst/>
              <a:rect l="l" t="t" r="r" b="b"/>
              <a:pathLst>
                <a:path w="493" h="778" extrusionOk="0">
                  <a:moveTo>
                    <a:pt x="247" y="1"/>
                  </a:moveTo>
                  <a:cubicBezTo>
                    <a:pt x="122" y="1"/>
                    <a:pt x="1" y="83"/>
                    <a:pt x="1" y="247"/>
                  </a:cubicBezTo>
                  <a:lnTo>
                    <a:pt x="1" y="532"/>
                  </a:lnTo>
                  <a:cubicBezTo>
                    <a:pt x="1" y="657"/>
                    <a:pt x="122" y="778"/>
                    <a:pt x="247" y="778"/>
                  </a:cubicBezTo>
                  <a:cubicBezTo>
                    <a:pt x="410" y="778"/>
                    <a:pt x="492" y="657"/>
                    <a:pt x="492" y="532"/>
                  </a:cubicBezTo>
                  <a:lnTo>
                    <a:pt x="492" y="247"/>
                  </a:lnTo>
                  <a:cubicBezTo>
                    <a:pt x="492" y="83"/>
                    <a:pt x="410" y="1"/>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77" name="Google Shape;1477;p50"/>
            <p:cNvSpPr/>
            <p:nvPr/>
          </p:nvSpPr>
          <p:spPr>
            <a:xfrm>
              <a:off x="4126375" y="2268675"/>
              <a:ext cx="80975" cy="29775"/>
            </a:xfrm>
            <a:custGeom>
              <a:avLst/>
              <a:gdLst/>
              <a:ahLst/>
              <a:cxnLst/>
              <a:rect l="l" t="t" r="r" b="b"/>
              <a:pathLst>
                <a:path w="3239" h="1191" extrusionOk="0">
                  <a:moveTo>
                    <a:pt x="246" y="1"/>
                  </a:moveTo>
                  <a:cubicBezTo>
                    <a:pt x="125" y="1"/>
                    <a:pt x="0" y="83"/>
                    <a:pt x="0" y="246"/>
                  </a:cubicBezTo>
                  <a:cubicBezTo>
                    <a:pt x="0" y="781"/>
                    <a:pt x="410" y="1191"/>
                    <a:pt x="944" y="1191"/>
                  </a:cubicBezTo>
                  <a:cubicBezTo>
                    <a:pt x="1190" y="1191"/>
                    <a:pt x="1436" y="1066"/>
                    <a:pt x="1639" y="902"/>
                  </a:cubicBezTo>
                  <a:cubicBezTo>
                    <a:pt x="1803" y="1066"/>
                    <a:pt x="2049" y="1191"/>
                    <a:pt x="2295" y="1191"/>
                  </a:cubicBezTo>
                  <a:cubicBezTo>
                    <a:pt x="2829" y="1191"/>
                    <a:pt x="3239" y="781"/>
                    <a:pt x="3239" y="246"/>
                  </a:cubicBezTo>
                  <a:cubicBezTo>
                    <a:pt x="3239" y="83"/>
                    <a:pt x="3157" y="1"/>
                    <a:pt x="2993" y="1"/>
                  </a:cubicBezTo>
                  <a:cubicBezTo>
                    <a:pt x="2868" y="1"/>
                    <a:pt x="2747" y="83"/>
                    <a:pt x="2747" y="246"/>
                  </a:cubicBezTo>
                  <a:cubicBezTo>
                    <a:pt x="2747" y="492"/>
                    <a:pt x="2541" y="656"/>
                    <a:pt x="2295" y="656"/>
                  </a:cubicBezTo>
                  <a:cubicBezTo>
                    <a:pt x="2173" y="656"/>
                    <a:pt x="2049" y="617"/>
                    <a:pt x="1967" y="492"/>
                  </a:cubicBezTo>
                  <a:cubicBezTo>
                    <a:pt x="1885" y="371"/>
                    <a:pt x="1764" y="328"/>
                    <a:pt x="1639" y="328"/>
                  </a:cubicBezTo>
                  <a:cubicBezTo>
                    <a:pt x="1475" y="328"/>
                    <a:pt x="1354" y="371"/>
                    <a:pt x="1272" y="492"/>
                  </a:cubicBezTo>
                  <a:cubicBezTo>
                    <a:pt x="1190" y="617"/>
                    <a:pt x="1065" y="656"/>
                    <a:pt x="944" y="656"/>
                  </a:cubicBezTo>
                  <a:cubicBezTo>
                    <a:pt x="698" y="656"/>
                    <a:pt x="492" y="492"/>
                    <a:pt x="492" y="246"/>
                  </a:cubicBezTo>
                  <a:cubicBezTo>
                    <a:pt x="492" y="83"/>
                    <a:pt x="410"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478" name="Google Shape;1478;p50"/>
          <p:cNvSpPr/>
          <p:nvPr/>
        </p:nvSpPr>
        <p:spPr>
          <a:xfrm>
            <a:off x="1195049" y="2000361"/>
            <a:ext cx="204301" cy="430626"/>
          </a:xfrm>
          <a:custGeom>
            <a:avLst/>
            <a:gdLst/>
            <a:ahLst/>
            <a:cxnLst/>
            <a:rect l="l" t="t" r="r" b="b"/>
            <a:pathLst>
              <a:path w="8321" h="17539" extrusionOk="0">
                <a:moveTo>
                  <a:pt x="4181" y="492"/>
                </a:moveTo>
                <a:cubicBezTo>
                  <a:pt x="4345" y="492"/>
                  <a:pt x="4469" y="617"/>
                  <a:pt x="4469" y="780"/>
                </a:cubicBezTo>
                <a:lnTo>
                  <a:pt x="4469" y="1108"/>
                </a:lnTo>
                <a:cubicBezTo>
                  <a:pt x="4366" y="1087"/>
                  <a:pt x="4273" y="1076"/>
                  <a:pt x="4181" y="1076"/>
                </a:cubicBezTo>
                <a:cubicBezTo>
                  <a:pt x="4089" y="1076"/>
                  <a:pt x="3997" y="1087"/>
                  <a:pt x="3895" y="1108"/>
                </a:cubicBezTo>
                <a:lnTo>
                  <a:pt x="3853" y="1108"/>
                </a:lnTo>
                <a:lnTo>
                  <a:pt x="3853" y="780"/>
                </a:lnTo>
                <a:cubicBezTo>
                  <a:pt x="3853" y="617"/>
                  <a:pt x="4017" y="492"/>
                  <a:pt x="4181" y="492"/>
                </a:cubicBezTo>
                <a:close/>
                <a:moveTo>
                  <a:pt x="7665" y="4344"/>
                </a:moveTo>
                <a:cubicBezTo>
                  <a:pt x="7747" y="4714"/>
                  <a:pt x="7747" y="5081"/>
                  <a:pt x="7747" y="5409"/>
                </a:cubicBezTo>
                <a:lnTo>
                  <a:pt x="7747" y="5491"/>
                </a:lnTo>
                <a:cubicBezTo>
                  <a:pt x="7338" y="5491"/>
                  <a:pt x="7131" y="5698"/>
                  <a:pt x="7010" y="5819"/>
                </a:cubicBezTo>
                <a:cubicBezTo>
                  <a:pt x="6846" y="5944"/>
                  <a:pt x="6764" y="6026"/>
                  <a:pt x="6557" y="6026"/>
                </a:cubicBezTo>
                <a:cubicBezTo>
                  <a:pt x="6354" y="6026"/>
                  <a:pt x="6272" y="5944"/>
                  <a:pt x="6148" y="5819"/>
                </a:cubicBezTo>
                <a:cubicBezTo>
                  <a:pt x="5984" y="5655"/>
                  <a:pt x="5780" y="5491"/>
                  <a:pt x="5371" y="5491"/>
                </a:cubicBezTo>
                <a:cubicBezTo>
                  <a:pt x="4961" y="5491"/>
                  <a:pt x="4754" y="5655"/>
                  <a:pt x="4590" y="5819"/>
                </a:cubicBezTo>
                <a:cubicBezTo>
                  <a:pt x="4469" y="5944"/>
                  <a:pt x="4345" y="6026"/>
                  <a:pt x="4181" y="6026"/>
                </a:cubicBezTo>
                <a:cubicBezTo>
                  <a:pt x="3977" y="6026"/>
                  <a:pt x="3895" y="5944"/>
                  <a:pt x="3731" y="5819"/>
                </a:cubicBezTo>
                <a:cubicBezTo>
                  <a:pt x="3568" y="5655"/>
                  <a:pt x="3361" y="5491"/>
                  <a:pt x="2951" y="5491"/>
                </a:cubicBezTo>
                <a:cubicBezTo>
                  <a:pt x="2542" y="5491"/>
                  <a:pt x="2338" y="5655"/>
                  <a:pt x="2174" y="5819"/>
                </a:cubicBezTo>
                <a:cubicBezTo>
                  <a:pt x="2050" y="5944"/>
                  <a:pt x="1968" y="6026"/>
                  <a:pt x="1765" y="6026"/>
                </a:cubicBezTo>
                <a:cubicBezTo>
                  <a:pt x="1558" y="6026"/>
                  <a:pt x="1476" y="5944"/>
                  <a:pt x="1355" y="5819"/>
                </a:cubicBezTo>
                <a:cubicBezTo>
                  <a:pt x="1191" y="5698"/>
                  <a:pt x="984" y="5491"/>
                  <a:pt x="575" y="5491"/>
                </a:cubicBezTo>
                <a:lnTo>
                  <a:pt x="575" y="4960"/>
                </a:lnTo>
                <a:cubicBezTo>
                  <a:pt x="617" y="4754"/>
                  <a:pt x="617" y="4550"/>
                  <a:pt x="699" y="4344"/>
                </a:cubicBezTo>
                <a:cubicBezTo>
                  <a:pt x="820" y="4386"/>
                  <a:pt x="863" y="4468"/>
                  <a:pt x="984" y="4550"/>
                </a:cubicBezTo>
                <a:cubicBezTo>
                  <a:pt x="1148" y="4714"/>
                  <a:pt x="1355" y="4878"/>
                  <a:pt x="1765" y="4878"/>
                </a:cubicBezTo>
                <a:cubicBezTo>
                  <a:pt x="2174" y="4878"/>
                  <a:pt x="2378" y="4714"/>
                  <a:pt x="2542" y="4550"/>
                </a:cubicBezTo>
                <a:cubicBezTo>
                  <a:pt x="2666" y="4426"/>
                  <a:pt x="2748" y="4344"/>
                  <a:pt x="2951" y="4344"/>
                </a:cubicBezTo>
                <a:cubicBezTo>
                  <a:pt x="3158" y="4344"/>
                  <a:pt x="3240" y="4426"/>
                  <a:pt x="3404" y="4550"/>
                </a:cubicBezTo>
                <a:cubicBezTo>
                  <a:pt x="3525" y="4714"/>
                  <a:pt x="3771" y="4878"/>
                  <a:pt x="4181" y="4878"/>
                </a:cubicBezTo>
                <a:cubicBezTo>
                  <a:pt x="4551" y="4878"/>
                  <a:pt x="4797" y="4714"/>
                  <a:pt x="4961" y="4550"/>
                </a:cubicBezTo>
                <a:cubicBezTo>
                  <a:pt x="5082" y="4426"/>
                  <a:pt x="5164" y="4344"/>
                  <a:pt x="5371" y="4344"/>
                </a:cubicBezTo>
                <a:cubicBezTo>
                  <a:pt x="5574" y="4344"/>
                  <a:pt x="5656" y="4426"/>
                  <a:pt x="5780" y="4550"/>
                </a:cubicBezTo>
                <a:cubicBezTo>
                  <a:pt x="5944" y="4714"/>
                  <a:pt x="6148" y="4878"/>
                  <a:pt x="6557" y="4878"/>
                </a:cubicBezTo>
                <a:cubicBezTo>
                  <a:pt x="6967" y="4878"/>
                  <a:pt x="7174" y="4714"/>
                  <a:pt x="7338" y="4550"/>
                </a:cubicBezTo>
                <a:cubicBezTo>
                  <a:pt x="7459" y="4468"/>
                  <a:pt x="7541" y="4386"/>
                  <a:pt x="7665" y="4344"/>
                </a:cubicBezTo>
                <a:close/>
                <a:moveTo>
                  <a:pt x="4551" y="9261"/>
                </a:moveTo>
                <a:lnTo>
                  <a:pt x="4961" y="16188"/>
                </a:lnTo>
                <a:cubicBezTo>
                  <a:pt x="4961" y="16391"/>
                  <a:pt x="4879" y="16598"/>
                  <a:pt x="4715" y="16762"/>
                </a:cubicBezTo>
                <a:cubicBezTo>
                  <a:pt x="4590" y="16925"/>
                  <a:pt x="4387" y="17007"/>
                  <a:pt x="4181" y="17007"/>
                </a:cubicBezTo>
                <a:cubicBezTo>
                  <a:pt x="3935" y="17007"/>
                  <a:pt x="3731" y="16925"/>
                  <a:pt x="3607" y="16762"/>
                </a:cubicBezTo>
                <a:cubicBezTo>
                  <a:pt x="3443" y="16598"/>
                  <a:pt x="3361" y="16391"/>
                  <a:pt x="3404" y="16188"/>
                </a:cubicBezTo>
                <a:lnTo>
                  <a:pt x="3771" y="9261"/>
                </a:lnTo>
                <a:close/>
                <a:moveTo>
                  <a:pt x="4181" y="0"/>
                </a:moveTo>
                <a:cubicBezTo>
                  <a:pt x="3731" y="0"/>
                  <a:pt x="3361" y="328"/>
                  <a:pt x="3361" y="780"/>
                </a:cubicBezTo>
                <a:lnTo>
                  <a:pt x="3361" y="1148"/>
                </a:lnTo>
                <a:cubicBezTo>
                  <a:pt x="2584" y="1312"/>
                  <a:pt x="1847" y="1721"/>
                  <a:pt x="1273" y="2295"/>
                </a:cubicBezTo>
                <a:cubicBezTo>
                  <a:pt x="575" y="2993"/>
                  <a:pt x="125" y="3934"/>
                  <a:pt x="83" y="4918"/>
                </a:cubicBezTo>
                <a:cubicBezTo>
                  <a:pt x="1" y="5901"/>
                  <a:pt x="289" y="6845"/>
                  <a:pt x="902" y="7622"/>
                </a:cubicBezTo>
                <a:cubicBezTo>
                  <a:pt x="945" y="7704"/>
                  <a:pt x="1027" y="7747"/>
                  <a:pt x="1109" y="7747"/>
                </a:cubicBezTo>
                <a:cubicBezTo>
                  <a:pt x="1148" y="7747"/>
                  <a:pt x="1191" y="7704"/>
                  <a:pt x="1230" y="7704"/>
                </a:cubicBezTo>
                <a:cubicBezTo>
                  <a:pt x="1355" y="7622"/>
                  <a:pt x="1394" y="7458"/>
                  <a:pt x="1312" y="7337"/>
                </a:cubicBezTo>
                <a:cubicBezTo>
                  <a:pt x="984" y="6927"/>
                  <a:pt x="781" y="6475"/>
                  <a:pt x="699" y="5983"/>
                </a:cubicBezTo>
                <a:lnTo>
                  <a:pt x="699" y="5983"/>
                </a:lnTo>
                <a:cubicBezTo>
                  <a:pt x="820" y="6026"/>
                  <a:pt x="863" y="6108"/>
                  <a:pt x="984" y="6189"/>
                </a:cubicBezTo>
                <a:cubicBezTo>
                  <a:pt x="1148" y="6353"/>
                  <a:pt x="1355" y="6557"/>
                  <a:pt x="1765" y="6557"/>
                </a:cubicBezTo>
                <a:cubicBezTo>
                  <a:pt x="2174" y="6557"/>
                  <a:pt x="2378" y="6353"/>
                  <a:pt x="2542" y="6189"/>
                </a:cubicBezTo>
                <a:cubicBezTo>
                  <a:pt x="2666" y="6065"/>
                  <a:pt x="2748" y="5983"/>
                  <a:pt x="2951" y="5983"/>
                </a:cubicBezTo>
                <a:cubicBezTo>
                  <a:pt x="3158" y="5983"/>
                  <a:pt x="3240" y="6065"/>
                  <a:pt x="3404" y="6189"/>
                </a:cubicBezTo>
                <a:cubicBezTo>
                  <a:pt x="3525" y="6353"/>
                  <a:pt x="3771" y="6557"/>
                  <a:pt x="4181" y="6557"/>
                </a:cubicBezTo>
                <a:cubicBezTo>
                  <a:pt x="4551" y="6557"/>
                  <a:pt x="4797" y="6353"/>
                  <a:pt x="4961" y="6189"/>
                </a:cubicBezTo>
                <a:cubicBezTo>
                  <a:pt x="5082" y="6065"/>
                  <a:pt x="5164" y="5983"/>
                  <a:pt x="5371" y="5983"/>
                </a:cubicBezTo>
                <a:cubicBezTo>
                  <a:pt x="5574" y="5983"/>
                  <a:pt x="5656" y="6065"/>
                  <a:pt x="5780" y="6189"/>
                </a:cubicBezTo>
                <a:cubicBezTo>
                  <a:pt x="5944" y="6353"/>
                  <a:pt x="6148" y="6557"/>
                  <a:pt x="6557" y="6557"/>
                </a:cubicBezTo>
                <a:cubicBezTo>
                  <a:pt x="6967" y="6557"/>
                  <a:pt x="7174" y="6353"/>
                  <a:pt x="7338" y="6189"/>
                </a:cubicBezTo>
                <a:cubicBezTo>
                  <a:pt x="7459" y="6108"/>
                  <a:pt x="7541" y="6026"/>
                  <a:pt x="7665" y="5983"/>
                </a:cubicBezTo>
                <a:lnTo>
                  <a:pt x="7665" y="5983"/>
                </a:lnTo>
                <a:cubicBezTo>
                  <a:pt x="7501" y="6639"/>
                  <a:pt x="7174" y="7255"/>
                  <a:pt x="6721" y="7704"/>
                </a:cubicBezTo>
                <a:cubicBezTo>
                  <a:pt x="6108" y="8320"/>
                  <a:pt x="5289" y="8687"/>
                  <a:pt x="4426" y="8769"/>
                </a:cubicBezTo>
                <a:cubicBezTo>
                  <a:pt x="4363" y="8773"/>
                  <a:pt x="4299" y="8774"/>
                  <a:pt x="4235" y="8774"/>
                </a:cubicBezTo>
                <a:cubicBezTo>
                  <a:pt x="3440" y="8774"/>
                  <a:pt x="2654" y="8530"/>
                  <a:pt x="2010" y="8074"/>
                </a:cubicBezTo>
                <a:cubicBezTo>
                  <a:pt x="1976" y="8022"/>
                  <a:pt x="1927" y="7999"/>
                  <a:pt x="1876" y="7999"/>
                </a:cubicBezTo>
                <a:cubicBezTo>
                  <a:pt x="1806" y="7999"/>
                  <a:pt x="1730" y="8043"/>
                  <a:pt x="1683" y="8114"/>
                </a:cubicBezTo>
                <a:cubicBezTo>
                  <a:pt x="1558" y="8238"/>
                  <a:pt x="1601" y="8360"/>
                  <a:pt x="1722" y="8484"/>
                </a:cubicBezTo>
                <a:cubicBezTo>
                  <a:pt x="2174" y="8812"/>
                  <a:pt x="2705" y="9058"/>
                  <a:pt x="3279" y="9179"/>
                </a:cubicBezTo>
                <a:lnTo>
                  <a:pt x="2869" y="16145"/>
                </a:lnTo>
                <a:cubicBezTo>
                  <a:pt x="2869" y="16516"/>
                  <a:pt x="2994" y="16844"/>
                  <a:pt x="3240" y="17129"/>
                </a:cubicBezTo>
                <a:cubicBezTo>
                  <a:pt x="3486" y="17375"/>
                  <a:pt x="3813" y="17538"/>
                  <a:pt x="4181" y="17538"/>
                </a:cubicBezTo>
                <a:cubicBezTo>
                  <a:pt x="4508" y="17538"/>
                  <a:pt x="4879" y="17375"/>
                  <a:pt x="5125" y="17129"/>
                </a:cubicBezTo>
                <a:cubicBezTo>
                  <a:pt x="5371" y="16844"/>
                  <a:pt x="5492" y="16516"/>
                  <a:pt x="5453" y="16145"/>
                </a:cubicBezTo>
                <a:lnTo>
                  <a:pt x="5082" y="9179"/>
                </a:lnTo>
                <a:cubicBezTo>
                  <a:pt x="5820" y="9015"/>
                  <a:pt x="6518" y="8648"/>
                  <a:pt x="7049" y="8074"/>
                </a:cubicBezTo>
                <a:cubicBezTo>
                  <a:pt x="7747" y="7376"/>
                  <a:pt x="8196" y="6435"/>
                  <a:pt x="8239" y="5452"/>
                </a:cubicBezTo>
                <a:cubicBezTo>
                  <a:pt x="8321" y="4468"/>
                  <a:pt x="8032" y="3524"/>
                  <a:pt x="7459" y="2747"/>
                </a:cubicBezTo>
                <a:cubicBezTo>
                  <a:pt x="7406" y="2667"/>
                  <a:pt x="7319" y="2622"/>
                  <a:pt x="7232" y="2622"/>
                </a:cubicBezTo>
                <a:cubicBezTo>
                  <a:pt x="7184" y="2622"/>
                  <a:pt x="7135" y="2636"/>
                  <a:pt x="7092" y="2665"/>
                </a:cubicBezTo>
                <a:cubicBezTo>
                  <a:pt x="6967" y="2747"/>
                  <a:pt x="6967" y="2911"/>
                  <a:pt x="7049" y="3033"/>
                </a:cubicBezTo>
                <a:cubicBezTo>
                  <a:pt x="7213" y="3278"/>
                  <a:pt x="7377" y="3567"/>
                  <a:pt x="7501" y="3852"/>
                </a:cubicBezTo>
                <a:cubicBezTo>
                  <a:pt x="7256" y="3934"/>
                  <a:pt x="7092" y="4059"/>
                  <a:pt x="7010" y="4180"/>
                </a:cubicBezTo>
                <a:cubicBezTo>
                  <a:pt x="6846" y="4305"/>
                  <a:pt x="6764" y="4386"/>
                  <a:pt x="6557" y="4386"/>
                </a:cubicBezTo>
                <a:cubicBezTo>
                  <a:pt x="6354" y="4386"/>
                  <a:pt x="6272" y="4305"/>
                  <a:pt x="6148" y="4180"/>
                </a:cubicBezTo>
                <a:cubicBezTo>
                  <a:pt x="5984" y="4016"/>
                  <a:pt x="5780" y="3813"/>
                  <a:pt x="5371" y="3813"/>
                </a:cubicBezTo>
                <a:cubicBezTo>
                  <a:pt x="4961" y="3813"/>
                  <a:pt x="4754" y="4016"/>
                  <a:pt x="4590" y="4180"/>
                </a:cubicBezTo>
                <a:cubicBezTo>
                  <a:pt x="4469" y="4305"/>
                  <a:pt x="4345" y="4386"/>
                  <a:pt x="4181" y="4386"/>
                </a:cubicBezTo>
                <a:cubicBezTo>
                  <a:pt x="3977" y="4386"/>
                  <a:pt x="3895" y="4305"/>
                  <a:pt x="3731" y="4180"/>
                </a:cubicBezTo>
                <a:cubicBezTo>
                  <a:pt x="3568" y="4016"/>
                  <a:pt x="3361" y="3813"/>
                  <a:pt x="2951" y="3813"/>
                </a:cubicBezTo>
                <a:cubicBezTo>
                  <a:pt x="2542" y="3813"/>
                  <a:pt x="2338" y="4016"/>
                  <a:pt x="2174" y="4180"/>
                </a:cubicBezTo>
                <a:cubicBezTo>
                  <a:pt x="2050" y="4305"/>
                  <a:pt x="1968" y="4386"/>
                  <a:pt x="1765" y="4386"/>
                </a:cubicBezTo>
                <a:cubicBezTo>
                  <a:pt x="1558" y="4386"/>
                  <a:pt x="1476" y="4305"/>
                  <a:pt x="1355" y="4180"/>
                </a:cubicBezTo>
                <a:cubicBezTo>
                  <a:pt x="1230" y="4059"/>
                  <a:pt x="1066" y="3934"/>
                  <a:pt x="820" y="3852"/>
                </a:cubicBezTo>
                <a:cubicBezTo>
                  <a:pt x="1027" y="3403"/>
                  <a:pt x="1273" y="2993"/>
                  <a:pt x="1640" y="2665"/>
                </a:cubicBezTo>
                <a:cubicBezTo>
                  <a:pt x="2256" y="2049"/>
                  <a:pt x="3076" y="1682"/>
                  <a:pt x="3935" y="1600"/>
                </a:cubicBezTo>
                <a:cubicBezTo>
                  <a:pt x="3999" y="1597"/>
                  <a:pt x="4063" y="1595"/>
                  <a:pt x="4126" y="1595"/>
                </a:cubicBezTo>
                <a:cubicBezTo>
                  <a:pt x="4918" y="1595"/>
                  <a:pt x="5668" y="1840"/>
                  <a:pt x="6311" y="2295"/>
                </a:cubicBezTo>
                <a:cubicBezTo>
                  <a:pt x="6364" y="2347"/>
                  <a:pt x="6423" y="2370"/>
                  <a:pt x="6480" y="2370"/>
                </a:cubicBezTo>
                <a:cubicBezTo>
                  <a:pt x="6559" y="2370"/>
                  <a:pt x="6634" y="2326"/>
                  <a:pt x="6682" y="2256"/>
                </a:cubicBezTo>
                <a:cubicBezTo>
                  <a:pt x="6764" y="2131"/>
                  <a:pt x="6721" y="2010"/>
                  <a:pt x="6600" y="1885"/>
                </a:cubicBezTo>
                <a:cubicBezTo>
                  <a:pt x="6148" y="1557"/>
                  <a:pt x="5574" y="1272"/>
                  <a:pt x="4961" y="1148"/>
                </a:cubicBezTo>
                <a:lnTo>
                  <a:pt x="4961" y="780"/>
                </a:lnTo>
                <a:cubicBezTo>
                  <a:pt x="4961" y="328"/>
                  <a:pt x="4590" y="0"/>
                  <a:pt x="4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479" name="Google Shape;1479;p50"/>
          <p:cNvGrpSpPr/>
          <p:nvPr/>
        </p:nvGrpSpPr>
        <p:grpSpPr>
          <a:xfrm>
            <a:off x="1814537" y="2000333"/>
            <a:ext cx="228436" cy="430626"/>
            <a:chOff x="1800900" y="2021825"/>
            <a:chExt cx="232600" cy="438475"/>
          </a:xfrm>
        </p:grpSpPr>
        <p:sp>
          <p:nvSpPr>
            <p:cNvPr id="1480" name="Google Shape;1480;p50"/>
            <p:cNvSpPr/>
            <p:nvPr/>
          </p:nvSpPr>
          <p:spPr>
            <a:xfrm>
              <a:off x="1898250" y="2227700"/>
              <a:ext cx="37900" cy="20525"/>
            </a:xfrm>
            <a:custGeom>
              <a:avLst/>
              <a:gdLst/>
              <a:ahLst/>
              <a:cxnLst/>
              <a:rect l="l" t="t" r="r" b="b"/>
              <a:pathLst>
                <a:path w="1516" h="821" extrusionOk="0">
                  <a:moveTo>
                    <a:pt x="303" y="0"/>
                  </a:moveTo>
                  <a:cubicBezTo>
                    <a:pt x="257" y="0"/>
                    <a:pt x="208" y="14"/>
                    <a:pt x="165" y="43"/>
                  </a:cubicBezTo>
                  <a:cubicBezTo>
                    <a:pt x="40" y="125"/>
                    <a:pt x="1" y="289"/>
                    <a:pt x="83" y="410"/>
                  </a:cubicBezTo>
                  <a:cubicBezTo>
                    <a:pt x="204" y="656"/>
                    <a:pt x="493" y="820"/>
                    <a:pt x="778" y="820"/>
                  </a:cubicBezTo>
                  <a:cubicBezTo>
                    <a:pt x="1024" y="820"/>
                    <a:pt x="1312" y="656"/>
                    <a:pt x="1476" y="410"/>
                  </a:cubicBezTo>
                  <a:cubicBezTo>
                    <a:pt x="1515" y="289"/>
                    <a:pt x="1476" y="125"/>
                    <a:pt x="1351" y="43"/>
                  </a:cubicBezTo>
                  <a:cubicBezTo>
                    <a:pt x="1308" y="14"/>
                    <a:pt x="1259" y="0"/>
                    <a:pt x="1213" y="0"/>
                  </a:cubicBezTo>
                  <a:cubicBezTo>
                    <a:pt x="1129" y="0"/>
                    <a:pt x="1051" y="45"/>
                    <a:pt x="1024" y="125"/>
                  </a:cubicBezTo>
                  <a:cubicBezTo>
                    <a:pt x="942" y="246"/>
                    <a:pt x="860" y="289"/>
                    <a:pt x="778" y="289"/>
                  </a:cubicBezTo>
                  <a:cubicBezTo>
                    <a:pt x="656" y="289"/>
                    <a:pt x="575" y="246"/>
                    <a:pt x="493" y="125"/>
                  </a:cubicBezTo>
                  <a:cubicBezTo>
                    <a:pt x="465" y="45"/>
                    <a:pt x="388" y="0"/>
                    <a:pt x="3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81" name="Google Shape;1481;p50"/>
            <p:cNvSpPr/>
            <p:nvPr/>
          </p:nvSpPr>
          <p:spPr>
            <a:xfrm>
              <a:off x="1800900" y="2021825"/>
              <a:ext cx="232600" cy="438475"/>
            </a:xfrm>
            <a:custGeom>
              <a:avLst/>
              <a:gdLst/>
              <a:ahLst/>
              <a:cxnLst/>
              <a:rect l="l" t="t" r="r" b="b"/>
              <a:pathLst>
                <a:path w="9304" h="17539" extrusionOk="0">
                  <a:moveTo>
                    <a:pt x="1639" y="532"/>
                  </a:moveTo>
                  <a:lnTo>
                    <a:pt x="1639" y="3564"/>
                  </a:lnTo>
                  <a:lnTo>
                    <a:pt x="1066" y="3564"/>
                  </a:lnTo>
                  <a:lnTo>
                    <a:pt x="1066" y="532"/>
                  </a:lnTo>
                  <a:close/>
                  <a:moveTo>
                    <a:pt x="1639" y="4098"/>
                  </a:moveTo>
                  <a:lnTo>
                    <a:pt x="1639" y="4957"/>
                  </a:lnTo>
                  <a:cubicBezTo>
                    <a:pt x="1436" y="5121"/>
                    <a:pt x="1230" y="5328"/>
                    <a:pt x="1066" y="5531"/>
                  </a:cubicBezTo>
                  <a:lnTo>
                    <a:pt x="1066" y="4098"/>
                  </a:lnTo>
                  <a:close/>
                  <a:moveTo>
                    <a:pt x="4672" y="4384"/>
                  </a:moveTo>
                  <a:cubicBezTo>
                    <a:pt x="6927" y="4384"/>
                    <a:pt x="8770" y="6229"/>
                    <a:pt x="8770" y="8524"/>
                  </a:cubicBezTo>
                  <a:lnTo>
                    <a:pt x="8770" y="16185"/>
                  </a:lnTo>
                  <a:cubicBezTo>
                    <a:pt x="8770" y="16637"/>
                    <a:pt x="8402" y="17047"/>
                    <a:pt x="7950" y="17047"/>
                  </a:cubicBezTo>
                  <a:lnTo>
                    <a:pt x="1354" y="17047"/>
                  </a:lnTo>
                  <a:cubicBezTo>
                    <a:pt x="902" y="17047"/>
                    <a:pt x="535" y="16637"/>
                    <a:pt x="535" y="16185"/>
                  </a:cubicBezTo>
                  <a:lnTo>
                    <a:pt x="535" y="8524"/>
                  </a:lnTo>
                  <a:cubicBezTo>
                    <a:pt x="535" y="6229"/>
                    <a:pt x="2377" y="4384"/>
                    <a:pt x="4672" y="4384"/>
                  </a:cubicBezTo>
                  <a:close/>
                  <a:moveTo>
                    <a:pt x="1066" y="1"/>
                  </a:moveTo>
                  <a:cubicBezTo>
                    <a:pt x="781" y="1"/>
                    <a:pt x="574" y="247"/>
                    <a:pt x="574" y="532"/>
                  </a:cubicBezTo>
                  <a:lnTo>
                    <a:pt x="574" y="6311"/>
                  </a:lnTo>
                  <a:cubicBezTo>
                    <a:pt x="207" y="6967"/>
                    <a:pt x="0" y="7704"/>
                    <a:pt x="0" y="8524"/>
                  </a:cubicBezTo>
                  <a:lnTo>
                    <a:pt x="0" y="16185"/>
                  </a:lnTo>
                  <a:cubicBezTo>
                    <a:pt x="0" y="16923"/>
                    <a:pt x="617" y="17539"/>
                    <a:pt x="1354" y="17539"/>
                  </a:cubicBezTo>
                  <a:lnTo>
                    <a:pt x="7950" y="17539"/>
                  </a:lnTo>
                  <a:cubicBezTo>
                    <a:pt x="8688" y="17539"/>
                    <a:pt x="9304" y="16923"/>
                    <a:pt x="9304" y="16185"/>
                  </a:cubicBezTo>
                  <a:lnTo>
                    <a:pt x="9304" y="8524"/>
                  </a:lnTo>
                  <a:cubicBezTo>
                    <a:pt x="9304" y="5941"/>
                    <a:pt x="7212" y="3853"/>
                    <a:pt x="4672" y="3853"/>
                  </a:cubicBezTo>
                  <a:cubicBezTo>
                    <a:pt x="3731" y="3853"/>
                    <a:pt x="2869" y="4138"/>
                    <a:pt x="2174" y="4590"/>
                  </a:cubicBezTo>
                  <a:lnTo>
                    <a:pt x="2174" y="532"/>
                  </a:lnTo>
                  <a:cubicBezTo>
                    <a:pt x="2174" y="247"/>
                    <a:pt x="1928" y="1"/>
                    <a:pt x="16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82" name="Google Shape;1482;p50"/>
            <p:cNvSpPr/>
            <p:nvPr/>
          </p:nvSpPr>
          <p:spPr>
            <a:xfrm>
              <a:off x="1856225" y="2179600"/>
              <a:ext cx="121975" cy="95250"/>
            </a:xfrm>
            <a:custGeom>
              <a:avLst/>
              <a:gdLst/>
              <a:ahLst/>
              <a:cxnLst/>
              <a:rect l="l" t="t" r="r" b="b"/>
              <a:pathLst>
                <a:path w="4879" h="3810" extrusionOk="0">
                  <a:moveTo>
                    <a:pt x="4098" y="531"/>
                  </a:moveTo>
                  <a:cubicBezTo>
                    <a:pt x="4262" y="531"/>
                    <a:pt x="4386" y="656"/>
                    <a:pt x="4386" y="820"/>
                  </a:cubicBezTo>
                  <a:lnTo>
                    <a:pt x="4386" y="3032"/>
                  </a:lnTo>
                  <a:cubicBezTo>
                    <a:pt x="4386" y="3196"/>
                    <a:pt x="4262" y="3318"/>
                    <a:pt x="4098" y="3318"/>
                  </a:cubicBezTo>
                  <a:lnTo>
                    <a:pt x="780" y="3318"/>
                  </a:lnTo>
                  <a:cubicBezTo>
                    <a:pt x="616" y="3318"/>
                    <a:pt x="492" y="3196"/>
                    <a:pt x="492" y="3032"/>
                  </a:cubicBezTo>
                  <a:lnTo>
                    <a:pt x="492" y="820"/>
                  </a:lnTo>
                  <a:cubicBezTo>
                    <a:pt x="492" y="656"/>
                    <a:pt x="616" y="531"/>
                    <a:pt x="780" y="531"/>
                  </a:cubicBezTo>
                  <a:close/>
                  <a:moveTo>
                    <a:pt x="780" y="0"/>
                  </a:moveTo>
                  <a:cubicBezTo>
                    <a:pt x="371" y="0"/>
                    <a:pt x="0" y="367"/>
                    <a:pt x="0" y="820"/>
                  </a:cubicBezTo>
                  <a:lnTo>
                    <a:pt x="0" y="3032"/>
                  </a:lnTo>
                  <a:cubicBezTo>
                    <a:pt x="0" y="3482"/>
                    <a:pt x="371" y="3809"/>
                    <a:pt x="780" y="3809"/>
                  </a:cubicBezTo>
                  <a:lnTo>
                    <a:pt x="4098" y="3809"/>
                  </a:lnTo>
                  <a:cubicBezTo>
                    <a:pt x="4550" y="3809"/>
                    <a:pt x="4878" y="3482"/>
                    <a:pt x="4878" y="3032"/>
                  </a:cubicBezTo>
                  <a:lnTo>
                    <a:pt x="4878" y="820"/>
                  </a:lnTo>
                  <a:cubicBezTo>
                    <a:pt x="4878" y="367"/>
                    <a:pt x="4550" y="0"/>
                    <a:pt x="40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83" name="Google Shape;1483;p50"/>
            <p:cNvSpPr/>
            <p:nvPr/>
          </p:nvSpPr>
          <p:spPr>
            <a:xfrm>
              <a:off x="1910550" y="2351700"/>
              <a:ext cx="13300" cy="12325"/>
            </a:xfrm>
            <a:custGeom>
              <a:avLst/>
              <a:gdLst/>
              <a:ahLst/>
              <a:cxnLst/>
              <a:rect l="l" t="t" r="r" b="b"/>
              <a:pathLst>
                <a:path w="532" h="493" extrusionOk="0">
                  <a:moveTo>
                    <a:pt x="286" y="0"/>
                  </a:moveTo>
                  <a:cubicBezTo>
                    <a:pt x="122" y="0"/>
                    <a:pt x="1" y="122"/>
                    <a:pt x="1" y="246"/>
                  </a:cubicBezTo>
                  <a:cubicBezTo>
                    <a:pt x="1" y="410"/>
                    <a:pt x="122" y="492"/>
                    <a:pt x="286" y="492"/>
                  </a:cubicBezTo>
                  <a:cubicBezTo>
                    <a:pt x="410" y="492"/>
                    <a:pt x="532" y="410"/>
                    <a:pt x="532" y="246"/>
                  </a:cubicBezTo>
                  <a:cubicBezTo>
                    <a:pt x="532" y="122"/>
                    <a:pt x="41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84" name="Google Shape;1484;p50"/>
            <p:cNvSpPr/>
            <p:nvPr/>
          </p:nvSpPr>
          <p:spPr>
            <a:xfrm>
              <a:off x="1882850" y="2351700"/>
              <a:ext cx="13375" cy="12325"/>
            </a:xfrm>
            <a:custGeom>
              <a:avLst/>
              <a:gdLst/>
              <a:ahLst/>
              <a:cxnLst/>
              <a:rect l="l" t="t" r="r" b="b"/>
              <a:pathLst>
                <a:path w="535" h="493" extrusionOk="0">
                  <a:moveTo>
                    <a:pt x="289" y="0"/>
                  </a:moveTo>
                  <a:cubicBezTo>
                    <a:pt x="125" y="0"/>
                    <a:pt x="1" y="122"/>
                    <a:pt x="1" y="246"/>
                  </a:cubicBezTo>
                  <a:cubicBezTo>
                    <a:pt x="1" y="410"/>
                    <a:pt x="125" y="492"/>
                    <a:pt x="289" y="492"/>
                  </a:cubicBezTo>
                  <a:cubicBezTo>
                    <a:pt x="410" y="492"/>
                    <a:pt x="535" y="410"/>
                    <a:pt x="535" y="246"/>
                  </a:cubicBezTo>
                  <a:cubicBezTo>
                    <a:pt x="535" y="122"/>
                    <a:pt x="410" y="0"/>
                    <a:pt x="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85" name="Google Shape;1485;p50"/>
            <p:cNvSpPr/>
            <p:nvPr/>
          </p:nvSpPr>
          <p:spPr>
            <a:xfrm>
              <a:off x="1938175" y="2351700"/>
              <a:ext cx="13375" cy="12325"/>
            </a:xfrm>
            <a:custGeom>
              <a:avLst/>
              <a:gdLst/>
              <a:ahLst/>
              <a:cxnLst/>
              <a:rect l="l" t="t" r="r" b="b"/>
              <a:pathLst>
                <a:path w="535" h="493" extrusionOk="0">
                  <a:moveTo>
                    <a:pt x="246" y="0"/>
                  </a:moveTo>
                  <a:cubicBezTo>
                    <a:pt x="125" y="0"/>
                    <a:pt x="0" y="122"/>
                    <a:pt x="0" y="246"/>
                  </a:cubicBezTo>
                  <a:cubicBezTo>
                    <a:pt x="0" y="410"/>
                    <a:pt x="125" y="492"/>
                    <a:pt x="246" y="492"/>
                  </a:cubicBezTo>
                  <a:cubicBezTo>
                    <a:pt x="410" y="492"/>
                    <a:pt x="535" y="410"/>
                    <a:pt x="535" y="246"/>
                  </a:cubicBezTo>
                  <a:cubicBezTo>
                    <a:pt x="535" y="122"/>
                    <a:pt x="410" y="0"/>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86" name="Google Shape;1486;p50"/>
            <p:cNvSpPr/>
            <p:nvPr/>
          </p:nvSpPr>
          <p:spPr>
            <a:xfrm>
              <a:off x="1891050" y="2331975"/>
              <a:ext cx="14375" cy="13600"/>
            </a:xfrm>
            <a:custGeom>
              <a:avLst/>
              <a:gdLst/>
              <a:ahLst/>
              <a:cxnLst/>
              <a:rect l="l" t="t" r="r" b="b"/>
              <a:pathLst>
                <a:path w="575" h="544" extrusionOk="0">
                  <a:moveTo>
                    <a:pt x="284" y="0"/>
                  </a:moveTo>
                  <a:cubicBezTo>
                    <a:pt x="217" y="0"/>
                    <a:pt x="145" y="30"/>
                    <a:pt x="82" y="91"/>
                  </a:cubicBezTo>
                  <a:cubicBezTo>
                    <a:pt x="0" y="173"/>
                    <a:pt x="0" y="337"/>
                    <a:pt x="82" y="462"/>
                  </a:cubicBezTo>
                  <a:cubicBezTo>
                    <a:pt x="125" y="501"/>
                    <a:pt x="207" y="543"/>
                    <a:pt x="289" y="543"/>
                  </a:cubicBezTo>
                  <a:cubicBezTo>
                    <a:pt x="328" y="543"/>
                    <a:pt x="410" y="501"/>
                    <a:pt x="453" y="462"/>
                  </a:cubicBezTo>
                  <a:cubicBezTo>
                    <a:pt x="574" y="337"/>
                    <a:pt x="574" y="173"/>
                    <a:pt x="453" y="91"/>
                  </a:cubicBezTo>
                  <a:cubicBezTo>
                    <a:pt x="412" y="30"/>
                    <a:pt x="350"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87" name="Google Shape;1487;p50"/>
            <p:cNvSpPr/>
            <p:nvPr/>
          </p:nvSpPr>
          <p:spPr>
            <a:xfrm>
              <a:off x="1929975" y="2370900"/>
              <a:ext cx="13375" cy="12525"/>
            </a:xfrm>
            <a:custGeom>
              <a:avLst/>
              <a:gdLst/>
              <a:ahLst/>
              <a:cxnLst/>
              <a:rect l="l" t="t" r="r" b="b"/>
              <a:pathLst>
                <a:path w="535" h="501" extrusionOk="0">
                  <a:moveTo>
                    <a:pt x="252" y="0"/>
                  </a:moveTo>
                  <a:cubicBezTo>
                    <a:pt x="185" y="0"/>
                    <a:pt x="123" y="31"/>
                    <a:pt x="82" y="91"/>
                  </a:cubicBezTo>
                  <a:cubicBezTo>
                    <a:pt x="1" y="173"/>
                    <a:pt x="1" y="337"/>
                    <a:pt x="82" y="462"/>
                  </a:cubicBezTo>
                  <a:cubicBezTo>
                    <a:pt x="125" y="501"/>
                    <a:pt x="207" y="501"/>
                    <a:pt x="289" y="501"/>
                  </a:cubicBezTo>
                  <a:cubicBezTo>
                    <a:pt x="328" y="501"/>
                    <a:pt x="410" y="501"/>
                    <a:pt x="453" y="462"/>
                  </a:cubicBezTo>
                  <a:cubicBezTo>
                    <a:pt x="535" y="337"/>
                    <a:pt x="535" y="173"/>
                    <a:pt x="453" y="91"/>
                  </a:cubicBezTo>
                  <a:cubicBezTo>
                    <a:pt x="391" y="31"/>
                    <a:pt x="318" y="0"/>
                    <a:pt x="2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88" name="Google Shape;1488;p50"/>
            <p:cNvSpPr/>
            <p:nvPr/>
          </p:nvSpPr>
          <p:spPr>
            <a:xfrm>
              <a:off x="1929975" y="2331975"/>
              <a:ext cx="13375" cy="13600"/>
            </a:xfrm>
            <a:custGeom>
              <a:avLst/>
              <a:gdLst/>
              <a:ahLst/>
              <a:cxnLst/>
              <a:rect l="l" t="t" r="r" b="b"/>
              <a:pathLst>
                <a:path w="535" h="544" extrusionOk="0">
                  <a:moveTo>
                    <a:pt x="284" y="0"/>
                  </a:moveTo>
                  <a:cubicBezTo>
                    <a:pt x="217" y="0"/>
                    <a:pt x="145" y="30"/>
                    <a:pt x="82" y="91"/>
                  </a:cubicBezTo>
                  <a:cubicBezTo>
                    <a:pt x="1" y="173"/>
                    <a:pt x="1" y="337"/>
                    <a:pt x="82" y="462"/>
                  </a:cubicBezTo>
                  <a:cubicBezTo>
                    <a:pt x="125" y="501"/>
                    <a:pt x="207" y="543"/>
                    <a:pt x="289" y="543"/>
                  </a:cubicBezTo>
                  <a:cubicBezTo>
                    <a:pt x="328" y="543"/>
                    <a:pt x="410" y="501"/>
                    <a:pt x="453" y="462"/>
                  </a:cubicBezTo>
                  <a:cubicBezTo>
                    <a:pt x="535" y="337"/>
                    <a:pt x="535" y="173"/>
                    <a:pt x="453" y="91"/>
                  </a:cubicBezTo>
                  <a:cubicBezTo>
                    <a:pt x="412" y="30"/>
                    <a:pt x="350"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89" name="Google Shape;1489;p50"/>
            <p:cNvSpPr/>
            <p:nvPr/>
          </p:nvSpPr>
          <p:spPr>
            <a:xfrm>
              <a:off x="1891050" y="2370900"/>
              <a:ext cx="14375" cy="12525"/>
            </a:xfrm>
            <a:custGeom>
              <a:avLst/>
              <a:gdLst/>
              <a:ahLst/>
              <a:cxnLst/>
              <a:rect l="l" t="t" r="r" b="b"/>
              <a:pathLst>
                <a:path w="575" h="501" extrusionOk="0">
                  <a:moveTo>
                    <a:pt x="284" y="0"/>
                  </a:moveTo>
                  <a:cubicBezTo>
                    <a:pt x="217" y="0"/>
                    <a:pt x="145" y="31"/>
                    <a:pt x="82" y="91"/>
                  </a:cubicBezTo>
                  <a:cubicBezTo>
                    <a:pt x="0" y="173"/>
                    <a:pt x="0" y="337"/>
                    <a:pt x="82" y="462"/>
                  </a:cubicBezTo>
                  <a:cubicBezTo>
                    <a:pt x="125" y="501"/>
                    <a:pt x="207" y="501"/>
                    <a:pt x="289" y="501"/>
                  </a:cubicBezTo>
                  <a:cubicBezTo>
                    <a:pt x="328" y="501"/>
                    <a:pt x="410" y="501"/>
                    <a:pt x="453" y="462"/>
                  </a:cubicBezTo>
                  <a:cubicBezTo>
                    <a:pt x="574" y="337"/>
                    <a:pt x="574" y="173"/>
                    <a:pt x="453" y="91"/>
                  </a:cubicBezTo>
                  <a:cubicBezTo>
                    <a:pt x="412" y="31"/>
                    <a:pt x="350" y="0"/>
                    <a:pt x="2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90" name="Google Shape;1490;p50"/>
            <p:cNvSpPr/>
            <p:nvPr/>
          </p:nvSpPr>
          <p:spPr>
            <a:xfrm>
              <a:off x="1910550" y="2324000"/>
              <a:ext cx="13300" cy="13375"/>
            </a:xfrm>
            <a:custGeom>
              <a:avLst/>
              <a:gdLst/>
              <a:ahLst/>
              <a:cxnLst/>
              <a:rect l="l" t="t" r="r" b="b"/>
              <a:pathLst>
                <a:path w="532" h="535" extrusionOk="0">
                  <a:moveTo>
                    <a:pt x="286" y="0"/>
                  </a:moveTo>
                  <a:cubicBezTo>
                    <a:pt x="122" y="0"/>
                    <a:pt x="1" y="125"/>
                    <a:pt x="1" y="246"/>
                  </a:cubicBezTo>
                  <a:cubicBezTo>
                    <a:pt x="1" y="410"/>
                    <a:pt x="122" y="535"/>
                    <a:pt x="286" y="535"/>
                  </a:cubicBezTo>
                  <a:cubicBezTo>
                    <a:pt x="410" y="535"/>
                    <a:pt x="532" y="410"/>
                    <a:pt x="532" y="246"/>
                  </a:cubicBezTo>
                  <a:cubicBezTo>
                    <a:pt x="532" y="125"/>
                    <a:pt x="41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91" name="Google Shape;1491;p50"/>
            <p:cNvSpPr/>
            <p:nvPr/>
          </p:nvSpPr>
          <p:spPr>
            <a:xfrm>
              <a:off x="1910550" y="2379325"/>
              <a:ext cx="13300" cy="12300"/>
            </a:xfrm>
            <a:custGeom>
              <a:avLst/>
              <a:gdLst/>
              <a:ahLst/>
              <a:cxnLst/>
              <a:rect l="l" t="t" r="r" b="b"/>
              <a:pathLst>
                <a:path w="532" h="492" extrusionOk="0">
                  <a:moveTo>
                    <a:pt x="286" y="0"/>
                  </a:moveTo>
                  <a:cubicBezTo>
                    <a:pt x="122" y="0"/>
                    <a:pt x="1" y="125"/>
                    <a:pt x="1" y="246"/>
                  </a:cubicBezTo>
                  <a:cubicBezTo>
                    <a:pt x="1" y="371"/>
                    <a:pt x="122" y="492"/>
                    <a:pt x="286" y="492"/>
                  </a:cubicBezTo>
                  <a:cubicBezTo>
                    <a:pt x="410" y="492"/>
                    <a:pt x="532" y="371"/>
                    <a:pt x="532" y="246"/>
                  </a:cubicBezTo>
                  <a:cubicBezTo>
                    <a:pt x="532" y="125"/>
                    <a:pt x="410" y="0"/>
                    <a:pt x="2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92" name="Google Shape;1492;p50"/>
            <p:cNvSpPr/>
            <p:nvPr/>
          </p:nvSpPr>
          <p:spPr>
            <a:xfrm>
              <a:off x="1850075" y="2297000"/>
              <a:ext cx="102475" cy="95700"/>
            </a:xfrm>
            <a:custGeom>
              <a:avLst/>
              <a:gdLst/>
              <a:ahLst/>
              <a:cxnLst/>
              <a:rect l="l" t="t" r="r" b="b"/>
              <a:pathLst>
                <a:path w="4099" h="3828" extrusionOk="0">
                  <a:moveTo>
                    <a:pt x="2686" y="1"/>
                  </a:moveTo>
                  <a:cubicBezTo>
                    <a:pt x="2055" y="1"/>
                    <a:pt x="1434" y="247"/>
                    <a:pt x="944" y="713"/>
                  </a:cubicBezTo>
                  <a:cubicBezTo>
                    <a:pt x="164" y="1490"/>
                    <a:pt x="0" y="2719"/>
                    <a:pt x="574" y="3703"/>
                  </a:cubicBezTo>
                  <a:cubicBezTo>
                    <a:pt x="617" y="3785"/>
                    <a:pt x="699" y="3827"/>
                    <a:pt x="780" y="3827"/>
                  </a:cubicBezTo>
                  <a:cubicBezTo>
                    <a:pt x="862" y="3827"/>
                    <a:pt x="902" y="3785"/>
                    <a:pt x="944" y="3785"/>
                  </a:cubicBezTo>
                  <a:cubicBezTo>
                    <a:pt x="1066" y="3703"/>
                    <a:pt x="1108" y="3539"/>
                    <a:pt x="1026" y="3418"/>
                  </a:cubicBezTo>
                  <a:cubicBezTo>
                    <a:pt x="574" y="2680"/>
                    <a:pt x="699" y="1697"/>
                    <a:pt x="1312" y="1080"/>
                  </a:cubicBezTo>
                  <a:cubicBezTo>
                    <a:pt x="1679" y="689"/>
                    <a:pt x="2178" y="502"/>
                    <a:pt x="2686" y="502"/>
                  </a:cubicBezTo>
                  <a:cubicBezTo>
                    <a:pt x="3028" y="502"/>
                    <a:pt x="3375" y="587"/>
                    <a:pt x="3688" y="753"/>
                  </a:cubicBezTo>
                  <a:cubicBezTo>
                    <a:pt x="3733" y="782"/>
                    <a:pt x="3777" y="796"/>
                    <a:pt x="3819" y="796"/>
                  </a:cubicBezTo>
                  <a:cubicBezTo>
                    <a:pt x="3894" y="796"/>
                    <a:pt x="3963" y="751"/>
                    <a:pt x="4016" y="671"/>
                  </a:cubicBezTo>
                  <a:cubicBezTo>
                    <a:pt x="4098" y="549"/>
                    <a:pt x="4059" y="385"/>
                    <a:pt x="3934" y="343"/>
                  </a:cubicBezTo>
                  <a:cubicBezTo>
                    <a:pt x="3539" y="112"/>
                    <a:pt x="3110" y="1"/>
                    <a:pt x="2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93" name="Google Shape;1493;p50"/>
            <p:cNvSpPr/>
            <p:nvPr/>
          </p:nvSpPr>
          <p:spPr>
            <a:xfrm>
              <a:off x="1881875" y="2323975"/>
              <a:ext cx="102450" cy="95350"/>
            </a:xfrm>
            <a:custGeom>
              <a:avLst/>
              <a:gdLst/>
              <a:ahLst/>
              <a:cxnLst/>
              <a:rect l="l" t="t" r="r" b="b"/>
              <a:pathLst>
                <a:path w="4098" h="3814" extrusionOk="0">
                  <a:moveTo>
                    <a:pt x="3297" y="1"/>
                  </a:moveTo>
                  <a:cubicBezTo>
                    <a:pt x="3248" y="1"/>
                    <a:pt x="3198" y="15"/>
                    <a:pt x="3154" y="44"/>
                  </a:cubicBezTo>
                  <a:cubicBezTo>
                    <a:pt x="3072" y="83"/>
                    <a:pt x="3033" y="247"/>
                    <a:pt x="3072" y="372"/>
                  </a:cubicBezTo>
                  <a:cubicBezTo>
                    <a:pt x="3524" y="1149"/>
                    <a:pt x="3400" y="2093"/>
                    <a:pt x="2787" y="2748"/>
                  </a:cubicBezTo>
                  <a:cubicBezTo>
                    <a:pt x="2420" y="3113"/>
                    <a:pt x="1923" y="3305"/>
                    <a:pt x="1425" y="3305"/>
                  </a:cubicBezTo>
                  <a:cubicBezTo>
                    <a:pt x="1086" y="3305"/>
                    <a:pt x="748" y="3217"/>
                    <a:pt x="449" y="3034"/>
                  </a:cubicBezTo>
                  <a:cubicBezTo>
                    <a:pt x="407" y="3005"/>
                    <a:pt x="359" y="2991"/>
                    <a:pt x="311" y="2991"/>
                  </a:cubicBezTo>
                  <a:cubicBezTo>
                    <a:pt x="223" y="2991"/>
                    <a:pt x="135" y="3037"/>
                    <a:pt x="82" y="3116"/>
                  </a:cubicBezTo>
                  <a:cubicBezTo>
                    <a:pt x="0" y="3240"/>
                    <a:pt x="40" y="3404"/>
                    <a:pt x="164" y="3486"/>
                  </a:cubicBezTo>
                  <a:cubicBezTo>
                    <a:pt x="574" y="3689"/>
                    <a:pt x="984" y="3814"/>
                    <a:pt x="1433" y="3814"/>
                  </a:cubicBezTo>
                  <a:cubicBezTo>
                    <a:pt x="2049" y="3814"/>
                    <a:pt x="2662" y="3568"/>
                    <a:pt x="3154" y="3116"/>
                  </a:cubicBezTo>
                  <a:cubicBezTo>
                    <a:pt x="3934" y="2296"/>
                    <a:pt x="4098" y="1067"/>
                    <a:pt x="3524" y="126"/>
                  </a:cubicBezTo>
                  <a:cubicBezTo>
                    <a:pt x="3472" y="46"/>
                    <a:pt x="3385" y="1"/>
                    <a:pt x="32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94" name="Google Shape;1494;p50"/>
            <p:cNvSpPr/>
            <p:nvPr/>
          </p:nvSpPr>
          <p:spPr>
            <a:xfrm>
              <a:off x="1931050" y="2207200"/>
              <a:ext cx="13300" cy="13400"/>
            </a:xfrm>
            <a:custGeom>
              <a:avLst/>
              <a:gdLst/>
              <a:ahLst/>
              <a:cxnLst/>
              <a:rect l="l" t="t" r="r" b="b"/>
              <a:pathLst>
                <a:path w="532" h="536" extrusionOk="0">
                  <a:moveTo>
                    <a:pt x="285" y="1"/>
                  </a:moveTo>
                  <a:cubicBezTo>
                    <a:pt x="121" y="1"/>
                    <a:pt x="0" y="126"/>
                    <a:pt x="0" y="289"/>
                  </a:cubicBezTo>
                  <a:cubicBezTo>
                    <a:pt x="0" y="411"/>
                    <a:pt x="121" y="535"/>
                    <a:pt x="285" y="535"/>
                  </a:cubicBezTo>
                  <a:cubicBezTo>
                    <a:pt x="410" y="535"/>
                    <a:pt x="531" y="411"/>
                    <a:pt x="531" y="289"/>
                  </a:cubicBezTo>
                  <a:cubicBezTo>
                    <a:pt x="531" y="126"/>
                    <a:pt x="410"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95" name="Google Shape;1495;p50"/>
            <p:cNvSpPr/>
            <p:nvPr/>
          </p:nvSpPr>
          <p:spPr>
            <a:xfrm>
              <a:off x="1890075" y="2207200"/>
              <a:ext cx="13300" cy="13400"/>
            </a:xfrm>
            <a:custGeom>
              <a:avLst/>
              <a:gdLst/>
              <a:ahLst/>
              <a:cxnLst/>
              <a:rect l="l" t="t" r="r" b="b"/>
              <a:pathLst>
                <a:path w="532" h="536" extrusionOk="0">
                  <a:moveTo>
                    <a:pt x="285" y="1"/>
                  </a:moveTo>
                  <a:cubicBezTo>
                    <a:pt x="121" y="1"/>
                    <a:pt x="0" y="126"/>
                    <a:pt x="0" y="289"/>
                  </a:cubicBezTo>
                  <a:cubicBezTo>
                    <a:pt x="0" y="411"/>
                    <a:pt x="121" y="535"/>
                    <a:pt x="285" y="535"/>
                  </a:cubicBezTo>
                  <a:cubicBezTo>
                    <a:pt x="410" y="535"/>
                    <a:pt x="531" y="411"/>
                    <a:pt x="531" y="289"/>
                  </a:cubicBezTo>
                  <a:cubicBezTo>
                    <a:pt x="531" y="126"/>
                    <a:pt x="410"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496" name="Google Shape;1496;p50"/>
          <p:cNvSpPr/>
          <p:nvPr/>
        </p:nvSpPr>
        <p:spPr>
          <a:xfrm>
            <a:off x="2481661" y="2000349"/>
            <a:ext cx="321981" cy="430651"/>
          </a:xfrm>
          <a:custGeom>
            <a:avLst/>
            <a:gdLst/>
            <a:ahLst/>
            <a:cxnLst/>
            <a:rect l="l" t="t" r="r" b="b"/>
            <a:pathLst>
              <a:path w="13114" h="17540" extrusionOk="0">
                <a:moveTo>
                  <a:pt x="6557" y="535"/>
                </a:moveTo>
                <a:cubicBezTo>
                  <a:pt x="6885" y="535"/>
                  <a:pt x="7130" y="781"/>
                  <a:pt x="7130" y="1109"/>
                </a:cubicBezTo>
                <a:cubicBezTo>
                  <a:pt x="7130" y="1394"/>
                  <a:pt x="6885" y="1683"/>
                  <a:pt x="6557" y="1683"/>
                </a:cubicBezTo>
                <a:cubicBezTo>
                  <a:pt x="6268" y="1683"/>
                  <a:pt x="5983" y="1394"/>
                  <a:pt x="5983" y="1109"/>
                </a:cubicBezTo>
                <a:cubicBezTo>
                  <a:pt x="5983" y="781"/>
                  <a:pt x="6268" y="535"/>
                  <a:pt x="6557" y="535"/>
                </a:cubicBezTo>
                <a:close/>
                <a:moveTo>
                  <a:pt x="6557" y="2542"/>
                </a:moveTo>
                <a:lnTo>
                  <a:pt x="10858" y="6600"/>
                </a:lnTo>
                <a:lnTo>
                  <a:pt x="10694" y="6600"/>
                </a:lnTo>
                <a:cubicBezTo>
                  <a:pt x="10530" y="6600"/>
                  <a:pt x="10409" y="6721"/>
                  <a:pt x="10409" y="6885"/>
                </a:cubicBezTo>
                <a:cubicBezTo>
                  <a:pt x="10409" y="7010"/>
                  <a:pt x="10530" y="7131"/>
                  <a:pt x="10694" y="7131"/>
                </a:cubicBezTo>
                <a:lnTo>
                  <a:pt x="12621" y="7131"/>
                </a:lnTo>
                <a:lnTo>
                  <a:pt x="12621" y="7705"/>
                </a:lnTo>
                <a:lnTo>
                  <a:pt x="492" y="7705"/>
                </a:lnTo>
                <a:lnTo>
                  <a:pt x="492" y="7131"/>
                </a:lnTo>
                <a:lnTo>
                  <a:pt x="9589" y="7131"/>
                </a:lnTo>
                <a:cubicBezTo>
                  <a:pt x="9710" y="7131"/>
                  <a:pt x="9835" y="7010"/>
                  <a:pt x="9835" y="6885"/>
                </a:cubicBezTo>
                <a:cubicBezTo>
                  <a:pt x="9835" y="6721"/>
                  <a:pt x="9710" y="6600"/>
                  <a:pt x="9589" y="6600"/>
                </a:cubicBezTo>
                <a:lnTo>
                  <a:pt x="2253" y="6600"/>
                </a:lnTo>
                <a:lnTo>
                  <a:pt x="6557" y="2542"/>
                </a:lnTo>
                <a:close/>
                <a:moveTo>
                  <a:pt x="6557" y="10698"/>
                </a:moveTo>
                <a:cubicBezTo>
                  <a:pt x="6721" y="10698"/>
                  <a:pt x="6842" y="10819"/>
                  <a:pt x="6842" y="10983"/>
                </a:cubicBezTo>
                <a:cubicBezTo>
                  <a:pt x="6842" y="11147"/>
                  <a:pt x="6721" y="11271"/>
                  <a:pt x="6557" y="11271"/>
                </a:cubicBezTo>
                <a:cubicBezTo>
                  <a:pt x="6393" y="11271"/>
                  <a:pt x="6268" y="11147"/>
                  <a:pt x="6268" y="10983"/>
                </a:cubicBezTo>
                <a:cubicBezTo>
                  <a:pt x="6268" y="10819"/>
                  <a:pt x="6393" y="10698"/>
                  <a:pt x="6557" y="10698"/>
                </a:cubicBezTo>
                <a:close/>
                <a:moveTo>
                  <a:pt x="2171" y="11638"/>
                </a:moveTo>
                <a:lnTo>
                  <a:pt x="2416" y="12212"/>
                </a:lnTo>
                <a:cubicBezTo>
                  <a:pt x="2459" y="12337"/>
                  <a:pt x="2541" y="12376"/>
                  <a:pt x="2623" y="12376"/>
                </a:cubicBezTo>
                <a:lnTo>
                  <a:pt x="3279" y="12458"/>
                </a:lnTo>
                <a:lnTo>
                  <a:pt x="2787" y="12868"/>
                </a:lnTo>
                <a:cubicBezTo>
                  <a:pt x="2744" y="12950"/>
                  <a:pt x="2705" y="13032"/>
                  <a:pt x="2705" y="13114"/>
                </a:cubicBezTo>
                <a:lnTo>
                  <a:pt x="2869" y="13769"/>
                </a:lnTo>
                <a:lnTo>
                  <a:pt x="2295" y="13441"/>
                </a:lnTo>
                <a:cubicBezTo>
                  <a:pt x="2254" y="13422"/>
                  <a:pt x="2213" y="13412"/>
                  <a:pt x="2172" y="13412"/>
                </a:cubicBezTo>
                <a:cubicBezTo>
                  <a:pt x="2131" y="13412"/>
                  <a:pt x="2090" y="13422"/>
                  <a:pt x="2049" y="13441"/>
                </a:cubicBezTo>
                <a:lnTo>
                  <a:pt x="1476" y="13769"/>
                </a:lnTo>
                <a:lnTo>
                  <a:pt x="1640" y="13114"/>
                </a:lnTo>
                <a:cubicBezTo>
                  <a:pt x="1640" y="13032"/>
                  <a:pt x="1597" y="12950"/>
                  <a:pt x="1558" y="12868"/>
                </a:cubicBezTo>
                <a:lnTo>
                  <a:pt x="1066" y="12458"/>
                </a:lnTo>
                <a:lnTo>
                  <a:pt x="1679" y="12376"/>
                </a:lnTo>
                <a:cubicBezTo>
                  <a:pt x="1803" y="12376"/>
                  <a:pt x="1885" y="12337"/>
                  <a:pt x="1925" y="12212"/>
                </a:cubicBezTo>
                <a:lnTo>
                  <a:pt x="2171" y="11638"/>
                </a:lnTo>
                <a:close/>
                <a:moveTo>
                  <a:pt x="10940" y="11638"/>
                </a:moveTo>
                <a:lnTo>
                  <a:pt x="11228" y="12212"/>
                </a:lnTo>
                <a:cubicBezTo>
                  <a:pt x="11268" y="12337"/>
                  <a:pt x="11350" y="12376"/>
                  <a:pt x="11431" y="12376"/>
                </a:cubicBezTo>
                <a:lnTo>
                  <a:pt x="12048" y="12458"/>
                </a:lnTo>
                <a:lnTo>
                  <a:pt x="11595" y="12868"/>
                </a:lnTo>
                <a:cubicBezTo>
                  <a:pt x="11513" y="12950"/>
                  <a:pt x="11474" y="13032"/>
                  <a:pt x="11513" y="13114"/>
                </a:cubicBezTo>
                <a:lnTo>
                  <a:pt x="11638" y="13769"/>
                </a:lnTo>
                <a:lnTo>
                  <a:pt x="11064" y="13441"/>
                </a:lnTo>
                <a:cubicBezTo>
                  <a:pt x="11043" y="13422"/>
                  <a:pt x="11002" y="13412"/>
                  <a:pt x="10956" y="13412"/>
                </a:cubicBezTo>
                <a:cubicBezTo>
                  <a:pt x="10910" y="13412"/>
                  <a:pt x="10859" y="13422"/>
                  <a:pt x="10818" y="13441"/>
                </a:cubicBezTo>
                <a:lnTo>
                  <a:pt x="10284" y="13769"/>
                </a:lnTo>
                <a:lnTo>
                  <a:pt x="10245" y="13769"/>
                </a:lnTo>
                <a:lnTo>
                  <a:pt x="10409" y="13114"/>
                </a:lnTo>
                <a:cubicBezTo>
                  <a:pt x="10409" y="13032"/>
                  <a:pt x="10409" y="12950"/>
                  <a:pt x="10327" y="12868"/>
                </a:cubicBezTo>
                <a:lnTo>
                  <a:pt x="9835" y="12458"/>
                </a:lnTo>
                <a:lnTo>
                  <a:pt x="10491" y="12376"/>
                </a:lnTo>
                <a:cubicBezTo>
                  <a:pt x="10573" y="12376"/>
                  <a:pt x="10655" y="12337"/>
                  <a:pt x="10694" y="12212"/>
                </a:cubicBezTo>
                <a:lnTo>
                  <a:pt x="10940" y="11638"/>
                </a:lnTo>
                <a:close/>
                <a:moveTo>
                  <a:pt x="7049" y="14261"/>
                </a:moveTo>
                <a:cubicBezTo>
                  <a:pt x="6596" y="14549"/>
                  <a:pt x="6311" y="15081"/>
                  <a:pt x="6311" y="15654"/>
                </a:cubicBezTo>
                <a:cubicBezTo>
                  <a:pt x="6311" y="16228"/>
                  <a:pt x="6596" y="16720"/>
                  <a:pt x="7049" y="17008"/>
                </a:cubicBezTo>
                <a:cubicBezTo>
                  <a:pt x="7006" y="17047"/>
                  <a:pt x="6924" y="17047"/>
                  <a:pt x="6842" y="17047"/>
                </a:cubicBezTo>
                <a:cubicBezTo>
                  <a:pt x="6065" y="17047"/>
                  <a:pt x="5449" y="16434"/>
                  <a:pt x="5449" y="15654"/>
                </a:cubicBezTo>
                <a:cubicBezTo>
                  <a:pt x="5449" y="14877"/>
                  <a:pt x="6065" y="14261"/>
                  <a:pt x="6842" y="14261"/>
                </a:cubicBezTo>
                <a:close/>
                <a:moveTo>
                  <a:pt x="6557" y="1"/>
                </a:moveTo>
                <a:cubicBezTo>
                  <a:pt x="5983" y="1"/>
                  <a:pt x="5491" y="493"/>
                  <a:pt x="5491" y="1109"/>
                </a:cubicBezTo>
                <a:cubicBezTo>
                  <a:pt x="5491" y="1601"/>
                  <a:pt x="5819" y="2010"/>
                  <a:pt x="6268" y="2132"/>
                </a:cubicBezTo>
                <a:lnTo>
                  <a:pt x="1515" y="6600"/>
                </a:lnTo>
                <a:lnTo>
                  <a:pt x="531" y="6600"/>
                </a:lnTo>
                <a:cubicBezTo>
                  <a:pt x="246" y="6600"/>
                  <a:pt x="0" y="6846"/>
                  <a:pt x="0" y="7131"/>
                </a:cubicBezTo>
                <a:lnTo>
                  <a:pt x="0" y="7705"/>
                </a:lnTo>
                <a:cubicBezTo>
                  <a:pt x="0" y="7993"/>
                  <a:pt x="246" y="8239"/>
                  <a:pt x="531" y="8239"/>
                </a:cubicBezTo>
                <a:lnTo>
                  <a:pt x="1925" y="8239"/>
                </a:lnTo>
                <a:lnTo>
                  <a:pt x="1925" y="11189"/>
                </a:lnTo>
                <a:cubicBezTo>
                  <a:pt x="1803" y="11229"/>
                  <a:pt x="1721" y="11311"/>
                  <a:pt x="1679" y="11435"/>
                </a:cubicBezTo>
                <a:lnTo>
                  <a:pt x="1515" y="11884"/>
                </a:lnTo>
                <a:lnTo>
                  <a:pt x="1023" y="11927"/>
                </a:lnTo>
                <a:cubicBezTo>
                  <a:pt x="820" y="11966"/>
                  <a:pt x="613" y="12091"/>
                  <a:pt x="574" y="12294"/>
                </a:cubicBezTo>
                <a:cubicBezTo>
                  <a:pt x="492" y="12501"/>
                  <a:pt x="574" y="12704"/>
                  <a:pt x="695" y="12828"/>
                </a:cubicBezTo>
                <a:lnTo>
                  <a:pt x="1066" y="13156"/>
                </a:lnTo>
                <a:lnTo>
                  <a:pt x="984" y="13648"/>
                </a:lnTo>
                <a:cubicBezTo>
                  <a:pt x="941" y="13851"/>
                  <a:pt x="1023" y="14058"/>
                  <a:pt x="1187" y="14179"/>
                </a:cubicBezTo>
                <a:cubicBezTo>
                  <a:pt x="1269" y="14222"/>
                  <a:pt x="1394" y="14261"/>
                  <a:pt x="1476" y="14261"/>
                </a:cubicBezTo>
                <a:cubicBezTo>
                  <a:pt x="1558" y="14261"/>
                  <a:pt x="1679" y="14261"/>
                  <a:pt x="1761" y="14222"/>
                </a:cubicBezTo>
                <a:lnTo>
                  <a:pt x="2171" y="13933"/>
                </a:lnTo>
                <a:lnTo>
                  <a:pt x="2580" y="14222"/>
                </a:lnTo>
                <a:cubicBezTo>
                  <a:pt x="2673" y="14258"/>
                  <a:pt x="2765" y="14279"/>
                  <a:pt x="2853" y="14279"/>
                </a:cubicBezTo>
                <a:cubicBezTo>
                  <a:pt x="2961" y="14279"/>
                  <a:pt x="3064" y="14248"/>
                  <a:pt x="3154" y="14179"/>
                </a:cubicBezTo>
                <a:cubicBezTo>
                  <a:pt x="3318" y="14058"/>
                  <a:pt x="3400" y="13851"/>
                  <a:pt x="3361" y="13648"/>
                </a:cubicBezTo>
                <a:lnTo>
                  <a:pt x="3236" y="13156"/>
                </a:lnTo>
                <a:lnTo>
                  <a:pt x="3606" y="12828"/>
                </a:lnTo>
                <a:cubicBezTo>
                  <a:pt x="3770" y="12704"/>
                  <a:pt x="3852" y="12501"/>
                  <a:pt x="3770" y="12294"/>
                </a:cubicBezTo>
                <a:cubicBezTo>
                  <a:pt x="3728" y="12091"/>
                  <a:pt x="3524" y="11966"/>
                  <a:pt x="3318" y="11927"/>
                </a:cubicBezTo>
                <a:lnTo>
                  <a:pt x="2826" y="11884"/>
                </a:lnTo>
                <a:lnTo>
                  <a:pt x="2662" y="11435"/>
                </a:lnTo>
                <a:cubicBezTo>
                  <a:pt x="2580" y="11311"/>
                  <a:pt x="2541" y="11229"/>
                  <a:pt x="2416" y="11189"/>
                </a:cubicBezTo>
                <a:lnTo>
                  <a:pt x="2416" y="8239"/>
                </a:lnTo>
                <a:lnTo>
                  <a:pt x="6311" y="8239"/>
                </a:lnTo>
                <a:lnTo>
                  <a:pt x="6311" y="10206"/>
                </a:lnTo>
                <a:cubicBezTo>
                  <a:pt x="5983" y="10327"/>
                  <a:pt x="5737" y="10616"/>
                  <a:pt x="5737" y="10983"/>
                </a:cubicBezTo>
                <a:cubicBezTo>
                  <a:pt x="5737" y="11353"/>
                  <a:pt x="5983" y="11638"/>
                  <a:pt x="6311" y="11763"/>
                </a:cubicBezTo>
                <a:lnTo>
                  <a:pt x="6311" y="13812"/>
                </a:lnTo>
                <a:cubicBezTo>
                  <a:pt x="5531" y="14058"/>
                  <a:pt x="4918" y="14795"/>
                  <a:pt x="4918" y="15654"/>
                </a:cubicBezTo>
                <a:cubicBezTo>
                  <a:pt x="4918" y="16680"/>
                  <a:pt x="5777" y="17539"/>
                  <a:pt x="6842" y="17539"/>
                </a:cubicBezTo>
                <a:cubicBezTo>
                  <a:pt x="7212" y="17539"/>
                  <a:pt x="7580" y="17418"/>
                  <a:pt x="7907" y="17211"/>
                </a:cubicBezTo>
                <a:cubicBezTo>
                  <a:pt x="7989" y="17172"/>
                  <a:pt x="8032" y="17047"/>
                  <a:pt x="8032" y="16926"/>
                </a:cubicBezTo>
                <a:cubicBezTo>
                  <a:pt x="7989" y="16844"/>
                  <a:pt x="7907" y="16762"/>
                  <a:pt x="7786" y="16762"/>
                </a:cubicBezTo>
                <a:cubicBezTo>
                  <a:pt x="7252" y="16680"/>
                  <a:pt x="6803" y="16228"/>
                  <a:pt x="6803" y="15654"/>
                </a:cubicBezTo>
                <a:cubicBezTo>
                  <a:pt x="6803" y="15081"/>
                  <a:pt x="7252" y="14631"/>
                  <a:pt x="7786" y="14549"/>
                </a:cubicBezTo>
                <a:cubicBezTo>
                  <a:pt x="7907" y="14549"/>
                  <a:pt x="7989" y="14468"/>
                  <a:pt x="8032" y="14343"/>
                </a:cubicBezTo>
                <a:cubicBezTo>
                  <a:pt x="8032" y="14261"/>
                  <a:pt x="7989" y="14140"/>
                  <a:pt x="7907" y="14097"/>
                </a:cubicBezTo>
                <a:cubicBezTo>
                  <a:pt x="7580" y="13851"/>
                  <a:pt x="7212" y="13730"/>
                  <a:pt x="6842" y="13730"/>
                </a:cubicBezTo>
                <a:lnTo>
                  <a:pt x="6803" y="13730"/>
                </a:lnTo>
                <a:lnTo>
                  <a:pt x="6803" y="11763"/>
                </a:lnTo>
                <a:cubicBezTo>
                  <a:pt x="7130" y="11638"/>
                  <a:pt x="7376" y="11353"/>
                  <a:pt x="7376" y="10983"/>
                </a:cubicBezTo>
                <a:cubicBezTo>
                  <a:pt x="7376" y="10616"/>
                  <a:pt x="7130" y="10327"/>
                  <a:pt x="6803" y="10206"/>
                </a:cubicBezTo>
                <a:lnTo>
                  <a:pt x="6803" y="8239"/>
                </a:lnTo>
                <a:lnTo>
                  <a:pt x="10694" y="8239"/>
                </a:lnTo>
                <a:lnTo>
                  <a:pt x="10694" y="11189"/>
                </a:lnTo>
                <a:cubicBezTo>
                  <a:pt x="10612" y="11229"/>
                  <a:pt x="10530" y="11311"/>
                  <a:pt x="10491" y="11435"/>
                </a:cubicBezTo>
                <a:lnTo>
                  <a:pt x="10284" y="11884"/>
                </a:lnTo>
                <a:lnTo>
                  <a:pt x="9792" y="11927"/>
                </a:lnTo>
                <a:cubicBezTo>
                  <a:pt x="9589" y="11966"/>
                  <a:pt x="9425" y="12091"/>
                  <a:pt x="9343" y="12294"/>
                </a:cubicBezTo>
                <a:cubicBezTo>
                  <a:pt x="9301" y="12501"/>
                  <a:pt x="9343" y="12704"/>
                  <a:pt x="9507" y="12828"/>
                </a:cubicBezTo>
                <a:lnTo>
                  <a:pt x="9874" y="13156"/>
                </a:lnTo>
                <a:lnTo>
                  <a:pt x="9753" y="13648"/>
                </a:lnTo>
                <a:cubicBezTo>
                  <a:pt x="9710" y="13851"/>
                  <a:pt x="9792" y="14058"/>
                  <a:pt x="9956" y="14179"/>
                </a:cubicBezTo>
                <a:cubicBezTo>
                  <a:pt x="10038" y="14222"/>
                  <a:pt x="10163" y="14261"/>
                  <a:pt x="10284" y="14261"/>
                </a:cubicBezTo>
                <a:cubicBezTo>
                  <a:pt x="10366" y="14261"/>
                  <a:pt x="10448" y="14261"/>
                  <a:pt x="10530" y="14222"/>
                </a:cubicBezTo>
                <a:lnTo>
                  <a:pt x="10940" y="13933"/>
                </a:lnTo>
                <a:lnTo>
                  <a:pt x="11392" y="14222"/>
                </a:lnTo>
                <a:cubicBezTo>
                  <a:pt x="11466" y="14258"/>
                  <a:pt x="11547" y="14279"/>
                  <a:pt x="11629" y="14279"/>
                </a:cubicBezTo>
                <a:cubicBezTo>
                  <a:pt x="11730" y="14279"/>
                  <a:pt x="11833" y="14248"/>
                  <a:pt x="11923" y="14179"/>
                </a:cubicBezTo>
                <a:cubicBezTo>
                  <a:pt x="12130" y="14058"/>
                  <a:pt x="12212" y="13851"/>
                  <a:pt x="12130" y="13648"/>
                </a:cubicBezTo>
                <a:lnTo>
                  <a:pt x="12048" y="13156"/>
                </a:lnTo>
                <a:lnTo>
                  <a:pt x="12415" y="12828"/>
                </a:lnTo>
                <a:cubicBezTo>
                  <a:pt x="12579" y="12704"/>
                  <a:pt x="12621" y="12501"/>
                  <a:pt x="12539" y="12294"/>
                </a:cubicBezTo>
                <a:cubicBezTo>
                  <a:pt x="12497" y="12091"/>
                  <a:pt x="12333" y="11966"/>
                  <a:pt x="12130" y="11927"/>
                </a:cubicBezTo>
                <a:lnTo>
                  <a:pt x="11638" y="11884"/>
                </a:lnTo>
                <a:lnTo>
                  <a:pt x="11431" y="11435"/>
                </a:lnTo>
                <a:cubicBezTo>
                  <a:pt x="11392" y="11311"/>
                  <a:pt x="11310" y="11229"/>
                  <a:pt x="11228" y="11189"/>
                </a:cubicBezTo>
                <a:lnTo>
                  <a:pt x="11228" y="8239"/>
                </a:lnTo>
                <a:lnTo>
                  <a:pt x="12579" y="8239"/>
                </a:lnTo>
                <a:cubicBezTo>
                  <a:pt x="12907" y="8239"/>
                  <a:pt x="13113" y="7993"/>
                  <a:pt x="13113" y="7705"/>
                </a:cubicBezTo>
                <a:lnTo>
                  <a:pt x="13113" y="7131"/>
                </a:lnTo>
                <a:cubicBezTo>
                  <a:pt x="13113" y="6846"/>
                  <a:pt x="12907" y="6600"/>
                  <a:pt x="12579" y="6600"/>
                </a:cubicBezTo>
                <a:lnTo>
                  <a:pt x="11595" y="6600"/>
                </a:lnTo>
                <a:lnTo>
                  <a:pt x="6885" y="2132"/>
                </a:lnTo>
                <a:cubicBezTo>
                  <a:pt x="7334" y="2010"/>
                  <a:pt x="7622" y="1601"/>
                  <a:pt x="7622" y="1109"/>
                </a:cubicBezTo>
                <a:cubicBezTo>
                  <a:pt x="7622" y="493"/>
                  <a:pt x="7170" y="1"/>
                  <a:pt x="65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497" name="Google Shape;1497;p50"/>
          <p:cNvGrpSpPr/>
          <p:nvPr/>
        </p:nvGrpSpPr>
        <p:grpSpPr>
          <a:xfrm>
            <a:off x="3236237" y="2000332"/>
            <a:ext cx="282697" cy="430626"/>
            <a:chOff x="3277150" y="2040275"/>
            <a:chExt cx="287850" cy="438475"/>
          </a:xfrm>
        </p:grpSpPr>
        <p:sp>
          <p:nvSpPr>
            <p:cNvPr id="1498" name="Google Shape;1498;p50"/>
            <p:cNvSpPr/>
            <p:nvPr/>
          </p:nvSpPr>
          <p:spPr>
            <a:xfrm>
              <a:off x="3277150" y="2040275"/>
              <a:ext cx="287850" cy="438475"/>
            </a:xfrm>
            <a:custGeom>
              <a:avLst/>
              <a:gdLst/>
              <a:ahLst/>
              <a:cxnLst/>
              <a:rect l="l" t="t" r="r" b="b"/>
              <a:pathLst>
                <a:path w="11514" h="17539" extrusionOk="0">
                  <a:moveTo>
                    <a:pt x="9425" y="492"/>
                  </a:moveTo>
                  <a:lnTo>
                    <a:pt x="9425" y="531"/>
                  </a:lnTo>
                  <a:lnTo>
                    <a:pt x="10366" y="4137"/>
                  </a:lnTo>
                  <a:cubicBezTo>
                    <a:pt x="10491" y="4711"/>
                    <a:pt x="10409" y="5245"/>
                    <a:pt x="10120" y="5655"/>
                  </a:cubicBezTo>
                  <a:cubicBezTo>
                    <a:pt x="9753" y="6186"/>
                    <a:pt x="9137" y="6514"/>
                    <a:pt x="8524" y="6514"/>
                  </a:cubicBezTo>
                  <a:lnTo>
                    <a:pt x="8235" y="6514"/>
                  </a:lnTo>
                  <a:cubicBezTo>
                    <a:pt x="8114" y="6514"/>
                    <a:pt x="7989" y="6596"/>
                    <a:pt x="7989" y="6760"/>
                  </a:cubicBezTo>
                  <a:cubicBezTo>
                    <a:pt x="7989" y="6884"/>
                    <a:pt x="8114" y="7006"/>
                    <a:pt x="8235" y="7006"/>
                  </a:cubicBezTo>
                  <a:lnTo>
                    <a:pt x="8524" y="7006"/>
                  </a:lnTo>
                  <a:cubicBezTo>
                    <a:pt x="8933" y="7006"/>
                    <a:pt x="9301" y="6924"/>
                    <a:pt x="9628" y="6721"/>
                  </a:cubicBezTo>
                  <a:lnTo>
                    <a:pt x="9628" y="7458"/>
                  </a:lnTo>
                  <a:cubicBezTo>
                    <a:pt x="9628" y="7907"/>
                    <a:pt x="9792" y="8399"/>
                    <a:pt x="10081" y="8809"/>
                  </a:cubicBezTo>
                  <a:cubicBezTo>
                    <a:pt x="10694" y="9671"/>
                    <a:pt x="11022" y="10736"/>
                    <a:pt x="11022" y="11802"/>
                  </a:cubicBezTo>
                  <a:cubicBezTo>
                    <a:pt x="11022" y="13234"/>
                    <a:pt x="10448" y="14588"/>
                    <a:pt x="9383" y="15572"/>
                  </a:cubicBezTo>
                  <a:cubicBezTo>
                    <a:pt x="8399" y="16512"/>
                    <a:pt x="7130" y="17004"/>
                    <a:pt x="5777" y="17004"/>
                  </a:cubicBezTo>
                  <a:lnTo>
                    <a:pt x="5491" y="17004"/>
                  </a:lnTo>
                  <a:cubicBezTo>
                    <a:pt x="4180" y="16922"/>
                    <a:pt x="2951" y="16391"/>
                    <a:pt x="2049" y="15408"/>
                  </a:cubicBezTo>
                  <a:cubicBezTo>
                    <a:pt x="1105" y="14464"/>
                    <a:pt x="574" y="13195"/>
                    <a:pt x="531" y="11884"/>
                  </a:cubicBezTo>
                  <a:cubicBezTo>
                    <a:pt x="531" y="10776"/>
                    <a:pt x="859" y="9710"/>
                    <a:pt x="1476" y="8809"/>
                  </a:cubicBezTo>
                  <a:cubicBezTo>
                    <a:pt x="1761" y="8399"/>
                    <a:pt x="1925" y="7950"/>
                    <a:pt x="1925" y="7497"/>
                  </a:cubicBezTo>
                  <a:lnTo>
                    <a:pt x="1925" y="6721"/>
                  </a:lnTo>
                  <a:cubicBezTo>
                    <a:pt x="2253" y="6924"/>
                    <a:pt x="2623" y="7006"/>
                    <a:pt x="3033" y="7006"/>
                  </a:cubicBezTo>
                  <a:lnTo>
                    <a:pt x="3318" y="7006"/>
                  </a:lnTo>
                  <a:cubicBezTo>
                    <a:pt x="3442" y="7006"/>
                    <a:pt x="3564" y="6884"/>
                    <a:pt x="3564" y="6760"/>
                  </a:cubicBezTo>
                  <a:cubicBezTo>
                    <a:pt x="3564" y="6596"/>
                    <a:pt x="3442" y="6514"/>
                    <a:pt x="3318" y="6514"/>
                  </a:cubicBezTo>
                  <a:lnTo>
                    <a:pt x="3033" y="6514"/>
                  </a:lnTo>
                  <a:cubicBezTo>
                    <a:pt x="2416" y="6514"/>
                    <a:pt x="1803" y="6186"/>
                    <a:pt x="1433" y="5655"/>
                  </a:cubicBezTo>
                  <a:cubicBezTo>
                    <a:pt x="1148" y="5245"/>
                    <a:pt x="1066" y="4711"/>
                    <a:pt x="1187" y="4137"/>
                  </a:cubicBezTo>
                  <a:lnTo>
                    <a:pt x="2131" y="531"/>
                  </a:lnTo>
                  <a:lnTo>
                    <a:pt x="2131" y="492"/>
                  </a:lnTo>
                  <a:lnTo>
                    <a:pt x="2498" y="492"/>
                  </a:lnTo>
                  <a:lnTo>
                    <a:pt x="2498" y="531"/>
                  </a:lnTo>
                  <a:lnTo>
                    <a:pt x="2498" y="2252"/>
                  </a:lnTo>
                  <a:cubicBezTo>
                    <a:pt x="2498" y="3154"/>
                    <a:pt x="3892" y="3810"/>
                    <a:pt x="5777" y="3810"/>
                  </a:cubicBezTo>
                  <a:cubicBezTo>
                    <a:pt x="7662" y="3810"/>
                    <a:pt x="9055" y="3154"/>
                    <a:pt x="9055" y="2252"/>
                  </a:cubicBezTo>
                  <a:lnTo>
                    <a:pt x="9055" y="531"/>
                  </a:lnTo>
                  <a:lnTo>
                    <a:pt x="9055" y="492"/>
                  </a:lnTo>
                  <a:close/>
                  <a:moveTo>
                    <a:pt x="2131" y="0"/>
                  </a:moveTo>
                  <a:cubicBezTo>
                    <a:pt x="1885" y="0"/>
                    <a:pt x="1679" y="164"/>
                    <a:pt x="1639" y="410"/>
                  </a:cubicBezTo>
                  <a:lnTo>
                    <a:pt x="695" y="4016"/>
                  </a:lnTo>
                  <a:cubicBezTo>
                    <a:pt x="531" y="4711"/>
                    <a:pt x="656" y="5449"/>
                    <a:pt x="1023" y="5983"/>
                  </a:cubicBezTo>
                  <a:cubicBezTo>
                    <a:pt x="1148" y="6147"/>
                    <a:pt x="1269" y="6268"/>
                    <a:pt x="1394" y="6393"/>
                  </a:cubicBezTo>
                  <a:lnTo>
                    <a:pt x="1394" y="7497"/>
                  </a:lnTo>
                  <a:cubicBezTo>
                    <a:pt x="1394" y="7825"/>
                    <a:pt x="1269" y="8196"/>
                    <a:pt x="1066" y="8481"/>
                  </a:cubicBezTo>
                  <a:cubicBezTo>
                    <a:pt x="368" y="9507"/>
                    <a:pt x="0" y="10694"/>
                    <a:pt x="40" y="11923"/>
                  </a:cubicBezTo>
                  <a:cubicBezTo>
                    <a:pt x="82" y="13359"/>
                    <a:pt x="656" y="14709"/>
                    <a:pt x="1679" y="15775"/>
                  </a:cubicBezTo>
                  <a:cubicBezTo>
                    <a:pt x="2662" y="16840"/>
                    <a:pt x="4016" y="17457"/>
                    <a:pt x="5449" y="17539"/>
                  </a:cubicBezTo>
                  <a:lnTo>
                    <a:pt x="5777" y="17539"/>
                  </a:lnTo>
                  <a:cubicBezTo>
                    <a:pt x="7252" y="17539"/>
                    <a:pt x="8645" y="16965"/>
                    <a:pt x="9710" y="15939"/>
                  </a:cubicBezTo>
                  <a:cubicBezTo>
                    <a:pt x="10900" y="14873"/>
                    <a:pt x="11513" y="13359"/>
                    <a:pt x="11513" y="11802"/>
                  </a:cubicBezTo>
                  <a:cubicBezTo>
                    <a:pt x="11513" y="10612"/>
                    <a:pt x="11186" y="9464"/>
                    <a:pt x="10491" y="8524"/>
                  </a:cubicBezTo>
                  <a:cubicBezTo>
                    <a:pt x="10284" y="8196"/>
                    <a:pt x="10163" y="7825"/>
                    <a:pt x="10163" y="7458"/>
                  </a:cubicBezTo>
                  <a:lnTo>
                    <a:pt x="10163" y="6393"/>
                  </a:lnTo>
                  <a:cubicBezTo>
                    <a:pt x="10284" y="6268"/>
                    <a:pt x="10409" y="6147"/>
                    <a:pt x="10530" y="5983"/>
                  </a:cubicBezTo>
                  <a:cubicBezTo>
                    <a:pt x="10900" y="5449"/>
                    <a:pt x="11022" y="4711"/>
                    <a:pt x="10858" y="4016"/>
                  </a:cubicBezTo>
                  <a:lnTo>
                    <a:pt x="9917" y="410"/>
                  </a:lnTo>
                  <a:cubicBezTo>
                    <a:pt x="9874" y="164"/>
                    <a:pt x="9671" y="0"/>
                    <a:pt x="9425" y="0"/>
                  </a:cubicBezTo>
                  <a:lnTo>
                    <a:pt x="9055" y="0"/>
                  </a:lnTo>
                  <a:cubicBezTo>
                    <a:pt x="8770" y="0"/>
                    <a:pt x="8524" y="246"/>
                    <a:pt x="8524" y="531"/>
                  </a:cubicBezTo>
                  <a:lnTo>
                    <a:pt x="8524" y="2252"/>
                  </a:lnTo>
                  <a:cubicBezTo>
                    <a:pt x="8524" y="2498"/>
                    <a:pt x="8278" y="2744"/>
                    <a:pt x="7825" y="2951"/>
                  </a:cubicBezTo>
                  <a:cubicBezTo>
                    <a:pt x="7252" y="3154"/>
                    <a:pt x="6557" y="3278"/>
                    <a:pt x="5777" y="3278"/>
                  </a:cubicBezTo>
                  <a:cubicBezTo>
                    <a:pt x="5000" y="3278"/>
                    <a:pt x="4301" y="3154"/>
                    <a:pt x="3728" y="2951"/>
                  </a:cubicBezTo>
                  <a:cubicBezTo>
                    <a:pt x="3279" y="2744"/>
                    <a:pt x="3033" y="2498"/>
                    <a:pt x="3033" y="2252"/>
                  </a:cubicBezTo>
                  <a:lnTo>
                    <a:pt x="3033" y="531"/>
                  </a:lnTo>
                  <a:cubicBezTo>
                    <a:pt x="3033" y="246"/>
                    <a:pt x="2787" y="0"/>
                    <a:pt x="2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499" name="Google Shape;1499;p50"/>
            <p:cNvSpPr/>
            <p:nvPr/>
          </p:nvSpPr>
          <p:spPr>
            <a:xfrm>
              <a:off x="3324275" y="2253000"/>
              <a:ext cx="156725" cy="157075"/>
            </a:xfrm>
            <a:custGeom>
              <a:avLst/>
              <a:gdLst/>
              <a:ahLst/>
              <a:cxnLst/>
              <a:rect l="l" t="t" r="r" b="b"/>
              <a:pathLst>
                <a:path w="6269" h="6283" extrusionOk="0">
                  <a:moveTo>
                    <a:pt x="4836" y="2145"/>
                  </a:moveTo>
                  <a:cubicBezTo>
                    <a:pt x="5245" y="2145"/>
                    <a:pt x="5573" y="2473"/>
                    <a:pt x="5573" y="2840"/>
                  </a:cubicBezTo>
                  <a:cubicBezTo>
                    <a:pt x="5573" y="3250"/>
                    <a:pt x="5245" y="3578"/>
                    <a:pt x="4836" y="3578"/>
                  </a:cubicBezTo>
                  <a:cubicBezTo>
                    <a:pt x="4465" y="3578"/>
                    <a:pt x="4137" y="3250"/>
                    <a:pt x="4137" y="2840"/>
                  </a:cubicBezTo>
                  <a:cubicBezTo>
                    <a:pt x="4137" y="2473"/>
                    <a:pt x="4465" y="2145"/>
                    <a:pt x="4836" y="2145"/>
                  </a:cubicBezTo>
                  <a:close/>
                  <a:moveTo>
                    <a:pt x="3914" y="1"/>
                  </a:moveTo>
                  <a:cubicBezTo>
                    <a:pt x="3811" y="1"/>
                    <a:pt x="3709" y="5"/>
                    <a:pt x="3606" y="15"/>
                  </a:cubicBezTo>
                  <a:cubicBezTo>
                    <a:pt x="2705" y="54"/>
                    <a:pt x="1843" y="464"/>
                    <a:pt x="1187" y="1119"/>
                  </a:cubicBezTo>
                  <a:cubicBezTo>
                    <a:pt x="531" y="1775"/>
                    <a:pt x="164" y="2637"/>
                    <a:pt x="82" y="3539"/>
                  </a:cubicBezTo>
                  <a:cubicBezTo>
                    <a:pt x="0" y="4440"/>
                    <a:pt x="286" y="5342"/>
                    <a:pt x="820" y="6079"/>
                  </a:cubicBezTo>
                  <a:cubicBezTo>
                    <a:pt x="859" y="6161"/>
                    <a:pt x="941" y="6161"/>
                    <a:pt x="1023" y="6161"/>
                  </a:cubicBezTo>
                  <a:cubicBezTo>
                    <a:pt x="1066" y="6161"/>
                    <a:pt x="1105" y="6161"/>
                    <a:pt x="1148" y="6118"/>
                  </a:cubicBezTo>
                  <a:cubicBezTo>
                    <a:pt x="1269" y="6037"/>
                    <a:pt x="1312" y="5873"/>
                    <a:pt x="1230" y="5791"/>
                  </a:cubicBezTo>
                  <a:cubicBezTo>
                    <a:pt x="777" y="5135"/>
                    <a:pt x="531" y="4358"/>
                    <a:pt x="574" y="3578"/>
                  </a:cubicBezTo>
                  <a:cubicBezTo>
                    <a:pt x="656" y="2801"/>
                    <a:pt x="984" y="2021"/>
                    <a:pt x="1557" y="1490"/>
                  </a:cubicBezTo>
                  <a:cubicBezTo>
                    <a:pt x="1843" y="1162"/>
                    <a:pt x="2213" y="916"/>
                    <a:pt x="2623" y="752"/>
                  </a:cubicBezTo>
                  <a:lnTo>
                    <a:pt x="2623" y="752"/>
                  </a:lnTo>
                  <a:cubicBezTo>
                    <a:pt x="2459" y="998"/>
                    <a:pt x="2334" y="1244"/>
                    <a:pt x="2213" y="1490"/>
                  </a:cubicBezTo>
                  <a:cubicBezTo>
                    <a:pt x="1885" y="2391"/>
                    <a:pt x="1843" y="3660"/>
                    <a:pt x="2705" y="4725"/>
                  </a:cubicBezTo>
                  <a:cubicBezTo>
                    <a:pt x="2623" y="4725"/>
                    <a:pt x="2498" y="4725"/>
                    <a:pt x="2416" y="4807"/>
                  </a:cubicBezTo>
                  <a:lnTo>
                    <a:pt x="2334" y="4850"/>
                  </a:lnTo>
                  <a:lnTo>
                    <a:pt x="2213" y="4561"/>
                  </a:lnTo>
                  <a:cubicBezTo>
                    <a:pt x="2178" y="4461"/>
                    <a:pt x="2059" y="4388"/>
                    <a:pt x="1951" y="4388"/>
                  </a:cubicBezTo>
                  <a:cubicBezTo>
                    <a:pt x="1928" y="4388"/>
                    <a:pt x="1906" y="4391"/>
                    <a:pt x="1885" y="4397"/>
                  </a:cubicBezTo>
                  <a:cubicBezTo>
                    <a:pt x="1761" y="4440"/>
                    <a:pt x="1679" y="4604"/>
                    <a:pt x="1721" y="4725"/>
                  </a:cubicBezTo>
                  <a:lnTo>
                    <a:pt x="1843" y="5053"/>
                  </a:lnTo>
                  <a:cubicBezTo>
                    <a:pt x="1885" y="5217"/>
                    <a:pt x="2007" y="5299"/>
                    <a:pt x="2131" y="5381"/>
                  </a:cubicBezTo>
                  <a:cubicBezTo>
                    <a:pt x="2164" y="5392"/>
                    <a:pt x="2200" y="5398"/>
                    <a:pt x="2237" y="5398"/>
                  </a:cubicBezTo>
                  <a:cubicBezTo>
                    <a:pt x="2338" y="5398"/>
                    <a:pt x="2450" y="5359"/>
                    <a:pt x="2541" y="5299"/>
                  </a:cubicBezTo>
                  <a:lnTo>
                    <a:pt x="2662" y="5260"/>
                  </a:lnTo>
                  <a:lnTo>
                    <a:pt x="2744" y="5587"/>
                  </a:lnTo>
                  <a:cubicBezTo>
                    <a:pt x="2826" y="5873"/>
                    <a:pt x="2990" y="6079"/>
                    <a:pt x="3236" y="6200"/>
                  </a:cubicBezTo>
                  <a:cubicBezTo>
                    <a:pt x="3361" y="6243"/>
                    <a:pt x="3524" y="6282"/>
                    <a:pt x="3646" y="6282"/>
                  </a:cubicBezTo>
                  <a:cubicBezTo>
                    <a:pt x="3770" y="6282"/>
                    <a:pt x="3934" y="6243"/>
                    <a:pt x="4055" y="6200"/>
                  </a:cubicBezTo>
                  <a:cubicBezTo>
                    <a:pt x="6022" y="5260"/>
                    <a:pt x="6065" y="3086"/>
                    <a:pt x="6065" y="2840"/>
                  </a:cubicBezTo>
                  <a:cubicBezTo>
                    <a:pt x="6065" y="2185"/>
                    <a:pt x="5531" y="1654"/>
                    <a:pt x="4836" y="1654"/>
                  </a:cubicBezTo>
                  <a:cubicBezTo>
                    <a:pt x="4180" y="1654"/>
                    <a:pt x="3646" y="2185"/>
                    <a:pt x="3646" y="2840"/>
                  </a:cubicBezTo>
                  <a:cubicBezTo>
                    <a:pt x="3646" y="3539"/>
                    <a:pt x="4180" y="4070"/>
                    <a:pt x="4836" y="4070"/>
                  </a:cubicBezTo>
                  <a:cubicBezTo>
                    <a:pt x="5039" y="4070"/>
                    <a:pt x="5203" y="4030"/>
                    <a:pt x="5367" y="3948"/>
                  </a:cubicBezTo>
                  <a:lnTo>
                    <a:pt x="5367" y="3948"/>
                  </a:lnTo>
                  <a:cubicBezTo>
                    <a:pt x="5164" y="4604"/>
                    <a:pt x="4711" y="5299"/>
                    <a:pt x="3810" y="5709"/>
                  </a:cubicBezTo>
                  <a:cubicBezTo>
                    <a:pt x="3761" y="5757"/>
                    <a:pt x="3684" y="5777"/>
                    <a:pt x="3604" y="5777"/>
                  </a:cubicBezTo>
                  <a:cubicBezTo>
                    <a:pt x="3549" y="5777"/>
                    <a:pt x="3492" y="5767"/>
                    <a:pt x="3442" y="5751"/>
                  </a:cubicBezTo>
                  <a:cubicBezTo>
                    <a:pt x="3361" y="5669"/>
                    <a:pt x="3279" y="5587"/>
                    <a:pt x="3236" y="5463"/>
                  </a:cubicBezTo>
                  <a:lnTo>
                    <a:pt x="3236" y="5424"/>
                  </a:lnTo>
                  <a:cubicBezTo>
                    <a:pt x="3442" y="5342"/>
                    <a:pt x="3852" y="5178"/>
                    <a:pt x="4180" y="4850"/>
                  </a:cubicBezTo>
                  <a:cubicBezTo>
                    <a:pt x="4219" y="4850"/>
                    <a:pt x="4301" y="4889"/>
                    <a:pt x="4344" y="4889"/>
                  </a:cubicBezTo>
                  <a:lnTo>
                    <a:pt x="4426" y="4889"/>
                  </a:lnTo>
                  <a:cubicBezTo>
                    <a:pt x="4508" y="4889"/>
                    <a:pt x="4629" y="4850"/>
                    <a:pt x="4672" y="4725"/>
                  </a:cubicBezTo>
                  <a:cubicBezTo>
                    <a:pt x="4711" y="4561"/>
                    <a:pt x="4629" y="4440"/>
                    <a:pt x="4465" y="4397"/>
                  </a:cubicBezTo>
                  <a:cubicBezTo>
                    <a:pt x="3934" y="4234"/>
                    <a:pt x="3564" y="3660"/>
                    <a:pt x="3564" y="3660"/>
                  </a:cubicBezTo>
                  <a:cubicBezTo>
                    <a:pt x="3511" y="3581"/>
                    <a:pt x="3441" y="3536"/>
                    <a:pt x="3365" y="3536"/>
                  </a:cubicBezTo>
                  <a:cubicBezTo>
                    <a:pt x="3323" y="3536"/>
                    <a:pt x="3280" y="3549"/>
                    <a:pt x="3236" y="3578"/>
                  </a:cubicBezTo>
                  <a:cubicBezTo>
                    <a:pt x="3115" y="3621"/>
                    <a:pt x="3072" y="3784"/>
                    <a:pt x="3115" y="3906"/>
                  </a:cubicBezTo>
                  <a:cubicBezTo>
                    <a:pt x="3154" y="3948"/>
                    <a:pt x="3361" y="4276"/>
                    <a:pt x="3728" y="4561"/>
                  </a:cubicBezTo>
                  <a:cubicBezTo>
                    <a:pt x="3646" y="4643"/>
                    <a:pt x="3564" y="4725"/>
                    <a:pt x="3442" y="4768"/>
                  </a:cubicBezTo>
                  <a:cubicBezTo>
                    <a:pt x="2131" y="3539"/>
                    <a:pt x="2541" y="2103"/>
                    <a:pt x="2705" y="1693"/>
                  </a:cubicBezTo>
                  <a:cubicBezTo>
                    <a:pt x="2951" y="1037"/>
                    <a:pt x="3400" y="546"/>
                    <a:pt x="3852" y="506"/>
                  </a:cubicBezTo>
                  <a:cubicBezTo>
                    <a:pt x="4547" y="506"/>
                    <a:pt x="5245" y="710"/>
                    <a:pt x="5858" y="1162"/>
                  </a:cubicBezTo>
                  <a:cubicBezTo>
                    <a:pt x="5887" y="1191"/>
                    <a:pt x="5926" y="1204"/>
                    <a:pt x="5968" y="1204"/>
                  </a:cubicBezTo>
                  <a:cubicBezTo>
                    <a:pt x="6046" y="1204"/>
                    <a:pt x="6133" y="1159"/>
                    <a:pt x="6186" y="1080"/>
                  </a:cubicBezTo>
                  <a:cubicBezTo>
                    <a:pt x="6268" y="998"/>
                    <a:pt x="6268" y="834"/>
                    <a:pt x="6147" y="752"/>
                  </a:cubicBezTo>
                  <a:cubicBezTo>
                    <a:pt x="5493" y="279"/>
                    <a:pt x="4711" y="1"/>
                    <a:pt x="39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00" name="Google Shape;1500;p50"/>
            <p:cNvSpPr/>
            <p:nvPr/>
          </p:nvSpPr>
          <p:spPr>
            <a:xfrm>
              <a:off x="3362125" y="2289800"/>
              <a:ext cx="156825" cy="154125"/>
            </a:xfrm>
            <a:custGeom>
              <a:avLst/>
              <a:gdLst/>
              <a:ahLst/>
              <a:cxnLst/>
              <a:rect l="l" t="t" r="r" b="b"/>
              <a:pathLst>
                <a:path w="6273" h="6165" extrusionOk="0">
                  <a:moveTo>
                    <a:pt x="5269" y="0"/>
                  </a:moveTo>
                  <a:cubicBezTo>
                    <a:pt x="5215" y="0"/>
                    <a:pt x="5161" y="20"/>
                    <a:pt x="5125" y="57"/>
                  </a:cubicBezTo>
                  <a:cubicBezTo>
                    <a:pt x="5000" y="139"/>
                    <a:pt x="4961" y="303"/>
                    <a:pt x="5043" y="385"/>
                  </a:cubicBezTo>
                  <a:cubicBezTo>
                    <a:pt x="5492" y="1041"/>
                    <a:pt x="5738" y="1821"/>
                    <a:pt x="5698" y="2598"/>
                  </a:cubicBezTo>
                  <a:cubicBezTo>
                    <a:pt x="5616" y="3378"/>
                    <a:pt x="5289" y="4115"/>
                    <a:pt x="4715" y="4689"/>
                  </a:cubicBezTo>
                  <a:cubicBezTo>
                    <a:pt x="4141" y="5263"/>
                    <a:pt x="3404" y="5591"/>
                    <a:pt x="2623" y="5630"/>
                  </a:cubicBezTo>
                  <a:cubicBezTo>
                    <a:pt x="2524" y="5640"/>
                    <a:pt x="2424" y="5646"/>
                    <a:pt x="2325" y="5646"/>
                  </a:cubicBezTo>
                  <a:cubicBezTo>
                    <a:pt x="1649" y="5646"/>
                    <a:pt x="982" y="5408"/>
                    <a:pt x="411" y="5017"/>
                  </a:cubicBezTo>
                  <a:cubicBezTo>
                    <a:pt x="379" y="4985"/>
                    <a:pt x="335" y="4972"/>
                    <a:pt x="288" y="4972"/>
                  </a:cubicBezTo>
                  <a:cubicBezTo>
                    <a:pt x="214" y="4972"/>
                    <a:pt x="133" y="5006"/>
                    <a:pt x="83" y="5056"/>
                  </a:cubicBezTo>
                  <a:cubicBezTo>
                    <a:pt x="1" y="5181"/>
                    <a:pt x="1" y="5345"/>
                    <a:pt x="125" y="5427"/>
                  </a:cubicBezTo>
                  <a:cubicBezTo>
                    <a:pt x="781" y="5918"/>
                    <a:pt x="1558" y="6164"/>
                    <a:pt x="2378" y="6164"/>
                  </a:cubicBezTo>
                  <a:lnTo>
                    <a:pt x="2666" y="6164"/>
                  </a:lnTo>
                  <a:cubicBezTo>
                    <a:pt x="3568" y="6082"/>
                    <a:pt x="4426" y="5712"/>
                    <a:pt x="5082" y="5056"/>
                  </a:cubicBezTo>
                  <a:cubicBezTo>
                    <a:pt x="5738" y="4401"/>
                    <a:pt x="6108" y="3542"/>
                    <a:pt x="6190" y="2640"/>
                  </a:cubicBezTo>
                  <a:cubicBezTo>
                    <a:pt x="6272" y="1739"/>
                    <a:pt x="5984" y="837"/>
                    <a:pt x="5453" y="100"/>
                  </a:cubicBezTo>
                  <a:cubicBezTo>
                    <a:pt x="5407" y="31"/>
                    <a:pt x="5337" y="0"/>
                    <a:pt x="5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501" name="Google Shape;1501;p50"/>
          <p:cNvSpPr/>
          <p:nvPr/>
        </p:nvSpPr>
        <p:spPr>
          <a:xfrm>
            <a:off x="5392351" y="2061252"/>
            <a:ext cx="430651" cy="308846"/>
          </a:xfrm>
          <a:custGeom>
            <a:avLst/>
            <a:gdLst/>
            <a:ahLst/>
            <a:cxnLst/>
            <a:rect l="l" t="t" r="r" b="b"/>
            <a:pathLst>
              <a:path w="17540" h="12579" extrusionOk="0">
                <a:moveTo>
                  <a:pt x="4387" y="2705"/>
                </a:moveTo>
                <a:lnTo>
                  <a:pt x="4387" y="9055"/>
                </a:lnTo>
                <a:lnTo>
                  <a:pt x="3279" y="9055"/>
                </a:lnTo>
                <a:lnTo>
                  <a:pt x="3279" y="8770"/>
                </a:lnTo>
                <a:cubicBezTo>
                  <a:pt x="3279" y="8645"/>
                  <a:pt x="3158" y="8524"/>
                  <a:pt x="2994" y="8524"/>
                </a:cubicBezTo>
                <a:cubicBezTo>
                  <a:pt x="2869" y="8524"/>
                  <a:pt x="2748" y="8645"/>
                  <a:pt x="2748" y="8770"/>
                </a:cubicBezTo>
                <a:lnTo>
                  <a:pt x="2748" y="9055"/>
                </a:lnTo>
                <a:lnTo>
                  <a:pt x="1600" y="9055"/>
                </a:lnTo>
                <a:lnTo>
                  <a:pt x="1600" y="2705"/>
                </a:lnTo>
                <a:lnTo>
                  <a:pt x="2748" y="2705"/>
                </a:lnTo>
                <a:lnTo>
                  <a:pt x="2748" y="7662"/>
                </a:lnTo>
                <a:cubicBezTo>
                  <a:pt x="2748" y="7826"/>
                  <a:pt x="2869" y="7908"/>
                  <a:pt x="2994" y="7908"/>
                </a:cubicBezTo>
                <a:cubicBezTo>
                  <a:pt x="3158" y="7908"/>
                  <a:pt x="3279" y="7826"/>
                  <a:pt x="3279" y="7662"/>
                </a:cubicBezTo>
                <a:lnTo>
                  <a:pt x="3279" y="2705"/>
                </a:lnTo>
                <a:close/>
                <a:moveTo>
                  <a:pt x="6065" y="2705"/>
                </a:moveTo>
                <a:lnTo>
                  <a:pt x="6065" y="9055"/>
                </a:lnTo>
                <a:lnTo>
                  <a:pt x="4918" y="9055"/>
                </a:lnTo>
                <a:lnTo>
                  <a:pt x="4918" y="2705"/>
                </a:lnTo>
                <a:close/>
                <a:moveTo>
                  <a:pt x="7704" y="2705"/>
                </a:moveTo>
                <a:lnTo>
                  <a:pt x="7704" y="9055"/>
                </a:lnTo>
                <a:lnTo>
                  <a:pt x="6557" y="9055"/>
                </a:lnTo>
                <a:lnTo>
                  <a:pt x="6557" y="2705"/>
                </a:lnTo>
                <a:close/>
                <a:moveTo>
                  <a:pt x="9344" y="2705"/>
                </a:moveTo>
                <a:lnTo>
                  <a:pt x="9344" y="9055"/>
                </a:lnTo>
                <a:lnTo>
                  <a:pt x="8196" y="9055"/>
                </a:lnTo>
                <a:lnTo>
                  <a:pt x="8196" y="2705"/>
                </a:lnTo>
                <a:close/>
                <a:moveTo>
                  <a:pt x="10983" y="2705"/>
                </a:moveTo>
                <a:lnTo>
                  <a:pt x="10983" y="9055"/>
                </a:lnTo>
                <a:lnTo>
                  <a:pt x="9835" y="9055"/>
                </a:lnTo>
                <a:lnTo>
                  <a:pt x="9835" y="2705"/>
                </a:lnTo>
                <a:close/>
                <a:moveTo>
                  <a:pt x="12622" y="2705"/>
                </a:moveTo>
                <a:lnTo>
                  <a:pt x="12622" y="9055"/>
                </a:lnTo>
                <a:lnTo>
                  <a:pt x="11517" y="9055"/>
                </a:lnTo>
                <a:lnTo>
                  <a:pt x="11517" y="2705"/>
                </a:lnTo>
                <a:close/>
                <a:moveTo>
                  <a:pt x="15943" y="2705"/>
                </a:moveTo>
                <a:lnTo>
                  <a:pt x="15943" y="9055"/>
                </a:lnTo>
                <a:lnTo>
                  <a:pt x="14795" y="9055"/>
                </a:lnTo>
                <a:lnTo>
                  <a:pt x="14795" y="4098"/>
                </a:lnTo>
                <a:cubicBezTo>
                  <a:pt x="14795" y="3974"/>
                  <a:pt x="14671" y="3852"/>
                  <a:pt x="14549" y="3852"/>
                </a:cubicBezTo>
                <a:cubicBezTo>
                  <a:pt x="14385" y="3852"/>
                  <a:pt x="14261" y="3974"/>
                  <a:pt x="14261" y="4098"/>
                </a:cubicBezTo>
                <a:lnTo>
                  <a:pt x="14261" y="9055"/>
                </a:lnTo>
                <a:lnTo>
                  <a:pt x="13156" y="9055"/>
                </a:lnTo>
                <a:lnTo>
                  <a:pt x="13156" y="2705"/>
                </a:lnTo>
                <a:lnTo>
                  <a:pt x="14261" y="2705"/>
                </a:lnTo>
                <a:lnTo>
                  <a:pt x="14261" y="2990"/>
                </a:lnTo>
                <a:cubicBezTo>
                  <a:pt x="14261" y="3154"/>
                  <a:pt x="14385" y="3279"/>
                  <a:pt x="14549" y="3279"/>
                </a:cubicBezTo>
                <a:cubicBezTo>
                  <a:pt x="14671" y="3279"/>
                  <a:pt x="14795" y="3154"/>
                  <a:pt x="14795" y="2990"/>
                </a:cubicBezTo>
                <a:lnTo>
                  <a:pt x="14795" y="2705"/>
                </a:lnTo>
                <a:close/>
                <a:moveTo>
                  <a:pt x="15943" y="9589"/>
                </a:moveTo>
                <a:lnTo>
                  <a:pt x="15943" y="10163"/>
                </a:lnTo>
                <a:lnTo>
                  <a:pt x="1600" y="10163"/>
                </a:lnTo>
                <a:lnTo>
                  <a:pt x="1600" y="9589"/>
                </a:lnTo>
                <a:close/>
                <a:moveTo>
                  <a:pt x="820" y="532"/>
                </a:moveTo>
                <a:cubicBezTo>
                  <a:pt x="984" y="532"/>
                  <a:pt x="1109" y="656"/>
                  <a:pt x="1109" y="820"/>
                </a:cubicBezTo>
                <a:lnTo>
                  <a:pt x="1109" y="10982"/>
                </a:lnTo>
                <a:lnTo>
                  <a:pt x="535" y="10982"/>
                </a:lnTo>
                <a:lnTo>
                  <a:pt x="535" y="820"/>
                </a:lnTo>
                <a:cubicBezTo>
                  <a:pt x="535" y="656"/>
                  <a:pt x="656" y="532"/>
                  <a:pt x="820" y="532"/>
                </a:cubicBezTo>
                <a:close/>
                <a:moveTo>
                  <a:pt x="16720" y="532"/>
                </a:moveTo>
                <a:cubicBezTo>
                  <a:pt x="16883" y="532"/>
                  <a:pt x="17008" y="656"/>
                  <a:pt x="17008" y="820"/>
                </a:cubicBezTo>
                <a:lnTo>
                  <a:pt x="17008" y="10982"/>
                </a:lnTo>
                <a:lnTo>
                  <a:pt x="16434" y="10982"/>
                </a:lnTo>
                <a:lnTo>
                  <a:pt x="16434" y="820"/>
                </a:lnTo>
                <a:cubicBezTo>
                  <a:pt x="16434" y="656"/>
                  <a:pt x="16556" y="532"/>
                  <a:pt x="16720" y="532"/>
                </a:cubicBezTo>
                <a:close/>
                <a:moveTo>
                  <a:pt x="1109" y="11514"/>
                </a:moveTo>
                <a:lnTo>
                  <a:pt x="1109" y="12048"/>
                </a:lnTo>
                <a:lnTo>
                  <a:pt x="1109" y="12087"/>
                </a:lnTo>
                <a:lnTo>
                  <a:pt x="535" y="12087"/>
                </a:lnTo>
                <a:lnTo>
                  <a:pt x="535" y="12048"/>
                </a:lnTo>
                <a:lnTo>
                  <a:pt x="535" y="11514"/>
                </a:lnTo>
                <a:close/>
                <a:moveTo>
                  <a:pt x="17008" y="11514"/>
                </a:moveTo>
                <a:lnTo>
                  <a:pt x="17008" y="12048"/>
                </a:lnTo>
                <a:lnTo>
                  <a:pt x="17008" y="12087"/>
                </a:lnTo>
                <a:lnTo>
                  <a:pt x="16474" y="12087"/>
                </a:lnTo>
                <a:cubicBezTo>
                  <a:pt x="16434" y="12087"/>
                  <a:pt x="16434" y="12087"/>
                  <a:pt x="16434" y="12048"/>
                </a:cubicBezTo>
                <a:lnTo>
                  <a:pt x="16434" y="11514"/>
                </a:lnTo>
                <a:close/>
                <a:moveTo>
                  <a:pt x="820" y="1"/>
                </a:moveTo>
                <a:cubicBezTo>
                  <a:pt x="371" y="1"/>
                  <a:pt x="1" y="368"/>
                  <a:pt x="1" y="820"/>
                </a:cubicBezTo>
                <a:lnTo>
                  <a:pt x="1" y="12048"/>
                </a:lnTo>
                <a:cubicBezTo>
                  <a:pt x="1" y="12376"/>
                  <a:pt x="247" y="12579"/>
                  <a:pt x="535" y="12579"/>
                </a:cubicBezTo>
                <a:lnTo>
                  <a:pt x="1109" y="12579"/>
                </a:lnTo>
                <a:cubicBezTo>
                  <a:pt x="1394" y="12579"/>
                  <a:pt x="1600" y="12376"/>
                  <a:pt x="1600" y="12048"/>
                </a:cubicBezTo>
                <a:lnTo>
                  <a:pt x="1600" y="10655"/>
                </a:lnTo>
                <a:lnTo>
                  <a:pt x="15943" y="10655"/>
                </a:lnTo>
                <a:lnTo>
                  <a:pt x="15943" y="12048"/>
                </a:lnTo>
                <a:cubicBezTo>
                  <a:pt x="15943" y="12376"/>
                  <a:pt x="16146" y="12579"/>
                  <a:pt x="16474" y="12579"/>
                </a:cubicBezTo>
                <a:lnTo>
                  <a:pt x="17008" y="12579"/>
                </a:lnTo>
                <a:cubicBezTo>
                  <a:pt x="17293" y="12579"/>
                  <a:pt x="17539" y="12376"/>
                  <a:pt x="17539" y="12048"/>
                </a:cubicBezTo>
                <a:lnTo>
                  <a:pt x="17539" y="820"/>
                </a:lnTo>
                <a:cubicBezTo>
                  <a:pt x="17539" y="368"/>
                  <a:pt x="17172" y="1"/>
                  <a:pt x="16720" y="1"/>
                </a:cubicBezTo>
                <a:cubicBezTo>
                  <a:pt x="16270" y="1"/>
                  <a:pt x="15943" y="368"/>
                  <a:pt x="15943" y="820"/>
                </a:cubicBezTo>
                <a:lnTo>
                  <a:pt x="15943" y="2213"/>
                </a:lnTo>
                <a:lnTo>
                  <a:pt x="1600" y="2213"/>
                </a:lnTo>
                <a:lnTo>
                  <a:pt x="1600" y="820"/>
                </a:lnTo>
                <a:cubicBezTo>
                  <a:pt x="1600" y="368"/>
                  <a:pt x="1273"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502" name="Google Shape;1502;p50"/>
          <p:cNvGrpSpPr/>
          <p:nvPr/>
        </p:nvGrpSpPr>
        <p:grpSpPr>
          <a:xfrm>
            <a:off x="6191596" y="2000333"/>
            <a:ext cx="321957" cy="430626"/>
            <a:chOff x="6296125" y="2010525"/>
            <a:chExt cx="327825" cy="438475"/>
          </a:xfrm>
        </p:grpSpPr>
        <p:sp>
          <p:nvSpPr>
            <p:cNvPr id="1503" name="Google Shape;1503;p50"/>
            <p:cNvSpPr/>
            <p:nvPr/>
          </p:nvSpPr>
          <p:spPr>
            <a:xfrm>
              <a:off x="6296125" y="2010525"/>
              <a:ext cx="327825" cy="438475"/>
            </a:xfrm>
            <a:custGeom>
              <a:avLst/>
              <a:gdLst/>
              <a:ahLst/>
              <a:cxnLst/>
              <a:rect l="l" t="t" r="r" b="b"/>
              <a:pathLst>
                <a:path w="13113" h="17539" extrusionOk="0">
                  <a:moveTo>
                    <a:pt x="8484" y="2420"/>
                  </a:moveTo>
                  <a:cubicBezTo>
                    <a:pt x="8648" y="2420"/>
                    <a:pt x="8769" y="2584"/>
                    <a:pt x="8769" y="2747"/>
                  </a:cubicBezTo>
                  <a:cubicBezTo>
                    <a:pt x="8769" y="2911"/>
                    <a:pt x="8648" y="3033"/>
                    <a:pt x="8484" y="3033"/>
                  </a:cubicBezTo>
                  <a:cubicBezTo>
                    <a:pt x="8320" y="3033"/>
                    <a:pt x="8196" y="2911"/>
                    <a:pt x="8196" y="2747"/>
                  </a:cubicBezTo>
                  <a:cubicBezTo>
                    <a:pt x="8196" y="2584"/>
                    <a:pt x="8320" y="2420"/>
                    <a:pt x="8484" y="2420"/>
                  </a:cubicBezTo>
                  <a:close/>
                  <a:moveTo>
                    <a:pt x="5206" y="535"/>
                  </a:moveTo>
                  <a:lnTo>
                    <a:pt x="5206" y="4590"/>
                  </a:lnTo>
                  <a:lnTo>
                    <a:pt x="2337" y="1721"/>
                  </a:lnTo>
                  <a:cubicBezTo>
                    <a:pt x="3114" y="1026"/>
                    <a:pt x="4098" y="574"/>
                    <a:pt x="5206" y="535"/>
                  </a:cubicBezTo>
                  <a:close/>
                  <a:moveTo>
                    <a:pt x="1967" y="2092"/>
                  </a:moveTo>
                  <a:lnTo>
                    <a:pt x="4835" y="4960"/>
                  </a:lnTo>
                  <a:lnTo>
                    <a:pt x="780" y="4960"/>
                  </a:lnTo>
                  <a:cubicBezTo>
                    <a:pt x="862" y="3852"/>
                    <a:pt x="1272" y="2829"/>
                    <a:pt x="1967" y="2092"/>
                  </a:cubicBezTo>
                  <a:close/>
                  <a:moveTo>
                    <a:pt x="12582" y="5452"/>
                  </a:moveTo>
                  <a:cubicBezTo>
                    <a:pt x="12621" y="5452"/>
                    <a:pt x="12621" y="5452"/>
                    <a:pt x="12621" y="5491"/>
                  </a:cubicBezTo>
                  <a:lnTo>
                    <a:pt x="12621" y="6026"/>
                  </a:lnTo>
                  <a:lnTo>
                    <a:pt x="11762" y="6026"/>
                  </a:lnTo>
                  <a:cubicBezTo>
                    <a:pt x="11638" y="6026"/>
                    <a:pt x="11516" y="6147"/>
                    <a:pt x="11516" y="6311"/>
                  </a:cubicBezTo>
                  <a:cubicBezTo>
                    <a:pt x="11516" y="6435"/>
                    <a:pt x="11638" y="6557"/>
                    <a:pt x="11762" y="6557"/>
                  </a:cubicBezTo>
                  <a:lnTo>
                    <a:pt x="12336" y="6557"/>
                  </a:lnTo>
                  <a:lnTo>
                    <a:pt x="12336" y="9343"/>
                  </a:lnTo>
                  <a:cubicBezTo>
                    <a:pt x="11926" y="9386"/>
                    <a:pt x="11680" y="9507"/>
                    <a:pt x="11474" y="9632"/>
                  </a:cubicBezTo>
                  <a:cubicBezTo>
                    <a:pt x="11228" y="9753"/>
                    <a:pt x="11025" y="9877"/>
                    <a:pt x="10572" y="9877"/>
                  </a:cubicBezTo>
                  <a:cubicBezTo>
                    <a:pt x="10162" y="9877"/>
                    <a:pt x="9959" y="9753"/>
                    <a:pt x="9713" y="9632"/>
                  </a:cubicBezTo>
                  <a:cubicBezTo>
                    <a:pt x="9425" y="9507"/>
                    <a:pt x="9140" y="9343"/>
                    <a:pt x="8566" y="9343"/>
                  </a:cubicBezTo>
                  <a:cubicBezTo>
                    <a:pt x="7992" y="9343"/>
                    <a:pt x="7704" y="9507"/>
                    <a:pt x="7458" y="9632"/>
                  </a:cubicBezTo>
                  <a:cubicBezTo>
                    <a:pt x="7212" y="9753"/>
                    <a:pt x="7009" y="9877"/>
                    <a:pt x="6556" y="9877"/>
                  </a:cubicBezTo>
                  <a:cubicBezTo>
                    <a:pt x="6107" y="9877"/>
                    <a:pt x="5901" y="9753"/>
                    <a:pt x="5655" y="9632"/>
                  </a:cubicBezTo>
                  <a:cubicBezTo>
                    <a:pt x="5409" y="9507"/>
                    <a:pt x="5124" y="9343"/>
                    <a:pt x="4550" y="9343"/>
                  </a:cubicBezTo>
                  <a:cubicBezTo>
                    <a:pt x="3977" y="9343"/>
                    <a:pt x="3688" y="9507"/>
                    <a:pt x="3403" y="9632"/>
                  </a:cubicBezTo>
                  <a:cubicBezTo>
                    <a:pt x="3157" y="9753"/>
                    <a:pt x="2950" y="9877"/>
                    <a:pt x="2541" y="9877"/>
                  </a:cubicBezTo>
                  <a:cubicBezTo>
                    <a:pt x="2092" y="9877"/>
                    <a:pt x="1885" y="9753"/>
                    <a:pt x="1639" y="9632"/>
                  </a:cubicBezTo>
                  <a:cubicBezTo>
                    <a:pt x="1436" y="9507"/>
                    <a:pt x="1190" y="9386"/>
                    <a:pt x="780" y="9343"/>
                  </a:cubicBezTo>
                  <a:lnTo>
                    <a:pt x="780" y="6557"/>
                  </a:lnTo>
                  <a:lnTo>
                    <a:pt x="4098" y="6557"/>
                  </a:lnTo>
                  <a:lnTo>
                    <a:pt x="4098" y="7950"/>
                  </a:lnTo>
                  <a:cubicBezTo>
                    <a:pt x="4098" y="8074"/>
                    <a:pt x="4222" y="8196"/>
                    <a:pt x="4344" y="8196"/>
                  </a:cubicBezTo>
                  <a:cubicBezTo>
                    <a:pt x="4508" y="8196"/>
                    <a:pt x="4632" y="8074"/>
                    <a:pt x="4632" y="7950"/>
                  </a:cubicBezTo>
                  <a:lnTo>
                    <a:pt x="4632" y="6557"/>
                  </a:lnTo>
                  <a:lnTo>
                    <a:pt x="8238" y="6557"/>
                  </a:lnTo>
                  <a:lnTo>
                    <a:pt x="8238" y="7130"/>
                  </a:lnTo>
                  <a:cubicBezTo>
                    <a:pt x="8238" y="7255"/>
                    <a:pt x="8320" y="7376"/>
                    <a:pt x="8484" y="7376"/>
                  </a:cubicBezTo>
                  <a:cubicBezTo>
                    <a:pt x="8605" y="7376"/>
                    <a:pt x="8730" y="7255"/>
                    <a:pt x="8730" y="7130"/>
                  </a:cubicBezTo>
                  <a:lnTo>
                    <a:pt x="8730" y="6557"/>
                  </a:lnTo>
                  <a:lnTo>
                    <a:pt x="10697" y="6557"/>
                  </a:lnTo>
                  <a:cubicBezTo>
                    <a:pt x="10818" y="6557"/>
                    <a:pt x="10943" y="6435"/>
                    <a:pt x="10943" y="6311"/>
                  </a:cubicBezTo>
                  <a:cubicBezTo>
                    <a:pt x="10943" y="6147"/>
                    <a:pt x="10818" y="6026"/>
                    <a:pt x="10697" y="6026"/>
                  </a:cubicBezTo>
                  <a:lnTo>
                    <a:pt x="492" y="6026"/>
                  </a:lnTo>
                  <a:lnTo>
                    <a:pt x="492" y="5491"/>
                  </a:lnTo>
                  <a:cubicBezTo>
                    <a:pt x="492" y="5452"/>
                    <a:pt x="492" y="5452"/>
                    <a:pt x="534" y="5452"/>
                  </a:cubicBezTo>
                  <a:close/>
                  <a:moveTo>
                    <a:pt x="8566" y="9835"/>
                  </a:moveTo>
                  <a:cubicBezTo>
                    <a:pt x="9015" y="9835"/>
                    <a:pt x="9222" y="9959"/>
                    <a:pt x="9468" y="10081"/>
                  </a:cubicBezTo>
                  <a:cubicBezTo>
                    <a:pt x="9713" y="10245"/>
                    <a:pt x="9999" y="10409"/>
                    <a:pt x="10572" y="10409"/>
                  </a:cubicBezTo>
                  <a:cubicBezTo>
                    <a:pt x="10736" y="10409"/>
                    <a:pt x="10861" y="10369"/>
                    <a:pt x="10982" y="10369"/>
                  </a:cubicBezTo>
                  <a:lnTo>
                    <a:pt x="10982" y="13195"/>
                  </a:lnTo>
                  <a:lnTo>
                    <a:pt x="4344" y="13195"/>
                  </a:lnTo>
                  <a:cubicBezTo>
                    <a:pt x="4222" y="13195"/>
                    <a:pt x="4098" y="13277"/>
                    <a:pt x="4098" y="13441"/>
                  </a:cubicBezTo>
                  <a:cubicBezTo>
                    <a:pt x="4098" y="13565"/>
                    <a:pt x="4222" y="13687"/>
                    <a:pt x="4344" y="13687"/>
                  </a:cubicBezTo>
                  <a:lnTo>
                    <a:pt x="10081" y="13687"/>
                  </a:lnTo>
                  <a:lnTo>
                    <a:pt x="9713" y="15162"/>
                  </a:lnTo>
                  <a:cubicBezTo>
                    <a:pt x="9671" y="15286"/>
                    <a:pt x="9549" y="15368"/>
                    <a:pt x="9425" y="15368"/>
                  </a:cubicBezTo>
                  <a:lnTo>
                    <a:pt x="3688" y="15368"/>
                  </a:lnTo>
                  <a:cubicBezTo>
                    <a:pt x="3567" y="15368"/>
                    <a:pt x="3442" y="15286"/>
                    <a:pt x="3403" y="15162"/>
                  </a:cubicBezTo>
                  <a:lnTo>
                    <a:pt x="3032" y="13687"/>
                  </a:lnTo>
                  <a:lnTo>
                    <a:pt x="3278" y="13687"/>
                  </a:lnTo>
                  <a:cubicBezTo>
                    <a:pt x="3403" y="13687"/>
                    <a:pt x="3524" y="13565"/>
                    <a:pt x="3524" y="13441"/>
                  </a:cubicBezTo>
                  <a:cubicBezTo>
                    <a:pt x="3524" y="13277"/>
                    <a:pt x="3403" y="13195"/>
                    <a:pt x="3278" y="13195"/>
                  </a:cubicBezTo>
                  <a:lnTo>
                    <a:pt x="2131" y="13195"/>
                  </a:lnTo>
                  <a:lnTo>
                    <a:pt x="2131" y="10369"/>
                  </a:lnTo>
                  <a:cubicBezTo>
                    <a:pt x="2255" y="10369"/>
                    <a:pt x="2377" y="10409"/>
                    <a:pt x="2541" y="10409"/>
                  </a:cubicBezTo>
                  <a:cubicBezTo>
                    <a:pt x="3114" y="10409"/>
                    <a:pt x="3403" y="10245"/>
                    <a:pt x="3649" y="10081"/>
                  </a:cubicBezTo>
                  <a:cubicBezTo>
                    <a:pt x="3895" y="9959"/>
                    <a:pt x="4098" y="9835"/>
                    <a:pt x="4550" y="9835"/>
                  </a:cubicBezTo>
                  <a:cubicBezTo>
                    <a:pt x="4999" y="9835"/>
                    <a:pt x="5206" y="9959"/>
                    <a:pt x="5409" y="10081"/>
                  </a:cubicBezTo>
                  <a:cubicBezTo>
                    <a:pt x="5698" y="10245"/>
                    <a:pt x="5983" y="10409"/>
                    <a:pt x="6556" y="10409"/>
                  </a:cubicBezTo>
                  <a:cubicBezTo>
                    <a:pt x="7130" y="10409"/>
                    <a:pt x="7419" y="10245"/>
                    <a:pt x="7704" y="10081"/>
                  </a:cubicBezTo>
                  <a:cubicBezTo>
                    <a:pt x="7910" y="9959"/>
                    <a:pt x="8114" y="9835"/>
                    <a:pt x="8566" y="9835"/>
                  </a:cubicBezTo>
                  <a:close/>
                  <a:moveTo>
                    <a:pt x="1885" y="16434"/>
                  </a:moveTo>
                  <a:cubicBezTo>
                    <a:pt x="2049" y="16434"/>
                    <a:pt x="2174" y="16555"/>
                    <a:pt x="2174" y="16719"/>
                  </a:cubicBezTo>
                  <a:cubicBezTo>
                    <a:pt x="2174" y="16883"/>
                    <a:pt x="2049" y="17007"/>
                    <a:pt x="1885" y="17007"/>
                  </a:cubicBezTo>
                  <a:cubicBezTo>
                    <a:pt x="1721" y="17007"/>
                    <a:pt x="1600" y="16883"/>
                    <a:pt x="1600" y="16719"/>
                  </a:cubicBezTo>
                  <a:cubicBezTo>
                    <a:pt x="1600" y="16555"/>
                    <a:pt x="1721" y="16434"/>
                    <a:pt x="1885" y="16434"/>
                  </a:cubicBezTo>
                  <a:close/>
                  <a:moveTo>
                    <a:pt x="11228" y="16434"/>
                  </a:moveTo>
                  <a:cubicBezTo>
                    <a:pt x="11392" y="16434"/>
                    <a:pt x="11516" y="16555"/>
                    <a:pt x="11516" y="16719"/>
                  </a:cubicBezTo>
                  <a:cubicBezTo>
                    <a:pt x="11516" y="16883"/>
                    <a:pt x="11392" y="17007"/>
                    <a:pt x="11228" y="17007"/>
                  </a:cubicBezTo>
                  <a:cubicBezTo>
                    <a:pt x="11064" y="17007"/>
                    <a:pt x="10943" y="16883"/>
                    <a:pt x="10943" y="16719"/>
                  </a:cubicBezTo>
                  <a:cubicBezTo>
                    <a:pt x="10943" y="16555"/>
                    <a:pt x="11064" y="16434"/>
                    <a:pt x="11228" y="16434"/>
                  </a:cubicBezTo>
                  <a:close/>
                  <a:moveTo>
                    <a:pt x="5452" y="0"/>
                  </a:moveTo>
                  <a:cubicBezTo>
                    <a:pt x="2665" y="0"/>
                    <a:pt x="371" y="2213"/>
                    <a:pt x="246" y="5000"/>
                  </a:cubicBezTo>
                  <a:cubicBezTo>
                    <a:pt x="82" y="5081"/>
                    <a:pt x="0" y="5288"/>
                    <a:pt x="0" y="5491"/>
                  </a:cubicBezTo>
                  <a:lnTo>
                    <a:pt x="0" y="6026"/>
                  </a:lnTo>
                  <a:cubicBezTo>
                    <a:pt x="0" y="6229"/>
                    <a:pt x="82" y="6393"/>
                    <a:pt x="246" y="6475"/>
                  </a:cubicBezTo>
                  <a:lnTo>
                    <a:pt x="246" y="9589"/>
                  </a:lnTo>
                  <a:cubicBezTo>
                    <a:pt x="246" y="9753"/>
                    <a:pt x="371" y="9835"/>
                    <a:pt x="534" y="9835"/>
                  </a:cubicBezTo>
                  <a:cubicBezTo>
                    <a:pt x="944" y="9835"/>
                    <a:pt x="1147" y="9959"/>
                    <a:pt x="1393" y="10081"/>
                  </a:cubicBezTo>
                  <a:lnTo>
                    <a:pt x="1639" y="10205"/>
                  </a:lnTo>
                  <a:lnTo>
                    <a:pt x="1639" y="15981"/>
                  </a:lnTo>
                  <a:cubicBezTo>
                    <a:pt x="1311" y="16063"/>
                    <a:pt x="1066" y="16391"/>
                    <a:pt x="1066" y="16719"/>
                  </a:cubicBezTo>
                  <a:cubicBezTo>
                    <a:pt x="1066" y="17171"/>
                    <a:pt x="1436" y="17539"/>
                    <a:pt x="1885" y="17539"/>
                  </a:cubicBezTo>
                  <a:cubicBezTo>
                    <a:pt x="2337" y="17539"/>
                    <a:pt x="2705" y="17171"/>
                    <a:pt x="2705" y="16719"/>
                  </a:cubicBezTo>
                  <a:cubicBezTo>
                    <a:pt x="2705" y="16391"/>
                    <a:pt x="2459" y="16063"/>
                    <a:pt x="2131" y="15981"/>
                  </a:cubicBezTo>
                  <a:lnTo>
                    <a:pt x="2131" y="13687"/>
                  </a:lnTo>
                  <a:lnTo>
                    <a:pt x="2501" y="13687"/>
                  </a:lnTo>
                  <a:lnTo>
                    <a:pt x="2911" y="15286"/>
                  </a:lnTo>
                  <a:cubicBezTo>
                    <a:pt x="2993" y="15654"/>
                    <a:pt x="3321" y="15899"/>
                    <a:pt x="3688" y="15899"/>
                  </a:cubicBezTo>
                  <a:lnTo>
                    <a:pt x="9425" y="15899"/>
                  </a:lnTo>
                  <a:cubicBezTo>
                    <a:pt x="9795" y="15899"/>
                    <a:pt x="10123" y="15654"/>
                    <a:pt x="10205" y="15286"/>
                  </a:cubicBezTo>
                  <a:lnTo>
                    <a:pt x="10615" y="13687"/>
                  </a:lnTo>
                  <a:lnTo>
                    <a:pt x="10982" y="13687"/>
                  </a:lnTo>
                  <a:lnTo>
                    <a:pt x="10982" y="15981"/>
                  </a:lnTo>
                  <a:cubicBezTo>
                    <a:pt x="10654" y="16063"/>
                    <a:pt x="10408" y="16391"/>
                    <a:pt x="10408" y="16719"/>
                  </a:cubicBezTo>
                  <a:cubicBezTo>
                    <a:pt x="10408" y="17171"/>
                    <a:pt x="10779" y="17539"/>
                    <a:pt x="11228" y="17539"/>
                  </a:cubicBezTo>
                  <a:cubicBezTo>
                    <a:pt x="11680" y="17539"/>
                    <a:pt x="12047" y="17171"/>
                    <a:pt x="12047" y="16719"/>
                  </a:cubicBezTo>
                  <a:cubicBezTo>
                    <a:pt x="12047" y="16391"/>
                    <a:pt x="11802" y="16063"/>
                    <a:pt x="11474" y="15981"/>
                  </a:cubicBezTo>
                  <a:lnTo>
                    <a:pt x="11474" y="10205"/>
                  </a:lnTo>
                  <a:lnTo>
                    <a:pt x="11720" y="10081"/>
                  </a:lnTo>
                  <a:cubicBezTo>
                    <a:pt x="11965" y="9959"/>
                    <a:pt x="12172" y="9835"/>
                    <a:pt x="12582" y="9835"/>
                  </a:cubicBezTo>
                  <a:cubicBezTo>
                    <a:pt x="12746" y="9835"/>
                    <a:pt x="12867" y="9753"/>
                    <a:pt x="12867" y="9589"/>
                  </a:cubicBezTo>
                  <a:lnTo>
                    <a:pt x="12867" y="6475"/>
                  </a:lnTo>
                  <a:cubicBezTo>
                    <a:pt x="13031" y="6393"/>
                    <a:pt x="13113" y="6229"/>
                    <a:pt x="13113" y="6026"/>
                  </a:cubicBezTo>
                  <a:lnTo>
                    <a:pt x="13113" y="5491"/>
                  </a:lnTo>
                  <a:cubicBezTo>
                    <a:pt x="13113" y="5163"/>
                    <a:pt x="12910" y="4960"/>
                    <a:pt x="12582" y="4960"/>
                  </a:cubicBezTo>
                  <a:lnTo>
                    <a:pt x="7091" y="4960"/>
                  </a:lnTo>
                  <a:lnTo>
                    <a:pt x="7091" y="1885"/>
                  </a:lnTo>
                  <a:cubicBezTo>
                    <a:pt x="7091" y="1600"/>
                    <a:pt x="7337" y="1354"/>
                    <a:pt x="7664" y="1354"/>
                  </a:cubicBezTo>
                  <a:cubicBezTo>
                    <a:pt x="7950" y="1354"/>
                    <a:pt x="8238" y="1600"/>
                    <a:pt x="8238" y="1885"/>
                  </a:cubicBezTo>
                  <a:lnTo>
                    <a:pt x="8238" y="1967"/>
                  </a:lnTo>
                  <a:cubicBezTo>
                    <a:pt x="7910" y="2092"/>
                    <a:pt x="7664" y="2377"/>
                    <a:pt x="7664" y="2747"/>
                  </a:cubicBezTo>
                  <a:cubicBezTo>
                    <a:pt x="7664" y="3157"/>
                    <a:pt x="8032" y="3524"/>
                    <a:pt x="8484" y="3524"/>
                  </a:cubicBezTo>
                  <a:cubicBezTo>
                    <a:pt x="8933" y="3524"/>
                    <a:pt x="9304" y="3157"/>
                    <a:pt x="9304" y="2747"/>
                  </a:cubicBezTo>
                  <a:cubicBezTo>
                    <a:pt x="9304" y="2377"/>
                    <a:pt x="9058" y="2092"/>
                    <a:pt x="8730" y="1967"/>
                  </a:cubicBezTo>
                  <a:lnTo>
                    <a:pt x="8730" y="1885"/>
                  </a:lnTo>
                  <a:cubicBezTo>
                    <a:pt x="8730" y="1312"/>
                    <a:pt x="8238" y="820"/>
                    <a:pt x="7664" y="820"/>
                  </a:cubicBezTo>
                  <a:cubicBezTo>
                    <a:pt x="7048" y="820"/>
                    <a:pt x="6556" y="1312"/>
                    <a:pt x="6556" y="1885"/>
                  </a:cubicBezTo>
                  <a:lnTo>
                    <a:pt x="6556" y="4960"/>
                  </a:lnTo>
                  <a:lnTo>
                    <a:pt x="5737" y="4960"/>
                  </a:lnTo>
                  <a:lnTo>
                    <a:pt x="5737" y="246"/>
                  </a:lnTo>
                  <a:cubicBezTo>
                    <a:pt x="5737" y="125"/>
                    <a:pt x="5616" y="0"/>
                    <a:pt x="54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04" name="Google Shape;1504;p50"/>
            <p:cNvSpPr/>
            <p:nvPr/>
          </p:nvSpPr>
          <p:spPr>
            <a:xfrm>
              <a:off x="6502075" y="2209250"/>
              <a:ext cx="12300" cy="20525"/>
            </a:xfrm>
            <a:custGeom>
              <a:avLst/>
              <a:gdLst/>
              <a:ahLst/>
              <a:cxnLst/>
              <a:rect l="l" t="t" r="r" b="b"/>
              <a:pathLst>
                <a:path w="492" h="821" extrusionOk="0">
                  <a:moveTo>
                    <a:pt x="246" y="1"/>
                  </a:moveTo>
                  <a:cubicBezTo>
                    <a:pt x="82" y="1"/>
                    <a:pt x="0" y="125"/>
                    <a:pt x="0" y="289"/>
                  </a:cubicBezTo>
                  <a:lnTo>
                    <a:pt x="0" y="535"/>
                  </a:lnTo>
                  <a:cubicBezTo>
                    <a:pt x="0" y="699"/>
                    <a:pt x="82" y="820"/>
                    <a:pt x="246" y="820"/>
                  </a:cubicBezTo>
                  <a:cubicBezTo>
                    <a:pt x="367" y="820"/>
                    <a:pt x="492" y="699"/>
                    <a:pt x="492" y="535"/>
                  </a:cubicBezTo>
                  <a:lnTo>
                    <a:pt x="492" y="289"/>
                  </a:lnTo>
                  <a:cubicBezTo>
                    <a:pt x="492" y="125"/>
                    <a:pt x="367"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505" name="Google Shape;1505;p50"/>
          <p:cNvSpPr/>
          <p:nvPr/>
        </p:nvSpPr>
        <p:spPr>
          <a:xfrm>
            <a:off x="6861784" y="2047638"/>
            <a:ext cx="430626" cy="336075"/>
          </a:xfrm>
          <a:custGeom>
            <a:avLst/>
            <a:gdLst/>
            <a:ahLst/>
            <a:cxnLst/>
            <a:rect l="l" t="t" r="r" b="b"/>
            <a:pathLst>
              <a:path w="17539" h="13688" extrusionOk="0">
                <a:moveTo>
                  <a:pt x="1311" y="4344"/>
                </a:moveTo>
                <a:lnTo>
                  <a:pt x="5737" y="6557"/>
                </a:lnTo>
                <a:lnTo>
                  <a:pt x="780" y="6557"/>
                </a:lnTo>
                <a:cubicBezTo>
                  <a:pt x="820" y="5777"/>
                  <a:pt x="1026" y="5039"/>
                  <a:pt x="1311" y="4344"/>
                </a:cubicBezTo>
                <a:close/>
                <a:moveTo>
                  <a:pt x="7665" y="492"/>
                </a:moveTo>
                <a:lnTo>
                  <a:pt x="7665" y="532"/>
                </a:lnTo>
                <a:lnTo>
                  <a:pt x="7665" y="6557"/>
                </a:lnTo>
                <a:lnTo>
                  <a:pt x="7091" y="6557"/>
                </a:lnTo>
                <a:lnTo>
                  <a:pt x="7091" y="2171"/>
                </a:lnTo>
                <a:cubicBezTo>
                  <a:pt x="7091" y="2007"/>
                  <a:pt x="6966" y="1925"/>
                  <a:pt x="6845" y="1925"/>
                </a:cubicBezTo>
                <a:cubicBezTo>
                  <a:pt x="6681" y="1925"/>
                  <a:pt x="6599" y="2007"/>
                  <a:pt x="6599" y="2171"/>
                </a:cubicBezTo>
                <a:lnTo>
                  <a:pt x="6599" y="6432"/>
                </a:lnTo>
                <a:lnTo>
                  <a:pt x="1557" y="3892"/>
                </a:lnTo>
                <a:cubicBezTo>
                  <a:pt x="2541" y="2089"/>
                  <a:pt x="4426" y="860"/>
                  <a:pt x="6599" y="778"/>
                </a:cubicBezTo>
                <a:lnTo>
                  <a:pt x="6599" y="1066"/>
                </a:lnTo>
                <a:cubicBezTo>
                  <a:pt x="6599" y="1230"/>
                  <a:pt x="6681" y="1312"/>
                  <a:pt x="6845" y="1312"/>
                </a:cubicBezTo>
                <a:cubicBezTo>
                  <a:pt x="6966" y="1312"/>
                  <a:pt x="7091" y="1230"/>
                  <a:pt x="7091" y="1066"/>
                </a:cubicBezTo>
                <a:lnTo>
                  <a:pt x="7091" y="532"/>
                </a:lnTo>
                <a:cubicBezTo>
                  <a:pt x="7091" y="492"/>
                  <a:pt x="7091" y="492"/>
                  <a:pt x="7130" y="492"/>
                </a:cubicBezTo>
                <a:close/>
                <a:moveTo>
                  <a:pt x="10276" y="5769"/>
                </a:moveTo>
                <a:cubicBezTo>
                  <a:pt x="10307" y="5769"/>
                  <a:pt x="10338" y="5772"/>
                  <a:pt x="10369" y="5777"/>
                </a:cubicBezTo>
                <a:lnTo>
                  <a:pt x="15860" y="6229"/>
                </a:lnTo>
                <a:cubicBezTo>
                  <a:pt x="15981" y="6269"/>
                  <a:pt x="16106" y="6311"/>
                  <a:pt x="16188" y="6393"/>
                </a:cubicBezTo>
                <a:lnTo>
                  <a:pt x="16391" y="6557"/>
                </a:lnTo>
                <a:lnTo>
                  <a:pt x="9507" y="6557"/>
                </a:lnTo>
                <a:lnTo>
                  <a:pt x="9835" y="6023"/>
                </a:lnTo>
                <a:cubicBezTo>
                  <a:pt x="9906" y="5880"/>
                  <a:pt x="10072" y="5769"/>
                  <a:pt x="10276" y="5769"/>
                </a:cubicBezTo>
                <a:close/>
                <a:moveTo>
                  <a:pt x="11516" y="8196"/>
                </a:moveTo>
                <a:lnTo>
                  <a:pt x="11516" y="9016"/>
                </a:lnTo>
                <a:cubicBezTo>
                  <a:pt x="11516" y="10573"/>
                  <a:pt x="10287" y="11802"/>
                  <a:pt x="8769" y="11802"/>
                </a:cubicBezTo>
                <a:cubicBezTo>
                  <a:pt x="7255" y="11802"/>
                  <a:pt x="5983" y="10573"/>
                  <a:pt x="5983" y="9016"/>
                </a:cubicBezTo>
                <a:lnTo>
                  <a:pt x="5983" y="8196"/>
                </a:lnTo>
                <a:close/>
                <a:moveTo>
                  <a:pt x="17007" y="7088"/>
                </a:moveTo>
                <a:lnTo>
                  <a:pt x="17007" y="7662"/>
                </a:lnTo>
                <a:lnTo>
                  <a:pt x="16188" y="7662"/>
                </a:lnTo>
                <a:cubicBezTo>
                  <a:pt x="16024" y="7662"/>
                  <a:pt x="15899" y="7786"/>
                  <a:pt x="15899" y="7950"/>
                </a:cubicBezTo>
                <a:cubicBezTo>
                  <a:pt x="15899" y="8072"/>
                  <a:pt x="16024" y="8196"/>
                  <a:pt x="16188" y="8196"/>
                </a:cubicBezTo>
                <a:lnTo>
                  <a:pt x="16391" y="8196"/>
                </a:lnTo>
                <a:lnTo>
                  <a:pt x="15532" y="12497"/>
                </a:lnTo>
                <a:cubicBezTo>
                  <a:pt x="15490" y="12867"/>
                  <a:pt x="15123" y="13153"/>
                  <a:pt x="14713" y="13153"/>
                </a:cubicBezTo>
                <a:lnTo>
                  <a:pt x="2787" y="13153"/>
                </a:lnTo>
                <a:cubicBezTo>
                  <a:pt x="2420" y="13153"/>
                  <a:pt x="2049" y="12867"/>
                  <a:pt x="1967" y="12497"/>
                </a:cubicBezTo>
                <a:lnTo>
                  <a:pt x="1108" y="8196"/>
                </a:lnTo>
                <a:lnTo>
                  <a:pt x="5491" y="8196"/>
                </a:lnTo>
                <a:lnTo>
                  <a:pt x="5491" y="9016"/>
                </a:lnTo>
                <a:cubicBezTo>
                  <a:pt x="5491" y="10819"/>
                  <a:pt x="6966" y="12294"/>
                  <a:pt x="8769" y="12294"/>
                </a:cubicBezTo>
                <a:cubicBezTo>
                  <a:pt x="10572" y="12294"/>
                  <a:pt x="12048" y="10819"/>
                  <a:pt x="12048" y="9016"/>
                </a:cubicBezTo>
                <a:lnTo>
                  <a:pt x="12048" y="8196"/>
                </a:lnTo>
                <a:lnTo>
                  <a:pt x="15080" y="8196"/>
                </a:lnTo>
                <a:cubicBezTo>
                  <a:pt x="15204" y="8196"/>
                  <a:pt x="15326" y="8072"/>
                  <a:pt x="15326" y="7950"/>
                </a:cubicBezTo>
                <a:cubicBezTo>
                  <a:pt x="15326" y="7786"/>
                  <a:pt x="15204" y="7662"/>
                  <a:pt x="15080" y="7662"/>
                </a:cubicBezTo>
                <a:lnTo>
                  <a:pt x="492" y="7662"/>
                </a:lnTo>
                <a:lnTo>
                  <a:pt x="492" y="7088"/>
                </a:lnTo>
                <a:close/>
                <a:moveTo>
                  <a:pt x="7130" y="1"/>
                </a:moveTo>
                <a:cubicBezTo>
                  <a:pt x="6927" y="1"/>
                  <a:pt x="6720" y="83"/>
                  <a:pt x="6639" y="286"/>
                </a:cubicBezTo>
                <a:cubicBezTo>
                  <a:pt x="3196" y="368"/>
                  <a:pt x="371" y="3154"/>
                  <a:pt x="289" y="6639"/>
                </a:cubicBezTo>
                <a:cubicBezTo>
                  <a:pt x="125" y="6721"/>
                  <a:pt x="0" y="6924"/>
                  <a:pt x="0" y="7088"/>
                </a:cubicBezTo>
                <a:lnTo>
                  <a:pt x="0" y="7662"/>
                </a:lnTo>
                <a:cubicBezTo>
                  <a:pt x="0" y="7950"/>
                  <a:pt x="246" y="8196"/>
                  <a:pt x="535" y="8196"/>
                </a:cubicBezTo>
                <a:lnTo>
                  <a:pt x="574" y="8196"/>
                </a:lnTo>
                <a:lnTo>
                  <a:pt x="1475" y="12579"/>
                </a:lnTo>
                <a:cubicBezTo>
                  <a:pt x="1600" y="13235"/>
                  <a:pt x="2174" y="13687"/>
                  <a:pt x="2787" y="13687"/>
                </a:cubicBezTo>
                <a:lnTo>
                  <a:pt x="14713" y="13687"/>
                </a:lnTo>
                <a:cubicBezTo>
                  <a:pt x="15368" y="13687"/>
                  <a:pt x="15942" y="13235"/>
                  <a:pt x="16063" y="12579"/>
                </a:cubicBezTo>
                <a:lnTo>
                  <a:pt x="16926" y="8196"/>
                </a:lnTo>
                <a:lnTo>
                  <a:pt x="17007" y="8196"/>
                </a:lnTo>
                <a:cubicBezTo>
                  <a:pt x="17293" y="8196"/>
                  <a:pt x="17539" y="7950"/>
                  <a:pt x="17539" y="7662"/>
                </a:cubicBezTo>
                <a:lnTo>
                  <a:pt x="17539" y="7088"/>
                </a:lnTo>
                <a:cubicBezTo>
                  <a:pt x="17539" y="6842"/>
                  <a:pt x="17335" y="6639"/>
                  <a:pt x="17129" y="6596"/>
                </a:cubicBezTo>
                <a:lnTo>
                  <a:pt x="16555" y="6023"/>
                </a:lnTo>
                <a:cubicBezTo>
                  <a:pt x="16391" y="5859"/>
                  <a:pt x="16145" y="5737"/>
                  <a:pt x="15899" y="5737"/>
                </a:cubicBezTo>
                <a:lnTo>
                  <a:pt x="10408" y="5246"/>
                </a:lnTo>
                <a:cubicBezTo>
                  <a:pt x="10373" y="5242"/>
                  <a:pt x="10337" y="5240"/>
                  <a:pt x="10302" y="5240"/>
                </a:cubicBezTo>
                <a:cubicBezTo>
                  <a:pt x="9929" y="5240"/>
                  <a:pt x="9571" y="5442"/>
                  <a:pt x="9386" y="5777"/>
                </a:cubicBezTo>
                <a:lnTo>
                  <a:pt x="8894" y="6557"/>
                </a:lnTo>
                <a:lnTo>
                  <a:pt x="8196" y="6557"/>
                </a:lnTo>
                <a:lnTo>
                  <a:pt x="8196" y="532"/>
                </a:lnTo>
                <a:cubicBezTo>
                  <a:pt x="8196" y="247"/>
                  <a:pt x="7950" y="1"/>
                  <a:pt x="76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06" name="Google Shape;1506;p50"/>
          <p:cNvSpPr/>
          <p:nvPr/>
        </p:nvSpPr>
        <p:spPr>
          <a:xfrm>
            <a:off x="7621918" y="2000361"/>
            <a:ext cx="383387" cy="430626"/>
          </a:xfrm>
          <a:custGeom>
            <a:avLst/>
            <a:gdLst/>
            <a:ahLst/>
            <a:cxnLst/>
            <a:rect l="l" t="t" r="r" b="b"/>
            <a:pathLst>
              <a:path w="15615" h="17539" extrusionOk="0">
                <a:moveTo>
                  <a:pt x="14795" y="3279"/>
                </a:moveTo>
                <a:cubicBezTo>
                  <a:pt x="14959" y="3279"/>
                  <a:pt x="15081" y="3400"/>
                  <a:pt x="15081" y="3564"/>
                </a:cubicBezTo>
                <a:cubicBezTo>
                  <a:pt x="15081" y="3728"/>
                  <a:pt x="14959" y="3852"/>
                  <a:pt x="14795" y="3852"/>
                </a:cubicBezTo>
                <a:lnTo>
                  <a:pt x="13442" y="3852"/>
                </a:lnTo>
                <a:cubicBezTo>
                  <a:pt x="13278" y="3852"/>
                  <a:pt x="13156" y="3728"/>
                  <a:pt x="13156" y="3564"/>
                </a:cubicBezTo>
                <a:cubicBezTo>
                  <a:pt x="13156" y="3400"/>
                  <a:pt x="13278" y="3279"/>
                  <a:pt x="13442" y="3279"/>
                </a:cubicBezTo>
                <a:close/>
                <a:moveTo>
                  <a:pt x="6600" y="532"/>
                </a:moveTo>
                <a:lnTo>
                  <a:pt x="6600" y="5574"/>
                </a:lnTo>
                <a:lnTo>
                  <a:pt x="5289" y="2417"/>
                </a:lnTo>
                <a:cubicBezTo>
                  <a:pt x="5257" y="2326"/>
                  <a:pt x="5157" y="2279"/>
                  <a:pt x="5058" y="2279"/>
                </a:cubicBezTo>
                <a:cubicBezTo>
                  <a:pt x="5025" y="2279"/>
                  <a:pt x="4991" y="2285"/>
                  <a:pt x="4961" y="2295"/>
                </a:cubicBezTo>
                <a:cubicBezTo>
                  <a:pt x="4836" y="2335"/>
                  <a:pt x="4754" y="2499"/>
                  <a:pt x="4836" y="2623"/>
                </a:cubicBezTo>
                <a:lnTo>
                  <a:pt x="6108" y="5777"/>
                </a:lnTo>
                <a:lnTo>
                  <a:pt x="2542" y="2213"/>
                </a:lnTo>
                <a:cubicBezTo>
                  <a:pt x="3033" y="1761"/>
                  <a:pt x="3607" y="1394"/>
                  <a:pt x="4181" y="1105"/>
                </a:cubicBezTo>
                <a:lnTo>
                  <a:pt x="4426" y="1640"/>
                </a:lnTo>
                <a:cubicBezTo>
                  <a:pt x="4469" y="1761"/>
                  <a:pt x="4551" y="1804"/>
                  <a:pt x="4672" y="1804"/>
                </a:cubicBezTo>
                <a:lnTo>
                  <a:pt x="4754" y="1804"/>
                </a:lnTo>
                <a:cubicBezTo>
                  <a:pt x="4879" y="1761"/>
                  <a:pt x="4961" y="1597"/>
                  <a:pt x="4879" y="1476"/>
                </a:cubicBezTo>
                <a:lnTo>
                  <a:pt x="4672" y="902"/>
                </a:lnTo>
                <a:cubicBezTo>
                  <a:pt x="5289" y="696"/>
                  <a:pt x="5902" y="574"/>
                  <a:pt x="6600" y="532"/>
                </a:cubicBezTo>
                <a:close/>
                <a:moveTo>
                  <a:pt x="2214" y="2581"/>
                </a:moveTo>
                <a:lnTo>
                  <a:pt x="5738" y="6147"/>
                </a:lnTo>
                <a:lnTo>
                  <a:pt x="5738" y="6147"/>
                </a:lnTo>
                <a:lnTo>
                  <a:pt x="1109" y="4220"/>
                </a:lnTo>
                <a:cubicBezTo>
                  <a:pt x="1394" y="3607"/>
                  <a:pt x="1765" y="3033"/>
                  <a:pt x="2214" y="2581"/>
                </a:cubicBezTo>
                <a:close/>
                <a:moveTo>
                  <a:pt x="902" y="4672"/>
                </a:moveTo>
                <a:lnTo>
                  <a:pt x="5574" y="6596"/>
                </a:lnTo>
                <a:lnTo>
                  <a:pt x="535" y="6596"/>
                </a:lnTo>
                <a:cubicBezTo>
                  <a:pt x="535" y="5941"/>
                  <a:pt x="699" y="5285"/>
                  <a:pt x="902" y="4672"/>
                </a:cubicBezTo>
                <a:close/>
                <a:moveTo>
                  <a:pt x="6846" y="7950"/>
                </a:moveTo>
                <a:cubicBezTo>
                  <a:pt x="7010" y="7950"/>
                  <a:pt x="7131" y="8071"/>
                  <a:pt x="7131" y="8235"/>
                </a:cubicBezTo>
                <a:cubicBezTo>
                  <a:pt x="7131" y="8399"/>
                  <a:pt x="7010" y="8524"/>
                  <a:pt x="6846" y="8524"/>
                </a:cubicBezTo>
                <a:cubicBezTo>
                  <a:pt x="6682" y="8524"/>
                  <a:pt x="6557" y="8399"/>
                  <a:pt x="6557" y="8235"/>
                </a:cubicBezTo>
                <a:cubicBezTo>
                  <a:pt x="6557" y="8071"/>
                  <a:pt x="6682" y="7950"/>
                  <a:pt x="6846" y="7950"/>
                </a:cubicBezTo>
                <a:close/>
                <a:moveTo>
                  <a:pt x="7583" y="7131"/>
                </a:moveTo>
                <a:lnTo>
                  <a:pt x="7213" y="7498"/>
                </a:lnTo>
                <a:cubicBezTo>
                  <a:pt x="7092" y="7458"/>
                  <a:pt x="6967" y="7416"/>
                  <a:pt x="6846" y="7416"/>
                </a:cubicBezTo>
                <a:cubicBezTo>
                  <a:pt x="6393" y="7416"/>
                  <a:pt x="6026" y="7786"/>
                  <a:pt x="6026" y="8235"/>
                </a:cubicBezTo>
                <a:cubicBezTo>
                  <a:pt x="6026" y="8360"/>
                  <a:pt x="6066" y="8481"/>
                  <a:pt x="6108" y="8606"/>
                </a:cubicBezTo>
                <a:lnTo>
                  <a:pt x="5371" y="9343"/>
                </a:lnTo>
                <a:lnTo>
                  <a:pt x="1273" y="9343"/>
                </a:lnTo>
                <a:cubicBezTo>
                  <a:pt x="1109" y="9343"/>
                  <a:pt x="984" y="9261"/>
                  <a:pt x="984" y="9098"/>
                </a:cubicBezTo>
                <a:lnTo>
                  <a:pt x="575" y="7131"/>
                </a:lnTo>
                <a:close/>
                <a:moveTo>
                  <a:pt x="6475" y="8973"/>
                </a:moveTo>
                <a:cubicBezTo>
                  <a:pt x="6600" y="9016"/>
                  <a:pt x="6721" y="9055"/>
                  <a:pt x="6846" y="9055"/>
                </a:cubicBezTo>
                <a:cubicBezTo>
                  <a:pt x="6885" y="9055"/>
                  <a:pt x="6967" y="9016"/>
                  <a:pt x="7010" y="9016"/>
                </a:cubicBezTo>
                <a:lnTo>
                  <a:pt x="7213" y="9343"/>
                </a:lnTo>
                <a:lnTo>
                  <a:pt x="6108" y="9343"/>
                </a:lnTo>
                <a:lnTo>
                  <a:pt x="6475" y="8973"/>
                </a:lnTo>
                <a:close/>
                <a:moveTo>
                  <a:pt x="7501" y="9874"/>
                </a:moveTo>
                <a:lnTo>
                  <a:pt x="8934" y="12376"/>
                </a:lnTo>
                <a:lnTo>
                  <a:pt x="4223" y="12376"/>
                </a:lnTo>
                <a:lnTo>
                  <a:pt x="3650" y="11802"/>
                </a:lnTo>
                <a:lnTo>
                  <a:pt x="5574" y="9874"/>
                </a:lnTo>
                <a:close/>
                <a:moveTo>
                  <a:pt x="9222" y="12867"/>
                </a:moveTo>
                <a:lnTo>
                  <a:pt x="9672" y="13644"/>
                </a:lnTo>
                <a:cubicBezTo>
                  <a:pt x="9262" y="13933"/>
                  <a:pt x="8977" y="14343"/>
                  <a:pt x="8852" y="14834"/>
                </a:cubicBezTo>
                <a:lnTo>
                  <a:pt x="7010" y="14834"/>
                </a:lnTo>
                <a:cubicBezTo>
                  <a:pt x="6803" y="14834"/>
                  <a:pt x="6600" y="14752"/>
                  <a:pt x="6436" y="14588"/>
                </a:cubicBezTo>
                <a:lnTo>
                  <a:pt x="4715" y="12867"/>
                </a:lnTo>
                <a:close/>
                <a:moveTo>
                  <a:pt x="2748" y="15080"/>
                </a:moveTo>
                <a:cubicBezTo>
                  <a:pt x="2912" y="15080"/>
                  <a:pt x="3033" y="15201"/>
                  <a:pt x="3033" y="15365"/>
                </a:cubicBezTo>
                <a:cubicBezTo>
                  <a:pt x="3033" y="15529"/>
                  <a:pt x="2912" y="15654"/>
                  <a:pt x="2748" y="15654"/>
                </a:cubicBezTo>
                <a:cubicBezTo>
                  <a:pt x="2584" y="15654"/>
                  <a:pt x="2420" y="15529"/>
                  <a:pt x="2420" y="15365"/>
                </a:cubicBezTo>
                <a:cubicBezTo>
                  <a:pt x="2420" y="15201"/>
                  <a:pt x="2584" y="15080"/>
                  <a:pt x="2748" y="15080"/>
                </a:cubicBezTo>
                <a:close/>
                <a:moveTo>
                  <a:pt x="10983" y="15080"/>
                </a:moveTo>
                <a:cubicBezTo>
                  <a:pt x="11107" y="15080"/>
                  <a:pt x="11271" y="15201"/>
                  <a:pt x="11271" y="15365"/>
                </a:cubicBezTo>
                <a:cubicBezTo>
                  <a:pt x="11271" y="15529"/>
                  <a:pt x="11107" y="15654"/>
                  <a:pt x="10983" y="15654"/>
                </a:cubicBezTo>
                <a:cubicBezTo>
                  <a:pt x="10819" y="15654"/>
                  <a:pt x="10655" y="15529"/>
                  <a:pt x="10655" y="15365"/>
                </a:cubicBezTo>
                <a:cubicBezTo>
                  <a:pt x="10655" y="15201"/>
                  <a:pt x="10819" y="15080"/>
                  <a:pt x="10983" y="15080"/>
                </a:cubicBezTo>
                <a:close/>
                <a:moveTo>
                  <a:pt x="10983" y="13687"/>
                </a:moveTo>
                <a:cubicBezTo>
                  <a:pt x="11884" y="13687"/>
                  <a:pt x="12622" y="14464"/>
                  <a:pt x="12622" y="15365"/>
                </a:cubicBezTo>
                <a:cubicBezTo>
                  <a:pt x="12622" y="16267"/>
                  <a:pt x="11884" y="17047"/>
                  <a:pt x="10983" y="17047"/>
                </a:cubicBezTo>
                <a:cubicBezTo>
                  <a:pt x="10042" y="17047"/>
                  <a:pt x="9304" y="16267"/>
                  <a:pt x="9304" y="15365"/>
                </a:cubicBezTo>
                <a:cubicBezTo>
                  <a:pt x="9304" y="14834"/>
                  <a:pt x="9550" y="14382"/>
                  <a:pt x="9917" y="14054"/>
                </a:cubicBezTo>
                <a:lnTo>
                  <a:pt x="10370" y="14834"/>
                </a:lnTo>
                <a:cubicBezTo>
                  <a:pt x="10245" y="14998"/>
                  <a:pt x="10163" y="15162"/>
                  <a:pt x="10163" y="15365"/>
                </a:cubicBezTo>
                <a:cubicBezTo>
                  <a:pt x="10163" y="15818"/>
                  <a:pt x="10534" y="16185"/>
                  <a:pt x="10983" y="16185"/>
                </a:cubicBezTo>
                <a:cubicBezTo>
                  <a:pt x="11393" y="16185"/>
                  <a:pt x="11763" y="15818"/>
                  <a:pt x="11763" y="15365"/>
                </a:cubicBezTo>
                <a:cubicBezTo>
                  <a:pt x="11763" y="14916"/>
                  <a:pt x="11393" y="14546"/>
                  <a:pt x="10983" y="14546"/>
                </a:cubicBezTo>
                <a:cubicBezTo>
                  <a:pt x="10901" y="14546"/>
                  <a:pt x="10862" y="14588"/>
                  <a:pt x="10819" y="14588"/>
                </a:cubicBezTo>
                <a:lnTo>
                  <a:pt x="10370" y="13808"/>
                </a:lnTo>
                <a:cubicBezTo>
                  <a:pt x="10534" y="13726"/>
                  <a:pt x="10737" y="13687"/>
                  <a:pt x="10983" y="13687"/>
                </a:cubicBezTo>
                <a:close/>
                <a:moveTo>
                  <a:pt x="6846" y="1"/>
                </a:moveTo>
                <a:cubicBezTo>
                  <a:pt x="3076" y="1"/>
                  <a:pt x="1" y="3072"/>
                  <a:pt x="1" y="6842"/>
                </a:cubicBezTo>
                <a:lnTo>
                  <a:pt x="1" y="6924"/>
                </a:lnTo>
                <a:lnTo>
                  <a:pt x="453" y="9219"/>
                </a:lnTo>
                <a:cubicBezTo>
                  <a:pt x="535" y="9589"/>
                  <a:pt x="863" y="9874"/>
                  <a:pt x="1273" y="9874"/>
                </a:cubicBezTo>
                <a:lnTo>
                  <a:pt x="4836" y="9874"/>
                </a:lnTo>
                <a:lnTo>
                  <a:pt x="2869" y="11841"/>
                </a:lnTo>
                <a:cubicBezTo>
                  <a:pt x="2623" y="12087"/>
                  <a:pt x="2460" y="12458"/>
                  <a:pt x="2460" y="12785"/>
                </a:cubicBezTo>
                <a:lnTo>
                  <a:pt x="2460" y="14588"/>
                </a:lnTo>
                <a:cubicBezTo>
                  <a:pt x="2174" y="14710"/>
                  <a:pt x="1929" y="14998"/>
                  <a:pt x="1929" y="15365"/>
                </a:cubicBezTo>
                <a:cubicBezTo>
                  <a:pt x="1929" y="15818"/>
                  <a:pt x="2296" y="16185"/>
                  <a:pt x="2748" y="16185"/>
                </a:cubicBezTo>
                <a:cubicBezTo>
                  <a:pt x="3158" y="16185"/>
                  <a:pt x="3525" y="15818"/>
                  <a:pt x="3525" y="15365"/>
                </a:cubicBezTo>
                <a:cubicBezTo>
                  <a:pt x="3525" y="14998"/>
                  <a:pt x="3322" y="14710"/>
                  <a:pt x="2994" y="14588"/>
                </a:cubicBezTo>
                <a:lnTo>
                  <a:pt x="2994" y="13726"/>
                </a:lnTo>
                <a:cubicBezTo>
                  <a:pt x="3771" y="13851"/>
                  <a:pt x="4387" y="14546"/>
                  <a:pt x="4387" y="15365"/>
                </a:cubicBezTo>
                <a:cubicBezTo>
                  <a:pt x="4387" y="16267"/>
                  <a:pt x="3650" y="17047"/>
                  <a:pt x="2748" y="17047"/>
                </a:cubicBezTo>
                <a:cubicBezTo>
                  <a:pt x="1804" y="17047"/>
                  <a:pt x="1066" y="16267"/>
                  <a:pt x="1066" y="15365"/>
                </a:cubicBezTo>
                <a:cubicBezTo>
                  <a:pt x="1066" y="14792"/>
                  <a:pt x="1355" y="14261"/>
                  <a:pt x="1886" y="13933"/>
                </a:cubicBezTo>
                <a:cubicBezTo>
                  <a:pt x="2010" y="13851"/>
                  <a:pt x="2050" y="13726"/>
                  <a:pt x="1968" y="13605"/>
                </a:cubicBezTo>
                <a:cubicBezTo>
                  <a:pt x="1915" y="13525"/>
                  <a:pt x="1828" y="13480"/>
                  <a:pt x="1741" y="13480"/>
                </a:cubicBezTo>
                <a:cubicBezTo>
                  <a:pt x="1693" y="13480"/>
                  <a:pt x="1644" y="13494"/>
                  <a:pt x="1601" y="13523"/>
                </a:cubicBezTo>
                <a:cubicBezTo>
                  <a:pt x="945" y="13890"/>
                  <a:pt x="535" y="14588"/>
                  <a:pt x="535" y="15365"/>
                </a:cubicBezTo>
                <a:cubicBezTo>
                  <a:pt x="535" y="16555"/>
                  <a:pt x="1519" y="17539"/>
                  <a:pt x="2748" y="17539"/>
                </a:cubicBezTo>
                <a:cubicBezTo>
                  <a:pt x="3935" y="17539"/>
                  <a:pt x="4918" y="16555"/>
                  <a:pt x="4918" y="15365"/>
                </a:cubicBezTo>
                <a:cubicBezTo>
                  <a:pt x="4918" y="14261"/>
                  <a:pt x="4059" y="13317"/>
                  <a:pt x="2994" y="13195"/>
                </a:cubicBezTo>
                <a:lnTo>
                  <a:pt x="2994" y="12785"/>
                </a:lnTo>
                <a:cubicBezTo>
                  <a:pt x="2994" y="12579"/>
                  <a:pt x="3076" y="12376"/>
                  <a:pt x="3240" y="12212"/>
                </a:cubicBezTo>
                <a:lnTo>
                  <a:pt x="3279" y="12169"/>
                </a:lnTo>
                <a:lnTo>
                  <a:pt x="6066" y="14956"/>
                </a:lnTo>
                <a:cubicBezTo>
                  <a:pt x="6311" y="15201"/>
                  <a:pt x="6682" y="15365"/>
                  <a:pt x="7010" y="15365"/>
                </a:cubicBezTo>
                <a:lnTo>
                  <a:pt x="8770" y="15365"/>
                </a:lnTo>
                <a:cubicBezTo>
                  <a:pt x="8770" y="16555"/>
                  <a:pt x="9754" y="17539"/>
                  <a:pt x="10983" y="17539"/>
                </a:cubicBezTo>
                <a:cubicBezTo>
                  <a:pt x="12173" y="17539"/>
                  <a:pt x="13156" y="16555"/>
                  <a:pt x="13156" y="15365"/>
                </a:cubicBezTo>
                <a:cubicBezTo>
                  <a:pt x="13156" y="14179"/>
                  <a:pt x="12173" y="13195"/>
                  <a:pt x="10983" y="13195"/>
                </a:cubicBezTo>
                <a:cubicBezTo>
                  <a:pt x="10655" y="13195"/>
                  <a:pt x="10370" y="13235"/>
                  <a:pt x="10124" y="13359"/>
                </a:cubicBezTo>
                <a:lnTo>
                  <a:pt x="7459" y="8770"/>
                </a:lnTo>
                <a:cubicBezTo>
                  <a:pt x="7583" y="8606"/>
                  <a:pt x="7665" y="8442"/>
                  <a:pt x="7665" y="8235"/>
                </a:cubicBezTo>
                <a:cubicBezTo>
                  <a:pt x="7665" y="8114"/>
                  <a:pt x="7623" y="7990"/>
                  <a:pt x="7583" y="7868"/>
                </a:cubicBezTo>
                <a:lnTo>
                  <a:pt x="8321" y="7131"/>
                </a:lnTo>
                <a:lnTo>
                  <a:pt x="13114" y="7131"/>
                </a:lnTo>
                <a:lnTo>
                  <a:pt x="12704" y="9098"/>
                </a:lnTo>
                <a:cubicBezTo>
                  <a:pt x="12704" y="9261"/>
                  <a:pt x="12583" y="9343"/>
                  <a:pt x="12419" y="9343"/>
                </a:cubicBezTo>
                <a:lnTo>
                  <a:pt x="8852" y="9343"/>
                </a:lnTo>
                <a:cubicBezTo>
                  <a:pt x="8731" y="9343"/>
                  <a:pt x="8606" y="9465"/>
                  <a:pt x="8606" y="9589"/>
                </a:cubicBezTo>
                <a:cubicBezTo>
                  <a:pt x="8606" y="9753"/>
                  <a:pt x="8731" y="9874"/>
                  <a:pt x="8852" y="9874"/>
                </a:cubicBezTo>
                <a:lnTo>
                  <a:pt x="12419" y="9874"/>
                </a:lnTo>
                <a:cubicBezTo>
                  <a:pt x="12828" y="9874"/>
                  <a:pt x="13156" y="9589"/>
                  <a:pt x="13238" y="9219"/>
                </a:cubicBezTo>
                <a:lnTo>
                  <a:pt x="13687" y="6924"/>
                </a:lnTo>
                <a:cubicBezTo>
                  <a:pt x="13687" y="6842"/>
                  <a:pt x="13687" y="6760"/>
                  <a:pt x="13648" y="6678"/>
                </a:cubicBezTo>
                <a:cubicBezTo>
                  <a:pt x="13566" y="6639"/>
                  <a:pt x="13523" y="6596"/>
                  <a:pt x="13442" y="6596"/>
                </a:cubicBezTo>
                <a:lnTo>
                  <a:pt x="8852" y="6596"/>
                </a:lnTo>
                <a:lnTo>
                  <a:pt x="11435" y="3974"/>
                </a:lnTo>
                <a:cubicBezTo>
                  <a:pt x="11557" y="3892"/>
                  <a:pt x="11720" y="3810"/>
                  <a:pt x="11845" y="3810"/>
                </a:cubicBezTo>
                <a:lnTo>
                  <a:pt x="12665" y="3810"/>
                </a:lnTo>
                <a:cubicBezTo>
                  <a:pt x="12786" y="4138"/>
                  <a:pt x="13074" y="4384"/>
                  <a:pt x="13442" y="4384"/>
                </a:cubicBezTo>
                <a:lnTo>
                  <a:pt x="14795" y="4384"/>
                </a:lnTo>
                <a:cubicBezTo>
                  <a:pt x="15245" y="4384"/>
                  <a:pt x="15615" y="4016"/>
                  <a:pt x="15615" y="3564"/>
                </a:cubicBezTo>
                <a:cubicBezTo>
                  <a:pt x="15615" y="3115"/>
                  <a:pt x="15245" y="2744"/>
                  <a:pt x="14795" y="2744"/>
                </a:cubicBezTo>
                <a:lnTo>
                  <a:pt x="13442" y="2744"/>
                </a:lnTo>
                <a:cubicBezTo>
                  <a:pt x="13074" y="2744"/>
                  <a:pt x="12786" y="2990"/>
                  <a:pt x="12665" y="3318"/>
                </a:cubicBezTo>
                <a:lnTo>
                  <a:pt x="11845" y="3318"/>
                </a:lnTo>
                <a:cubicBezTo>
                  <a:pt x="11557" y="3318"/>
                  <a:pt x="11311" y="3443"/>
                  <a:pt x="11107" y="3607"/>
                </a:cubicBezTo>
                <a:lnTo>
                  <a:pt x="8114" y="6596"/>
                </a:lnTo>
                <a:lnTo>
                  <a:pt x="7092" y="6596"/>
                </a:lnTo>
                <a:lnTo>
                  <a:pt x="7092" y="286"/>
                </a:lnTo>
                <a:cubicBezTo>
                  <a:pt x="7092" y="122"/>
                  <a:pt x="7010" y="1"/>
                  <a:pt x="68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507" name="Google Shape;1507;p50"/>
          <p:cNvGrpSpPr/>
          <p:nvPr/>
        </p:nvGrpSpPr>
        <p:grpSpPr>
          <a:xfrm>
            <a:off x="7625315" y="2668566"/>
            <a:ext cx="376316" cy="430258"/>
            <a:chOff x="7753925" y="2704475"/>
            <a:chExt cx="383175" cy="438100"/>
          </a:xfrm>
        </p:grpSpPr>
        <p:sp>
          <p:nvSpPr>
            <p:cNvPr id="1508" name="Google Shape;1508;p50"/>
            <p:cNvSpPr/>
            <p:nvPr/>
          </p:nvSpPr>
          <p:spPr>
            <a:xfrm>
              <a:off x="7870700" y="2924300"/>
              <a:ext cx="149600" cy="149600"/>
            </a:xfrm>
            <a:custGeom>
              <a:avLst/>
              <a:gdLst/>
              <a:ahLst/>
              <a:cxnLst/>
              <a:rect l="l" t="t" r="r" b="b"/>
              <a:pathLst>
                <a:path w="5984" h="5984" extrusionOk="0">
                  <a:moveTo>
                    <a:pt x="2991" y="493"/>
                  </a:moveTo>
                  <a:cubicBezTo>
                    <a:pt x="3279" y="493"/>
                    <a:pt x="3482" y="738"/>
                    <a:pt x="3482" y="984"/>
                  </a:cubicBezTo>
                  <a:cubicBezTo>
                    <a:pt x="3482" y="1066"/>
                    <a:pt x="3482" y="1273"/>
                    <a:pt x="3155" y="2214"/>
                  </a:cubicBezTo>
                  <a:cubicBezTo>
                    <a:pt x="3115" y="2214"/>
                    <a:pt x="3073" y="2174"/>
                    <a:pt x="2991" y="2174"/>
                  </a:cubicBezTo>
                  <a:cubicBezTo>
                    <a:pt x="2951" y="2174"/>
                    <a:pt x="2869" y="2214"/>
                    <a:pt x="2827" y="2214"/>
                  </a:cubicBezTo>
                  <a:cubicBezTo>
                    <a:pt x="2542" y="1273"/>
                    <a:pt x="2499" y="1066"/>
                    <a:pt x="2499" y="984"/>
                  </a:cubicBezTo>
                  <a:cubicBezTo>
                    <a:pt x="2499" y="738"/>
                    <a:pt x="2745" y="493"/>
                    <a:pt x="2991" y="493"/>
                  </a:cubicBezTo>
                  <a:close/>
                  <a:moveTo>
                    <a:pt x="1593" y="1078"/>
                  </a:moveTo>
                  <a:cubicBezTo>
                    <a:pt x="1720" y="1078"/>
                    <a:pt x="1843" y="1129"/>
                    <a:pt x="1925" y="1230"/>
                  </a:cubicBezTo>
                  <a:cubicBezTo>
                    <a:pt x="1925" y="1230"/>
                    <a:pt x="1968" y="1273"/>
                    <a:pt x="2050" y="1437"/>
                  </a:cubicBezTo>
                  <a:cubicBezTo>
                    <a:pt x="2089" y="1601"/>
                    <a:pt x="2171" y="1886"/>
                    <a:pt x="2335" y="2338"/>
                  </a:cubicBezTo>
                  <a:cubicBezTo>
                    <a:pt x="1886" y="2174"/>
                    <a:pt x="1597" y="2092"/>
                    <a:pt x="1434" y="2050"/>
                  </a:cubicBezTo>
                  <a:lnTo>
                    <a:pt x="1394" y="2050"/>
                  </a:lnTo>
                  <a:cubicBezTo>
                    <a:pt x="1270" y="1968"/>
                    <a:pt x="1230" y="1928"/>
                    <a:pt x="1230" y="1928"/>
                  </a:cubicBezTo>
                  <a:cubicBezTo>
                    <a:pt x="1066" y="1722"/>
                    <a:pt x="1066" y="1437"/>
                    <a:pt x="1230" y="1230"/>
                  </a:cubicBezTo>
                  <a:cubicBezTo>
                    <a:pt x="1332" y="1129"/>
                    <a:pt x="1465" y="1078"/>
                    <a:pt x="1593" y="1078"/>
                  </a:cubicBezTo>
                  <a:close/>
                  <a:moveTo>
                    <a:pt x="4405" y="1078"/>
                  </a:moveTo>
                  <a:cubicBezTo>
                    <a:pt x="4528" y="1078"/>
                    <a:pt x="4651" y="1129"/>
                    <a:pt x="4754" y="1230"/>
                  </a:cubicBezTo>
                  <a:cubicBezTo>
                    <a:pt x="4958" y="1437"/>
                    <a:pt x="4958" y="1722"/>
                    <a:pt x="4754" y="1928"/>
                  </a:cubicBezTo>
                  <a:cubicBezTo>
                    <a:pt x="4754" y="1928"/>
                    <a:pt x="4712" y="1968"/>
                    <a:pt x="4590" y="2050"/>
                  </a:cubicBezTo>
                  <a:cubicBezTo>
                    <a:pt x="4384" y="2092"/>
                    <a:pt x="4099" y="2174"/>
                    <a:pt x="3646" y="2338"/>
                  </a:cubicBezTo>
                  <a:cubicBezTo>
                    <a:pt x="3810" y="1886"/>
                    <a:pt x="3892" y="1601"/>
                    <a:pt x="3935" y="1437"/>
                  </a:cubicBezTo>
                  <a:lnTo>
                    <a:pt x="3935" y="1394"/>
                  </a:lnTo>
                  <a:cubicBezTo>
                    <a:pt x="4017" y="1273"/>
                    <a:pt x="4056" y="1230"/>
                    <a:pt x="4056" y="1230"/>
                  </a:cubicBezTo>
                  <a:cubicBezTo>
                    <a:pt x="4159" y="1129"/>
                    <a:pt x="4282" y="1078"/>
                    <a:pt x="4405" y="1078"/>
                  </a:cubicBezTo>
                  <a:close/>
                  <a:moveTo>
                    <a:pt x="2991" y="2705"/>
                  </a:moveTo>
                  <a:cubicBezTo>
                    <a:pt x="3155" y="2705"/>
                    <a:pt x="3279" y="2830"/>
                    <a:pt x="3279" y="2994"/>
                  </a:cubicBezTo>
                  <a:cubicBezTo>
                    <a:pt x="3279" y="3158"/>
                    <a:pt x="3155" y="3279"/>
                    <a:pt x="2991" y="3279"/>
                  </a:cubicBezTo>
                  <a:cubicBezTo>
                    <a:pt x="2827" y="3279"/>
                    <a:pt x="2705" y="3158"/>
                    <a:pt x="2705" y="2994"/>
                  </a:cubicBezTo>
                  <a:cubicBezTo>
                    <a:pt x="2705" y="2830"/>
                    <a:pt x="2827" y="2705"/>
                    <a:pt x="2991" y="2705"/>
                  </a:cubicBezTo>
                  <a:close/>
                  <a:moveTo>
                    <a:pt x="984" y="2502"/>
                  </a:moveTo>
                  <a:cubicBezTo>
                    <a:pt x="1066" y="2502"/>
                    <a:pt x="1270" y="2541"/>
                    <a:pt x="2214" y="2830"/>
                  </a:cubicBezTo>
                  <a:cubicBezTo>
                    <a:pt x="2214" y="2869"/>
                    <a:pt x="2171" y="2951"/>
                    <a:pt x="2171" y="2994"/>
                  </a:cubicBezTo>
                  <a:cubicBezTo>
                    <a:pt x="2171" y="3076"/>
                    <a:pt x="2214" y="3115"/>
                    <a:pt x="2214" y="3158"/>
                  </a:cubicBezTo>
                  <a:cubicBezTo>
                    <a:pt x="1270" y="3486"/>
                    <a:pt x="1066" y="3486"/>
                    <a:pt x="984" y="3486"/>
                  </a:cubicBezTo>
                  <a:cubicBezTo>
                    <a:pt x="739" y="3486"/>
                    <a:pt x="493" y="3279"/>
                    <a:pt x="493" y="2994"/>
                  </a:cubicBezTo>
                  <a:cubicBezTo>
                    <a:pt x="493" y="2705"/>
                    <a:pt x="739" y="2502"/>
                    <a:pt x="984" y="2502"/>
                  </a:cubicBezTo>
                  <a:close/>
                  <a:moveTo>
                    <a:pt x="5000" y="2502"/>
                  </a:moveTo>
                  <a:cubicBezTo>
                    <a:pt x="5246" y="2502"/>
                    <a:pt x="5492" y="2705"/>
                    <a:pt x="5492" y="2994"/>
                  </a:cubicBezTo>
                  <a:cubicBezTo>
                    <a:pt x="5492" y="3279"/>
                    <a:pt x="5246" y="3486"/>
                    <a:pt x="5000" y="3486"/>
                  </a:cubicBezTo>
                  <a:cubicBezTo>
                    <a:pt x="4958" y="3486"/>
                    <a:pt x="4712" y="3486"/>
                    <a:pt x="3771" y="3158"/>
                  </a:cubicBezTo>
                  <a:cubicBezTo>
                    <a:pt x="3810" y="3115"/>
                    <a:pt x="3810" y="3076"/>
                    <a:pt x="3810" y="2994"/>
                  </a:cubicBezTo>
                  <a:cubicBezTo>
                    <a:pt x="3810" y="2951"/>
                    <a:pt x="3810" y="2869"/>
                    <a:pt x="3771" y="2830"/>
                  </a:cubicBezTo>
                  <a:cubicBezTo>
                    <a:pt x="4712" y="2541"/>
                    <a:pt x="4958" y="2502"/>
                    <a:pt x="5000" y="2502"/>
                  </a:cubicBezTo>
                  <a:close/>
                  <a:moveTo>
                    <a:pt x="2335" y="3650"/>
                  </a:moveTo>
                  <a:lnTo>
                    <a:pt x="2335" y="3650"/>
                  </a:lnTo>
                  <a:cubicBezTo>
                    <a:pt x="2171" y="4099"/>
                    <a:pt x="2089" y="4387"/>
                    <a:pt x="2050" y="4590"/>
                  </a:cubicBezTo>
                  <a:cubicBezTo>
                    <a:pt x="2007" y="4672"/>
                    <a:pt x="1968" y="4754"/>
                    <a:pt x="1925" y="4754"/>
                  </a:cubicBezTo>
                  <a:cubicBezTo>
                    <a:pt x="1843" y="4858"/>
                    <a:pt x="1720" y="4909"/>
                    <a:pt x="1593" y="4909"/>
                  </a:cubicBezTo>
                  <a:cubicBezTo>
                    <a:pt x="1465" y="4909"/>
                    <a:pt x="1332" y="4858"/>
                    <a:pt x="1230" y="4754"/>
                  </a:cubicBezTo>
                  <a:cubicBezTo>
                    <a:pt x="1066" y="4551"/>
                    <a:pt x="1066" y="4263"/>
                    <a:pt x="1230" y="4059"/>
                  </a:cubicBezTo>
                  <a:cubicBezTo>
                    <a:pt x="1270" y="4059"/>
                    <a:pt x="1352" y="3977"/>
                    <a:pt x="1394" y="3935"/>
                  </a:cubicBezTo>
                  <a:cubicBezTo>
                    <a:pt x="1597" y="3895"/>
                    <a:pt x="1886" y="3813"/>
                    <a:pt x="2335" y="3650"/>
                  </a:cubicBezTo>
                  <a:close/>
                  <a:moveTo>
                    <a:pt x="3646" y="3650"/>
                  </a:moveTo>
                  <a:cubicBezTo>
                    <a:pt x="4099" y="3813"/>
                    <a:pt x="4384" y="3895"/>
                    <a:pt x="4590" y="3935"/>
                  </a:cubicBezTo>
                  <a:cubicBezTo>
                    <a:pt x="4712" y="4017"/>
                    <a:pt x="4754" y="4059"/>
                    <a:pt x="4754" y="4059"/>
                  </a:cubicBezTo>
                  <a:cubicBezTo>
                    <a:pt x="4958" y="4263"/>
                    <a:pt x="4958" y="4551"/>
                    <a:pt x="4754" y="4754"/>
                  </a:cubicBezTo>
                  <a:cubicBezTo>
                    <a:pt x="4651" y="4858"/>
                    <a:pt x="4528" y="4909"/>
                    <a:pt x="4405" y="4909"/>
                  </a:cubicBezTo>
                  <a:cubicBezTo>
                    <a:pt x="4282" y="4909"/>
                    <a:pt x="4159" y="4858"/>
                    <a:pt x="4056" y="4754"/>
                  </a:cubicBezTo>
                  <a:cubicBezTo>
                    <a:pt x="4056" y="4754"/>
                    <a:pt x="4017" y="4715"/>
                    <a:pt x="3935" y="4590"/>
                  </a:cubicBezTo>
                  <a:cubicBezTo>
                    <a:pt x="3892" y="4387"/>
                    <a:pt x="3810" y="4099"/>
                    <a:pt x="3646" y="3650"/>
                  </a:cubicBezTo>
                  <a:close/>
                  <a:moveTo>
                    <a:pt x="3155" y="3771"/>
                  </a:moveTo>
                  <a:cubicBezTo>
                    <a:pt x="3482" y="4715"/>
                    <a:pt x="3482" y="4961"/>
                    <a:pt x="3482" y="5000"/>
                  </a:cubicBezTo>
                  <a:cubicBezTo>
                    <a:pt x="3482" y="5246"/>
                    <a:pt x="3279" y="5492"/>
                    <a:pt x="2991" y="5492"/>
                  </a:cubicBezTo>
                  <a:cubicBezTo>
                    <a:pt x="2745" y="5492"/>
                    <a:pt x="2499" y="5246"/>
                    <a:pt x="2499" y="5000"/>
                  </a:cubicBezTo>
                  <a:cubicBezTo>
                    <a:pt x="2499" y="4961"/>
                    <a:pt x="2542" y="4715"/>
                    <a:pt x="2827" y="3771"/>
                  </a:cubicBezTo>
                  <a:cubicBezTo>
                    <a:pt x="2869" y="3813"/>
                    <a:pt x="2951" y="3813"/>
                    <a:pt x="2991" y="3813"/>
                  </a:cubicBezTo>
                  <a:cubicBezTo>
                    <a:pt x="3073" y="3813"/>
                    <a:pt x="3115" y="3813"/>
                    <a:pt x="3155" y="3771"/>
                  </a:cubicBezTo>
                  <a:close/>
                  <a:moveTo>
                    <a:pt x="2991" y="1"/>
                  </a:moveTo>
                  <a:cubicBezTo>
                    <a:pt x="2542" y="1"/>
                    <a:pt x="2171" y="289"/>
                    <a:pt x="2050" y="699"/>
                  </a:cubicBezTo>
                  <a:cubicBezTo>
                    <a:pt x="1910" y="621"/>
                    <a:pt x="1752" y="584"/>
                    <a:pt x="1593" y="584"/>
                  </a:cubicBezTo>
                  <a:cubicBezTo>
                    <a:pt x="1331" y="584"/>
                    <a:pt x="1064" y="684"/>
                    <a:pt x="860" y="863"/>
                  </a:cubicBezTo>
                  <a:cubicBezTo>
                    <a:pt x="575" y="1191"/>
                    <a:pt x="493" y="1683"/>
                    <a:pt x="696" y="2050"/>
                  </a:cubicBezTo>
                  <a:cubicBezTo>
                    <a:pt x="286" y="2174"/>
                    <a:pt x="1" y="2541"/>
                    <a:pt x="1" y="2994"/>
                  </a:cubicBezTo>
                  <a:cubicBezTo>
                    <a:pt x="1" y="3443"/>
                    <a:pt x="286" y="3813"/>
                    <a:pt x="696" y="3935"/>
                  </a:cubicBezTo>
                  <a:cubicBezTo>
                    <a:pt x="493" y="4344"/>
                    <a:pt x="575" y="4797"/>
                    <a:pt x="860" y="5125"/>
                  </a:cubicBezTo>
                  <a:cubicBezTo>
                    <a:pt x="1066" y="5328"/>
                    <a:pt x="1312" y="5410"/>
                    <a:pt x="1597" y="5410"/>
                  </a:cubicBezTo>
                  <a:cubicBezTo>
                    <a:pt x="1761" y="5410"/>
                    <a:pt x="1886" y="5371"/>
                    <a:pt x="2050" y="5289"/>
                  </a:cubicBezTo>
                  <a:cubicBezTo>
                    <a:pt x="2171" y="5698"/>
                    <a:pt x="2542" y="5984"/>
                    <a:pt x="2991" y="5984"/>
                  </a:cubicBezTo>
                  <a:cubicBezTo>
                    <a:pt x="3443" y="5984"/>
                    <a:pt x="3810" y="5698"/>
                    <a:pt x="3935" y="5289"/>
                  </a:cubicBezTo>
                  <a:cubicBezTo>
                    <a:pt x="4099" y="5371"/>
                    <a:pt x="4263" y="5410"/>
                    <a:pt x="4427" y="5410"/>
                  </a:cubicBezTo>
                  <a:cubicBezTo>
                    <a:pt x="4672" y="5410"/>
                    <a:pt x="4918" y="5328"/>
                    <a:pt x="5121" y="5125"/>
                  </a:cubicBezTo>
                  <a:cubicBezTo>
                    <a:pt x="5449" y="4797"/>
                    <a:pt x="5492" y="4344"/>
                    <a:pt x="5285" y="3935"/>
                  </a:cubicBezTo>
                  <a:cubicBezTo>
                    <a:pt x="5695" y="3813"/>
                    <a:pt x="5984" y="3443"/>
                    <a:pt x="5984" y="2994"/>
                  </a:cubicBezTo>
                  <a:cubicBezTo>
                    <a:pt x="5984" y="2541"/>
                    <a:pt x="5695" y="2174"/>
                    <a:pt x="5285" y="2050"/>
                  </a:cubicBezTo>
                  <a:cubicBezTo>
                    <a:pt x="5492" y="1683"/>
                    <a:pt x="5449" y="1191"/>
                    <a:pt x="5121" y="863"/>
                  </a:cubicBezTo>
                  <a:cubicBezTo>
                    <a:pt x="4918" y="684"/>
                    <a:pt x="4667" y="584"/>
                    <a:pt x="4408" y="584"/>
                  </a:cubicBezTo>
                  <a:cubicBezTo>
                    <a:pt x="4250" y="584"/>
                    <a:pt x="4090" y="621"/>
                    <a:pt x="3935" y="699"/>
                  </a:cubicBezTo>
                  <a:cubicBezTo>
                    <a:pt x="3810" y="289"/>
                    <a:pt x="3443" y="1"/>
                    <a:pt x="29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09" name="Google Shape;1509;p50"/>
            <p:cNvSpPr/>
            <p:nvPr/>
          </p:nvSpPr>
          <p:spPr>
            <a:xfrm>
              <a:off x="7753925" y="2704475"/>
              <a:ext cx="383175" cy="438100"/>
            </a:xfrm>
            <a:custGeom>
              <a:avLst/>
              <a:gdLst/>
              <a:ahLst/>
              <a:cxnLst/>
              <a:rect l="l" t="t" r="r" b="b"/>
              <a:pathLst>
                <a:path w="15327" h="17524" extrusionOk="0">
                  <a:moveTo>
                    <a:pt x="7694" y="528"/>
                  </a:moveTo>
                  <a:cubicBezTo>
                    <a:pt x="7950" y="528"/>
                    <a:pt x="8178" y="612"/>
                    <a:pt x="8360" y="762"/>
                  </a:cubicBezTo>
                  <a:cubicBezTo>
                    <a:pt x="8645" y="969"/>
                    <a:pt x="8770" y="1297"/>
                    <a:pt x="8770" y="1625"/>
                  </a:cubicBezTo>
                  <a:cubicBezTo>
                    <a:pt x="8770" y="1870"/>
                    <a:pt x="8688" y="2116"/>
                    <a:pt x="8563" y="2280"/>
                  </a:cubicBezTo>
                  <a:cubicBezTo>
                    <a:pt x="8360" y="2565"/>
                    <a:pt x="8235" y="2893"/>
                    <a:pt x="8235" y="3221"/>
                  </a:cubicBezTo>
                  <a:lnTo>
                    <a:pt x="8235" y="3837"/>
                  </a:lnTo>
                  <a:lnTo>
                    <a:pt x="7088" y="3837"/>
                  </a:lnTo>
                  <a:lnTo>
                    <a:pt x="7088" y="3221"/>
                  </a:lnTo>
                  <a:cubicBezTo>
                    <a:pt x="7088" y="2893"/>
                    <a:pt x="7006" y="2565"/>
                    <a:pt x="6760" y="2280"/>
                  </a:cubicBezTo>
                  <a:cubicBezTo>
                    <a:pt x="6596" y="2034"/>
                    <a:pt x="6514" y="1746"/>
                    <a:pt x="6557" y="1418"/>
                  </a:cubicBezTo>
                  <a:cubicBezTo>
                    <a:pt x="6639" y="969"/>
                    <a:pt x="7006" y="641"/>
                    <a:pt x="7416" y="559"/>
                  </a:cubicBezTo>
                  <a:cubicBezTo>
                    <a:pt x="7512" y="538"/>
                    <a:pt x="7605" y="528"/>
                    <a:pt x="7694" y="528"/>
                  </a:cubicBezTo>
                  <a:close/>
                  <a:moveTo>
                    <a:pt x="4426" y="6007"/>
                  </a:moveTo>
                  <a:lnTo>
                    <a:pt x="3770" y="6952"/>
                  </a:lnTo>
                  <a:cubicBezTo>
                    <a:pt x="3443" y="7361"/>
                    <a:pt x="3279" y="7853"/>
                    <a:pt x="3279" y="8384"/>
                  </a:cubicBezTo>
                  <a:lnTo>
                    <a:pt x="3279" y="11498"/>
                  </a:lnTo>
                  <a:cubicBezTo>
                    <a:pt x="2335" y="11377"/>
                    <a:pt x="1597" y="10558"/>
                    <a:pt x="1597" y="9613"/>
                  </a:cubicBezTo>
                  <a:lnTo>
                    <a:pt x="1597" y="7935"/>
                  </a:lnTo>
                  <a:cubicBezTo>
                    <a:pt x="1597" y="6870"/>
                    <a:pt x="2499" y="6007"/>
                    <a:pt x="3564" y="6007"/>
                  </a:cubicBezTo>
                  <a:close/>
                  <a:moveTo>
                    <a:pt x="11802" y="6007"/>
                  </a:moveTo>
                  <a:cubicBezTo>
                    <a:pt x="12867" y="6007"/>
                    <a:pt x="13726" y="6870"/>
                    <a:pt x="13726" y="7935"/>
                  </a:cubicBezTo>
                  <a:lnTo>
                    <a:pt x="13726" y="9613"/>
                  </a:lnTo>
                  <a:cubicBezTo>
                    <a:pt x="13726" y="10558"/>
                    <a:pt x="12989" y="11377"/>
                    <a:pt x="12048" y="11498"/>
                  </a:cubicBezTo>
                  <a:lnTo>
                    <a:pt x="12048" y="8384"/>
                  </a:lnTo>
                  <a:cubicBezTo>
                    <a:pt x="12048" y="7853"/>
                    <a:pt x="11884" y="7361"/>
                    <a:pt x="11596" y="6952"/>
                  </a:cubicBezTo>
                  <a:lnTo>
                    <a:pt x="10901" y="6007"/>
                  </a:lnTo>
                  <a:close/>
                  <a:moveTo>
                    <a:pt x="5203" y="4903"/>
                  </a:moveTo>
                  <a:lnTo>
                    <a:pt x="5203" y="5476"/>
                  </a:lnTo>
                  <a:lnTo>
                    <a:pt x="3564" y="5476"/>
                  </a:lnTo>
                  <a:cubicBezTo>
                    <a:pt x="2213" y="5476"/>
                    <a:pt x="1105" y="6581"/>
                    <a:pt x="1105" y="7935"/>
                  </a:cubicBezTo>
                  <a:lnTo>
                    <a:pt x="1105" y="9613"/>
                  </a:lnTo>
                  <a:cubicBezTo>
                    <a:pt x="1105" y="10843"/>
                    <a:pt x="2049" y="11908"/>
                    <a:pt x="3279" y="12033"/>
                  </a:cubicBezTo>
                  <a:lnTo>
                    <a:pt x="3279" y="12606"/>
                  </a:lnTo>
                  <a:cubicBezTo>
                    <a:pt x="1722" y="12482"/>
                    <a:pt x="532" y="11171"/>
                    <a:pt x="532" y="9613"/>
                  </a:cubicBezTo>
                  <a:lnTo>
                    <a:pt x="532" y="7935"/>
                  </a:lnTo>
                  <a:cubicBezTo>
                    <a:pt x="532" y="6253"/>
                    <a:pt x="1886" y="4903"/>
                    <a:pt x="3564" y="4903"/>
                  </a:cubicBezTo>
                  <a:close/>
                  <a:moveTo>
                    <a:pt x="11802" y="4903"/>
                  </a:moveTo>
                  <a:cubicBezTo>
                    <a:pt x="13480" y="4903"/>
                    <a:pt x="14834" y="6253"/>
                    <a:pt x="14834" y="7935"/>
                  </a:cubicBezTo>
                  <a:lnTo>
                    <a:pt x="14834" y="9613"/>
                  </a:lnTo>
                  <a:cubicBezTo>
                    <a:pt x="14834" y="11171"/>
                    <a:pt x="13605" y="12482"/>
                    <a:pt x="12048" y="12606"/>
                  </a:cubicBezTo>
                  <a:lnTo>
                    <a:pt x="12048" y="12033"/>
                  </a:lnTo>
                  <a:cubicBezTo>
                    <a:pt x="13277" y="11908"/>
                    <a:pt x="14218" y="10843"/>
                    <a:pt x="14218" y="9613"/>
                  </a:cubicBezTo>
                  <a:lnTo>
                    <a:pt x="14218" y="7935"/>
                  </a:lnTo>
                  <a:cubicBezTo>
                    <a:pt x="14218" y="6581"/>
                    <a:pt x="13153" y="5476"/>
                    <a:pt x="11802" y="5476"/>
                  </a:cubicBezTo>
                  <a:lnTo>
                    <a:pt x="10120" y="5476"/>
                  </a:lnTo>
                  <a:lnTo>
                    <a:pt x="10120" y="4903"/>
                  </a:lnTo>
                  <a:close/>
                  <a:moveTo>
                    <a:pt x="9301" y="4368"/>
                  </a:moveTo>
                  <a:cubicBezTo>
                    <a:pt x="9465" y="4368"/>
                    <a:pt x="9589" y="4493"/>
                    <a:pt x="9589" y="4657"/>
                  </a:cubicBezTo>
                  <a:lnTo>
                    <a:pt x="9589" y="5476"/>
                  </a:lnTo>
                  <a:lnTo>
                    <a:pt x="9301" y="5476"/>
                  </a:lnTo>
                  <a:cubicBezTo>
                    <a:pt x="9179" y="5476"/>
                    <a:pt x="9055" y="5598"/>
                    <a:pt x="9055" y="5762"/>
                  </a:cubicBezTo>
                  <a:cubicBezTo>
                    <a:pt x="9055" y="5886"/>
                    <a:pt x="9179" y="6007"/>
                    <a:pt x="9301" y="6007"/>
                  </a:cubicBezTo>
                  <a:lnTo>
                    <a:pt x="9999" y="6007"/>
                  </a:lnTo>
                  <a:cubicBezTo>
                    <a:pt x="10163" y="6007"/>
                    <a:pt x="10327" y="6089"/>
                    <a:pt x="10448" y="6253"/>
                  </a:cubicBezTo>
                  <a:lnTo>
                    <a:pt x="11186" y="7237"/>
                  </a:lnTo>
                  <a:cubicBezTo>
                    <a:pt x="11392" y="7565"/>
                    <a:pt x="11514" y="7974"/>
                    <a:pt x="11514" y="8384"/>
                  </a:cubicBezTo>
                  <a:lnTo>
                    <a:pt x="11514" y="16170"/>
                  </a:lnTo>
                  <a:cubicBezTo>
                    <a:pt x="11514" y="16662"/>
                    <a:pt x="11146" y="17032"/>
                    <a:pt x="10694" y="17032"/>
                  </a:cubicBezTo>
                  <a:lnTo>
                    <a:pt x="4629" y="17032"/>
                  </a:lnTo>
                  <a:cubicBezTo>
                    <a:pt x="4180" y="17032"/>
                    <a:pt x="3810" y="16662"/>
                    <a:pt x="3810" y="16170"/>
                  </a:cubicBezTo>
                  <a:lnTo>
                    <a:pt x="3810" y="8384"/>
                  </a:lnTo>
                  <a:cubicBezTo>
                    <a:pt x="3810" y="7974"/>
                    <a:pt x="3934" y="7565"/>
                    <a:pt x="4180" y="7237"/>
                  </a:cubicBezTo>
                  <a:lnTo>
                    <a:pt x="4875" y="6253"/>
                  </a:lnTo>
                  <a:cubicBezTo>
                    <a:pt x="5000" y="6089"/>
                    <a:pt x="5164" y="6007"/>
                    <a:pt x="5367" y="6007"/>
                  </a:cubicBezTo>
                  <a:lnTo>
                    <a:pt x="8235" y="6007"/>
                  </a:lnTo>
                  <a:cubicBezTo>
                    <a:pt x="8360" y="6007"/>
                    <a:pt x="8481" y="5886"/>
                    <a:pt x="8481" y="5762"/>
                  </a:cubicBezTo>
                  <a:cubicBezTo>
                    <a:pt x="8481" y="5598"/>
                    <a:pt x="8360" y="5476"/>
                    <a:pt x="8235" y="5476"/>
                  </a:cubicBezTo>
                  <a:lnTo>
                    <a:pt x="5737" y="5476"/>
                  </a:lnTo>
                  <a:lnTo>
                    <a:pt x="5737" y="4657"/>
                  </a:lnTo>
                  <a:cubicBezTo>
                    <a:pt x="5737" y="4493"/>
                    <a:pt x="5859" y="4368"/>
                    <a:pt x="6023" y="4368"/>
                  </a:cubicBezTo>
                  <a:close/>
                  <a:moveTo>
                    <a:pt x="7632" y="0"/>
                  </a:moveTo>
                  <a:cubicBezTo>
                    <a:pt x="7533" y="0"/>
                    <a:pt x="7434" y="8"/>
                    <a:pt x="7334" y="25"/>
                  </a:cubicBezTo>
                  <a:cubicBezTo>
                    <a:pt x="6678" y="189"/>
                    <a:pt x="6186" y="680"/>
                    <a:pt x="6065" y="1336"/>
                  </a:cubicBezTo>
                  <a:cubicBezTo>
                    <a:pt x="5983" y="1788"/>
                    <a:pt x="6105" y="2238"/>
                    <a:pt x="6350" y="2608"/>
                  </a:cubicBezTo>
                  <a:cubicBezTo>
                    <a:pt x="6514" y="2811"/>
                    <a:pt x="6596" y="3018"/>
                    <a:pt x="6596" y="3221"/>
                  </a:cubicBezTo>
                  <a:lnTo>
                    <a:pt x="6596" y="3837"/>
                  </a:lnTo>
                  <a:lnTo>
                    <a:pt x="6023" y="3837"/>
                  </a:lnTo>
                  <a:cubicBezTo>
                    <a:pt x="5655" y="3837"/>
                    <a:pt x="5367" y="4083"/>
                    <a:pt x="5246" y="4411"/>
                  </a:cubicBezTo>
                  <a:lnTo>
                    <a:pt x="3564" y="4411"/>
                  </a:lnTo>
                  <a:cubicBezTo>
                    <a:pt x="1597" y="4411"/>
                    <a:pt x="1" y="6007"/>
                    <a:pt x="1" y="7935"/>
                  </a:cubicBezTo>
                  <a:lnTo>
                    <a:pt x="1" y="9613"/>
                  </a:lnTo>
                  <a:cubicBezTo>
                    <a:pt x="1" y="11459"/>
                    <a:pt x="1476" y="13016"/>
                    <a:pt x="3279" y="13137"/>
                  </a:cubicBezTo>
                  <a:lnTo>
                    <a:pt x="3279" y="16170"/>
                  </a:lnTo>
                  <a:cubicBezTo>
                    <a:pt x="3279" y="16950"/>
                    <a:pt x="3892" y="17524"/>
                    <a:pt x="4629" y="17524"/>
                  </a:cubicBezTo>
                  <a:lnTo>
                    <a:pt x="10694" y="17524"/>
                  </a:lnTo>
                  <a:cubicBezTo>
                    <a:pt x="11432" y="17524"/>
                    <a:pt x="12048" y="16950"/>
                    <a:pt x="12048" y="16170"/>
                  </a:cubicBezTo>
                  <a:lnTo>
                    <a:pt x="12048" y="13137"/>
                  </a:lnTo>
                  <a:cubicBezTo>
                    <a:pt x="13890" y="13016"/>
                    <a:pt x="15326" y="11459"/>
                    <a:pt x="15326" y="9613"/>
                  </a:cubicBezTo>
                  <a:lnTo>
                    <a:pt x="15326" y="7935"/>
                  </a:lnTo>
                  <a:cubicBezTo>
                    <a:pt x="15326" y="6007"/>
                    <a:pt x="13726" y="4411"/>
                    <a:pt x="11802" y="4411"/>
                  </a:cubicBezTo>
                  <a:lnTo>
                    <a:pt x="10081" y="4411"/>
                  </a:lnTo>
                  <a:cubicBezTo>
                    <a:pt x="9956" y="4083"/>
                    <a:pt x="9671" y="3837"/>
                    <a:pt x="9301" y="3837"/>
                  </a:cubicBezTo>
                  <a:lnTo>
                    <a:pt x="8770" y="3837"/>
                  </a:lnTo>
                  <a:lnTo>
                    <a:pt x="8770" y="3221"/>
                  </a:lnTo>
                  <a:cubicBezTo>
                    <a:pt x="8770" y="3018"/>
                    <a:pt x="8809" y="2811"/>
                    <a:pt x="8973" y="2608"/>
                  </a:cubicBezTo>
                  <a:cubicBezTo>
                    <a:pt x="9179" y="2320"/>
                    <a:pt x="9301" y="1992"/>
                    <a:pt x="9301" y="1625"/>
                  </a:cubicBezTo>
                  <a:cubicBezTo>
                    <a:pt x="9301" y="1133"/>
                    <a:pt x="9098" y="680"/>
                    <a:pt x="8688" y="353"/>
                  </a:cubicBezTo>
                  <a:cubicBezTo>
                    <a:pt x="8393" y="125"/>
                    <a:pt x="8020" y="0"/>
                    <a:pt x="76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510" name="Google Shape;1510;p50"/>
          <p:cNvSpPr/>
          <p:nvPr/>
        </p:nvSpPr>
        <p:spPr>
          <a:xfrm>
            <a:off x="6888460" y="2668310"/>
            <a:ext cx="377274" cy="430847"/>
          </a:xfrm>
          <a:custGeom>
            <a:avLst/>
            <a:gdLst/>
            <a:ahLst/>
            <a:cxnLst/>
            <a:rect l="l" t="t" r="r" b="b"/>
            <a:pathLst>
              <a:path w="15366" h="17548" extrusionOk="0">
                <a:moveTo>
                  <a:pt x="7653" y="499"/>
                </a:moveTo>
                <a:cubicBezTo>
                  <a:pt x="8662" y="499"/>
                  <a:pt x="9625" y="865"/>
                  <a:pt x="10327" y="1567"/>
                </a:cubicBezTo>
                <a:cubicBezTo>
                  <a:pt x="11104" y="2304"/>
                  <a:pt x="11556" y="3288"/>
                  <a:pt x="11556" y="4353"/>
                </a:cubicBezTo>
                <a:cubicBezTo>
                  <a:pt x="11556" y="5133"/>
                  <a:pt x="11311" y="5828"/>
                  <a:pt x="10940" y="6484"/>
                </a:cubicBezTo>
                <a:cubicBezTo>
                  <a:pt x="10203" y="7592"/>
                  <a:pt x="9793" y="8861"/>
                  <a:pt x="9793" y="10172"/>
                </a:cubicBezTo>
                <a:lnTo>
                  <a:pt x="5574" y="10172"/>
                </a:lnTo>
                <a:cubicBezTo>
                  <a:pt x="5574" y="8903"/>
                  <a:pt x="5164" y="7631"/>
                  <a:pt x="4426" y="6445"/>
                </a:cubicBezTo>
                <a:cubicBezTo>
                  <a:pt x="3974" y="5707"/>
                  <a:pt x="3771" y="4888"/>
                  <a:pt x="3853" y="4025"/>
                </a:cubicBezTo>
                <a:cubicBezTo>
                  <a:pt x="3935" y="3124"/>
                  <a:pt x="4344" y="2265"/>
                  <a:pt x="5000" y="1609"/>
                </a:cubicBezTo>
                <a:cubicBezTo>
                  <a:pt x="5695" y="954"/>
                  <a:pt x="6557" y="544"/>
                  <a:pt x="7498" y="501"/>
                </a:cubicBezTo>
                <a:cubicBezTo>
                  <a:pt x="7550" y="500"/>
                  <a:pt x="7601" y="499"/>
                  <a:pt x="7653" y="499"/>
                </a:cubicBezTo>
                <a:close/>
                <a:moveTo>
                  <a:pt x="14835" y="10664"/>
                </a:moveTo>
                <a:lnTo>
                  <a:pt x="14835" y="10706"/>
                </a:lnTo>
                <a:lnTo>
                  <a:pt x="14835" y="11237"/>
                </a:lnTo>
                <a:lnTo>
                  <a:pt x="11268" y="11237"/>
                </a:lnTo>
                <a:cubicBezTo>
                  <a:pt x="11104" y="11237"/>
                  <a:pt x="10983" y="11362"/>
                  <a:pt x="10983" y="11526"/>
                </a:cubicBezTo>
                <a:cubicBezTo>
                  <a:pt x="10983" y="11647"/>
                  <a:pt x="11104" y="11772"/>
                  <a:pt x="11268" y="11772"/>
                </a:cubicBezTo>
                <a:lnTo>
                  <a:pt x="11556" y="11772"/>
                </a:lnTo>
                <a:lnTo>
                  <a:pt x="11556" y="12057"/>
                </a:lnTo>
                <a:cubicBezTo>
                  <a:pt x="11556" y="12221"/>
                  <a:pt x="11392" y="12345"/>
                  <a:pt x="11268" y="12345"/>
                </a:cubicBezTo>
                <a:lnTo>
                  <a:pt x="5777" y="12345"/>
                </a:lnTo>
                <a:cubicBezTo>
                  <a:pt x="5613" y="12345"/>
                  <a:pt x="5492" y="12467"/>
                  <a:pt x="5492" y="12591"/>
                </a:cubicBezTo>
                <a:cubicBezTo>
                  <a:pt x="5492" y="12755"/>
                  <a:pt x="5613" y="12877"/>
                  <a:pt x="5777" y="12877"/>
                </a:cubicBezTo>
                <a:lnTo>
                  <a:pt x="10983" y="12877"/>
                </a:lnTo>
                <a:lnTo>
                  <a:pt x="10983" y="13696"/>
                </a:lnTo>
                <a:cubicBezTo>
                  <a:pt x="10983" y="15542"/>
                  <a:pt x="9508" y="17017"/>
                  <a:pt x="7662" y="17017"/>
                </a:cubicBezTo>
                <a:cubicBezTo>
                  <a:pt x="5859" y="17017"/>
                  <a:pt x="4384" y="15542"/>
                  <a:pt x="4384" y="13696"/>
                </a:cubicBezTo>
                <a:lnTo>
                  <a:pt x="4384" y="12877"/>
                </a:lnTo>
                <a:lnTo>
                  <a:pt x="4672" y="12877"/>
                </a:lnTo>
                <a:cubicBezTo>
                  <a:pt x="4793" y="12877"/>
                  <a:pt x="4918" y="12755"/>
                  <a:pt x="4918" y="12591"/>
                </a:cubicBezTo>
                <a:cubicBezTo>
                  <a:pt x="4918" y="12467"/>
                  <a:pt x="4793" y="12345"/>
                  <a:pt x="4672" y="12345"/>
                </a:cubicBezTo>
                <a:lnTo>
                  <a:pt x="4099" y="12345"/>
                </a:lnTo>
                <a:cubicBezTo>
                  <a:pt x="3935" y="12345"/>
                  <a:pt x="3810" y="12221"/>
                  <a:pt x="3810" y="12057"/>
                </a:cubicBezTo>
                <a:lnTo>
                  <a:pt x="3810" y="11772"/>
                </a:lnTo>
                <a:lnTo>
                  <a:pt x="10163" y="11772"/>
                </a:lnTo>
                <a:cubicBezTo>
                  <a:pt x="10284" y="11772"/>
                  <a:pt x="10409" y="11647"/>
                  <a:pt x="10409" y="11526"/>
                </a:cubicBezTo>
                <a:cubicBezTo>
                  <a:pt x="10409" y="11362"/>
                  <a:pt x="10284" y="11237"/>
                  <a:pt x="10163" y="11237"/>
                </a:cubicBezTo>
                <a:lnTo>
                  <a:pt x="532" y="11237"/>
                </a:lnTo>
                <a:lnTo>
                  <a:pt x="532" y="10706"/>
                </a:lnTo>
                <a:lnTo>
                  <a:pt x="532" y="10664"/>
                </a:lnTo>
                <a:close/>
                <a:moveTo>
                  <a:pt x="7743" y="0"/>
                </a:moveTo>
                <a:cubicBezTo>
                  <a:pt x="7649" y="0"/>
                  <a:pt x="7554" y="3"/>
                  <a:pt x="7459" y="10"/>
                </a:cubicBezTo>
                <a:cubicBezTo>
                  <a:pt x="6433" y="52"/>
                  <a:pt x="5410" y="501"/>
                  <a:pt x="4672" y="1239"/>
                </a:cubicBezTo>
                <a:cubicBezTo>
                  <a:pt x="3892" y="1977"/>
                  <a:pt x="3400" y="2960"/>
                  <a:pt x="3318" y="3986"/>
                </a:cubicBezTo>
                <a:cubicBezTo>
                  <a:pt x="3236" y="4970"/>
                  <a:pt x="3482" y="5910"/>
                  <a:pt x="3974" y="6730"/>
                </a:cubicBezTo>
                <a:cubicBezTo>
                  <a:pt x="4672" y="7795"/>
                  <a:pt x="5039" y="8985"/>
                  <a:pt x="5082" y="10172"/>
                </a:cubicBezTo>
                <a:lnTo>
                  <a:pt x="532" y="10172"/>
                </a:lnTo>
                <a:cubicBezTo>
                  <a:pt x="247" y="10172"/>
                  <a:pt x="1" y="10379"/>
                  <a:pt x="1" y="10706"/>
                </a:cubicBezTo>
                <a:lnTo>
                  <a:pt x="1" y="11237"/>
                </a:lnTo>
                <a:cubicBezTo>
                  <a:pt x="1" y="11526"/>
                  <a:pt x="247" y="11772"/>
                  <a:pt x="532" y="11772"/>
                </a:cubicBezTo>
                <a:lnTo>
                  <a:pt x="3318" y="11772"/>
                </a:lnTo>
                <a:lnTo>
                  <a:pt x="3318" y="12057"/>
                </a:lnTo>
                <a:cubicBezTo>
                  <a:pt x="3318" y="12427"/>
                  <a:pt x="3525" y="12713"/>
                  <a:pt x="3853" y="12837"/>
                </a:cubicBezTo>
                <a:lnTo>
                  <a:pt x="3853" y="13696"/>
                </a:lnTo>
                <a:cubicBezTo>
                  <a:pt x="3853" y="15827"/>
                  <a:pt x="5574" y="17548"/>
                  <a:pt x="7662" y="17548"/>
                </a:cubicBezTo>
                <a:cubicBezTo>
                  <a:pt x="9793" y="17548"/>
                  <a:pt x="11514" y="15827"/>
                  <a:pt x="11514" y="13696"/>
                </a:cubicBezTo>
                <a:lnTo>
                  <a:pt x="11514" y="12837"/>
                </a:lnTo>
                <a:cubicBezTo>
                  <a:pt x="11842" y="12713"/>
                  <a:pt x="12048" y="12427"/>
                  <a:pt x="12048" y="12057"/>
                </a:cubicBezTo>
                <a:lnTo>
                  <a:pt x="12048" y="11772"/>
                </a:lnTo>
                <a:lnTo>
                  <a:pt x="14835" y="11772"/>
                </a:lnTo>
                <a:cubicBezTo>
                  <a:pt x="15120" y="11772"/>
                  <a:pt x="15366" y="11526"/>
                  <a:pt x="15366" y="11237"/>
                </a:cubicBezTo>
                <a:lnTo>
                  <a:pt x="15366" y="10706"/>
                </a:lnTo>
                <a:cubicBezTo>
                  <a:pt x="15366" y="10379"/>
                  <a:pt x="15120" y="10172"/>
                  <a:pt x="14835" y="10172"/>
                </a:cubicBezTo>
                <a:lnTo>
                  <a:pt x="10284" y="10172"/>
                </a:lnTo>
                <a:cubicBezTo>
                  <a:pt x="10284" y="8985"/>
                  <a:pt x="10655" y="7795"/>
                  <a:pt x="11350" y="6730"/>
                </a:cubicBezTo>
                <a:cubicBezTo>
                  <a:pt x="11802" y="6035"/>
                  <a:pt x="12048" y="5215"/>
                  <a:pt x="12048" y="4353"/>
                </a:cubicBezTo>
                <a:cubicBezTo>
                  <a:pt x="12048" y="3167"/>
                  <a:pt x="11556" y="2019"/>
                  <a:pt x="10694" y="1200"/>
                </a:cubicBezTo>
                <a:cubicBezTo>
                  <a:pt x="9902" y="444"/>
                  <a:pt x="8864" y="0"/>
                  <a:pt x="77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511" name="Google Shape;1511;p50"/>
          <p:cNvGrpSpPr/>
          <p:nvPr/>
        </p:nvGrpSpPr>
        <p:grpSpPr>
          <a:xfrm>
            <a:off x="6164429" y="2668381"/>
            <a:ext cx="376292" cy="430626"/>
            <a:chOff x="6262350" y="2709175"/>
            <a:chExt cx="383150" cy="438475"/>
          </a:xfrm>
        </p:grpSpPr>
        <p:sp>
          <p:nvSpPr>
            <p:cNvPr id="1512" name="Google Shape;1512;p50"/>
            <p:cNvSpPr/>
            <p:nvPr/>
          </p:nvSpPr>
          <p:spPr>
            <a:xfrm>
              <a:off x="6262350" y="2709175"/>
              <a:ext cx="383150" cy="438475"/>
            </a:xfrm>
            <a:custGeom>
              <a:avLst/>
              <a:gdLst/>
              <a:ahLst/>
              <a:cxnLst/>
              <a:rect l="l" t="t" r="r" b="b"/>
              <a:pathLst>
                <a:path w="15326" h="17539" extrusionOk="0">
                  <a:moveTo>
                    <a:pt x="13398" y="492"/>
                  </a:moveTo>
                  <a:cubicBezTo>
                    <a:pt x="14179" y="492"/>
                    <a:pt x="14792" y="1109"/>
                    <a:pt x="14792" y="1886"/>
                  </a:cubicBezTo>
                  <a:lnTo>
                    <a:pt x="14792" y="15615"/>
                  </a:lnTo>
                  <a:cubicBezTo>
                    <a:pt x="14792" y="16392"/>
                    <a:pt x="14179" y="17008"/>
                    <a:pt x="13398" y="17008"/>
                  </a:cubicBezTo>
                  <a:lnTo>
                    <a:pt x="1885" y="17008"/>
                  </a:lnTo>
                  <a:cubicBezTo>
                    <a:pt x="1105" y="17008"/>
                    <a:pt x="492" y="16392"/>
                    <a:pt x="492" y="15615"/>
                  </a:cubicBezTo>
                  <a:lnTo>
                    <a:pt x="492" y="1886"/>
                  </a:lnTo>
                  <a:cubicBezTo>
                    <a:pt x="492" y="1109"/>
                    <a:pt x="1105" y="492"/>
                    <a:pt x="1885" y="492"/>
                  </a:cubicBezTo>
                  <a:close/>
                  <a:moveTo>
                    <a:pt x="1885" y="1"/>
                  </a:moveTo>
                  <a:cubicBezTo>
                    <a:pt x="820" y="1"/>
                    <a:pt x="0" y="863"/>
                    <a:pt x="0" y="1886"/>
                  </a:cubicBezTo>
                  <a:lnTo>
                    <a:pt x="0" y="15615"/>
                  </a:lnTo>
                  <a:cubicBezTo>
                    <a:pt x="0" y="16680"/>
                    <a:pt x="820" y="17539"/>
                    <a:pt x="1885" y="17539"/>
                  </a:cubicBezTo>
                  <a:lnTo>
                    <a:pt x="13398" y="17539"/>
                  </a:lnTo>
                  <a:cubicBezTo>
                    <a:pt x="14464" y="17539"/>
                    <a:pt x="15326" y="16680"/>
                    <a:pt x="15326" y="15615"/>
                  </a:cubicBezTo>
                  <a:lnTo>
                    <a:pt x="15326" y="1886"/>
                  </a:lnTo>
                  <a:cubicBezTo>
                    <a:pt x="15326" y="863"/>
                    <a:pt x="14464" y="1"/>
                    <a:pt x="133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13" name="Google Shape;1513;p50"/>
            <p:cNvSpPr/>
            <p:nvPr/>
          </p:nvSpPr>
          <p:spPr>
            <a:xfrm>
              <a:off x="6303325" y="2873100"/>
              <a:ext cx="301200" cy="232600"/>
            </a:xfrm>
            <a:custGeom>
              <a:avLst/>
              <a:gdLst/>
              <a:ahLst/>
              <a:cxnLst/>
              <a:rect l="l" t="t" r="r" b="b"/>
              <a:pathLst>
                <a:path w="12048" h="9304" extrusionOk="0">
                  <a:moveTo>
                    <a:pt x="11759" y="0"/>
                  </a:moveTo>
                  <a:cubicBezTo>
                    <a:pt x="11638" y="0"/>
                    <a:pt x="11514" y="125"/>
                    <a:pt x="11514" y="289"/>
                  </a:cubicBezTo>
                  <a:lnTo>
                    <a:pt x="11514" y="8523"/>
                  </a:lnTo>
                  <a:cubicBezTo>
                    <a:pt x="11514" y="8687"/>
                    <a:pt x="11392" y="8812"/>
                    <a:pt x="11228" y="8812"/>
                  </a:cubicBezTo>
                  <a:lnTo>
                    <a:pt x="778" y="8812"/>
                  </a:lnTo>
                  <a:cubicBezTo>
                    <a:pt x="656" y="8812"/>
                    <a:pt x="492" y="8687"/>
                    <a:pt x="492" y="8523"/>
                  </a:cubicBezTo>
                  <a:lnTo>
                    <a:pt x="492" y="7950"/>
                  </a:lnTo>
                  <a:cubicBezTo>
                    <a:pt x="492" y="7828"/>
                    <a:pt x="410" y="7704"/>
                    <a:pt x="246" y="7704"/>
                  </a:cubicBezTo>
                  <a:cubicBezTo>
                    <a:pt x="122" y="7704"/>
                    <a:pt x="1" y="7828"/>
                    <a:pt x="1" y="7950"/>
                  </a:cubicBezTo>
                  <a:lnTo>
                    <a:pt x="1" y="8523"/>
                  </a:lnTo>
                  <a:cubicBezTo>
                    <a:pt x="1" y="8976"/>
                    <a:pt x="368" y="9303"/>
                    <a:pt x="778" y="9303"/>
                  </a:cubicBezTo>
                  <a:lnTo>
                    <a:pt x="11228" y="9303"/>
                  </a:lnTo>
                  <a:cubicBezTo>
                    <a:pt x="11677" y="9303"/>
                    <a:pt x="12048" y="8976"/>
                    <a:pt x="12048" y="8523"/>
                  </a:cubicBezTo>
                  <a:lnTo>
                    <a:pt x="12048" y="289"/>
                  </a:lnTo>
                  <a:cubicBezTo>
                    <a:pt x="12048" y="125"/>
                    <a:pt x="11923" y="0"/>
                    <a:pt x="117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14" name="Google Shape;1514;p50"/>
            <p:cNvSpPr/>
            <p:nvPr/>
          </p:nvSpPr>
          <p:spPr>
            <a:xfrm>
              <a:off x="6303325" y="2735825"/>
              <a:ext cx="301200" cy="315550"/>
            </a:xfrm>
            <a:custGeom>
              <a:avLst/>
              <a:gdLst/>
              <a:ahLst/>
              <a:cxnLst/>
              <a:rect l="l" t="t" r="r" b="b"/>
              <a:pathLst>
                <a:path w="12048" h="12622" extrusionOk="0">
                  <a:moveTo>
                    <a:pt x="6023" y="2993"/>
                  </a:moveTo>
                  <a:cubicBezTo>
                    <a:pt x="6229" y="2993"/>
                    <a:pt x="6432" y="3114"/>
                    <a:pt x="6514" y="3321"/>
                  </a:cubicBezTo>
                  <a:lnTo>
                    <a:pt x="5492" y="3321"/>
                  </a:lnTo>
                  <a:cubicBezTo>
                    <a:pt x="5613" y="3114"/>
                    <a:pt x="5777" y="2993"/>
                    <a:pt x="6023" y="2993"/>
                  </a:cubicBezTo>
                  <a:close/>
                  <a:moveTo>
                    <a:pt x="6023" y="534"/>
                  </a:moveTo>
                  <a:cubicBezTo>
                    <a:pt x="7622" y="534"/>
                    <a:pt x="8891" y="1764"/>
                    <a:pt x="9055" y="3321"/>
                  </a:cubicBezTo>
                  <a:lnTo>
                    <a:pt x="7049" y="3321"/>
                  </a:lnTo>
                  <a:cubicBezTo>
                    <a:pt x="7049" y="3157"/>
                    <a:pt x="6967" y="3032"/>
                    <a:pt x="6885" y="2911"/>
                  </a:cubicBezTo>
                  <a:lnTo>
                    <a:pt x="7580" y="2092"/>
                  </a:lnTo>
                  <a:cubicBezTo>
                    <a:pt x="7662" y="1967"/>
                    <a:pt x="7662" y="1803"/>
                    <a:pt x="7540" y="1721"/>
                  </a:cubicBezTo>
                  <a:cubicBezTo>
                    <a:pt x="7504" y="1684"/>
                    <a:pt x="7451" y="1664"/>
                    <a:pt x="7392" y="1664"/>
                  </a:cubicBezTo>
                  <a:cubicBezTo>
                    <a:pt x="7320" y="1664"/>
                    <a:pt x="7239" y="1695"/>
                    <a:pt x="7170" y="1764"/>
                  </a:cubicBezTo>
                  <a:lnTo>
                    <a:pt x="6475" y="2583"/>
                  </a:lnTo>
                  <a:cubicBezTo>
                    <a:pt x="6350" y="2541"/>
                    <a:pt x="6187" y="2501"/>
                    <a:pt x="6023" y="2501"/>
                  </a:cubicBezTo>
                  <a:cubicBezTo>
                    <a:pt x="5492" y="2501"/>
                    <a:pt x="5082" y="2829"/>
                    <a:pt x="4957" y="3321"/>
                  </a:cubicBezTo>
                  <a:lnTo>
                    <a:pt x="2990" y="3321"/>
                  </a:lnTo>
                  <a:cubicBezTo>
                    <a:pt x="3115" y="1764"/>
                    <a:pt x="4426" y="534"/>
                    <a:pt x="6023" y="534"/>
                  </a:cubicBezTo>
                  <a:close/>
                  <a:moveTo>
                    <a:pt x="6023" y="0"/>
                  </a:moveTo>
                  <a:cubicBezTo>
                    <a:pt x="4138" y="0"/>
                    <a:pt x="2623" y="1475"/>
                    <a:pt x="2459" y="3321"/>
                  </a:cubicBezTo>
                  <a:lnTo>
                    <a:pt x="778" y="3321"/>
                  </a:lnTo>
                  <a:cubicBezTo>
                    <a:pt x="368" y="3321"/>
                    <a:pt x="1" y="3688"/>
                    <a:pt x="1" y="4140"/>
                  </a:cubicBezTo>
                  <a:lnTo>
                    <a:pt x="1" y="12336"/>
                  </a:lnTo>
                  <a:cubicBezTo>
                    <a:pt x="1" y="12500"/>
                    <a:pt x="122" y="12621"/>
                    <a:pt x="246" y="12621"/>
                  </a:cubicBezTo>
                  <a:cubicBezTo>
                    <a:pt x="410" y="12621"/>
                    <a:pt x="492" y="12500"/>
                    <a:pt x="492" y="12336"/>
                  </a:cubicBezTo>
                  <a:lnTo>
                    <a:pt x="492" y="4140"/>
                  </a:lnTo>
                  <a:cubicBezTo>
                    <a:pt x="492" y="3977"/>
                    <a:pt x="656" y="3813"/>
                    <a:pt x="778" y="3813"/>
                  </a:cubicBezTo>
                  <a:lnTo>
                    <a:pt x="11228" y="3813"/>
                  </a:lnTo>
                  <a:cubicBezTo>
                    <a:pt x="11392" y="3813"/>
                    <a:pt x="11514" y="3977"/>
                    <a:pt x="11514" y="4140"/>
                  </a:cubicBezTo>
                  <a:lnTo>
                    <a:pt x="11514" y="4672"/>
                  </a:lnTo>
                  <a:cubicBezTo>
                    <a:pt x="11514" y="4796"/>
                    <a:pt x="11638" y="4917"/>
                    <a:pt x="11759" y="4917"/>
                  </a:cubicBezTo>
                  <a:cubicBezTo>
                    <a:pt x="11923" y="4917"/>
                    <a:pt x="12048" y="4796"/>
                    <a:pt x="12048" y="4672"/>
                  </a:cubicBezTo>
                  <a:lnTo>
                    <a:pt x="12048" y="4140"/>
                  </a:lnTo>
                  <a:cubicBezTo>
                    <a:pt x="12048" y="3688"/>
                    <a:pt x="11677" y="3321"/>
                    <a:pt x="11228" y="3321"/>
                  </a:cubicBezTo>
                  <a:lnTo>
                    <a:pt x="9547" y="3321"/>
                  </a:lnTo>
                  <a:cubicBezTo>
                    <a:pt x="9425" y="1475"/>
                    <a:pt x="7868" y="0"/>
                    <a:pt x="60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15" name="Google Shape;1515;p50"/>
            <p:cNvSpPr/>
            <p:nvPr/>
          </p:nvSpPr>
          <p:spPr>
            <a:xfrm>
              <a:off x="6337100" y="2846450"/>
              <a:ext cx="232600" cy="12325"/>
            </a:xfrm>
            <a:custGeom>
              <a:avLst/>
              <a:gdLst/>
              <a:ahLst/>
              <a:cxnLst/>
              <a:rect l="l" t="t" r="r" b="b"/>
              <a:pathLst>
                <a:path w="9304" h="493" extrusionOk="0">
                  <a:moveTo>
                    <a:pt x="289" y="1"/>
                  </a:moveTo>
                  <a:cubicBezTo>
                    <a:pt x="125" y="1"/>
                    <a:pt x="0" y="83"/>
                    <a:pt x="0" y="247"/>
                  </a:cubicBezTo>
                  <a:cubicBezTo>
                    <a:pt x="0" y="371"/>
                    <a:pt x="125" y="492"/>
                    <a:pt x="289" y="492"/>
                  </a:cubicBezTo>
                  <a:lnTo>
                    <a:pt x="9058" y="492"/>
                  </a:lnTo>
                  <a:cubicBezTo>
                    <a:pt x="9179" y="492"/>
                    <a:pt x="9304" y="371"/>
                    <a:pt x="9304" y="247"/>
                  </a:cubicBezTo>
                  <a:cubicBezTo>
                    <a:pt x="9304" y="83"/>
                    <a:pt x="9179" y="1"/>
                    <a:pt x="90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16" name="Google Shape;1516;p50"/>
            <p:cNvSpPr/>
            <p:nvPr/>
          </p:nvSpPr>
          <p:spPr>
            <a:xfrm>
              <a:off x="6337100" y="3065675"/>
              <a:ext cx="232600" cy="13400"/>
            </a:xfrm>
            <a:custGeom>
              <a:avLst/>
              <a:gdLst/>
              <a:ahLst/>
              <a:cxnLst/>
              <a:rect l="l" t="t" r="r" b="b"/>
              <a:pathLst>
                <a:path w="9304" h="536" extrusionOk="0">
                  <a:moveTo>
                    <a:pt x="289" y="1"/>
                  </a:moveTo>
                  <a:cubicBezTo>
                    <a:pt x="125" y="1"/>
                    <a:pt x="0" y="125"/>
                    <a:pt x="0" y="247"/>
                  </a:cubicBezTo>
                  <a:cubicBezTo>
                    <a:pt x="0" y="411"/>
                    <a:pt x="125" y="535"/>
                    <a:pt x="289" y="535"/>
                  </a:cubicBezTo>
                  <a:lnTo>
                    <a:pt x="9058" y="535"/>
                  </a:lnTo>
                  <a:cubicBezTo>
                    <a:pt x="9179" y="535"/>
                    <a:pt x="9304" y="411"/>
                    <a:pt x="9304" y="247"/>
                  </a:cubicBezTo>
                  <a:cubicBezTo>
                    <a:pt x="9304" y="125"/>
                    <a:pt x="9179" y="1"/>
                    <a:pt x="90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517" name="Google Shape;1517;p50"/>
          <p:cNvGrpSpPr/>
          <p:nvPr/>
        </p:nvGrpSpPr>
        <p:grpSpPr>
          <a:xfrm>
            <a:off x="5473276" y="2668381"/>
            <a:ext cx="268604" cy="430626"/>
            <a:chOff x="5555500" y="2724600"/>
            <a:chExt cx="273500" cy="438475"/>
          </a:xfrm>
        </p:grpSpPr>
        <p:sp>
          <p:nvSpPr>
            <p:cNvPr id="1518" name="Google Shape;1518;p50"/>
            <p:cNvSpPr/>
            <p:nvPr/>
          </p:nvSpPr>
          <p:spPr>
            <a:xfrm>
              <a:off x="5727600" y="3047250"/>
              <a:ext cx="12300" cy="13375"/>
            </a:xfrm>
            <a:custGeom>
              <a:avLst/>
              <a:gdLst/>
              <a:ahLst/>
              <a:cxnLst/>
              <a:rect l="l" t="t" r="r" b="b"/>
              <a:pathLst>
                <a:path w="492" h="535" extrusionOk="0">
                  <a:moveTo>
                    <a:pt x="246" y="0"/>
                  </a:moveTo>
                  <a:cubicBezTo>
                    <a:pt x="82" y="0"/>
                    <a:pt x="0" y="125"/>
                    <a:pt x="0" y="246"/>
                  </a:cubicBezTo>
                  <a:cubicBezTo>
                    <a:pt x="0" y="410"/>
                    <a:pt x="82" y="534"/>
                    <a:pt x="246" y="534"/>
                  </a:cubicBezTo>
                  <a:cubicBezTo>
                    <a:pt x="367" y="534"/>
                    <a:pt x="492" y="410"/>
                    <a:pt x="492" y="246"/>
                  </a:cubicBezTo>
                  <a:cubicBezTo>
                    <a:pt x="492" y="125"/>
                    <a:pt x="367" y="0"/>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19" name="Google Shape;1519;p50"/>
            <p:cNvSpPr/>
            <p:nvPr/>
          </p:nvSpPr>
          <p:spPr>
            <a:xfrm>
              <a:off x="5555500" y="2724600"/>
              <a:ext cx="273500" cy="438475"/>
            </a:xfrm>
            <a:custGeom>
              <a:avLst/>
              <a:gdLst/>
              <a:ahLst/>
              <a:cxnLst/>
              <a:rect l="l" t="t" r="r" b="b"/>
              <a:pathLst>
                <a:path w="10940" h="17539" extrusionOk="0">
                  <a:moveTo>
                    <a:pt x="5491" y="531"/>
                  </a:moveTo>
                  <a:cubicBezTo>
                    <a:pt x="7376" y="531"/>
                    <a:pt x="8891" y="1967"/>
                    <a:pt x="9054" y="3809"/>
                  </a:cubicBezTo>
                  <a:cubicBezTo>
                    <a:pt x="8806" y="3835"/>
                    <a:pt x="8568" y="3846"/>
                    <a:pt x="8343" y="3846"/>
                  </a:cubicBezTo>
                  <a:cubicBezTo>
                    <a:pt x="7123" y="3846"/>
                    <a:pt x="6248" y="3506"/>
                    <a:pt x="5694" y="3196"/>
                  </a:cubicBezTo>
                  <a:cubicBezTo>
                    <a:pt x="4957" y="2786"/>
                    <a:pt x="4590" y="2334"/>
                    <a:pt x="4590" y="2295"/>
                  </a:cubicBezTo>
                  <a:cubicBezTo>
                    <a:pt x="4547" y="2252"/>
                    <a:pt x="4465" y="2213"/>
                    <a:pt x="4344" y="2213"/>
                  </a:cubicBezTo>
                  <a:cubicBezTo>
                    <a:pt x="4262" y="2213"/>
                    <a:pt x="4180" y="2252"/>
                    <a:pt x="4137" y="2334"/>
                  </a:cubicBezTo>
                  <a:cubicBezTo>
                    <a:pt x="3852" y="2950"/>
                    <a:pt x="3318" y="3399"/>
                    <a:pt x="2623" y="3645"/>
                  </a:cubicBezTo>
                  <a:cubicBezTo>
                    <a:pt x="2334" y="3770"/>
                    <a:pt x="2088" y="3809"/>
                    <a:pt x="1885" y="3809"/>
                  </a:cubicBezTo>
                  <a:cubicBezTo>
                    <a:pt x="2049" y="1967"/>
                    <a:pt x="3606" y="531"/>
                    <a:pt x="5491" y="531"/>
                  </a:cubicBezTo>
                  <a:close/>
                  <a:moveTo>
                    <a:pt x="4426" y="2908"/>
                  </a:moveTo>
                  <a:cubicBezTo>
                    <a:pt x="4629" y="3114"/>
                    <a:pt x="4957" y="3360"/>
                    <a:pt x="5409" y="3645"/>
                  </a:cubicBezTo>
                  <a:cubicBezTo>
                    <a:pt x="5983" y="3934"/>
                    <a:pt x="6802" y="4301"/>
                    <a:pt x="7950" y="4344"/>
                  </a:cubicBezTo>
                  <a:lnTo>
                    <a:pt x="7950" y="5776"/>
                  </a:lnTo>
                  <a:cubicBezTo>
                    <a:pt x="7950" y="7130"/>
                    <a:pt x="6842" y="8235"/>
                    <a:pt x="5491" y="8235"/>
                  </a:cubicBezTo>
                  <a:cubicBezTo>
                    <a:pt x="4098" y="8235"/>
                    <a:pt x="2990" y="7130"/>
                    <a:pt x="2990" y="5776"/>
                  </a:cubicBezTo>
                  <a:lnTo>
                    <a:pt x="2990" y="4917"/>
                  </a:lnTo>
                  <a:cubicBezTo>
                    <a:pt x="2990" y="4793"/>
                    <a:pt x="2869" y="4671"/>
                    <a:pt x="2744" y="4671"/>
                  </a:cubicBezTo>
                  <a:cubicBezTo>
                    <a:pt x="2580" y="4671"/>
                    <a:pt x="2459" y="4793"/>
                    <a:pt x="2459" y="4917"/>
                  </a:cubicBezTo>
                  <a:lnTo>
                    <a:pt x="2459" y="5776"/>
                  </a:lnTo>
                  <a:cubicBezTo>
                    <a:pt x="2459" y="6802"/>
                    <a:pt x="3032" y="7743"/>
                    <a:pt x="3852" y="8277"/>
                  </a:cubicBezTo>
                  <a:lnTo>
                    <a:pt x="3852" y="8851"/>
                  </a:lnTo>
                  <a:cubicBezTo>
                    <a:pt x="2498" y="8441"/>
                    <a:pt x="1515" y="7661"/>
                    <a:pt x="1147" y="7376"/>
                  </a:cubicBezTo>
                  <a:cubicBezTo>
                    <a:pt x="1393" y="6966"/>
                    <a:pt x="1885" y="5983"/>
                    <a:pt x="1885" y="4671"/>
                  </a:cubicBezTo>
                  <a:lnTo>
                    <a:pt x="1885" y="4344"/>
                  </a:lnTo>
                  <a:cubicBezTo>
                    <a:pt x="2416" y="4301"/>
                    <a:pt x="3688" y="4055"/>
                    <a:pt x="4426" y="2908"/>
                  </a:cubicBezTo>
                  <a:close/>
                  <a:moveTo>
                    <a:pt x="9054" y="4344"/>
                  </a:moveTo>
                  <a:lnTo>
                    <a:pt x="9054" y="4671"/>
                  </a:lnTo>
                  <a:cubicBezTo>
                    <a:pt x="9054" y="5983"/>
                    <a:pt x="9546" y="6966"/>
                    <a:pt x="9792" y="7376"/>
                  </a:cubicBezTo>
                  <a:cubicBezTo>
                    <a:pt x="9425" y="7661"/>
                    <a:pt x="8441" y="8441"/>
                    <a:pt x="7088" y="8851"/>
                  </a:cubicBezTo>
                  <a:lnTo>
                    <a:pt x="7088" y="8277"/>
                  </a:lnTo>
                  <a:cubicBezTo>
                    <a:pt x="7950" y="7743"/>
                    <a:pt x="8481" y="6802"/>
                    <a:pt x="8481" y="5776"/>
                  </a:cubicBezTo>
                  <a:lnTo>
                    <a:pt x="8481" y="4383"/>
                  </a:lnTo>
                  <a:cubicBezTo>
                    <a:pt x="8687" y="4383"/>
                    <a:pt x="8851" y="4344"/>
                    <a:pt x="9054" y="4344"/>
                  </a:cubicBezTo>
                  <a:close/>
                  <a:moveTo>
                    <a:pt x="6596" y="8563"/>
                  </a:moveTo>
                  <a:lnTo>
                    <a:pt x="6596" y="9343"/>
                  </a:lnTo>
                  <a:cubicBezTo>
                    <a:pt x="6596" y="9753"/>
                    <a:pt x="6842" y="10162"/>
                    <a:pt x="7251" y="10326"/>
                  </a:cubicBezTo>
                  <a:lnTo>
                    <a:pt x="7415" y="10408"/>
                  </a:lnTo>
                  <a:cubicBezTo>
                    <a:pt x="7415" y="11103"/>
                    <a:pt x="7048" y="11719"/>
                    <a:pt x="6475" y="12087"/>
                  </a:cubicBezTo>
                  <a:lnTo>
                    <a:pt x="4465" y="12087"/>
                  </a:lnTo>
                  <a:cubicBezTo>
                    <a:pt x="3891" y="11719"/>
                    <a:pt x="3524" y="11103"/>
                    <a:pt x="3524" y="10408"/>
                  </a:cubicBezTo>
                  <a:lnTo>
                    <a:pt x="3688" y="10326"/>
                  </a:lnTo>
                  <a:cubicBezTo>
                    <a:pt x="4098" y="10162"/>
                    <a:pt x="4344" y="9753"/>
                    <a:pt x="4344" y="9343"/>
                  </a:cubicBezTo>
                  <a:lnTo>
                    <a:pt x="4344" y="8563"/>
                  </a:lnTo>
                  <a:cubicBezTo>
                    <a:pt x="4711" y="8687"/>
                    <a:pt x="5081" y="8769"/>
                    <a:pt x="5491" y="8769"/>
                  </a:cubicBezTo>
                  <a:cubicBezTo>
                    <a:pt x="5858" y="8769"/>
                    <a:pt x="6229" y="8687"/>
                    <a:pt x="6596" y="8563"/>
                  </a:cubicBezTo>
                  <a:close/>
                  <a:moveTo>
                    <a:pt x="3032" y="10611"/>
                  </a:moveTo>
                  <a:cubicBezTo>
                    <a:pt x="3072" y="11185"/>
                    <a:pt x="3318" y="11677"/>
                    <a:pt x="3688" y="12087"/>
                  </a:cubicBezTo>
                  <a:lnTo>
                    <a:pt x="3563" y="12087"/>
                  </a:lnTo>
                  <a:cubicBezTo>
                    <a:pt x="3032" y="12087"/>
                    <a:pt x="2541" y="12293"/>
                    <a:pt x="2170" y="12578"/>
                  </a:cubicBezTo>
                  <a:lnTo>
                    <a:pt x="2170" y="10982"/>
                  </a:lnTo>
                  <a:lnTo>
                    <a:pt x="3032" y="10611"/>
                  </a:lnTo>
                  <a:close/>
                  <a:moveTo>
                    <a:pt x="7907" y="10611"/>
                  </a:moveTo>
                  <a:lnTo>
                    <a:pt x="8769" y="10982"/>
                  </a:lnTo>
                  <a:lnTo>
                    <a:pt x="8769" y="12578"/>
                  </a:lnTo>
                  <a:cubicBezTo>
                    <a:pt x="8399" y="12293"/>
                    <a:pt x="7907" y="12087"/>
                    <a:pt x="7415" y="12087"/>
                  </a:cubicBezTo>
                  <a:lnTo>
                    <a:pt x="7294" y="12087"/>
                  </a:lnTo>
                  <a:cubicBezTo>
                    <a:pt x="7661" y="11677"/>
                    <a:pt x="7868" y="11185"/>
                    <a:pt x="7907" y="10611"/>
                  </a:cubicBezTo>
                  <a:close/>
                  <a:moveTo>
                    <a:pt x="7415" y="12621"/>
                  </a:moveTo>
                  <a:cubicBezTo>
                    <a:pt x="7704" y="12621"/>
                    <a:pt x="7989" y="12660"/>
                    <a:pt x="8235" y="12824"/>
                  </a:cubicBezTo>
                  <a:cubicBezTo>
                    <a:pt x="8114" y="13359"/>
                    <a:pt x="7661" y="13726"/>
                    <a:pt x="7130" y="13726"/>
                  </a:cubicBezTo>
                  <a:cubicBezTo>
                    <a:pt x="6514" y="13726"/>
                    <a:pt x="6022" y="13234"/>
                    <a:pt x="6022" y="12621"/>
                  </a:cubicBezTo>
                  <a:close/>
                  <a:moveTo>
                    <a:pt x="5491" y="12621"/>
                  </a:moveTo>
                  <a:cubicBezTo>
                    <a:pt x="5491" y="13522"/>
                    <a:pt x="6229" y="14260"/>
                    <a:pt x="7130" y="14260"/>
                  </a:cubicBezTo>
                  <a:cubicBezTo>
                    <a:pt x="7540" y="14260"/>
                    <a:pt x="7907" y="14096"/>
                    <a:pt x="8235" y="13808"/>
                  </a:cubicBezTo>
                  <a:cubicBezTo>
                    <a:pt x="8441" y="13644"/>
                    <a:pt x="8563" y="13398"/>
                    <a:pt x="8645" y="13195"/>
                  </a:cubicBezTo>
                  <a:cubicBezTo>
                    <a:pt x="8891" y="13480"/>
                    <a:pt x="9054" y="13850"/>
                    <a:pt x="9054" y="14260"/>
                  </a:cubicBezTo>
                  <a:cubicBezTo>
                    <a:pt x="9054" y="14670"/>
                    <a:pt x="8891" y="15080"/>
                    <a:pt x="8645" y="15365"/>
                  </a:cubicBezTo>
                  <a:lnTo>
                    <a:pt x="7130" y="15365"/>
                  </a:lnTo>
                  <a:cubicBezTo>
                    <a:pt x="6966" y="15365"/>
                    <a:pt x="6842" y="15407"/>
                    <a:pt x="6720" y="15447"/>
                  </a:cubicBezTo>
                  <a:cubicBezTo>
                    <a:pt x="6022" y="15080"/>
                    <a:pt x="5491" y="14506"/>
                    <a:pt x="5121" y="13768"/>
                  </a:cubicBezTo>
                  <a:cubicBezTo>
                    <a:pt x="5068" y="13688"/>
                    <a:pt x="4999" y="13643"/>
                    <a:pt x="4913" y="13643"/>
                  </a:cubicBezTo>
                  <a:cubicBezTo>
                    <a:pt x="4865" y="13643"/>
                    <a:pt x="4812" y="13657"/>
                    <a:pt x="4753" y="13686"/>
                  </a:cubicBezTo>
                  <a:cubicBezTo>
                    <a:pt x="4629" y="13726"/>
                    <a:pt x="4590" y="13890"/>
                    <a:pt x="4672" y="14014"/>
                  </a:cubicBezTo>
                  <a:cubicBezTo>
                    <a:pt x="5039" y="14752"/>
                    <a:pt x="5612" y="15365"/>
                    <a:pt x="6268" y="15775"/>
                  </a:cubicBezTo>
                  <a:cubicBezTo>
                    <a:pt x="6229" y="15817"/>
                    <a:pt x="6229" y="15899"/>
                    <a:pt x="6186" y="15938"/>
                  </a:cubicBezTo>
                  <a:lnTo>
                    <a:pt x="4753" y="15938"/>
                  </a:lnTo>
                  <a:cubicBezTo>
                    <a:pt x="4711" y="15857"/>
                    <a:pt x="4672" y="15775"/>
                    <a:pt x="4590" y="15693"/>
                  </a:cubicBezTo>
                  <a:cubicBezTo>
                    <a:pt x="4383" y="15489"/>
                    <a:pt x="4137" y="15365"/>
                    <a:pt x="3809" y="15365"/>
                  </a:cubicBezTo>
                  <a:lnTo>
                    <a:pt x="2334" y="15365"/>
                  </a:lnTo>
                  <a:cubicBezTo>
                    <a:pt x="2049" y="15080"/>
                    <a:pt x="1885" y="14670"/>
                    <a:pt x="1885" y="14260"/>
                  </a:cubicBezTo>
                  <a:cubicBezTo>
                    <a:pt x="1885" y="13359"/>
                    <a:pt x="2623" y="12621"/>
                    <a:pt x="3563" y="12621"/>
                  </a:cubicBezTo>
                  <a:lnTo>
                    <a:pt x="4180" y="12621"/>
                  </a:lnTo>
                  <a:cubicBezTo>
                    <a:pt x="4180" y="12703"/>
                    <a:pt x="4219" y="12867"/>
                    <a:pt x="4262" y="13070"/>
                  </a:cubicBezTo>
                  <a:cubicBezTo>
                    <a:pt x="4301" y="13195"/>
                    <a:pt x="4426" y="13234"/>
                    <a:pt x="4508" y="13234"/>
                  </a:cubicBezTo>
                  <a:lnTo>
                    <a:pt x="4590" y="13234"/>
                  </a:lnTo>
                  <a:cubicBezTo>
                    <a:pt x="4711" y="13195"/>
                    <a:pt x="4793" y="13070"/>
                    <a:pt x="4753" y="12906"/>
                  </a:cubicBezTo>
                  <a:cubicBezTo>
                    <a:pt x="4711" y="12785"/>
                    <a:pt x="4711" y="12703"/>
                    <a:pt x="4672" y="12621"/>
                  </a:cubicBezTo>
                  <a:close/>
                  <a:moveTo>
                    <a:pt x="1639" y="11185"/>
                  </a:moveTo>
                  <a:lnTo>
                    <a:pt x="1639" y="13195"/>
                  </a:lnTo>
                  <a:cubicBezTo>
                    <a:pt x="1475" y="13522"/>
                    <a:pt x="1393" y="13890"/>
                    <a:pt x="1393" y="14260"/>
                  </a:cubicBezTo>
                  <a:cubicBezTo>
                    <a:pt x="1393" y="14791"/>
                    <a:pt x="1557" y="15325"/>
                    <a:pt x="1924" y="15735"/>
                  </a:cubicBezTo>
                  <a:cubicBezTo>
                    <a:pt x="2049" y="15817"/>
                    <a:pt x="2170" y="15899"/>
                    <a:pt x="2334" y="15899"/>
                  </a:cubicBezTo>
                  <a:lnTo>
                    <a:pt x="3809" y="15899"/>
                  </a:lnTo>
                  <a:cubicBezTo>
                    <a:pt x="3973" y="15899"/>
                    <a:pt x="4137" y="15938"/>
                    <a:pt x="4219" y="16063"/>
                  </a:cubicBezTo>
                  <a:cubicBezTo>
                    <a:pt x="4344" y="16184"/>
                    <a:pt x="4383" y="16309"/>
                    <a:pt x="4383" y="16473"/>
                  </a:cubicBezTo>
                  <a:cubicBezTo>
                    <a:pt x="4383" y="16758"/>
                    <a:pt x="4137" y="17046"/>
                    <a:pt x="3809" y="17046"/>
                  </a:cubicBezTo>
                  <a:lnTo>
                    <a:pt x="1351" y="17046"/>
                  </a:lnTo>
                  <a:cubicBezTo>
                    <a:pt x="902" y="17046"/>
                    <a:pt x="531" y="16637"/>
                    <a:pt x="531" y="16184"/>
                  </a:cubicBezTo>
                  <a:lnTo>
                    <a:pt x="531" y="12414"/>
                  </a:lnTo>
                  <a:cubicBezTo>
                    <a:pt x="531" y="11965"/>
                    <a:pt x="777" y="11595"/>
                    <a:pt x="1187" y="11392"/>
                  </a:cubicBezTo>
                  <a:lnTo>
                    <a:pt x="1639" y="11185"/>
                  </a:lnTo>
                  <a:close/>
                  <a:moveTo>
                    <a:pt x="9300" y="11185"/>
                  </a:moveTo>
                  <a:lnTo>
                    <a:pt x="9753" y="11392"/>
                  </a:lnTo>
                  <a:cubicBezTo>
                    <a:pt x="10162" y="11595"/>
                    <a:pt x="10448" y="11965"/>
                    <a:pt x="10448" y="12414"/>
                  </a:cubicBezTo>
                  <a:lnTo>
                    <a:pt x="10448" y="16184"/>
                  </a:lnTo>
                  <a:cubicBezTo>
                    <a:pt x="10448" y="16637"/>
                    <a:pt x="10038" y="17046"/>
                    <a:pt x="9589" y="17046"/>
                  </a:cubicBezTo>
                  <a:lnTo>
                    <a:pt x="7130" y="17046"/>
                  </a:lnTo>
                  <a:cubicBezTo>
                    <a:pt x="6802" y="17046"/>
                    <a:pt x="6556" y="16758"/>
                    <a:pt x="6556" y="16473"/>
                  </a:cubicBezTo>
                  <a:cubicBezTo>
                    <a:pt x="6556" y="16145"/>
                    <a:pt x="6802" y="15899"/>
                    <a:pt x="7130" y="15899"/>
                  </a:cubicBezTo>
                  <a:lnTo>
                    <a:pt x="8605" y="15899"/>
                  </a:lnTo>
                  <a:cubicBezTo>
                    <a:pt x="8769" y="15899"/>
                    <a:pt x="8933" y="15817"/>
                    <a:pt x="9015" y="15735"/>
                  </a:cubicBezTo>
                  <a:cubicBezTo>
                    <a:pt x="9382" y="15325"/>
                    <a:pt x="9589" y="14791"/>
                    <a:pt x="9589" y="14260"/>
                  </a:cubicBezTo>
                  <a:cubicBezTo>
                    <a:pt x="9589" y="13890"/>
                    <a:pt x="9464" y="13522"/>
                    <a:pt x="9300" y="13195"/>
                  </a:cubicBezTo>
                  <a:lnTo>
                    <a:pt x="9300" y="11185"/>
                  </a:lnTo>
                  <a:close/>
                  <a:moveTo>
                    <a:pt x="5491" y="0"/>
                  </a:moveTo>
                  <a:cubicBezTo>
                    <a:pt x="3236" y="0"/>
                    <a:pt x="1393" y="1842"/>
                    <a:pt x="1393" y="4098"/>
                  </a:cubicBezTo>
                  <a:lnTo>
                    <a:pt x="1393" y="4671"/>
                  </a:lnTo>
                  <a:cubicBezTo>
                    <a:pt x="1393" y="6186"/>
                    <a:pt x="613" y="7251"/>
                    <a:pt x="613" y="7251"/>
                  </a:cubicBezTo>
                  <a:cubicBezTo>
                    <a:pt x="531" y="7333"/>
                    <a:pt x="531" y="7497"/>
                    <a:pt x="613" y="7579"/>
                  </a:cubicBezTo>
                  <a:cubicBezTo>
                    <a:pt x="695" y="7622"/>
                    <a:pt x="1924" y="8851"/>
                    <a:pt x="3852" y="9382"/>
                  </a:cubicBezTo>
                  <a:cubicBezTo>
                    <a:pt x="3852" y="9589"/>
                    <a:pt x="3688" y="9753"/>
                    <a:pt x="3524" y="9835"/>
                  </a:cubicBezTo>
                  <a:lnTo>
                    <a:pt x="984" y="10939"/>
                  </a:lnTo>
                  <a:cubicBezTo>
                    <a:pt x="410" y="11185"/>
                    <a:pt x="0" y="11759"/>
                    <a:pt x="0" y="12414"/>
                  </a:cubicBezTo>
                  <a:lnTo>
                    <a:pt x="0" y="16184"/>
                  </a:lnTo>
                  <a:cubicBezTo>
                    <a:pt x="0" y="16922"/>
                    <a:pt x="613" y="17538"/>
                    <a:pt x="1351" y="17538"/>
                  </a:cubicBezTo>
                  <a:lnTo>
                    <a:pt x="3809" y="17538"/>
                  </a:lnTo>
                  <a:cubicBezTo>
                    <a:pt x="4426" y="17538"/>
                    <a:pt x="4917" y="17046"/>
                    <a:pt x="4917" y="16473"/>
                  </a:cubicBezTo>
                  <a:lnTo>
                    <a:pt x="4917" y="16430"/>
                  </a:lnTo>
                  <a:lnTo>
                    <a:pt x="6065" y="16430"/>
                  </a:lnTo>
                  <a:lnTo>
                    <a:pt x="6065" y="16473"/>
                  </a:lnTo>
                  <a:cubicBezTo>
                    <a:pt x="6065" y="17046"/>
                    <a:pt x="6514" y="17538"/>
                    <a:pt x="7130" y="17538"/>
                  </a:cubicBezTo>
                  <a:lnTo>
                    <a:pt x="9589" y="17538"/>
                  </a:lnTo>
                  <a:cubicBezTo>
                    <a:pt x="10326" y="17538"/>
                    <a:pt x="10939" y="16922"/>
                    <a:pt x="10939" y="16184"/>
                  </a:cubicBezTo>
                  <a:lnTo>
                    <a:pt x="10939" y="12414"/>
                  </a:lnTo>
                  <a:cubicBezTo>
                    <a:pt x="10939" y="11759"/>
                    <a:pt x="10572" y="11185"/>
                    <a:pt x="9956" y="10939"/>
                  </a:cubicBezTo>
                  <a:lnTo>
                    <a:pt x="7458" y="9835"/>
                  </a:lnTo>
                  <a:cubicBezTo>
                    <a:pt x="7251" y="9753"/>
                    <a:pt x="7130" y="9589"/>
                    <a:pt x="7088" y="9382"/>
                  </a:cubicBezTo>
                  <a:cubicBezTo>
                    <a:pt x="9015" y="8851"/>
                    <a:pt x="10284" y="7622"/>
                    <a:pt x="10326" y="7579"/>
                  </a:cubicBezTo>
                  <a:cubicBezTo>
                    <a:pt x="10408" y="7497"/>
                    <a:pt x="10408" y="7333"/>
                    <a:pt x="10366" y="7251"/>
                  </a:cubicBezTo>
                  <a:cubicBezTo>
                    <a:pt x="10326" y="7251"/>
                    <a:pt x="9589" y="6186"/>
                    <a:pt x="9589" y="4671"/>
                  </a:cubicBezTo>
                  <a:lnTo>
                    <a:pt x="9589" y="4098"/>
                  </a:lnTo>
                  <a:cubicBezTo>
                    <a:pt x="9589" y="1842"/>
                    <a:pt x="7743" y="0"/>
                    <a:pt x="549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20" name="Google Shape;1520;p50"/>
            <p:cNvSpPr/>
            <p:nvPr/>
          </p:nvSpPr>
          <p:spPr>
            <a:xfrm>
              <a:off x="5643600" y="2845025"/>
              <a:ext cx="35825" cy="17850"/>
            </a:xfrm>
            <a:custGeom>
              <a:avLst/>
              <a:gdLst/>
              <a:ahLst/>
              <a:cxnLst/>
              <a:rect l="l" t="t" r="r" b="b"/>
              <a:pathLst>
                <a:path w="1433" h="714" extrusionOk="0">
                  <a:moveTo>
                    <a:pt x="341" y="1"/>
                  </a:moveTo>
                  <a:cubicBezTo>
                    <a:pt x="281" y="1"/>
                    <a:pt x="218" y="21"/>
                    <a:pt x="164" y="58"/>
                  </a:cubicBezTo>
                  <a:cubicBezTo>
                    <a:pt x="39" y="140"/>
                    <a:pt x="0" y="304"/>
                    <a:pt x="82" y="385"/>
                  </a:cubicBezTo>
                  <a:cubicBezTo>
                    <a:pt x="246" y="592"/>
                    <a:pt x="449" y="713"/>
                    <a:pt x="738" y="713"/>
                  </a:cubicBezTo>
                  <a:cubicBezTo>
                    <a:pt x="984" y="713"/>
                    <a:pt x="1187" y="592"/>
                    <a:pt x="1351" y="385"/>
                  </a:cubicBezTo>
                  <a:cubicBezTo>
                    <a:pt x="1433" y="304"/>
                    <a:pt x="1393" y="140"/>
                    <a:pt x="1269" y="58"/>
                  </a:cubicBezTo>
                  <a:cubicBezTo>
                    <a:pt x="1214" y="21"/>
                    <a:pt x="1160" y="1"/>
                    <a:pt x="1104" y="1"/>
                  </a:cubicBezTo>
                  <a:cubicBezTo>
                    <a:pt x="1037" y="1"/>
                    <a:pt x="969" y="31"/>
                    <a:pt x="902" y="100"/>
                  </a:cubicBezTo>
                  <a:cubicBezTo>
                    <a:pt x="902" y="140"/>
                    <a:pt x="820" y="182"/>
                    <a:pt x="738" y="182"/>
                  </a:cubicBezTo>
                  <a:cubicBezTo>
                    <a:pt x="613" y="182"/>
                    <a:pt x="531" y="140"/>
                    <a:pt x="531" y="100"/>
                  </a:cubicBezTo>
                  <a:cubicBezTo>
                    <a:pt x="486" y="31"/>
                    <a:pt x="416" y="1"/>
                    <a:pt x="3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21" name="Google Shape;1521;p50"/>
            <p:cNvSpPr/>
            <p:nvPr/>
          </p:nvSpPr>
          <p:spPr>
            <a:xfrm>
              <a:off x="5665075" y="2882850"/>
              <a:ext cx="55325" cy="20025"/>
            </a:xfrm>
            <a:custGeom>
              <a:avLst/>
              <a:gdLst/>
              <a:ahLst/>
              <a:cxnLst/>
              <a:rect l="l" t="t" r="r" b="b"/>
              <a:pathLst>
                <a:path w="2213" h="801" extrusionOk="0">
                  <a:moveTo>
                    <a:pt x="283" y="1"/>
                  </a:moveTo>
                  <a:cubicBezTo>
                    <a:pt x="216" y="1"/>
                    <a:pt x="144" y="21"/>
                    <a:pt x="82" y="62"/>
                  </a:cubicBezTo>
                  <a:cubicBezTo>
                    <a:pt x="0" y="184"/>
                    <a:pt x="0" y="348"/>
                    <a:pt x="82" y="430"/>
                  </a:cubicBezTo>
                  <a:cubicBezTo>
                    <a:pt x="328" y="636"/>
                    <a:pt x="698" y="800"/>
                    <a:pt x="1108" y="800"/>
                  </a:cubicBezTo>
                  <a:cubicBezTo>
                    <a:pt x="1518" y="800"/>
                    <a:pt x="1885" y="636"/>
                    <a:pt x="2092" y="430"/>
                  </a:cubicBezTo>
                  <a:cubicBezTo>
                    <a:pt x="2213" y="348"/>
                    <a:pt x="2213" y="184"/>
                    <a:pt x="2092" y="62"/>
                  </a:cubicBezTo>
                  <a:cubicBezTo>
                    <a:pt x="2051" y="21"/>
                    <a:pt x="1989" y="1"/>
                    <a:pt x="1922" y="1"/>
                  </a:cubicBezTo>
                  <a:cubicBezTo>
                    <a:pt x="1855" y="1"/>
                    <a:pt x="1783" y="21"/>
                    <a:pt x="1721" y="62"/>
                  </a:cubicBezTo>
                  <a:cubicBezTo>
                    <a:pt x="1639" y="144"/>
                    <a:pt x="1436" y="266"/>
                    <a:pt x="1108" y="266"/>
                  </a:cubicBezTo>
                  <a:cubicBezTo>
                    <a:pt x="780" y="266"/>
                    <a:pt x="534" y="144"/>
                    <a:pt x="452" y="62"/>
                  </a:cubicBezTo>
                  <a:cubicBezTo>
                    <a:pt x="411" y="21"/>
                    <a:pt x="350" y="1"/>
                    <a:pt x="2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22" name="Google Shape;1522;p50"/>
            <p:cNvSpPr/>
            <p:nvPr/>
          </p:nvSpPr>
          <p:spPr>
            <a:xfrm>
              <a:off x="5706050" y="2845025"/>
              <a:ext cx="34850" cy="17850"/>
            </a:xfrm>
            <a:custGeom>
              <a:avLst/>
              <a:gdLst/>
              <a:ahLst/>
              <a:cxnLst/>
              <a:rect l="l" t="t" r="r" b="b"/>
              <a:pathLst>
                <a:path w="1394" h="714" extrusionOk="0">
                  <a:moveTo>
                    <a:pt x="302" y="1"/>
                  </a:moveTo>
                  <a:cubicBezTo>
                    <a:pt x="242" y="1"/>
                    <a:pt x="179" y="21"/>
                    <a:pt x="125" y="58"/>
                  </a:cubicBezTo>
                  <a:cubicBezTo>
                    <a:pt x="0" y="140"/>
                    <a:pt x="0" y="304"/>
                    <a:pt x="82" y="385"/>
                  </a:cubicBezTo>
                  <a:cubicBezTo>
                    <a:pt x="207" y="592"/>
                    <a:pt x="453" y="713"/>
                    <a:pt x="698" y="713"/>
                  </a:cubicBezTo>
                  <a:cubicBezTo>
                    <a:pt x="944" y="713"/>
                    <a:pt x="1190" y="592"/>
                    <a:pt x="1311" y="385"/>
                  </a:cubicBezTo>
                  <a:cubicBezTo>
                    <a:pt x="1393" y="304"/>
                    <a:pt x="1354" y="140"/>
                    <a:pt x="1272" y="58"/>
                  </a:cubicBezTo>
                  <a:cubicBezTo>
                    <a:pt x="1216" y="21"/>
                    <a:pt x="1153" y="1"/>
                    <a:pt x="1092" y="1"/>
                  </a:cubicBezTo>
                  <a:cubicBezTo>
                    <a:pt x="1017" y="1"/>
                    <a:pt x="947" y="31"/>
                    <a:pt x="902" y="100"/>
                  </a:cubicBezTo>
                  <a:cubicBezTo>
                    <a:pt x="862" y="140"/>
                    <a:pt x="780" y="182"/>
                    <a:pt x="698" y="182"/>
                  </a:cubicBezTo>
                  <a:cubicBezTo>
                    <a:pt x="574" y="182"/>
                    <a:pt x="534" y="140"/>
                    <a:pt x="492" y="100"/>
                  </a:cubicBezTo>
                  <a:cubicBezTo>
                    <a:pt x="447" y="31"/>
                    <a:pt x="376"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523" name="Google Shape;1523;p50"/>
          <p:cNvGrpSpPr/>
          <p:nvPr/>
        </p:nvGrpSpPr>
        <p:grpSpPr>
          <a:xfrm>
            <a:off x="4642714" y="2668382"/>
            <a:ext cx="430626" cy="430626"/>
            <a:chOff x="4719550" y="2688700"/>
            <a:chExt cx="438475" cy="438475"/>
          </a:xfrm>
        </p:grpSpPr>
        <p:sp>
          <p:nvSpPr>
            <p:cNvPr id="1524" name="Google Shape;1524;p50"/>
            <p:cNvSpPr/>
            <p:nvPr/>
          </p:nvSpPr>
          <p:spPr>
            <a:xfrm>
              <a:off x="4719550" y="2688700"/>
              <a:ext cx="438475" cy="438475"/>
            </a:xfrm>
            <a:custGeom>
              <a:avLst/>
              <a:gdLst/>
              <a:ahLst/>
              <a:cxnLst/>
              <a:rect l="l" t="t" r="r" b="b"/>
              <a:pathLst>
                <a:path w="17539" h="17539" extrusionOk="0">
                  <a:moveTo>
                    <a:pt x="8770" y="535"/>
                  </a:moveTo>
                  <a:cubicBezTo>
                    <a:pt x="10982" y="535"/>
                    <a:pt x="13031" y="1393"/>
                    <a:pt x="14588" y="2951"/>
                  </a:cubicBezTo>
                  <a:cubicBezTo>
                    <a:pt x="16146" y="4508"/>
                    <a:pt x="17005" y="6599"/>
                    <a:pt x="17005" y="8769"/>
                  </a:cubicBezTo>
                  <a:cubicBezTo>
                    <a:pt x="17005" y="10982"/>
                    <a:pt x="16146" y="13074"/>
                    <a:pt x="14588" y="14631"/>
                  </a:cubicBezTo>
                  <a:cubicBezTo>
                    <a:pt x="13031" y="16188"/>
                    <a:pt x="10982" y="17047"/>
                    <a:pt x="8770" y="17047"/>
                  </a:cubicBezTo>
                  <a:cubicBezTo>
                    <a:pt x="6557" y="17047"/>
                    <a:pt x="4508" y="16188"/>
                    <a:pt x="2951" y="14631"/>
                  </a:cubicBezTo>
                  <a:cubicBezTo>
                    <a:pt x="1394" y="13074"/>
                    <a:pt x="532" y="10982"/>
                    <a:pt x="532" y="8769"/>
                  </a:cubicBezTo>
                  <a:cubicBezTo>
                    <a:pt x="532" y="6599"/>
                    <a:pt x="1394" y="4508"/>
                    <a:pt x="2951" y="2951"/>
                  </a:cubicBezTo>
                  <a:cubicBezTo>
                    <a:pt x="4508" y="1393"/>
                    <a:pt x="6557" y="535"/>
                    <a:pt x="8770" y="535"/>
                  </a:cubicBezTo>
                  <a:close/>
                  <a:moveTo>
                    <a:pt x="8770" y="0"/>
                  </a:moveTo>
                  <a:cubicBezTo>
                    <a:pt x="6432" y="0"/>
                    <a:pt x="4220" y="944"/>
                    <a:pt x="2580" y="2583"/>
                  </a:cubicBezTo>
                  <a:cubicBezTo>
                    <a:pt x="902" y="4222"/>
                    <a:pt x="1" y="6435"/>
                    <a:pt x="1" y="8769"/>
                  </a:cubicBezTo>
                  <a:cubicBezTo>
                    <a:pt x="1" y="11107"/>
                    <a:pt x="902" y="13319"/>
                    <a:pt x="2580" y="14998"/>
                  </a:cubicBezTo>
                  <a:cubicBezTo>
                    <a:pt x="4220" y="16637"/>
                    <a:pt x="6432" y="17538"/>
                    <a:pt x="8770" y="17538"/>
                  </a:cubicBezTo>
                  <a:cubicBezTo>
                    <a:pt x="11104" y="17538"/>
                    <a:pt x="13317" y="16637"/>
                    <a:pt x="14956" y="14998"/>
                  </a:cubicBezTo>
                  <a:cubicBezTo>
                    <a:pt x="16637" y="13319"/>
                    <a:pt x="17539" y="11107"/>
                    <a:pt x="17539" y="8769"/>
                  </a:cubicBezTo>
                  <a:cubicBezTo>
                    <a:pt x="17539" y="6435"/>
                    <a:pt x="16637" y="4222"/>
                    <a:pt x="14956" y="2583"/>
                  </a:cubicBezTo>
                  <a:cubicBezTo>
                    <a:pt x="13317" y="944"/>
                    <a:pt x="11104" y="0"/>
                    <a:pt x="8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25" name="Google Shape;1525;p50"/>
            <p:cNvSpPr/>
            <p:nvPr/>
          </p:nvSpPr>
          <p:spPr>
            <a:xfrm>
              <a:off x="4752325" y="2723350"/>
              <a:ext cx="372925" cy="370050"/>
            </a:xfrm>
            <a:custGeom>
              <a:avLst/>
              <a:gdLst/>
              <a:ahLst/>
              <a:cxnLst/>
              <a:rect l="l" t="t" r="r" b="b"/>
              <a:pathLst>
                <a:path w="14917" h="14802" extrusionOk="0">
                  <a:moveTo>
                    <a:pt x="5285" y="7672"/>
                  </a:moveTo>
                  <a:lnTo>
                    <a:pt x="5285" y="8245"/>
                  </a:lnTo>
                  <a:lnTo>
                    <a:pt x="3033" y="8245"/>
                  </a:lnTo>
                  <a:lnTo>
                    <a:pt x="3033" y="7672"/>
                  </a:lnTo>
                  <a:close/>
                  <a:moveTo>
                    <a:pt x="7334" y="7672"/>
                  </a:moveTo>
                  <a:lnTo>
                    <a:pt x="7950" y="8245"/>
                  </a:lnTo>
                  <a:lnTo>
                    <a:pt x="5777" y="8245"/>
                  </a:lnTo>
                  <a:lnTo>
                    <a:pt x="5777" y="7672"/>
                  </a:lnTo>
                  <a:close/>
                  <a:moveTo>
                    <a:pt x="10776" y="7672"/>
                  </a:moveTo>
                  <a:lnTo>
                    <a:pt x="10776" y="8245"/>
                  </a:lnTo>
                  <a:lnTo>
                    <a:pt x="8645" y="8245"/>
                  </a:lnTo>
                  <a:lnTo>
                    <a:pt x="8072" y="7672"/>
                  </a:lnTo>
                  <a:close/>
                  <a:moveTo>
                    <a:pt x="11556" y="7672"/>
                  </a:moveTo>
                  <a:cubicBezTo>
                    <a:pt x="11720" y="7672"/>
                    <a:pt x="11884" y="7793"/>
                    <a:pt x="11884" y="7957"/>
                  </a:cubicBezTo>
                  <a:cubicBezTo>
                    <a:pt x="11884" y="8121"/>
                    <a:pt x="11720" y="8245"/>
                    <a:pt x="11556" y="8245"/>
                  </a:cubicBezTo>
                  <a:lnTo>
                    <a:pt x="11268" y="8245"/>
                  </a:lnTo>
                  <a:lnTo>
                    <a:pt x="11268" y="7672"/>
                  </a:lnTo>
                  <a:close/>
                  <a:moveTo>
                    <a:pt x="7486" y="1"/>
                  </a:moveTo>
                  <a:cubicBezTo>
                    <a:pt x="7381" y="1"/>
                    <a:pt x="7276" y="3"/>
                    <a:pt x="7170" y="7"/>
                  </a:cubicBezTo>
                  <a:cubicBezTo>
                    <a:pt x="5328" y="89"/>
                    <a:pt x="3564" y="827"/>
                    <a:pt x="2214" y="2181"/>
                  </a:cubicBezTo>
                  <a:cubicBezTo>
                    <a:pt x="902" y="3492"/>
                    <a:pt x="122" y="5252"/>
                    <a:pt x="83" y="7137"/>
                  </a:cubicBezTo>
                  <a:cubicBezTo>
                    <a:pt x="1" y="8983"/>
                    <a:pt x="614" y="10786"/>
                    <a:pt x="1843" y="12219"/>
                  </a:cubicBezTo>
                  <a:cubicBezTo>
                    <a:pt x="1886" y="12261"/>
                    <a:pt x="1968" y="12301"/>
                    <a:pt x="2050" y="12301"/>
                  </a:cubicBezTo>
                  <a:cubicBezTo>
                    <a:pt x="2089" y="12301"/>
                    <a:pt x="2171" y="12261"/>
                    <a:pt x="2214" y="12219"/>
                  </a:cubicBezTo>
                  <a:cubicBezTo>
                    <a:pt x="2296" y="12137"/>
                    <a:pt x="2335" y="11973"/>
                    <a:pt x="2214" y="11891"/>
                  </a:cubicBezTo>
                  <a:cubicBezTo>
                    <a:pt x="1106" y="10579"/>
                    <a:pt x="532" y="8901"/>
                    <a:pt x="575" y="7137"/>
                  </a:cubicBezTo>
                  <a:cubicBezTo>
                    <a:pt x="656" y="5498"/>
                    <a:pt x="1269" y="3941"/>
                    <a:pt x="2417" y="2712"/>
                  </a:cubicBezTo>
                  <a:lnTo>
                    <a:pt x="6842" y="7137"/>
                  </a:lnTo>
                  <a:lnTo>
                    <a:pt x="2787" y="7137"/>
                  </a:lnTo>
                  <a:cubicBezTo>
                    <a:pt x="2663" y="7137"/>
                    <a:pt x="2541" y="7262"/>
                    <a:pt x="2541" y="7383"/>
                  </a:cubicBezTo>
                  <a:lnTo>
                    <a:pt x="2541" y="8491"/>
                  </a:lnTo>
                  <a:cubicBezTo>
                    <a:pt x="2541" y="8655"/>
                    <a:pt x="2663" y="8737"/>
                    <a:pt x="2787" y="8737"/>
                  </a:cubicBezTo>
                  <a:lnTo>
                    <a:pt x="8442" y="8737"/>
                  </a:lnTo>
                  <a:lnTo>
                    <a:pt x="12130" y="12425"/>
                  </a:lnTo>
                  <a:cubicBezTo>
                    <a:pt x="10940" y="13572"/>
                    <a:pt x="9344" y="14228"/>
                    <a:pt x="7705" y="14267"/>
                  </a:cubicBezTo>
                  <a:cubicBezTo>
                    <a:pt x="7602" y="14272"/>
                    <a:pt x="7500" y="14275"/>
                    <a:pt x="7398" y="14275"/>
                  </a:cubicBezTo>
                  <a:cubicBezTo>
                    <a:pt x="5785" y="14275"/>
                    <a:pt x="4224" y="13670"/>
                    <a:pt x="2991" y="12628"/>
                  </a:cubicBezTo>
                  <a:cubicBezTo>
                    <a:pt x="2930" y="12587"/>
                    <a:pt x="2859" y="12567"/>
                    <a:pt x="2792" y="12567"/>
                  </a:cubicBezTo>
                  <a:cubicBezTo>
                    <a:pt x="2726" y="12567"/>
                    <a:pt x="2664" y="12587"/>
                    <a:pt x="2623" y="12628"/>
                  </a:cubicBezTo>
                  <a:cubicBezTo>
                    <a:pt x="2541" y="12753"/>
                    <a:pt x="2541" y="12917"/>
                    <a:pt x="2663" y="12999"/>
                  </a:cubicBezTo>
                  <a:cubicBezTo>
                    <a:pt x="3974" y="14146"/>
                    <a:pt x="5695" y="14802"/>
                    <a:pt x="7459" y="14802"/>
                  </a:cubicBezTo>
                  <a:lnTo>
                    <a:pt x="7705" y="14802"/>
                  </a:lnTo>
                  <a:cubicBezTo>
                    <a:pt x="9590" y="14720"/>
                    <a:pt x="11350" y="13940"/>
                    <a:pt x="12704" y="12628"/>
                  </a:cubicBezTo>
                  <a:cubicBezTo>
                    <a:pt x="14015" y="11317"/>
                    <a:pt x="14792" y="9557"/>
                    <a:pt x="14835" y="7672"/>
                  </a:cubicBezTo>
                  <a:cubicBezTo>
                    <a:pt x="14917" y="5787"/>
                    <a:pt x="14261" y="3984"/>
                    <a:pt x="13071" y="2591"/>
                  </a:cubicBezTo>
                  <a:cubicBezTo>
                    <a:pt x="13026" y="2522"/>
                    <a:pt x="12955" y="2491"/>
                    <a:pt x="12881" y="2491"/>
                  </a:cubicBezTo>
                  <a:cubicBezTo>
                    <a:pt x="12821" y="2491"/>
                    <a:pt x="12758" y="2511"/>
                    <a:pt x="12704" y="2548"/>
                  </a:cubicBezTo>
                  <a:cubicBezTo>
                    <a:pt x="12579" y="2673"/>
                    <a:pt x="12579" y="2836"/>
                    <a:pt x="12661" y="2918"/>
                  </a:cubicBezTo>
                  <a:cubicBezTo>
                    <a:pt x="13809" y="4230"/>
                    <a:pt x="14382" y="5908"/>
                    <a:pt x="14343" y="7629"/>
                  </a:cubicBezTo>
                  <a:cubicBezTo>
                    <a:pt x="14261" y="9311"/>
                    <a:pt x="13605" y="10868"/>
                    <a:pt x="12497" y="12097"/>
                  </a:cubicBezTo>
                  <a:lnTo>
                    <a:pt x="9180" y="8737"/>
                  </a:lnTo>
                  <a:lnTo>
                    <a:pt x="11556" y="8737"/>
                  </a:lnTo>
                  <a:cubicBezTo>
                    <a:pt x="12006" y="8737"/>
                    <a:pt x="12376" y="8409"/>
                    <a:pt x="12376" y="7957"/>
                  </a:cubicBezTo>
                  <a:cubicBezTo>
                    <a:pt x="12376" y="7508"/>
                    <a:pt x="12006" y="7137"/>
                    <a:pt x="11556" y="7137"/>
                  </a:cubicBezTo>
                  <a:lnTo>
                    <a:pt x="7580" y="7137"/>
                  </a:lnTo>
                  <a:lnTo>
                    <a:pt x="2787" y="2345"/>
                  </a:lnTo>
                  <a:cubicBezTo>
                    <a:pt x="3974" y="1237"/>
                    <a:pt x="5531" y="581"/>
                    <a:pt x="7213" y="542"/>
                  </a:cubicBezTo>
                  <a:cubicBezTo>
                    <a:pt x="7321" y="537"/>
                    <a:pt x="7429" y="534"/>
                    <a:pt x="7536" y="534"/>
                  </a:cubicBezTo>
                  <a:cubicBezTo>
                    <a:pt x="9143" y="534"/>
                    <a:pt x="10695" y="1105"/>
                    <a:pt x="11924" y="2181"/>
                  </a:cubicBezTo>
                  <a:cubicBezTo>
                    <a:pt x="11979" y="2218"/>
                    <a:pt x="12043" y="2238"/>
                    <a:pt x="12104" y="2238"/>
                  </a:cubicBezTo>
                  <a:cubicBezTo>
                    <a:pt x="12179" y="2238"/>
                    <a:pt x="12249" y="2207"/>
                    <a:pt x="12294" y="2138"/>
                  </a:cubicBezTo>
                  <a:cubicBezTo>
                    <a:pt x="12376" y="2056"/>
                    <a:pt x="12376" y="1892"/>
                    <a:pt x="12251" y="1771"/>
                  </a:cubicBezTo>
                  <a:cubicBezTo>
                    <a:pt x="10936" y="648"/>
                    <a:pt x="9256" y="1"/>
                    <a:pt x="74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26" name="Google Shape;1526;p50"/>
            <p:cNvSpPr/>
            <p:nvPr/>
          </p:nvSpPr>
          <p:spPr>
            <a:xfrm>
              <a:off x="4938775" y="2812625"/>
              <a:ext cx="96325" cy="56400"/>
            </a:xfrm>
            <a:custGeom>
              <a:avLst/>
              <a:gdLst/>
              <a:ahLst/>
              <a:cxnLst/>
              <a:rect l="l" t="t" r="r" b="b"/>
              <a:pathLst>
                <a:path w="3853" h="2256" extrusionOk="0">
                  <a:moveTo>
                    <a:pt x="263" y="0"/>
                  </a:moveTo>
                  <a:cubicBezTo>
                    <a:pt x="214" y="0"/>
                    <a:pt x="166" y="14"/>
                    <a:pt x="122" y="42"/>
                  </a:cubicBezTo>
                  <a:cubicBezTo>
                    <a:pt x="1" y="124"/>
                    <a:pt x="1" y="288"/>
                    <a:pt x="40" y="413"/>
                  </a:cubicBezTo>
                  <a:cubicBezTo>
                    <a:pt x="656" y="1272"/>
                    <a:pt x="1597" y="1600"/>
                    <a:pt x="2459" y="1845"/>
                  </a:cubicBezTo>
                  <a:cubicBezTo>
                    <a:pt x="2827" y="1970"/>
                    <a:pt x="3154" y="2091"/>
                    <a:pt x="3443" y="2216"/>
                  </a:cubicBezTo>
                  <a:cubicBezTo>
                    <a:pt x="3482" y="2255"/>
                    <a:pt x="3525" y="2255"/>
                    <a:pt x="3564" y="2255"/>
                  </a:cubicBezTo>
                  <a:cubicBezTo>
                    <a:pt x="3646" y="2255"/>
                    <a:pt x="3771" y="2216"/>
                    <a:pt x="3810" y="2091"/>
                  </a:cubicBezTo>
                  <a:cubicBezTo>
                    <a:pt x="3853" y="1970"/>
                    <a:pt x="3810" y="1845"/>
                    <a:pt x="3689" y="1763"/>
                  </a:cubicBezTo>
                  <a:cubicBezTo>
                    <a:pt x="3318" y="1600"/>
                    <a:pt x="2951" y="1478"/>
                    <a:pt x="2623" y="1354"/>
                  </a:cubicBezTo>
                  <a:cubicBezTo>
                    <a:pt x="1761" y="1108"/>
                    <a:pt x="984" y="862"/>
                    <a:pt x="492" y="124"/>
                  </a:cubicBezTo>
                  <a:cubicBezTo>
                    <a:pt x="439" y="46"/>
                    <a:pt x="352"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27" name="Google Shape;1527;p50"/>
            <p:cNvSpPr/>
            <p:nvPr/>
          </p:nvSpPr>
          <p:spPr>
            <a:xfrm>
              <a:off x="5041225" y="2871175"/>
              <a:ext cx="21500" cy="23500"/>
            </a:xfrm>
            <a:custGeom>
              <a:avLst/>
              <a:gdLst/>
              <a:ahLst/>
              <a:cxnLst/>
              <a:rect l="l" t="t" r="r" b="b"/>
              <a:pathLst>
                <a:path w="860" h="940" extrusionOk="0">
                  <a:moveTo>
                    <a:pt x="304" y="0"/>
                  </a:moveTo>
                  <a:cubicBezTo>
                    <a:pt x="243" y="0"/>
                    <a:pt x="178" y="22"/>
                    <a:pt x="122" y="77"/>
                  </a:cubicBezTo>
                  <a:cubicBezTo>
                    <a:pt x="0" y="159"/>
                    <a:pt x="0" y="323"/>
                    <a:pt x="82" y="405"/>
                  </a:cubicBezTo>
                  <a:cubicBezTo>
                    <a:pt x="204" y="529"/>
                    <a:pt x="286" y="651"/>
                    <a:pt x="328" y="775"/>
                  </a:cubicBezTo>
                  <a:cubicBezTo>
                    <a:pt x="368" y="857"/>
                    <a:pt x="492" y="939"/>
                    <a:pt x="574" y="939"/>
                  </a:cubicBezTo>
                  <a:cubicBezTo>
                    <a:pt x="613" y="939"/>
                    <a:pt x="656" y="897"/>
                    <a:pt x="695" y="897"/>
                  </a:cubicBezTo>
                  <a:cubicBezTo>
                    <a:pt x="820" y="815"/>
                    <a:pt x="859" y="693"/>
                    <a:pt x="777" y="529"/>
                  </a:cubicBezTo>
                  <a:cubicBezTo>
                    <a:pt x="695" y="366"/>
                    <a:pt x="613" y="241"/>
                    <a:pt x="492" y="77"/>
                  </a:cubicBezTo>
                  <a:cubicBezTo>
                    <a:pt x="447" y="32"/>
                    <a:pt x="378"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28" name="Google Shape;1528;p50"/>
            <p:cNvSpPr/>
            <p:nvPr/>
          </p:nvSpPr>
          <p:spPr>
            <a:xfrm>
              <a:off x="5006400" y="2821125"/>
              <a:ext cx="44025" cy="25350"/>
            </a:xfrm>
            <a:custGeom>
              <a:avLst/>
              <a:gdLst/>
              <a:ahLst/>
              <a:cxnLst/>
              <a:rect l="l" t="t" r="r" b="b"/>
              <a:pathLst>
                <a:path w="1761" h="1014" extrusionOk="0">
                  <a:moveTo>
                    <a:pt x="302" y="1"/>
                  </a:moveTo>
                  <a:cubicBezTo>
                    <a:pt x="286" y="1"/>
                    <a:pt x="266" y="11"/>
                    <a:pt x="246" y="30"/>
                  </a:cubicBezTo>
                  <a:cubicBezTo>
                    <a:pt x="122" y="30"/>
                    <a:pt x="40" y="112"/>
                    <a:pt x="40" y="194"/>
                  </a:cubicBezTo>
                  <a:cubicBezTo>
                    <a:pt x="0" y="319"/>
                    <a:pt x="40" y="483"/>
                    <a:pt x="203" y="522"/>
                  </a:cubicBezTo>
                  <a:cubicBezTo>
                    <a:pt x="574" y="646"/>
                    <a:pt x="1023" y="810"/>
                    <a:pt x="1351" y="974"/>
                  </a:cubicBezTo>
                  <a:cubicBezTo>
                    <a:pt x="1393" y="974"/>
                    <a:pt x="1433" y="1014"/>
                    <a:pt x="1475" y="1014"/>
                  </a:cubicBezTo>
                  <a:cubicBezTo>
                    <a:pt x="1597" y="1014"/>
                    <a:pt x="1679" y="932"/>
                    <a:pt x="1721" y="850"/>
                  </a:cubicBezTo>
                  <a:cubicBezTo>
                    <a:pt x="1761" y="728"/>
                    <a:pt x="1721" y="565"/>
                    <a:pt x="1597" y="522"/>
                  </a:cubicBezTo>
                  <a:cubicBezTo>
                    <a:pt x="1230" y="319"/>
                    <a:pt x="738" y="155"/>
                    <a:pt x="328" y="30"/>
                  </a:cubicBezTo>
                  <a:cubicBezTo>
                    <a:pt x="328" y="11"/>
                    <a:pt x="317" y="1"/>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29" name="Google Shape;1529;p50"/>
            <p:cNvSpPr/>
            <p:nvPr/>
          </p:nvSpPr>
          <p:spPr>
            <a:xfrm>
              <a:off x="4932625" y="2847075"/>
              <a:ext cx="48150" cy="31200"/>
            </a:xfrm>
            <a:custGeom>
              <a:avLst/>
              <a:gdLst/>
              <a:ahLst/>
              <a:cxnLst/>
              <a:rect l="l" t="t" r="r" b="b"/>
              <a:pathLst>
                <a:path w="1926" h="1248" extrusionOk="0">
                  <a:moveTo>
                    <a:pt x="286" y="1"/>
                  </a:moveTo>
                  <a:cubicBezTo>
                    <a:pt x="218" y="1"/>
                    <a:pt x="150" y="31"/>
                    <a:pt x="83" y="100"/>
                  </a:cubicBezTo>
                  <a:cubicBezTo>
                    <a:pt x="1" y="182"/>
                    <a:pt x="1" y="346"/>
                    <a:pt x="122" y="467"/>
                  </a:cubicBezTo>
                  <a:cubicBezTo>
                    <a:pt x="493" y="756"/>
                    <a:pt x="942" y="1002"/>
                    <a:pt x="1515" y="1248"/>
                  </a:cubicBezTo>
                  <a:lnTo>
                    <a:pt x="1597" y="1248"/>
                  </a:lnTo>
                  <a:cubicBezTo>
                    <a:pt x="1722" y="1248"/>
                    <a:pt x="1804" y="1205"/>
                    <a:pt x="1843" y="1084"/>
                  </a:cubicBezTo>
                  <a:cubicBezTo>
                    <a:pt x="1925" y="959"/>
                    <a:pt x="1843" y="795"/>
                    <a:pt x="1722" y="756"/>
                  </a:cubicBezTo>
                  <a:cubicBezTo>
                    <a:pt x="1188" y="549"/>
                    <a:pt x="778" y="346"/>
                    <a:pt x="450" y="58"/>
                  </a:cubicBezTo>
                  <a:cubicBezTo>
                    <a:pt x="396" y="21"/>
                    <a:pt x="341"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530" name="Google Shape;1530;p50"/>
          <p:cNvGrpSpPr/>
          <p:nvPr/>
        </p:nvGrpSpPr>
        <p:grpSpPr>
          <a:xfrm>
            <a:off x="1155783" y="2668909"/>
            <a:ext cx="282796" cy="429571"/>
            <a:chOff x="1014125" y="2710250"/>
            <a:chExt cx="287950" cy="437400"/>
          </a:xfrm>
        </p:grpSpPr>
        <p:sp>
          <p:nvSpPr>
            <p:cNvPr id="1531" name="Google Shape;1531;p50"/>
            <p:cNvSpPr/>
            <p:nvPr/>
          </p:nvSpPr>
          <p:spPr>
            <a:xfrm>
              <a:off x="1014125" y="2710250"/>
              <a:ext cx="287950" cy="437400"/>
            </a:xfrm>
            <a:custGeom>
              <a:avLst/>
              <a:gdLst/>
              <a:ahLst/>
              <a:cxnLst/>
              <a:rect l="l" t="t" r="r" b="b"/>
              <a:pathLst>
                <a:path w="11518" h="17496" extrusionOk="0">
                  <a:moveTo>
                    <a:pt x="10163" y="492"/>
                  </a:moveTo>
                  <a:cubicBezTo>
                    <a:pt x="10616" y="492"/>
                    <a:pt x="10983" y="859"/>
                    <a:pt x="10983" y="1351"/>
                  </a:cubicBezTo>
                  <a:lnTo>
                    <a:pt x="10983" y="16145"/>
                  </a:lnTo>
                  <a:cubicBezTo>
                    <a:pt x="10983" y="16637"/>
                    <a:pt x="10616" y="17004"/>
                    <a:pt x="10163" y="17004"/>
                  </a:cubicBezTo>
                  <a:lnTo>
                    <a:pt x="1355" y="17004"/>
                  </a:lnTo>
                  <a:cubicBezTo>
                    <a:pt x="902" y="17004"/>
                    <a:pt x="535" y="16637"/>
                    <a:pt x="535" y="16145"/>
                  </a:cubicBezTo>
                  <a:lnTo>
                    <a:pt x="535" y="1351"/>
                  </a:lnTo>
                  <a:cubicBezTo>
                    <a:pt x="535" y="859"/>
                    <a:pt x="902" y="492"/>
                    <a:pt x="1355" y="492"/>
                  </a:cubicBezTo>
                  <a:close/>
                  <a:moveTo>
                    <a:pt x="1355" y="0"/>
                  </a:moveTo>
                  <a:cubicBezTo>
                    <a:pt x="617" y="0"/>
                    <a:pt x="1" y="574"/>
                    <a:pt x="1" y="1351"/>
                  </a:cubicBezTo>
                  <a:lnTo>
                    <a:pt x="1" y="16145"/>
                  </a:lnTo>
                  <a:cubicBezTo>
                    <a:pt x="1" y="16922"/>
                    <a:pt x="617" y="17496"/>
                    <a:pt x="1355" y="17496"/>
                  </a:cubicBezTo>
                  <a:lnTo>
                    <a:pt x="10163" y="17496"/>
                  </a:lnTo>
                  <a:cubicBezTo>
                    <a:pt x="10901" y="17496"/>
                    <a:pt x="11517" y="16922"/>
                    <a:pt x="11517" y="16145"/>
                  </a:cubicBezTo>
                  <a:lnTo>
                    <a:pt x="11517" y="1351"/>
                  </a:lnTo>
                  <a:cubicBezTo>
                    <a:pt x="11517" y="574"/>
                    <a:pt x="10901" y="0"/>
                    <a:pt x="10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32" name="Google Shape;1532;p50"/>
            <p:cNvSpPr/>
            <p:nvPr/>
          </p:nvSpPr>
          <p:spPr>
            <a:xfrm>
              <a:off x="1151400" y="2805475"/>
              <a:ext cx="13400" cy="287925"/>
            </a:xfrm>
            <a:custGeom>
              <a:avLst/>
              <a:gdLst/>
              <a:ahLst/>
              <a:cxnLst/>
              <a:rect l="l" t="t" r="r" b="b"/>
              <a:pathLst>
                <a:path w="536" h="11517" extrusionOk="0">
                  <a:moveTo>
                    <a:pt x="247" y="1"/>
                  </a:moveTo>
                  <a:cubicBezTo>
                    <a:pt x="125" y="1"/>
                    <a:pt x="1" y="125"/>
                    <a:pt x="1" y="289"/>
                  </a:cubicBezTo>
                  <a:lnTo>
                    <a:pt x="1" y="11271"/>
                  </a:lnTo>
                  <a:cubicBezTo>
                    <a:pt x="1" y="11392"/>
                    <a:pt x="125" y="11517"/>
                    <a:pt x="247" y="11517"/>
                  </a:cubicBezTo>
                  <a:cubicBezTo>
                    <a:pt x="410" y="11517"/>
                    <a:pt x="535" y="11392"/>
                    <a:pt x="535" y="11271"/>
                  </a:cubicBezTo>
                  <a:lnTo>
                    <a:pt x="535" y="289"/>
                  </a:lnTo>
                  <a:cubicBezTo>
                    <a:pt x="535" y="125"/>
                    <a:pt x="410" y="1"/>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33" name="Google Shape;1533;p50"/>
            <p:cNvSpPr/>
            <p:nvPr/>
          </p:nvSpPr>
          <p:spPr>
            <a:xfrm>
              <a:off x="1151400" y="2764500"/>
              <a:ext cx="13400" cy="26650"/>
            </a:xfrm>
            <a:custGeom>
              <a:avLst/>
              <a:gdLst/>
              <a:ahLst/>
              <a:cxnLst/>
              <a:rect l="l" t="t" r="r" b="b"/>
              <a:pathLst>
                <a:path w="536" h="1066" extrusionOk="0">
                  <a:moveTo>
                    <a:pt x="247" y="0"/>
                  </a:moveTo>
                  <a:cubicBezTo>
                    <a:pt x="125" y="0"/>
                    <a:pt x="1" y="125"/>
                    <a:pt x="1" y="246"/>
                  </a:cubicBezTo>
                  <a:lnTo>
                    <a:pt x="1" y="820"/>
                  </a:lnTo>
                  <a:cubicBezTo>
                    <a:pt x="1" y="945"/>
                    <a:pt x="125" y="1066"/>
                    <a:pt x="247" y="1066"/>
                  </a:cubicBezTo>
                  <a:cubicBezTo>
                    <a:pt x="410" y="1066"/>
                    <a:pt x="535" y="945"/>
                    <a:pt x="535" y="820"/>
                  </a:cubicBezTo>
                  <a:lnTo>
                    <a:pt x="535" y="246"/>
                  </a:lnTo>
                  <a:cubicBezTo>
                    <a:pt x="535" y="125"/>
                    <a:pt x="410" y="0"/>
                    <a:pt x="2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34" name="Google Shape;1534;p50"/>
            <p:cNvSpPr/>
            <p:nvPr/>
          </p:nvSpPr>
          <p:spPr>
            <a:xfrm>
              <a:off x="1048950" y="2764500"/>
              <a:ext cx="81000" cy="81975"/>
            </a:xfrm>
            <a:custGeom>
              <a:avLst/>
              <a:gdLst/>
              <a:ahLst/>
              <a:cxnLst/>
              <a:rect l="l" t="t" r="r" b="b"/>
              <a:pathLst>
                <a:path w="3240" h="3279" extrusionOk="0">
                  <a:moveTo>
                    <a:pt x="1601" y="535"/>
                  </a:moveTo>
                  <a:cubicBezTo>
                    <a:pt x="2214" y="535"/>
                    <a:pt x="2748" y="1027"/>
                    <a:pt x="2748" y="1640"/>
                  </a:cubicBezTo>
                  <a:cubicBezTo>
                    <a:pt x="2748" y="1846"/>
                    <a:pt x="2666" y="2049"/>
                    <a:pt x="2584" y="2213"/>
                  </a:cubicBezTo>
                  <a:lnTo>
                    <a:pt x="1027" y="699"/>
                  </a:lnTo>
                  <a:cubicBezTo>
                    <a:pt x="1191" y="574"/>
                    <a:pt x="1394" y="535"/>
                    <a:pt x="1601" y="535"/>
                  </a:cubicBezTo>
                  <a:close/>
                  <a:moveTo>
                    <a:pt x="657" y="1066"/>
                  </a:moveTo>
                  <a:lnTo>
                    <a:pt x="2214" y="2584"/>
                  </a:lnTo>
                  <a:cubicBezTo>
                    <a:pt x="2050" y="2705"/>
                    <a:pt x="1847" y="2748"/>
                    <a:pt x="1601" y="2748"/>
                  </a:cubicBezTo>
                  <a:cubicBezTo>
                    <a:pt x="984" y="2748"/>
                    <a:pt x="493" y="2256"/>
                    <a:pt x="493" y="1640"/>
                  </a:cubicBezTo>
                  <a:cubicBezTo>
                    <a:pt x="493" y="1436"/>
                    <a:pt x="575" y="1230"/>
                    <a:pt x="657" y="1066"/>
                  </a:cubicBezTo>
                  <a:close/>
                  <a:moveTo>
                    <a:pt x="1601" y="0"/>
                  </a:moveTo>
                  <a:cubicBezTo>
                    <a:pt x="699" y="0"/>
                    <a:pt x="1" y="738"/>
                    <a:pt x="1" y="1640"/>
                  </a:cubicBezTo>
                  <a:cubicBezTo>
                    <a:pt x="1" y="2541"/>
                    <a:pt x="699" y="3279"/>
                    <a:pt x="1601" y="3279"/>
                  </a:cubicBezTo>
                  <a:cubicBezTo>
                    <a:pt x="2502" y="3279"/>
                    <a:pt x="3240" y="2541"/>
                    <a:pt x="3240" y="1640"/>
                  </a:cubicBezTo>
                  <a:cubicBezTo>
                    <a:pt x="3240" y="738"/>
                    <a:pt x="2502" y="0"/>
                    <a:pt x="1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35" name="Google Shape;1535;p50"/>
            <p:cNvSpPr/>
            <p:nvPr/>
          </p:nvSpPr>
          <p:spPr>
            <a:xfrm>
              <a:off x="1048950" y="3011425"/>
              <a:ext cx="81000" cy="81975"/>
            </a:xfrm>
            <a:custGeom>
              <a:avLst/>
              <a:gdLst/>
              <a:ahLst/>
              <a:cxnLst/>
              <a:rect l="l" t="t" r="r" b="b"/>
              <a:pathLst>
                <a:path w="3240" h="3279" extrusionOk="0">
                  <a:moveTo>
                    <a:pt x="1886" y="574"/>
                  </a:moveTo>
                  <a:cubicBezTo>
                    <a:pt x="2378" y="656"/>
                    <a:pt x="2748" y="1105"/>
                    <a:pt x="2748" y="1640"/>
                  </a:cubicBezTo>
                  <a:cubicBezTo>
                    <a:pt x="2748" y="2171"/>
                    <a:pt x="2378" y="2623"/>
                    <a:pt x="1886" y="2744"/>
                  </a:cubicBezTo>
                  <a:lnTo>
                    <a:pt x="1886" y="574"/>
                  </a:lnTo>
                  <a:close/>
                  <a:moveTo>
                    <a:pt x="1601" y="1"/>
                  </a:moveTo>
                  <a:cubicBezTo>
                    <a:pt x="1273" y="1"/>
                    <a:pt x="902" y="122"/>
                    <a:pt x="657" y="328"/>
                  </a:cubicBezTo>
                  <a:cubicBezTo>
                    <a:pt x="535" y="410"/>
                    <a:pt x="493" y="574"/>
                    <a:pt x="575" y="696"/>
                  </a:cubicBezTo>
                  <a:cubicBezTo>
                    <a:pt x="620" y="764"/>
                    <a:pt x="690" y="795"/>
                    <a:pt x="765" y="795"/>
                  </a:cubicBezTo>
                  <a:cubicBezTo>
                    <a:pt x="826" y="795"/>
                    <a:pt x="889" y="775"/>
                    <a:pt x="945" y="738"/>
                  </a:cubicBezTo>
                  <a:cubicBezTo>
                    <a:pt x="1066" y="656"/>
                    <a:pt x="1230" y="574"/>
                    <a:pt x="1355" y="574"/>
                  </a:cubicBezTo>
                  <a:lnTo>
                    <a:pt x="1355" y="2744"/>
                  </a:lnTo>
                  <a:cubicBezTo>
                    <a:pt x="863" y="2623"/>
                    <a:pt x="493" y="2171"/>
                    <a:pt x="493" y="1640"/>
                  </a:cubicBezTo>
                  <a:cubicBezTo>
                    <a:pt x="493" y="1515"/>
                    <a:pt x="371" y="1394"/>
                    <a:pt x="247" y="1394"/>
                  </a:cubicBezTo>
                  <a:cubicBezTo>
                    <a:pt x="83" y="1394"/>
                    <a:pt x="1" y="1515"/>
                    <a:pt x="1" y="1640"/>
                  </a:cubicBezTo>
                  <a:cubicBezTo>
                    <a:pt x="1" y="2541"/>
                    <a:pt x="699" y="3279"/>
                    <a:pt x="1601" y="3279"/>
                  </a:cubicBezTo>
                  <a:cubicBezTo>
                    <a:pt x="2502" y="3279"/>
                    <a:pt x="3240" y="2541"/>
                    <a:pt x="3240" y="1640"/>
                  </a:cubicBezTo>
                  <a:cubicBezTo>
                    <a:pt x="3240" y="738"/>
                    <a:pt x="2502"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36" name="Google Shape;1536;p50"/>
            <p:cNvSpPr/>
            <p:nvPr/>
          </p:nvSpPr>
          <p:spPr>
            <a:xfrm>
              <a:off x="1048950" y="2888500"/>
              <a:ext cx="81000" cy="80900"/>
            </a:xfrm>
            <a:custGeom>
              <a:avLst/>
              <a:gdLst/>
              <a:ahLst/>
              <a:cxnLst/>
              <a:rect l="l" t="t" r="r" b="b"/>
              <a:pathLst>
                <a:path w="3240" h="3236" extrusionOk="0">
                  <a:moveTo>
                    <a:pt x="1601" y="492"/>
                  </a:moveTo>
                  <a:cubicBezTo>
                    <a:pt x="1847" y="492"/>
                    <a:pt x="2050" y="574"/>
                    <a:pt x="2214" y="656"/>
                  </a:cubicBezTo>
                  <a:lnTo>
                    <a:pt x="657" y="2213"/>
                  </a:lnTo>
                  <a:cubicBezTo>
                    <a:pt x="575" y="2049"/>
                    <a:pt x="493" y="1843"/>
                    <a:pt x="493" y="1597"/>
                  </a:cubicBezTo>
                  <a:cubicBezTo>
                    <a:pt x="493" y="984"/>
                    <a:pt x="984" y="492"/>
                    <a:pt x="1601" y="492"/>
                  </a:cubicBezTo>
                  <a:close/>
                  <a:moveTo>
                    <a:pt x="2584" y="1023"/>
                  </a:moveTo>
                  <a:cubicBezTo>
                    <a:pt x="2666" y="1187"/>
                    <a:pt x="2748" y="1394"/>
                    <a:pt x="2748" y="1597"/>
                  </a:cubicBezTo>
                  <a:cubicBezTo>
                    <a:pt x="2748" y="2213"/>
                    <a:pt x="2214" y="2744"/>
                    <a:pt x="1601" y="2744"/>
                  </a:cubicBezTo>
                  <a:cubicBezTo>
                    <a:pt x="1394" y="2744"/>
                    <a:pt x="1191" y="2662"/>
                    <a:pt x="1027" y="2580"/>
                  </a:cubicBezTo>
                  <a:lnTo>
                    <a:pt x="2584" y="1023"/>
                  </a:lnTo>
                  <a:close/>
                  <a:moveTo>
                    <a:pt x="1601" y="0"/>
                  </a:moveTo>
                  <a:cubicBezTo>
                    <a:pt x="699" y="0"/>
                    <a:pt x="1" y="738"/>
                    <a:pt x="1" y="1597"/>
                  </a:cubicBezTo>
                  <a:cubicBezTo>
                    <a:pt x="1" y="2498"/>
                    <a:pt x="699" y="3236"/>
                    <a:pt x="1601" y="3236"/>
                  </a:cubicBezTo>
                  <a:cubicBezTo>
                    <a:pt x="2502" y="3236"/>
                    <a:pt x="3240" y="2498"/>
                    <a:pt x="3240" y="1597"/>
                  </a:cubicBezTo>
                  <a:cubicBezTo>
                    <a:pt x="3240" y="738"/>
                    <a:pt x="2502" y="0"/>
                    <a:pt x="1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37" name="Google Shape;1537;p50"/>
            <p:cNvSpPr/>
            <p:nvPr/>
          </p:nvSpPr>
          <p:spPr>
            <a:xfrm>
              <a:off x="1186225" y="2764500"/>
              <a:ext cx="81000" cy="81975"/>
            </a:xfrm>
            <a:custGeom>
              <a:avLst/>
              <a:gdLst/>
              <a:ahLst/>
              <a:cxnLst/>
              <a:rect l="l" t="t" r="r" b="b"/>
              <a:pathLst>
                <a:path w="3240" h="3279" extrusionOk="0">
                  <a:moveTo>
                    <a:pt x="1601" y="535"/>
                  </a:moveTo>
                  <a:cubicBezTo>
                    <a:pt x="1847" y="535"/>
                    <a:pt x="2050" y="574"/>
                    <a:pt x="2214" y="699"/>
                  </a:cubicBezTo>
                  <a:lnTo>
                    <a:pt x="657" y="2213"/>
                  </a:lnTo>
                  <a:cubicBezTo>
                    <a:pt x="575" y="2049"/>
                    <a:pt x="493" y="1846"/>
                    <a:pt x="493" y="1640"/>
                  </a:cubicBezTo>
                  <a:cubicBezTo>
                    <a:pt x="493" y="1027"/>
                    <a:pt x="984" y="535"/>
                    <a:pt x="1601" y="535"/>
                  </a:cubicBezTo>
                  <a:close/>
                  <a:moveTo>
                    <a:pt x="2584" y="1066"/>
                  </a:moveTo>
                  <a:cubicBezTo>
                    <a:pt x="2666" y="1230"/>
                    <a:pt x="2748" y="1436"/>
                    <a:pt x="2748" y="1640"/>
                  </a:cubicBezTo>
                  <a:cubicBezTo>
                    <a:pt x="2748" y="2256"/>
                    <a:pt x="2214" y="2748"/>
                    <a:pt x="1601" y="2748"/>
                  </a:cubicBezTo>
                  <a:cubicBezTo>
                    <a:pt x="1394" y="2748"/>
                    <a:pt x="1191" y="2705"/>
                    <a:pt x="1027" y="2584"/>
                  </a:cubicBezTo>
                  <a:lnTo>
                    <a:pt x="2584" y="1066"/>
                  </a:lnTo>
                  <a:close/>
                  <a:moveTo>
                    <a:pt x="1601" y="0"/>
                  </a:moveTo>
                  <a:cubicBezTo>
                    <a:pt x="699" y="0"/>
                    <a:pt x="1" y="738"/>
                    <a:pt x="1" y="1640"/>
                  </a:cubicBezTo>
                  <a:cubicBezTo>
                    <a:pt x="1" y="2541"/>
                    <a:pt x="699" y="3279"/>
                    <a:pt x="1601" y="3279"/>
                  </a:cubicBezTo>
                  <a:cubicBezTo>
                    <a:pt x="2502" y="3279"/>
                    <a:pt x="3240" y="2541"/>
                    <a:pt x="3240" y="1640"/>
                  </a:cubicBezTo>
                  <a:cubicBezTo>
                    <a:pt x="3240" y="738"/>
                    <a:pt x="2502" y="0"/>
                    <a:pt x="1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38" name="Google Shape;1538;p50"/>
            <p:cNvSpPr/>
            <p:nvPr/>
          </p:nvSpPr>
          <p:spPr>
            <a:xfrm>
              <a:off x="1186225" y="3011425"/>
              <a:ext cx="81000" cy="81975"/>
            </a:xfrm>
            <a:custGeom>
              <a:avLst/>
              <a:gdLst/>
              <a:ahLst/>
              <a:cxnLst/>
              <a:rect l="l" t="t" r="r" b="b"/>
              <a:pathLst>
                <a:path w="3240" h="3279" extrusionOk="0">
                  <a:moveTo>
                    <a:pt x="1601" y="532"/>
                  </a:moveTo>
                  <a:cubicBezTo>
                    <a:pt x="2214" y="532"/>
                    <a:pt x="2748" y="1023"/>
                    <a:pt x="2748" y="1640"/>
                  </a:cubicBezTo>
                  <a:cubicBezTo>
                    <a:pt x="2748" y="1843"/>
                    <a:pt x="2666" y="2049"/>
                    <a:pt x="2584" y="2213"/>
                  </a:cubicBezTo>
                  <a:lnTo>
                    <a:pt x="1027" y="696"/>
                  </a:lnTo>
                  <a:cubicBezTo>
                    <a:pt x="1191" y="574"/>
                    <a:pt x="1394" y="532"/>
                    <a:pt x="1601" y="532"/>
                  </a:cubicBezTo>
                  <a:close/>
                  <a:moveTo>
                    <a:pt x="657" y="1066"/>
                  </a:moveTo>
                  <a:lnTo>
                    <a:pt x="2214" y="2581"/>
                  </a:lnTo>
                  <a:cubicBezTo>
                    <a:pt x="2050" y="2705"/>
                    <a:pt x="1847" y="2744"/>
                    <a:pt x="1601" y="2744"/>
                  </a:cubicBezTo>
                  <a:cubicBezTo>
                    <a:pt x="984" y="2744"/>
                    <a:pt x="493" y="2253"/>
                    <a:pt x="493" y="1640"/>
                  </a:cubicBezTo>
                  <a:cubicBezTo>
                    <a:pt x="493" y="1433"/>
                    <a:pt x="575" y="1230"/>
                    <a:pt x="657" y="1066"/>
                  </a:cubicBezTo>
                  <a:close/>
                  <a:moveTo>
                    <a:pt x="1601" y="1"/>
                  </a:moveTo>
                  <a:cubicBezTo>
                    <a:pt x="699" y="1"/>
                    <a:pt x="1" y="738"/>
                    <a:pt x="1" y="1640"/>
                  </a:cubicBezTo>
                  <a:cubicBezTo>
                    <a:pt x="1" y="2541"/>
                    <a:pt x="699" y="3279"/>
                    <a:pt x="1601" y="3279"/>
                  </a:cubicBezTo>
                  <a:cubicBezTo>
                    <a:pt x="2502" y="3279"/>
                    <a:pt x="3240" y="2541"/>
                    <a:pt x="3240" y="1640"/>
                  </a:cubicBezTo>
                  <a:cubicBezTo>
                    <a:pt x="3240" y="738"/>
                    <a:pt x="2502" y="1"/>
                    <a:pt x="1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39" name="Google Shape;1539;p50"/>
            <p:cNvSpPr/>
            <p:nvPr/>
          </p:nvSpPr>
          <p:spPr>
            <a:xfrm>
              <a:off x="1186225" y="2888500"/>
              <a:ext cx="81000" cy="80900"/>
            </a:xfrm>
            <a:custGeom>
              <a:avLst/>
              <a:gdLst/>
              <a:ahLst/>
              <a:cxnLst/>
              <a:rect l="l" t="t" r="r" b="b"/>
              <a:pathLst>
                <a:path w="3240" h="3236" extrusionOk="0">
                  <a:moveTo>
                    <a:pt x="1601" y="492"/>
                  </a:moveTo>
                  <a:cubicBezTo>
                    <a:pt x="2132" y="492"/>
                    <a:pt x="2584" y="859"/>
                    <a:pt x="2705" y="1351"/>
                  </a:cubicBezTo>
                  <a:lnTo>
                    <a:pt x="535" y="1351"/>
                  </a:lnTo>
                  <a:cubicBezTo>
                    <a:pt x="657" y="859"/>
                    <a:pt x="1109" y="492"/>
                    <a:pt x="1601" y="492"/>
                  </a:cubicBezTo>
                  <a:close/>
                  <a:moveTo>
                    <a:pt x="2705" y="1885"/>
                  </a:moveTo>
                  <a:cubicBezTo>
                    <a:pt x="2584" y="2377"/>
                    <a:pt x="2132" y="2744"/>
                    <a:pt x="1601" y="2744"/>
                  </a:cubicBezTo>
                  <a:cubicBezTo>
                    <a:pt x="1109" y="2744"/>
                    <a:pt x="657" y="2377"/>
                    <a:pt x="535" y="1885"/>
                  </a:cubicBezTo>
                  <a:close/>
                  <a:moveTo>
                    <a:pt x="1601" y="0"/>
                  </a:moveTo>
                  <a:cubicBezTo>
                    <a:pt x="699" y="0"/>
                    <a:pt x="1" y="738"/>
                    <a:pt x="1" y="1597"/>
                  </a:cubicBezTo>
                  <a:cubicBezTo>
                    <a:pt x="1" y="2498"/>
                    <a:pt x="699" y="3236"/>
                    <a:pt x="1601" y="3236"/>
                  </a:cubicBezTo>
                  <a:cubicBezTo>
                    <a:pt x="2502" y="3236"/>
                    <a:pt x="3240" y="2498"/>
                    <a:pt x="3240" y="1597"/>
                  </a:cubicBezTo>
                  <a:cubicBezTo>
                    <a:pt x="3240" y="738"/>
                    <a:pt x="2502" y="0"/>
                    <a:pt x="16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540" name="Google Shape;1540;p50"/>
          <p:cNvGrpSpPr/>
          <p:nvPr/>
        </p:nvGrpSpPr>
        <p:grpSpPr>
          <a:xfrm>
            <a:off x="2481099" y="2668897"/>
            <a:ext cx="323013" cy="429595"/>
            <a:chOff x="2561025" y="2734825"/>
            <a:chExt cx="328900" cy="437425"/>
          </a:xfrm>
        </p:grpSpPr>
        <p:sp>
          <p:nvSpPr>
            <p:cNvPr id="1541" name="Google Shape;1541;p50"/>
            <p:cNvSpPr/>
            <p:nvPr/>
          </p:nvSpPr>
          <p:spPr>
            <a:xfrm>
              <a:off x="2561025" y="2734825"/>
              <a:ext cx="328900" cy="437425"/>
            </a:xfrm>
            <a:custGeom>
              <a:avLst/>
              <a:gdLst/>
              <a:ahLst/>
              <a:cxnLst/>
              <a:rect l="l" t="t" r="r" b="b"/>
              <a:pathLst>
                <a:path w="13156" h="17497" extrusionOk="0">
                  <a:moveTo>
                    <a:pt x="6557" y="493"/>
                  </a:moveTo>
                  <a:cubicBezTo>
                    <a:pt x="6721" y="493"/>
                    <a:pt x="6845" y="614"/>
                    <a:pt x="6845" y="778"/>
                  </a:cubicBezTo>
                  <a:cubicBezTo>
                    <a:pt x="6845" y="942"/>
                    <a:pt x="6721" y="1066"/>
                    <a:pt x="6557" y="1066"/>
                  </a:cubicBezTo>
                  <a:cubicBezTo>
                    <a:pt x="6393" y="1066"/>
                    <a:pt x="6272" y="942"/>
                    <a:pt x="6272" y="778"/>
                  </a:cubicBezTo>
                  <a:cubicBezTo>
                    <a:pt x="6272" y="614"/>
                    <a:pt x="6393" y="493"/>
                    <a:pt x="6557" y="493"/>
                  </a:cubicBezTo>
                  <a:close/>
                  <a:moveTo>
                    <a:pt x="8485" y="1024"/>
                  </a:moveTo>
                  <a:lnTo>
                    <a:pt x="8524" y="1066"/>
                  </a:lnTo>
                  <a:lnTo>
                    <a:pt x="8524" y="2417"/>
                  </a:lnTo>
                  <a:cubicBezTo>
                    <a:pt x="8524" y="2459"/>
                    <a:pt x="8485" y="2459"/>
                    <a:pt x="8485" y="2459"/>
                  </a:cubicBezTo>
                  <a:lnTo>
                    <a:pt x="4633" y="2459"/>
                  </a:lnTo>
                  <a:lnTo>
                    <a:pt x="4633" y="2417"/>
                  </a:lnTo>
                  <a:lnTo>
                    <a:pt x="4633" y="1066"/>
                  </a:lnTo>
                  <a:lnTo>
                    <a:pt x="4633" y="1024"/>
                  </a:lnTo>
                  <a:lnTo>
                    <a:pt x="5819" y="1024"/>
                  </a:lnTo>
                  <a:cubicBezTo>
                    <a:pt x="5901" y="1351"/>
                    <a:pt x="6229" y="1597"/>
                    <a:pt x="6557" y="1597"/>
                  </a:cubicBezTo>
                  <a:cubicBezTo>
                    <a:pt x="6927" y="1597"/>
                    <a:pt x="7213" y="1351"/>
                    <a:pt x="7337" y="1024"/>
                  </a:cubicBezTo>
                  <a:close/>
                  <a:moveTo>
                    <a:pt x="11517" y="1312"/>
                  </a:moveTo>
                  <a:cubicBezTo>
                    <a:pt x="12130" y="1312"/>
                    <a:pt x="12622" y="1804"/>
                    <a:pt x="12622" y="2417"/>
                  </a:cubicBezTo>
                  <a:lnTo>
                    <a:pt x="12622" y="15900"/>
                  </a:lnTo>
                  <a:cubicBezTo>
                    <a:pt x="12622" y="16513"/>
                    <a:pt x="12130" y="17005"/>
                    <a:pt x="11517" y="17005"/>
                  </a:cubicBezTo>
                  <a:lnTo>
                    <a:pt x="1640" y="17005"/>
                  </a:lnTo>
                  <a:cubicBezTo>
                    <a:pt x="1027" y="17005"/>
                    <a:pt x="492" y="16513"/>
                    <a:pt x="492" y="15900"/>
                  </a:cubicBezTo>
                  <a:lnTo>
                    <a:pt x="492" y="2417"/>
                  </a:lnTo>
                  <a:cubicBezTo>
                    <a:pt x="492" y="1804"/>
                    <a:pt x="1027" y="1312"/>
                    <a:pt x="1640" y="1312"/>
                  </a:cubicBezTo>
                  <a:lnTo>
                    <a:pt x="4098" y="1312"/>
                  </a:lnTo>
                  <a:lnTo>
                    <a:pt x="4098" y="2171"/>
                  </a:lnTo>
                  <a:lnTo>
                    <a:pt x="1886" y="2171"/>
                  </a:lnTo>
                  <a:cubicBezTo>
                    <a:pt x="1600" y="2171"/>
                    <a:pt x="1354" y="2417"/>
                    <a:pt x="1354" y="2705"/>
                  </a:cubicBezTo>
                  <a:lnTo>
                    <a:pt x="1354" y="14218"/>
                  </a:lnTo>
                  <a:cubicBezTo>
                    <a:pt x="1354" y="14382"/>
                    <a:pt x="1476" y="14507"/>
                    <a:pt x="1640" y="14507"/>
                  </a:cubicBezTo>
                  <a:cubicBezTo>
                    <a:pt x="1764" y="14507"/>
                    <a:pt x="1886" y="14382"/>
                    <a:pt x="1886" y="14218"/>
                  </a:cubicBezTo>
                  <a:lnTo>
                    <a:pt x="1886" y="2705"/>
                  </a:lnTo>
                  <a:lnTo>
                    <a:pt x="4180" y="2705"/>
                  </a:lnTo>
                  <a:cubicBezTo>
                    <a:pt x="4262" y="2869"/>
                    <a:pt x="4426" y="2951"/>
                    <a:pt x="4633" y="2951"/>
                  </a:cubicBezTo>
                  <a:lnTo>
                    <a:pt x="8485" y="2951"/>
                  </a:lnTo>
                  <a:cubicBezTo>
                    <a:pt x="8688" y="2951"/>
                    <a:pt x="8852" y="2869"/>
                    <a:pt x="8934" y="2705"/>
                  </a:cubicBezTo>
                  <a:lnTo>
                    <a:pt x="11271" y="2705"/>
                  </a:lnTo>
                  <a:lnTo>
                    <a:pt x="11271" y="2990"/>
                  </a:lnTo>
                  <a:cubicBezTo>
                    <a:pt x="11271" y="3115"/>
                    <a:pt x="11353" y="3236"/>
                    <a:pt x="11517" y="3236"/>
                  </a:cubicBezTo>
                  <a:cubicBezTo>
                    <a:pt x="11638" y="3236"/>
                    <a:pt x="11763" y="3115"/>
                    <a:pt x="11763" y="2990"/>
                  </a:cubicBezTo>
                  <a:lnTo>
                    <a:pt x="11763" y="2705"/>
                  </a:lnTo>
                  <a:cubicBezTo>
                    <a:pt x="11763" y="2417"/>
                    <a:pt x="11517" y="2171"/>
                    <a:pt x="11228" y="2171"/>
                  </a:cubicBezTo>
                  <a:lnTo>
                    <a:pt x="9016" y="2171"/>
                  </a:lnTo>
                  <a:lnTo>
                    <a:pt x="9016" y="1312"/>
                  </a:lnTo>
                  <a:close/>
                  <a:moveTo>
                    <a:pt x="6557" y="1"/>
                  </a:moveTo>
                  <a:cubicBezTo>
                    <a:pt x="6229" y="1"/>
                    <a:pt x="5901" y="204"/>
                    <a:pt x="5819" y="532"/>
                  </a:cubicBezTo>
                  <a:lnTo>
                    <a:pt x="4633" y="532"/>
                  </a:lnTo>
                  <a:cubicBezTo>
                    <a:pt x="4426" y="532"/>
                    <a:pt x="4262" y="656"/>
                    <a:pt x="4180" y="820"/>
                  </a:cubicBezTo>
                  <a:lnTo>
                    <a:pt x="1640" y="820"/>
                  </a:lnTo>
                  <a:cubicBezTo>
                    <a:pt x="738" y="820"/>
                    <a:pt x="1" y="1515"/>
                    <a:pt x="1" y="2417"/>
                  </a:cubicBezTo>
                  <a:lnTo>
                    <a:pt x="1" y="15900"/>
                  </a:lnTo>
                  <a:cubicBezTo>
                    <a:pt x="1" y="16801"/>
                    <a:pt x="738" y="17496"/>
                    <a:pt x="1640" y="17496"/>
                  </a:cubicBezTo>
                  <a:lnTo>
                    <a:pt x="11517" y="17496"/>
                  </a:lnTo>
                  <a:cubicBezTo>
                    <a:pt x="12418" y="17496"/>
                    <a:pt x="13156" y="16801"/>
                    <a:pt x="13156" y="15900"/>
                  </a:cubicBezTo>
                  <a:lnTo>
                    <a:pt x="13156" y="2417"/>
                  </a:lnTo>
                  <a:cubicBezTo>
                    <a:pt x="13156" y="1515"/>
                    <a:pt x="12418" y="820"/>
                    <a:pt x="11517" y="820"/>
                  </a:cubicBezTo>
                  <a:lnTo>
                    <a:pt x="8934" y="820"/>
                  </a:lnTo>
                  <a:cubicBezTo>
                    <a:pt x="8852" y="656"/>
                    <a:pt x="8688" y="532"/>
                    <a:pt x="8485" y="532"/>
                  </a:cubicBezTo>
                  <a:lnTo>
                    <a:pt x="7337" y="532"/>
                  </a:lnTo>
                  <a:cubicBezTo>
                    <a:pt x="7213" y="204"/>
                    <a:pt x="6927" y="1"/>
                    <a:pt x="65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42" name="Google Shape;1542;p50"/>
            <p:cNvSpPr/>
            <p:nvPr/>
          </p:nvSpPr>
          <p:spPr>
            <a:xfrm>
              <a:off x="2594875" y="2830075"/>
              <a:ext cx="260225" cy="308400"/>
            </a:xfrm>
            <a:custGeom>
              <a:avLst/>
              <a:gdLst/>
              <a:ahLst/>
              <a:cxnLst/>
              <a:rect l="l" t="t" r="r" b="b"/>
              <a:pathLst>
                <a:path w="10409" h="12336" extrusionOk="0">
                  <a:moveTo>
                    <a:pt x="10163" y="0"/>
                  </a:moveTo>
                  <a:cubicBezTo>
                    <a:pt x="9999" y="0"/>
                    <a:pt x="9917" y="125"/>
                    <a:pt x="9917" y="288"/>
                  </a:cubicBezTo>
                  <a:lnTo>
                    <a:pt x="9917" y="11801"/>
                  </a:lnTo>
                  <a:lnTo>
                    <a:pt x="532" y="11801"/>
                  </a:lnTo>
                  <a:lnTo>
                    <a:pt x="532" y="11516"/>
                  </a:lnTo>
                  <a:cubicBezTo>
                    <a:pt x="532" y="11392"/>
                    <a:pt x="410" y="11270"/>
                    <a:pt x="286" y="11270"/>
                  </a:cubicBezTo>
                  <a:cubicBezTo>
                    <a:pt x="122" y="11270"/>
                    <a:pt x="0" y="11392"/>
                    <a:pt x="0" y="11516"/>
                  </a:cubicBezTo>
                  <a:lnTo>
                    <a:pt x="0" y="11801"/>
                  </a:lnTo>
                  <a:cubicBezTo>
                    <a:pt x="0" y="12090"/>
                    <a:pt x="246" y="12336"/>
                    <a:pt x="532" y="12336"/>
                  </a:cubicBezTo>
                  <a:lnTo>
                    <a:pt x="9874" y="12336"/>
                  </a:lnTo>
                  <a:cubicBezTo>
                    <a:pt x="10163" y="12336"/>
                    <a:pt x="10409" y="12090"/>
                    <a:pt x="10409" y="11801"/>
                  </a:cubicBezTo>
                  <a:lnTo>
                    <a:pt x="10409" y="288"/>
                  </a:lnTo>
                  <a:cubicBezTo>
                    <a:pt x="10409" y="125"/>
                    <a:pt x="10284" y="0"/>
                    <a:pt x="10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43" name="Google Shape;1543;p50"/>
            <p:cNvSpPr/>
            <p:nvPr/>
          </p:nvSpPr>
          <p:spPr>
            <a:xfrm>
              <a:off x="2652250" y="2849575"/>
              <a:ext cx="146475" cy="131150"/>
            </a:xfrm>
            <a:custGeom>
              <a:avLst/>
              <a:gdLst/>
              <a:ahLst/>
              <a:cxnLst/>
              <a:rect l="l" t="t" r="r" b="b"/>
              <a:pathLst>
                <a:path w="5859" h="5246" extrusionOk="0">
                  <a:moveTo>
                    <a:pt x="3946" y="524"/>
                  </a:moveTo>
                  <a:cubicBezTo>
                    <a:pt x="3983" y="524"/>
                    <a:pt x="4019" y="526"/>
                    <a:pt x="4055" y="531"/>
                  </a:cubicBezTo>
                  <a:cubicBezTo>
                    <a:pt x="4426" y="531"/>
                    <a:pt x="4754" y="695"/>
                    <a:pt x="4999" y="984"/>
                  </a:cubicBezTo>
                  <a:cubicBezTo>
                    <a:pt x="5245" y="1269"/>
                    <a:pt x="5327" y="1639"/>
                    <a:pt x="5285" y="2049"/>
                  </a:cubicBezTo>
                  <a:cubicBezTo>
                    <a:pt x="5081" y="3442"/>
                    <a:pt x="3278" y="4508"/>
                    <a:pt x="2951" y="4711"/>
                  </a:cubicBezTo>
                  <a:cubicBezTo>
                    <a:pt x="2580" y="4508"/>
                    <a:pt x="777" y="3442"/>
                    <a:pt x="574" y="2049"/>
                  </a:cubicBezTo>
                  <a:cubicBezTo>
                    <a:pt x="531" y="1639"/>
                    <a:pt x="613" y="1269"/>
                    <a:pt x="859" y="984"/>
                  </a:cubicBezTo>
                  <a:cubicBezTo>
                    <a:pt x="1105" y="695"/>
                    <a:pt x="1433" y="531"/>
                    <a:pt x="1803" y="531"/>
                  </a:cubicBezTo>
                  <a:lnTo>
                    <a:pt x="1843" y="531"/>
                  </a:lnTo>
                  <a:cubicBezTo>
                    <a:pt x="2131" y="531"/>
                    <a:pt x="2416" y="613"/>
                    <a:pt x="2662" y="820"/>
                  </a:cubicBezTo>
                  <a:cubicBezTo>
                    <a:pt x="2744" y="902"/>
                    <a:pt x="2837" y="943"/>
                    <a:pt x="2929" y="943"/>
                  </a:cubicBezTo>
                  <a:cubicBezTo>
                    <a:pt x="3022" y="943"/>
                    <a:pt x="3114" y="902"/>
                    <a:pt x="3196" y="820"/>
                  </a:cubicBezTo>
                  <a:cubicBezTo>
                    <a:pt x="3411" y="639"/>
                    <a:pt x="3689" y="524"/>
                    <a:pt x="3946" y="524"/>
                  </a:cubicBezTo>
                  <a:close/>
                  <a:moveTo>
                    <a:pt x="1761" y="0"/>
                  </a:moveTo>
                  <a:cubicBezTo>
                    <a:pt x="1269" y="40"/>
                    <a:pt x="820" y="246"/>
                    <a:pt x="492" y="656"/>
                  </a:cubicBezTo>
                  <a:cubicBezTo>
                    <a:pt x="121" y="1066"/>
                    <a:pt x="0" y="1597"/>
                    <a:pt x="82" y="2131"/>
                  </a:cubicBezTo>
                  <a:cubicBezTo>
                    <a:pt x="285" y="3688"/>
                    <a:pt x="2131" y="4836"/>
                    <a:pt x="2662" y="5163"/>
                  </a:cubicBezTo>
                  <a:cubicBezTo>
                    <a:pt x="2744" y="5203"/>
                    <a:pt x="2826" y="5245"/>
                    <a:pt x="2951" y="5245"/>
                  </a:cubicBezTo>
                  <a:cubicBezTo>
                    <a:pt x="3033" y="5245"/>
                    <a:pt x="3114" y="5203"/>
                    <a:pt x="3196" y="5163"/>
                  </a:cubicBezTo>
                  <a:cubicBezTo>
                    <a:pt x="3727" y="4836"/>
                    <a:pt x="5573" y="3688"/>
                    <a:pt x="5776" y="2131"/>
                  </a:cubicBezTo>
                  <a:cubicBezTo>
                    <a:pt x="5858" y="1597"/>
                    <a:pt x="5737" y="1066"/>
                    <a:pt x="5367" y="656"/>
                  </a:cubicBezTo>
                  <a:cubicBezTo>
                    <a:pt x="5039" y="246"/>
                    <a:pt x="4590" y="40"/>
                    <a:pt x="4098" y="0"/>
                  </a:cubicBezTo>
                  <a:cubicBezTo>
                    <a:pt x="3688" y="0"/>
                    <a:pt x="3278" y="122"/>
                    <a:pt x="2951" y="410"/>
                  </a:cubicBezTo>
                  <a:cubicBezTo>
                    <a:pt x="2623" y="122"/>
                    <a:pt x="2213" y="0"/>
                    <a:pt x="1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44" name="Google Shape;1544;p50"/>
            <p:cNvSpPr/>
            <p:nvPr/>
          </p:nvSpPr>
          <p:spPr>
            <a:xfrm>
              <a:off x="2752625" y="3008325"/>
              <a:ext cx="26675" cy="13375"/>
            </a:xfrm>
            <a:custGeom>
              <a:avLst/>
              <a:gdLst/>
              <a:ahLst/>
              <a:cxnLst/>
              <a:rect l="l" t="t" r="r" b="b"/>
              <a:pathLst>
                <a:path w="1067" h="535" extrusionOk="0">
                  <a:moveTo>
                    <a:pt x="286" y="0"/>
                  </a:moveTo>
                  <a:cubicBezTo>
                    <a:pt x="122" y="0"/>
                    <a:pt x="1" y="125"/>
                    <a:pt x="1" y="289"/>
                  </a:cubicBezTo>
                  <a:cubicBezTo>
                    <a:pt x="1" y="410"/>
                    <a:pt x="122" y="534"/>
                    <a:pt x="286" y="534"/>
                  </a:cubicBezTo>
                  <a:lnTo>
                    <a:pt x="821" y="534"/>
                  </a:lnTo>
                  <a:cubicBezTo>
                    <a:pt x="984" y="534"/>
                    <a:pt x="1066" y="410"/>
                    <a:pt x="1066" y="289"/>
                  </a:cubicBezTo>
                  <a:cubicBezTo>
                    <a:pt x="1066" y="125"/>
                    <a:pt x="984" y="0"/>
                    <a:pt x="8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45" name="Google Shape;1545;p50"/>
            <p:cNvSpPr/>
            <p:nvPr/>
          </p:nvSpPr>
          <p:spPr>
            <a:xfrm>
              <a:off x="2670675" y="3008325"/>
              <a:ext cx="67650" cy="13375"/>
            </a:xfrm>
            <a:custGeom>
              <a:avLst/>
              <a:gdLst/>
              <a:ahLst/>
              <a:cxnLst/>
              <a:rect l="l" t="t" r="r" b="b"/>
              <a:pathLst>
                <a:path w="2706" h="535" extrusionOk="0">
                  <a:moveTo>
                    <a:pt x="247" y="0"/>
                  </a:moveTo>
                  <a:cubicBezTo>
                    <a:pt x="122" y="0"/>
                    <a:pt x="1" y="125"/>
                    <a:pt x="1" y="289"/>
                  </a:cubicBezTo>
                  <a:cubicBezTo>
                    <a:pt x="1" y="410"/>
                    <a:pt x="122" y="534"/>
                    <a:pt x="247" y="534"/>
                  </a:cubicBezTo>
                  <a:lnTo>
                    <a:pt x="2459" y="534"/>
                  </a:lnTo>
                  <a:cubicBezTo>
                    <a:pt x="2581" y="534"/>
                    <a:pt x="2705" y="410"/>
                    <a:pt x="2705" y="289"/>
                  </a:cubicBezTo>
                  <a:cubicBezTo>
                    <a:pt x="2705" y="125"/>
                    <a:pt x="2581" y="0"/>
                    <a:pt x="24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46" name="Google Shape;1546;p50"/>
            <p:cNvSpPr/>
            <p:nvPr/>
          </p:nvSpPr>
          <p:spPr>
            <a:xfrm>
              <a:off x="2670675" y="3043150"/>
              <a:ext cx="108625" cy="13375"/>
            </a:xfrm>
            <a:custGeom>
              <a:avLst/>
              <a:gdLst/>
              <a:ahLst/>
              <a:cxnLst/>
              <a:rect l="l" t="t" r="r" b="b"/>
              <a:pathLst>
                <a:path w="4345" h="535" extrusionOk="0">
                  <a:moveTo>
                    <a:pt x="247" y="0"/>
                  </a:moveTo>
                  <a:cubicBezTo>
                    <a:pt x="122" y="0"/>
                    <a:pt x="1" y="125"/>
                    <a:pt x="1" y="246"/>
                  </a:cubicBezTo>
                  <a:cubicBezTo>
                    <a:pt x="1" y="410"/>
                    <a:pt x="122" y="535"/>
                    <a:pt x="247" y="535"/>
                  </a:cubicBezTo>
                  <a:lnTo>
                    <a:pt x="4099" y="535"/>
                  </a:lnTo>
                  <a:cubicBezTo>
                    <a:pt x="4262" y="535"/>
                    <a:pt x="4344" y="410"/>
                    <a:pt x="4344" y="246"/>
                  </a:cubicBezTo>
                  <a:cubicBezTo>
                    <a:pt x="4344" y="125"/>
                    <a:pt x="4262" y="0"/>
                    <a:pt x="40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47" name="Google Shape;1547;p50"/>
            <p:cNvSpPr/>
            <p:nvPr/>
          </p:nvSpPr>
          <p:spPr>
            <a:xfrm>
              <a:off x="2711650" y="3077000"/>
              <a:ext cx="67650" cy="13300"/>
            </a:xfrm>
            <a:custGeom>
              <a:avLst/>
              <a:gdLst/>
              <a:ahLst/>
              <a:cxnLst/>
              <a:rect l="l" t="t" r="r" b="b"/>
              <a:pathLst>
                <a:path w="2706" h="532" extrusionOk="0">
                  <a:moveTo>
                    <a:pt x="286" y="0"/>
                  </a:moveTo>
                  <a:cubicBezTo>
                    <a:pt x="122" y="0"/>
                    <a:pt x="1" y="121"/>
                    <a:pt x="1" y="285"/>
                  </a:cubicBezTo>
                  <a:cubicBezTo>
                    <a:pt x="1" y="410"/>
                    <a:pt x="122" y="531"/>
                    <a:pt x="286" y="531"/>
                  </a:cubicBezTo>
                  <a:lnTo>
                    <a:pt x="2460" y="531"/>
                  </a:lnTo>
                  <a:cubicBezTo>
                    <a:pt x="2623" y="531"/>
                    <a:pt x="2705" y="410"/>
                    <a:pt x="2705" y="285"/>
                  </a:cubicBezTo>
                  <a:cubicBezTo>
                    <a:pt x="2705" y="121"/>
                    <a:pt x="2623" y="0"/>
                    <a:pt x="24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48" name="Google Shape;1548;p50"/>
            <p:cNvSpPr/>
            <p:nvPr/>
          </p:nvSpPr>
          <p:spPr>
            <a:xfrm>
              <a:off x="2670675" y="3077000"/>
              <a:ext cx="26675" cy="13300"/>
            </a:xfrm>
            <a:custGeom>
              <a:avLst/>
              <a:gdLst/>
              <a:ahLst/>
              <a:cxnLst/>
              <a:rect l="l" t="t" r="r" b="b"/>
              <a:pathLst>
                <a:path w="1067" h="532" extrusionOk="0">
                  <a:moveTo>
                    <a:pt x="247" y="0"/>
                  </a:moveTo>
                  <a:cubicBezTo>
                    <a:pt x="122" y="0"/>
                    <a:pt x="1" y="121"/>
                    <a:pt x="1" y="285"/>
                  </a:cubicBezTo>
                  <a:cubicBezTo>
                    <a:pt x="1" y="410"/>
                    <a:pt x="122" y="531"/>
                    <a:pt x="247" y="531"/>
                  </a:cubicBezTo>
                  <a:lnTo>
                    <a:pt x="820" y="531"/>
                  </a:lnTo>
                  <a:cubicBezTo>
                    <a:pt x="942" y="531"/>
                    <a:pt x="1066" y="410"/>
                    <a:pt x="1066" y="285"/>
                  </a:cubicBezTo>
                  <a:cubicBezTo>
                    <a:pt x="1066" y="121"/>
                    <a:pt x="942" y="0"/>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549" name="Google Shape;1549;p50"/>
          <p:cNvGrpSpPr/>
          <p:nvPr/>
        </p:nvGrpSpPr>
        <p:grpSpPr>
          <a:xfrm>
            <a:off x="1881934" y="2668381"/>
            <a:ext cx="93643" cy="430626"/>
            <a:chOff x="1874650" y="2715325"/>
            <a:chExt cx="95350" cy="438475"/>
          </a:xfrm>
        </p:grpSpPr>
        <p:sp>
          <p:nvSpPr>
            <p:cNvPr id="1550" name="Google Shape;1550;p50"/>
            <p:cNvSpPr/>
            <p:nvPr/>
          </p:nvSpPr>
          <p:spPr>
            <a:xfrm>
              <a:off x="1889000" y="2824975"/>
              <a:ext cx="67625" cy="328825"/>
            </a:xfrm>
            <a:custGeom>
              <a:avLst/>
              <a:gdLst/>
              <a:ahLst/>
              <a:cxnLst/>
              <a:rect l="l" t="t" r="r" b="b"/>
              <a:pathLst>
                <a:path w="2705" h="13153" extrusionOk="0">
                  <a:moveTo>
                    <a:pt x="1600" y="8727"/>
                  </a:moveTo>
                  <a:lnTo>
                    <a:pt x="1394" y="10409"/>
                  </a:lnTo>
                  <a:lnTo>
                    <a:pt x="1394" y="10448"/>
                  </a:lnTo>
                  <a:lnTo>
                    <a:pt x="1312" y="10448"/>
                  </a:lnTo>
                  <a:lnTo>
                    <a:pt x="1312" y="10409"/>
                  </a:lnTo>
                  <a:lnTo>
                    <a:pt x="1108" y="8727"/>
                  </a:lnTo>
                  <a:close/>
                  <a:moveTo>
                    <a:pt x="2459" y="1"/>
                  </a:moveTo>
                  <a:cubicBezTo>
                    <a:pt x="2295" y="1"/>
                    <a:pt x="2174" y="122"/>
                    <a:pt x="2174" y="247"/>
                  </a:cubicBezTo>
                  <a:lnTo>
                    <a:pt x="2174" y="1640"/>
                  </a:lnTo>
                  <a:lnTo>
                    <a:pt x="1885" y="1640"/>
                  </a:lnTo>
                  <a:cubicBezTo>
                    <a:pt x="1764" y="1640"/>
                    <a:pt x="1640" y="1761"/>
                    <a:pt x="1640" y="1886"/>
                  </a:cubicBezTo>
                  <a:cubicBezTo>
                    <a:pt x="1640" y="2050"/>
                    <a:pt x="1764" y="2171"/>
                    <a:pt x="1885" y="2171"/>
                  </a:cubicBezTo>
                  <a:lnTo>
                    <a:pt x="2174" y="2171"/>
                  </a:lnTo>
                  <a:lnTo>
                    <a:pt x="2174" y="3279"/>
                  </a:lnTo>
                  <a:lnTo>
                    <a:pt x="1885" y="3279"/>
                  </a:lnTo>
                  <a:cubicBezTo>
                    <a:pt x="1764" y="3279"/>
                    <a:pt x="1640" y="3400"/>
                    <a:pt x="1640" y="3564"/>
                  </a:cubicBezTo>
                  <a:cubicBezTo>
                    <a:pt x="1640" y="3689"/>
                    <a:pt x="1764" y="3810"/>
                    <a:pt x="1885" y="3810"/>
                  </a:cubicBezTo>
                  <a:lnTo>
                    <a:pt x="2174" y="3810"/>
                  </a:lnTo>
                  <a:lnTo>
                    <a:pt x="2174" y="4957"/>
                  </a:lnTo>
                  <a:lnTo>
                    <a:pt x="1885" y="4957"/>
                  </a:lnTo>
                  <a:cubicBezTo>
                    <a:pt x="1764" y="4957"/>
                    <a:pt x="1640" y="5039"/>
                    <a:pt x="1640" y="5203"/>
                  </a:cubicBezTo>
                  <a:cubicBezTo>
                    <a:pt x="1640" y="5328"/>
                    <a:pt x="1764" y="5449"/>
                    <a:pt x="1885" y="5449"/>
                  </a:cubicBezTo>
                  <a:lnTo>
                    <a:pt x="2174" y="5449"/>
                  </a:lnTo>
                  <a:lnTo>
                    <a:pt x="2174" y="6596"/>
                  </a:lnTo>
                  <a:lnTo>
                    <a:pt x="1885" y="6596"/>
                  </a:lnTo>
                  <a:cubicBezTo>
                    <a:pt x="1764" y="6596"/>
                    <a:pt x="1640" y="6721"/>
                    <a:pt x="1640" y="6842"/>
                  </a:cubicBezTo>
                  <a:cubicBezTo>
                    <a:pt x="1640" y="6967"/>
                    <a:pt x="1764" y="7088"/>
                    <a:pt x="1885" y="7088"/>
                  </a:cubicBezTo>
                  <a:lnTo>
                    <a:pt x="2174" y="7088"/>
                  </a:lnTo>
                  <a:lnTo>
                    <a:pt x="2174" y="8236"/>
                  </a:lnTo>
                  <a:lnTo>
                    <a:pt x="492" y="8236"/>
                  </a:lnTo>
                  <a:lnTo>
                    <a:pt x="492" y="7950"/>
                  </a:lnTo>
                  <a:cubicBezTo>
                    <a:pt x="492" y="7786"/>
                    <a:pt x="410" y="7704"/>
                    <a:pt x="246" y="7704"/>
                  </a:cubicBezTo>
                  <a:cubicBezTo>
                    <a:pt x="125" y="7704"/>
                    <a:pt x="0" y="7786"/>
                    <a:pt x="0" y="7950"/>
                  </a:cubicBezTo>
                  <a:lnTo>
                    <a:pt x="0" y="8236"/>
                  </a:lnTo>
                  <a:cubicBezTo>
                    <a:pt x="0" y="8524"/>
                    <a:pt x="246" y="8727"/>
                    <a:pt x="535" y="8727"/>
                  </a:cubicBezTo>
                  <a:lnTo>
                    <a:pt x="574" y="8727"/>
                  </a:lnTo>
                  <a:lnTo>
                    <a:pt x="781" y="10491"/>
                  </a:lnTo>
                  <a:cubicBezTo>
                    <a:pt x="820" y="10655"/>
                    <a:pt x="945" y="10819"/>
                    <a:pt x="1108" y="10901"/>
                  </a:cubicBezTo>
                  <a:lnTo>
                    <a:pt x="1108" y="12868"/>
                  </a:lnTo>
                  <a:cubicBezTo>
                    <a:pt x="1108" y="13031"/>
                    <a:pt x="1190" y="13153"/>
                    <a:pt x="1354" y="13153"/>
                  </a:cubicBezTo>
                  <a:cubicBezTo>
                    <a:pt x="1476" y="13153"/>
                    <a:pt x="1600" y="13031"/>
                    <a:pt x="1600" y="12868"/>
                  </a:cubicBezTo>
                  <a:lnTo>
                    <a:pt x="1600" y="10901"/>
                  </a:lnTo>
                  <a:cubicBezTo>
                    <a:pt x="1764" y="10819"/>
                    <a:pt x="1885" y="10655"/>
                    <a:pt x="1928" y="10491"/>
                  </a:cubicBezTo>
                  <a:lnTo>
                    <a:pt x="2131" y="8727"/>
                  </a:lnTo>
                  <a:lnTo>
                    <a:pt x="2174" y="8727"/>
                  </a:lnTo>
                  <a:cubicBezTo>
                    <a:pt x="2459" y="8727"/>
                    <a:pt x="2705" y="8524"/>
                    <a:pt x="2705" y="8236"/>
                  </a:cubicBezTo>
                  <a:lnTo>
                    <a:pt x="2705" y="247"/>
                  </a:lnTo>
                  <a:cubicBezTo>
                    <a:pt x="2705" y="122"/>
                    <a:pt x="2584" y="1"/>
                    <a:pt x="2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51" name="Google Shape;1551;p50"/>
            <p:cNvSpPr/>
            <p:nvPr/>
          </p:nvSpPr>
          <p:spPr>
            <a:xfrm>
              <a:off x="1874650" y="2715325"/>
              <a:ext cx="95350" cy="286875"/>
            </a:xfrm>
            <a:custGeom>
              <a:avLst/>
              <a:gdLst/>
              <a:ahLst/>
              <a:cxnLst/>
              <a:rect l="l" t="t" r="r" b="b"/>
              <a:pathLst>
                <a:path w="3814" h="11475" extrusionOk="0">
                  <a:moveTo>
                    <a:pt x="2214" y="492"/>
                  </a:moveTo>
                  <a:lnTo>
                    <a:pt x="2214" y="2748"/>
                  </a:lnTo>
                  <a:lnTo>
                    <a:pt x="1640" y="2748"/>
                  </a:lnTo>
                  <a:lnTo>
                    <a:pt x="1640" y="492"/>
                  </a:lnTo>
                  <a:close/>
                  <a:moveTo>
                    <a:pt x="820" y="1"/>
                  </a:moveTo>
                  <a:cubicBezTo>
                    <a:pt x="699" y="1"/>
                    <a:pt x="574" y="125"/>
                    <a:pt x="574" y="246"/>
                  </a:cubicBezTo>
                  <a:cubicBezTo>
                    <a:pt x="574" y="410"/>
                    <a:pt x="699" y="492"/>
                    <a:pt x="820" y="492"/>
                  </a:cubicBezTo>
                  <a:lnTo>
                    <a:pt x="1109" y="492"/>
                  </a:lnTo>
                  <a:lnTo>
                    <a:pt x="1109" y="2748"/>
                  </a:lnTo>
                  <a:lnTo>
                    <a:pt x="289" y="2748"/>
                  </a:lnTo>
                  <a:cubicBezTo>
                    <a:pt x="125" y="2748"/>
                    <a:pt x="1" y="2869"/>
                    <a:pt x="1" y="2994"/>
                  </a:cubicBezTo>
                  <a:cubicBezTo>
                    <a:pt x="1" y="3157"/>
                    <a:pt x="125" y="3239"/>
                    <a:pt x="289" y="3239"/>
                  </a:cubicBezTo>
                  <a:lnTo>
                    <a:pt x="574" y="3239"/>
                  </a:lnTo>
                  <a:lnTo>
                    <a:pt x="574" y="11228"/>
                  </a:lnTo>
                  <a:cubicBezTo>
                    <a:pt x="574" y="11353"/>
                    <a:pt x="699" y="11474"/>
                    <a:pt x="820" y="11474"/>
                  </a:cubicBezTo>
                  <a:cubicBezTo>
                    <a:pt x="984" y="11474"/>
                    <a:pt x="1066" y="11353"/>
                    <a:pt x="1066" y="11228"/>
                  </a:cubicBezTo>
                  <a:lnTo>
                    <a:pt x="1066" y="3239"/>
                  </a:lnTo>
                  <a:lnTo>
                    <a:pt x="2748" y="3239"/>
                  </a:lnTo>
                  <a:lnTo>
                    <a:pt x="2748" y="3525"/>
                  </a:lnTo>
                  <a:cubicBezTo>
                    <a:pt x="2748" y="3689"/>
                    <a:pt x="2869" y="3813"/>
                    <a:pt x="3033" y="3813"/>
                  </a:cubicBezTo>
                  <a:cubicBezTo>
                    <a:pt x="3158" y="3813"/>
                    <a:pt x="3279" y="3689"/>
                    <a:pt x="3279" y="3525"/>
                  </a:cubicBezTo>
                  <a:lnTo>
                    <a:pt x="3279" y="3239"/>
                  </a:lnTo>
                  <a:lnTo>
                    <a:pt x="3567" y="3239"/>
                  </a:lnTo>
                  <a:cubicBezTo>
                    <a:pt x="3731" y="3239"/>
                    <a:pt x="3813" y="3157"/>
                    <a:pt x="3813" y="2994"/>
                  </a:cubicBezTo>
                  <a:cubicBezTo>
                    <a:pt x="3813" y="2869"/>
                    <a:pt x="3731" y="2748"/>
                    <a:pt x="3567" y="2748"/>
                  </a:cubicBezTo>
                  <a:lnTo>
                    <a:pt x="2748" y="2748"/>
                  </a:lnTo>
                  <a:lnTo>
                    <a:pt x="2748" y="492"/>
                  </a:lnTo>
                  <a:lnTo>
                    <a:pt x="3033" y="492"/>
                  </a:lnTo>
                  <a:cubicBezTo>
                    <a:pt x="3158" y="492"/>
                    <a:pt x="3279" y="410"/>
                    <a:pt x="3279" y="246"/>
                  </a:cubicBezTo>
                  <a:cubicBezTo>
                    <a:pt x="3279" y="125"/>
                    <a:pt x="3158" y="1"/>
                    <a:pt x="30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552" name="Google Shape;1552;p50"/>
          <p:cNvGrpSpPr/>
          <p:nvPr/>
        </p:nvGrpSpPr>
        <p:grpSpPr>
          <a:xfrm>
            <a:off x="3330764" y="2668909"/>
            <a:ext cx="93643" cy="429571"/>
            <a:chOff x="3378525" y="2720500"/>
            <a:chExt cx="95350" cy="437400"/>
          </a:xfrm>
        </p:grpSpPr>
        <p:sp>
          <p:nvSpPr>
            <p:cNvPr id="1553" name="Google Shape;1553;p50"/>
            <p:cNvSpPr/>
            <p:nvPr/>
          </p:nvSpPr>
          <p:spPr>
            <a:xfrm>
              <a:off x="3378525" y="2720500"/>
              <a:ext cx="95350" cy="437400"/>
            </a:xfrm>
            <a:custGeom>
              <a:avLst/>
              <a:gdLst/>
              <a:ahLst/>
              <a:cxnLst/>
              <a:rect l="l" t="t" r="r" b="b"/>
              <a:pathLst>
                <a:path w="3814" h="17496" extrusionOk="0">
                  <a:moveTo>
                    <a:pt x="2994" y="492"/>
                  </a:moveTo>
                  <a:cubicBezTo>
                    <a:pt x="3157" y="492"/>
                    <a:pt x="3279" y="613"/>
                    <a:pt x="3279" y="777"/>
                  </a:cubicBezTo>
                  <a:lnTo>
                    <a:pt x="3279" y="11064"/>
                  </a:lnTo>
                  <a:cubicBezTo>
                    <a:pt x="3279" y="11349"/>
                    <a:pt x="3279" y="11595"/>
                    <a:pt x="3197" y="11841"/>
                  </a:cubicBezTo>
                  <a:lnTo>
                    <a:pt x="2787" y="13686"/>
                  </a:lnTo>
                  <a:lnTo>
                    <a:pt x="2787" y="13726"/>
                  </a:lnTo>
                  <a:lnTo>
                    <a:pt x="1027" y="13726"/>
                  </a:lnTo>
                  <a:lnTo>
                    <a:pt x="1027" y="13686"/>
                  </a:lnTo>
                  <a:lnTo>
                    <a:pt x="617" y="11841"/>
                  </a:lnTo>
                  <a:cubicBezTo>
                    <a:pt x="535" y="11595"/>
                    <a:pt x="535" y="11349"/>
                    <a:pt x="535" y="11064"/>
                  </a:cubicBezTo>
                  <a:lnTo>
                    <a:pt x="535" y="777"/>
                  </a:lnTo>
                  <a:cubicBezTo>
                    <a:pt x="535" y="613"/>
                    <a:pt x="656" y="492"/>
                    <a:pt x="820" y="492"/>
                  </a:cubicBezTo>
                  <a:close/>
                  <a:moveTo>
                    <a:pt x="2459" y="14218"/>
                  </a:moveTo>
                  <a:lnTo>
                    <a:pt x="2459" y="14791"/>
                  </a:lnTo>
                  <a:lnTo>
                    <a:pt x="1354" y="14791"/>
                  </a:lnTo>
                  <a:lnTo>
                    <a:pt x="1354" y="14218"/>
                  </a:lnTo>
                  <a:close/>
                  <a:moveTo>
                    <a:pt x="2459" y="15326"/>
                  </a:moveTo>
                  <a:lnTo>
                    <a:pt x="2459" y="15899"/>
                  </a:lnTo>
                  <a:lnTo>
                    <a:pt x="1354" y="15899"/>
                  </a:lnTo>
                  <a:lnTo>
                    <a:pt x="1354" y="15326"/>
                  </a:lnTo>
                  <a:close/>
                  <a:moveTo>
                    <a:pt x="2459" y="16430"/>
                  </a:moveTo>
                  <a:lnTo>
                    <a:pt x="2459" y="16965"/>
                  </a:lnTo>
                  <a:lnTo>
                    <a:pt x="2459" y="17004"/>
                  </a:lnTo>
                  <a:lnTo>
                    <a:pt x="1354" y="17004"/>
                  </a:lnTo>
                  <a:lnTo>
                    <a:pt x="1354" y="16965"/>
                  </a:lnTo>
                  <a:lnTo>
                    <a:pt x="1354" y="16430"/>
                  </a:lnTo>
                  <a:close/>
                  <a:moveTo>
                    <a:pt x="820" y="0"/>
                  </a:moveTo>
                  <a:cubicBezTo>
                    <a:pt x="371" y="0"/>
                    <a:pt x="1" y="328"/>
                    <a:pt x="1" y="777"/>
                  </a:cubicBezTo>
                  <a:lnTo>
                    <a:pt x="1" y="11064"/>
                  </a:lnTo>
                  <a:cubicBezTo>
                    <a:pt x="1" y="11349"/>
                    <a:pt x="43" y="11677"/>
                    <a:pt x="82" y="11965"/>
                  </a:cubicBezTo>
                  <a:lnTo>
                    <a:pt x="492" y="13808"/>
                  </a:lnTo>
                  <a:cubicBezTo>
                    <a:pt x="535" y="13972"/>
                    <a:pt x="656" y="14096"/>
                    <a:pt x="820" y="14178"/>
                  </a:cubicBezTo>
                  <a:lnTo>
                    <a:pt x="820" y="16965"/>
                  </a:lnTo>
                  <a:cubicBezTo>
                    <a:pt x="820" y="17292"/>
                    <a:pt x="1066" y="17496"/>
                    <a:pt x="1354" y="17496"/>
                  </a:cubicBezTo>
                  <a:lnTo>
                    <a:pt x="2459" y="17496"/>
                  </a:lnTo>
                  <a:cubicBezTo>
                    <a:pt x="2748" y="17496"/>
                    <a:pt x="2994" y="17292"/>
                    <a:pt x="2994" y="16965"/>
                  </a:cubicBezTo>
                  <a:lnTo>
                    <a:pt x="2994" y="14178"/>
                  </a:lnTo>
                  <a:cubicBezTo>
                    <a:pt x="3157" y="14096"/>
                    <a:pt x="3279" y="13972"/>
                    <a:pt x="3321" y="13808"/>
                  </a:cubicBezTo>
                  <a:lnTo>
                    <a:pt x="3731" y="11965"/>
                  </a:lnTo>
                  <a:cubicBezTo>
                    <a:pt x="3770" y="11677"/>
                    <a:pt x="3813" y="11349"/>
                    <a:pt x="3813" y="11064"/>
                  </a:cubicBezTo>
                  <a:lnTo>
                    <a:pt x="3813" y="777"/>
                  </a:lnTo>
                  <a:cubicBezTo>
                    <a:pt x="3813" y="328"/>
                    <a:pt x="3443" y="0"/>
                    <a:pt x="29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54" name="Google Shape;1554;p50"/>
            <p:cNvSpPr/>
            <p:nvPr/>
          </p:nvSpPr>
          <p:spPr>
            <a:xfrm>
              <a:off x="3406225" y="2871050"/>
              <a:ext cx="39950" cy="95325"/>
            </a:xfrm>
            <a:custGeom>
              <a:avLst/>
              <a:gdLst/>
              <a:ahLst/>
              <a:cxnLst/>
              <a:rect l="l" t="t" r="r" b="b"/>
              <a:pathLst>
                <a:path w="1598" h="3813" extrusionOk="0">
                  <a:moveTo>
                    <a:pt x="777" y="492"/>
                  </a:moveTo>
                  <a:cubicBezTo>
                    <a:pt x="941" y="492"/>
                    <a:pt x="1105" y="656"/>
                    <a:pt x="1105" y="820"/>
                  </a:cubicBezTo>
                  <a:lnTo>
                    <a:pt x="1105" y="1108"/>
                  </a:lnTo>
                  <a:lnTo>
                    <a:pt x="492" y="1108"/>
                  </a:lnTo>
                  <a:lnTo>
                    <a:pt x="492" y="820"/>
                  </a:lnTo>
                  <a:cubicBezTo>
                    <a:pt x="492" y="656"/>
                    <a:pt x="656" y="492"/>
                    <a:pt x="777" y="492"/>
                  </a:cubicBezTo>
                  <a:close/>
                  <a:moveTo>
                    <a:pt x="1105" y="1600"/>
                  </a:moveTo>
                  <a:lnTo>
                    <a:pt x="1105" y="2213"/>
                  </a:lnTo>
                  <a:lnTo>
                    <a:pt x="492" y="2213"/>
                  </a:lnTo>
                  <a:lnTo>
                    <a:pt x="492" y="1600"/>
                  </a:lnTo>
                  <a:close/>
                  <a:moveTo>
                    <a:pt x="1105" y="2705"/>
                  </a:moveTo>
                  <a:lnTo>
                    <a:pt x="1105" y="2993"/>
                  </a:lnTo>
                  <a:cubicBezTo>
                    <a:pt x="1105" y="3157"/>
                    <a:pt x="941" y="3278"/>
                    <a:pt x="777" y="3278"/>
                  </a:cubicBezTo>
                  <a:cubicBezTo>
                    <a:pt x="656" y="3278"/>
                    <a:pt x="492" y="3157"/>
                    <a:pt x="492" y="2993"/>
                  </a:cubicBezTo>
                  <a:lnTo>
                    <a:pt x="492" y="2705"/>
                  </a:lnTo>
                  <a:close/>
                  <a:moveTo>
                    <a:pt x="777" y="0"/>
                  </a:moveTo>
                  <a:cubicBezTo>
                    <a:pt x="368" y="0"/>
                    <a:pt x="1" y="371"/>
                    <a:pt x="1" y="820"/>
                  </a:cubicBezTo>
                  <a:lnTo>
                    <a:pt x="1" y="2993"/>
                  </a:lnTo>
                  <a:cubicBezTo>
                    <a:pt x="1" y="3442"/>
                    <a:pt x="368" y="3813"/>
                    <a:pt x="777" y="3813"/>
                  </a:cubicBezTo>
                  <a:cubicBezTo>
                    <a:pt x="1230" y="3813"/>
                    <a:pt x="1597" y="3442"/>
                    <a:pt x="1597" y="2993"/>
                  </a:cubicBezTo>
                  <a:lnTo>
                    <a:pt x="1597" y="820"/>
                  </a:lnTo>
                  <a:cubicBezTo>
                    <a:pt x="1597" y="371"/>
                    <a:pt x="1230" y="0"/>
                    <a:pt x="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55" name="Google Shape;1555;p50"/>
            <p:cNvSpPr/>
            <p:nvPr/>
          </p:nvSpPr>
          <p:spPr>
            <a:xfrm>
              <a:off x="3406225" y="2995025"/>
              <a:ext cx="39950" cy="12325"/>
            </a:xfrm>
            <a:custGeom>
              <a:avLst/>
              <a:gdLst/>
              <a:ahLst/>
              <a:cxnLst/>
              <a:rect l="l" t="t" r="r" b="b"/>
              <a:pathLst>
                <a:path w="1598" h="493" extrusionOk="0">
                  <a:moveTo>
                    <a:pt x="246" y="1"/>
                  </a:moveTo>
                  <a:cubicBezTo>
                    <a:pt x="122" y="1"/>
                    <a:pt x="1" y="83"/>
                    <a:pt x="1" y="247"/>
                  </a:cubicBezTo>
                  <a:cubicBezTo>
                    <a:pt x="1" y="368"/>
                    <a:pt x="122" y="493"/>
                    <a:pt x="246" y="493"/>
                  </a:cubicBezTo>
                  <a:lnTo>
                    <a:pt x="1351" y="493"/>
                  </a:lnTo>
                  <a:cubicBezTo>
                    <a:pt x="1476" y="493"/>
                    <a:pt x="1597" y="368"/>
                    <a:pt x="1597" y="247"/>
                  </a:cubicBezTo>
                  <a:cubicBezTo>
                    <a:pt x="1597" y="83"/>
                    <a:pt x="1476" y="1"/>
                    <a:pt x="1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56" name="Google Shape;1556;p50"/>
            <p:cNvSpPr/>
            <p:nvPr/>
          </p:nvSpPr>
          <p:spPr>
            <a:xfrm>
              <a:off x="3406225" y="2747125"/>
              <a:ext cx="39950" cy="13300"/>
            </a:xfrm>
            <a:custGeom>
              <a:avLst/>
              <a:gdLst/>
              <a:ahLst/>
              <a:cxnLst/>
              <a:rect l="l" t="t" r="r" b="b"/>
              <a:pathLst>
                <a:path w="1598" h="532" extrusionOk="0">
                  <a:moveTo>
                    <a:pt x="246" y="1"/>
                  </a:moveTo>
                  <a:cubicBezTo>
                    <a:pt x="122" y="1"/>
                    <a:pt x="1" y="122"/>
                    <a:pt x="1" y="286"/>
                  </a:cubicBezTo>
                  <a:cubicBezTo>
                    <a:pt x="1" y="410"/>
                    <a:pt x="122" y="532"/>
                    <a:pt x="246" y="532"/>
                  </a:cubicBezTo>
                  <a:lnTo>
                    <a:pt x="1351" y="532"/>
                  </a:lnTo>
                  <a:cubicBezTo>
                    <a:pt x="1476" y="532"/>
                    <a:pt x="1597" y="410"/>
                    <a:pt x="1597" y="286"/>
                  </a:cubicBezTo>
                  <a:cubicBezTo>
                    <a:pt x="1597" y="122"/>
                    <a:pt x="1476" y="1"/>
                    <a:pt x="13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557" name="Google Shape;1557;p50"/>
          <p:cNvGrpSpPr/>
          <p:nvPr/>
        </p:nvGrpSpPr>
        <p:grpSpPr>
          <a:xfrm>
            <a:off x="1713429" y="3986851"/>
            <a:ext cx="430651" cy="429644"/>
            <a:chOff x="1731225" y="4036850"/>
            <a:chExt cx="438500" cy="437475"/>
          </a:xfrm>
        </p:grpSpPr>
        <p:sp>
          <p:nvSpPr>
            <p:cNvPr id="1558" name="Google Shape;1558;p50"/>
            <p:cNvSpPr/>
            <p:nvPr/>
          </p:nvSpPr>
          <p:spPr>
            <a:xfrm>
              <a:off x="1731225" y="4036850"/>
              <a:ext cx="438500" cy="437475"/>
            </a:xfrm>
            <a:custGeom>
              <a:avLst/>
              <a:gdLst/>
              <a:ahLst/>
              <a:cxnLst/>
              <a:rect l="l" t="t" r="r" b="b"/>
              <a:pathLst>
                <a:path w="17540" h="17499" extrusionOk="0">
                  <a:moveTo>
                    <a:pt x="8770" y="492"/>
                  </a:moveTo>
                  <a:cubicBezTo>
                    <a:pt x="10983" y="492"/>
                    <a:pt x="13074" y="1354"/>
                    <a:pt x="14631" y="2911"/>
                  </a:cubicBezTo>
                  <a:cubicBezTo>
                    <a:pt x="16189" y="4468"/>
                    <a:pt x="17047" y="6556"/>
                    <a:pt x="17047" y="8769"/>
                  </a:cubicBezTo>
                  <a:cubicBezTo>
                    <a:pt x="17047" y="10943"/>
                    <a:pt x="16189" y="13031"/>
                    <a:pt x="14631" y="14588"/>
                  </a:cubicBezTo>
                  <a:cubicBezTo>
                    <a:pt x="13074" y="16145"/>
                    <a:pt x="10983" y="17007"/>
                    <a:pt x="8770" y="17007"/>
                  </a:cubicBezTo>
                  <a:cubicBezTo>
                    <a:pt x="6557" y="17007"/>
                    <a:pt x="4508" y="16145"/>
                    <a:pt x="2951" y="14588"/>
                  </a:cubicBezTo>
                  <a:cubicBezTo>
                    <a:pt x="1394" y="13031"/>
                    <a:pt x="535" y="10943"/>
                    <a:pt x="535" y="8769"/>
                  </a:cubicBezTo>
                  <a:cubicBezTo>
                    <a:pt x="535" y="6556"/>
                    <a:pt x="1394" y="4468"/>
                    <a:pt x="2951" y="2911"/>
                  </a:cubicBezTo>
                  <a:cubicBezTo>
                    <a:pt x="4508" y="1354"/>
                    <a:pt x="6557" y="492"/>
                    <a:pt x="8770" y="492"/>
                  </a:cubicBezTo>
                  <a:close/>
                  <a:moveTo>
                    <a:pt x="8770" y="0"/>
                  </a:moveTo>
                  <a:cubicBezTo>
                    <a:pt x="6436" y="0"/>
                    <a:pt x="4223" y="902"/>
                    <a:pt x="2584" y="2541"/>
                  </a:cubicBezTo>
                  <a:cubicBezTo>
                    <a:pt x="945" y="4222"/>
                    <a:pt x="1" y="6392"/>
                    <a:pt x="1" y="8769"/>
                  </a:cubicBezTo>
                  <a:cubicBezTo>
                    <a:pt x="1" y="11106"/>
                    <a:pt x="945" y="13277"/>
                    <a:pt x="2584" y="14958"/>
                  </a:cubicBezTo>
                  <a:cubicBezTo>
                    <a:pt x="4223" y="16597"/>
                    <a:pt x="6436" y="17499"/>
                    <a:pt x="8770" y="17499"/>
                  </a:cubicBezTo>
                  <a:cubicBezTo>
                    <a:pt x="11107" y="17499"/>
                    <a:pt x="13320" y="16597"/>
                    <a:pt x="14999" y="14958"/>
                  </a:cubicBezTo>
                  <a:cubicBezTo>
                    <a:pt x="16638" y="13277"/>
                    <a:pt x="17539" y="11106"/>
                    <a:pt x="17539" y="8769"/>
                  </a:cubicBezTo>
                  <a:cubicBezTo>
                    <a:pt x="17539" y="6392"/>
                    <a:pt x="16638" y="4222"/>
                    <a:pt x="14999" y="2541"/>
                  </a:cubicBezTo>
                  <a:cubicBezTo>
                    <a:pt x="13320" y="902"/>
                    <a:pt x="11107" y="0"/>
                    <a:pt x="87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59" name="Google Shape;1559;p50"/>
            <p:cNvSpPr/>
            <p:nvPr/>
          </p:nvSpPr>
          <p:spPr>
            <a:xfrm>
              <a:off x="1764025" y="4070625"/>
              <a:ext cx="310450" cy="307425"/>
            </a:xfrm>
            <a:custGeom>
              <a:avLst/>
              <a:gdLst/>
              <a:ahLst/>
              <a:cxnLst/>
              <a:rect l="l" t="t" r="r" b="b"/>
              <a:pathLst>
                <a:path w="12418" h="12297" extrusionOk="0">
                  <a:moveTo>
                    <a:pt x="7391" y="1"/>
                  </a:moveTo>
                  <a:cubicBezTo>
                    <a:pt x="7332" y="1"/>
                    <a:pt x="7272" y="2"/>
                    <a:pt x="7212" y="3"/>
                  </a:cubicBezTo>
                  <a:cubicBezTo>
                    <a:pt x="5327" y="85"/>
                    <a:pt x="3567" y="862"/>
                    <a:pt x="2256" y="2173"/>
                  </a:cubicBezTo>
                  <a:cubicBezTo>
                    <a:pt x="902" y="3484"/>
                    <a:pt x="164" y="5248"/>
                    <a:pt x="82" y="7133"/>
                  </a:cubicBezTo>
                  <a:cubicBezTo>
                    <a:pt x="0" y="9018"/>
                    <a:pt x="656" y="10821"/>
                    <a:pt x="1846" y="12214"/>
                  </a:cubicBezTo>
                  <a:cubicBezTo>
                    <a:pt x="1928" y="12253"/>
                    <a:pt x="1967" y="12296"/>
                    <a:pt x="2049" y="12296"/>
                  </a:cubicBezTo>
                  <a:cubicBezTo>
                    <a:pt x="2092" y="12296"/>
                    <a:pt x="2174" y="12296"/>
                    <a:pt x="2213" y="12253"/>
                  </a:cubicBezTo>
                  <a:cubicBezTo>
                    <a:pt x="2338" y="12132"/>
                    <a:pt x="2338" y="11968"/>
                    <a:pt x="2256" y="11886"/>
                  </a:cubicBezTo>
                  <a:cubicBezTo>
                    <a:pt x="1108" y="10575"/>
                    <a:pt x="535" y="8893"/>
                    <a:pt x="574" y="7133"/>
                  </a:cubicBezTo>
                  <a:cubicBezTo>
                    <a:pt x="656" y="5412"/>
                    <a:pt x="1354" y="3773"/>
                    <a:pt x="2623" y="2543"/>
                  </a:cubicBezTo>
                  <a:cubicBezTo>
                    <a:pt x="3852" y="1314"/>
                    <a:pt x="5491" y="577"/>
                    <a:pt x="7212" y="534"/>
                  </a:cubicBezTo>
                  <a:cubicBezTo>
                    <a:pt x="7317" y="529"/>
                    <a:pt x="7421" y="527"/>
                    <a:pt x="7524" y="527"/>
                  </a:cubicBezTo>
                  <a:cubicBezTo>
                    <a:pt x="9169" y="527"/>
                    <a:pt x="10693" y="1134"/>
                    <a:pt x="11926" y="2173"/>
                  </a:cubicBezTo>
                  <a:cubicBezTo>
                    <a:pt x="11981" y="2210"/>
                    <a:pt x="12044" y="2230"/>
                    <a:pt x="12105" y="2230"/>
                  </a:cubicBezTo>
                  <a:cubicBezTo>
                    <a:pt x="12179" y="2230"/>
                    <a:pt x="12248" y="2200"/>
                    <a:pt x="12293" y="2134"/>
                  </a:cubicBezTo>
                  <a:cubicBezTo>
                    <a:pt x="12418" y="2052"/>
                    <a:pt x="12375" y="1888"/>
                    <a:pt x="12293" y="1806"/>
                  </a:cubicBezTo>
                  <a:cubicBezTo>
                    <a:pt x="10907" y="616"/>
                    <a:pt x="9174" y="1"/>
                    <a:pt x="7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60" name="Google Shape;1560;p50"/>
            <p:cNvSpPr/>
            <p:nvPr/>
          </p:nvSpPr>
          <p:spPr>
            <a:xfrm>
              <a:off x="1827525" y="4133250"/>
              <a:ext cx="309400" cy="307225"/>
            </a:xfrm>
            <a:custGeom>
              <a:avLst/>
              <a:gdLst/>
              <a:ahLst/>
              <a:cxnLst/>
              <a:rect l="l" t="t" r="r" b="b"/>
              <a:pathLst>
                <a:path w="12376" h="12289" extrusionOk="0">
                  <a:moveTo>
                    <a:pt x="10345" y="1"/>
                  </a:moveTo>
                  <a:cubicBezTo>
                    <a:pt x="10284" y="1"/>
                    <a:pt x="10220" y="23"/>
                    <a:pt x="10163" y="78"/>
                  </a:cubicBezTo>
                  <a:cubicBezTo>
                    <a:pt x="10081" y="160"/>
                    <a:pt x="10042" y="324"/>
                    <a:pt x="10163" y="406"/>
                  </a:cubicBezTo>
                  <a:cubicBezTo>
                    <a:pt x="11271" y="1717"/>
                    <a:pt x="11884" y="3399"/>
                    <a:pt x="11802" y="5159"/>
                  </a:cubicBezTo>
                  <a:cubicBezTo>
                    <a:pt x="11763" y="6880"/>
                    <a:pt x="11025" y="8519"/>
                    <a:pt x="9796" y="9748"/>
                  </a:cubicBezTo>
                  <a:cubicBezTo>
                    <a:pt x="8567" y="10978"/>
                    <a:pt x="6928" y="11715"/>
                    <a:pt x="5164" y="11758"/>
                  </a:cubicBezTo>
                  <a:cubicBezTo>
                    <a:pt x="5056" y="11763"/>
                    <a:pt x="4948" y="11766"/>
                    <a:pt x="4841" y="11766"/>
                  </a:cubicBezTo>
                  <a:cubicBezTo>
                    <a:pt x="3234" y="11766"/>
                    <a:pt x="1682" y="11194"/>
                    <a:pt x="453" y="10119"/>
                  </a:cubicBezTo>
                  <a:cubicBezTo>
                    <a:pt x="397" y="10082"/>
                    <a:pt x="333" y="10062"/>
                    <a:pt x="272" y="10062"/>
                  </a:cubicBezTo>
                  <a:cubicBezTo>
                    <a:pt x="197" y="10062"/>
                    <a:pt x="128" y="10092"/>
                    <a:pt x="83" y="10158"/>
                  </a:cubicBezTo>
                  <a:cubicBezTo>
                    <a:pt x="1" y="10240"/>
                    <a:pt x="1" y="10404"/>
                    <a:pt x="125" y="10529"/>
                  </a:cubicBezTo>
                  <a:cubicBezTo>
                    <a:pt x="1476" y="11676"/>
                    <a:pt x="3158" y="12289"/>
                    <a:pt x="4918" y="12289"/>
                  </a:cubicBezTo>
                  <a:lnTo>
                    <a:pt x="5207" y="12289"/>
                  </a:lnTo>
                  <a:cubicBezTo>
                    <a:pt x="7049" y="12207"/>
                    <a:pt x="8813" y="11469"/>
                    <a:pt x="10163" y="10119"/>
                  </a:cubicBezTo>
                  <a:cubicBezTo>
                    <a:pt x="11474" y="8808"/>
                    <a:pt x="12255" y="7044"/>
                    <a:pt x="12337" y="5159"/>
                  </a:cubicBezTo>
                  <a:cubicBezTo>
                    <a:pt x="12376" y="3317"/>
                    <a:pt x="11763" y="1514"/>
                    <a:pt x="10534" y="78"/>
                  </a:cubicBezTo>
                  <a:cubicBezTo>
                    <a:pt x="10489" y="33"/>
                    <a:pt x="10419" y="1"/>
                    <a:pt x="103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61" name="Google Shape;1561;p50"/>
            <p:cNvSpPr/>
            <p:nvPr/>
          </p:nvSpPr>
          <p:spPr>
            <a:xfrm>
              <a:off x="1790650" y="4098750"/>
              <a:ext cx="318675" cy="314125"/>
            </a:xfrm>
            <a:custGeom>
              <a:avLst/>
              <a:gdLst/>
              <a:ahLst/>
              <a:cxnLst/>
              <a:rect l="l" t="t" r="r" b="b"/>
              <a:pathLst>
                <a:path w="12747" h="12565" extrusionOk="0">
                  <a:moveTo>
                    <a:pt x="7049" y="517"/>
                  </a:moveTo>
                  <a:cubicBezTo>
                    <a:pt x="8360" y="681"/>
                    <a:pt x="9550" y="1255"/>
                    <a:pt x="10491" y="2195"/>
                  </a:cubicBezTo>
                  <a:cubicBezTo>
                    <a:pt x="11435" y="3140"/>
                    <a:pt x="12009" y="4326"/>
                    <a:pt x="12173" y="5637"/>
                  </a:cubicBezTo>
                  <a:cubicBezTo>
                    <a:pt x="12294" y="6867"/>
                    <a:pt x="11556" y="7647"/>
                    <a:pt x="10819" y="8014"/>
                  </a:cubicBezTo>
                  <a:cubicBezTo>
                    <a:pt x="10469" y="8182"/>
                    <a:pt x="10096" y="8265"/>
                    <a:pt x="9727" y="8265"/>
                  </a:cubicBezTo>
                  <a:cubicBezTo>
                    <a:pt x="9105" y="8265"/>
                    <a:pt x="8496" y="8028"/>
                    <a:pt x="8032" y="7565"/>
                  </a:cubicBezTo>
                  <a:lnTo>
                    <a:pt x="5124" y="4654"/>
                  </a:lnTo>
                  <a:cubicBezTo>
                    <a:pt x="4387" y="3916"/>
                    <a:pt x="4223" y="2812"/>
                    <a:pt x="4672" y="1868"/>
                  </a:cubicBezTo>
                  <a:cubicBezTo>
                    <a:pt x="5000" y="1173"/>
                    <a:pt x="5698" y="517"/>
                    <a:pt x="6763" y="517"/>
                  </a:cubicBezTo>
                  <a:close/>
                  <a:moveTo>
                    <a:pt x="3115" y="4287"/>
                  </a:moveTo>
                  <a:cubicBezTo>
                    <a:pt x="3649" y="4287"/>
                    <a:pt x="4262" y="4490"/>
                    <a:pt x="4754" y="5024"/>
                  </a:cubicBezTo>
                  <a:lnTo>
                    <a:pt x="7665" y="7893"/>
                  </a:lnTo>
                  <a:cubicBezTo>
                    <a:pt x="8403" y="8630"/>
                    <a:pt x="8606" y="9735"/>
                    <a:pt x="8157" y="10679"/>
                  </a:cubicBezTo>
                  <a:cubicBezTo>
                    <a:pt x="7829" y="11374"/>
                    <a:pt x="7091" y="12030"/>
                    <a:pt x="6065" y="12030"/>
                  </a:cubicBezTo>
                  <a:lnTo>
                    <a:pt x="5780" y="12030"/>
                  </a:lnTo>
                  <a:cubicBezTo>
                    <a:pt x="4469" y="11866"/>
                    <a:pt x="3239" y="11292"/>
                    <a:pt x="2295" y="10351"/>
                  </a:cubicBezTo>
                  <a:cubicBezTo>
                    <a:pt x="1394" y="9450"/>
                    <a:pt x="863" y="8303"/>
                    <a:pt x="656" y="7031"/>
                  </a:cubicBezTo>
                  <a:cubicBezTo>
                    <a:pt x="492" y="5762"/>
                    <a:pt x="1230" y="4943"/>
                    <a:pt x="2010" y="4533"/>
                  </a:cubicBezTo>
                  <a:cubicBezTo>
                    <a:pt x="2295" y="4408"/>
                    <a:pt x="2705" y="4287"/>
                    <a:pt x="3115" y="4287"/>
                  </a:cubicBezTo>
                  <a:close/>
                  <a:moveTo>
                    <a:pt x="6720" y="1"/>
                  </a:moveTo>
                  <a:cubicBezTo>
                    <a:pt x="6231" y="1"/>
                    <a:pt x="5754" y="131"/>
                    <a:pt x="5328" y="392"/>
                  </a:cubicBezTo>
                  <a:cubicBezTo>
                    <a:pt x="4836" y="681"/>
                    <a:pt x="4469" y="1130"/>
                    <a:pt x="4223" y="1622"/>
                  </a:cubicBezTo>
                  <a:cubicBezTo>
                    <a:pt x="3852" y="2402"/>
                    <a:pt x="3813" y="3221"/>
                    <a:pt x="4098" y="3959"/>
                  </a:cubicBezTo>
                  <a:cubicBezTo>
                    <a:pt x="3895" y="3877"/>
                    <a:pt x="3689" y="3835"/>
                    <a:pt x="3485" y="3795"/>
                  </a:cubicBezTo>
                  <a:cubicBezTo>
                    <a:pt x="3365" y="3778"/>
                    <a:pt x="3242" y="3770"/>
                    <a:pt x="3119" y="3770"/>
                  </a:cubicBezTo>
                  <a:cubicBezTo>
                    <a:pt x="2656" y="3770"/>
                    <a:pt x="2184" y="3886"/>
                    <a:pt x="1764" y="4080"/>
                  </a:cubicBezTo>
                  <a:cubicBezTo>
                    <a:pt x="617" y="4654"/>
                    <a:pt x="1" y="5844"/>
                    <a:pt x="164" y="7113"/>
                  </a:cubicBezTo>
                  <a:cubicBezTo>
                    <a:pt x="328" y="8506"/>
                    <a:pt x="984" y="9735"/>
                    <a:pt x="1967" y="10719"/>
                  </a:cubicBezTo>
                  <a:cubicBezTo>
                    <a:pt x="2951" y="11745"/>
                    <a:pt x="4305" y="12400"/>
                    <a:pt x="5737" y="12522"/>
                  </a:cubicBezTo>
                  <a:cubicBezTo>
                    <a:pt x="5819" y="12564"/>
                    <a:pt x="5944" y="12564"/>
                    <a:pt x="6065" y="12564"/>
                  </a:cubicBezTo>
                  <a:cubicBezTo>
                    <a:pt x="6557" y="12564"/>
                    <a:pt x="7049" y="12400"/>
                    <a:pt x="7501" y="12154"/>
                  </a:cubicBezTo>
                  <a:cubicBezTo>
                    <a:pt x="7950" y="11866"/>
                    <a:pt x="8360" y="11456"/>
                    <a:pt x="8606" y="10925"/>
                  </a:cubicBezTo>
                  <a:cubicBezTo>
                    <a:pt x="8976" y="10145"/>
                    <a:pt x="8976" y="9325"/>
                    <a:pt x="8730" y="8588"/>
                  </a:cubicBezTo>
                  <a:lnTo>
                    <a:pt x="8730" y="8588"/>
                  </a:lnTo>
                  <a:cubicBezTo>
                    <a:pt x="9058" y="8712"/>
                    <a:pt x="9386" y="8794"/>
                    <a:pt x="9753" y="8794"/>
                  </a:cubicBezTo>
                  <a:cubicBezTo>
                    <a:pt x="10163" y="8794"/>
                    <a:pt x="10615" y="8670"/>
                    <a:pt x="11025" y="8467"/>
                  </a:cubicBezTo>
                  <a:cubicBezTo>
                    <a:pt x="11556" y="8221"/>
                    <a:pt x="12009" y="7850"/>
                    <a:pt x="12294" y="7359"/>
                  </a:cubicBezTo>
                  <a:cubicBezTo>
                    <a:pt x="12622" y="6827"/>
                    <a:pt x="12746" y="6211"/>
                    <a:pt x="12664" y="5598"/>
                  </a:cubicBezTo>
                  <a:cubicBezTo>
                    <a:pt x="12500" y="4162"/>
                    <a:pt x="11884" y="2851"/>
                    <a:pt x="10861" y="1828"/>
                  </a:cubicBezTo>
                  <a:cubicBezTo>
                    <a:pt x="9835" y="802"/>
                    <a:pt x="8524" y="189"/>
                    <a:pt x="7091" y="25"/>
                  </a:cubicBezTo>
                  <a:cubicBezTo>
                    <a:pt x="6967" y="9"/>
                    <a:pt x="6843" y="1"/>
                    <a:pt x="67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62" name="Google Shape;1562;p50"/>
            <p:cNvSpPr/>
            <p:nvPr/>
          </p:nvSpPr>
          <p:spPr>
            <a:xfrm>
              <a:off x="1874650" y="4260450"/>
              <a:ext cx="74850" cy="67350"/>
            </a:xfrm>
            <a:custGeom>
              <a:avLst/>
              <a:gdLst/>
              <a:ahLst/>
              <a:cxnLst/>
              <a:rect l="l" t="t" r="r" b="b"/>
              <a:pathLst>
                <a:path w="2994" h="2694" extrusionOk="0">
                  <a:moveTo>
                    <a:pt x="1476" y="523"/>
                  </a:moveTo>
                  <a:cubicBezTo>
                    <a:pt x="1722" y="523"/>
                    <a:pt x="1928" y="605"/>
                    <a:pt x="2092" y="769"/>
                  </a:cubicBezTo>
                  <a:cubicBezTo>
                    <a:pt x="2420" y="1097"/>
                    <a:pt x="2420" y="1628"/>
                    <a:pt x="2092" y="1956"/>
                  </a:cubicBezTo>
                  <a:cubicBezTo>
                    <a:pt x="1928" y="2120"/>
                    <a:pt x="1713" y="2202"/>
                    <a:pt x="1497" y="2202"/>
                  </a:cubicBezTo>
                  <a:cubicBezTo>
                    <a:pt x="1282" y="2202"/>
                    <a:pt x="1066" y="2120"/>
                    <a:pt x="902" y="1956"/>
                  </a:cubicBezTo>
                  <a:cubicBezTo>
                    <a:pt x="574" y="1628"/>
                    <a:pt x="574" y="1097"/>
                    <a:pt x="902" y="769"/>
                  </a:cubicBezTo>
                  <a:cubicBezTo>
                    <a:pt x="1066" y="605"/>
                    <a:pt x="1273" y="523"/>
                    <a:pt x="1476" y="523"/>
                  </a:cubicBezTo>
                  <a:close/>
                  <a:moveTo>
                    <a:pt x="1497" y="1"/>
                  </a:moveTo>
                  <a:cubicBezTo>
                    <a:pt x="1149" y="1"/>
                    <a:pt x="801" y="133"/>
                    <a:pt x="535" y="399"/>
                  </a:cubicBezTo>
                  <a:cubicBezTo>
                    <a:pt x="1" y="933"/>
                    <a:pt x="1" y="1792"/>
                    <a:pt x="535" y="2326"/>
                  </a:cubicBezTo>
                  <a:cubicBezTo>
                    <a:pt x="781" y="2572"/>
                    <a:pt x="1148" y="2694"/>
                    <a:pt x="1476" y="2694"/>
                  </a:cubicBezTo>
                  <a:cubicBezTo>
                    <a:pt x="1846" y="2694"/>
                    <a:pt x="2174" y="2572"/>
                    <a:pt x="2459" y="2326"/>
                  </a:cubicBezTo>
                  <a:cubicBezTo>
                    <a:pt x="2994" y="1792"/>
                    <a:pt x="2994" y="933"/>
                    <a:pt x="2459" y="399"/>
                  </a:cubicBezTo>
                  <a:cubicBezTo>
                    <a:pt x="2194" y="133"/>
                    <a:pt x="1846" y="1"/>
                    <a:pt x="1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63" name="Google Shape;1563;p50"/>
            <p:cNvSpPr/>
            <p:nvPr/>
          </p:nvSpPr>
          <p:spPr>
            <a:xfrm>
              <a:off x="1952525" y="4182600"/>
              <a:ext cx="73775" cy="68400"/>
            </a:xfrm>
            <a:custGeom>
              <a:avLst/>
              <a:gdLst/>
              <a:ahLst/>
              <a:cxnLst/>
              <a:rect l="l" t="t" r="r" b="b"/>
              <a:pathLst>
                <a:path w="2951" h="2736" extrusionOk="0">
                  <a:moveTo>
                    <a:pt x="1475" y="523"/>
                  </a:moveTo>
                  <a:cubicBezTo>
                    <a:pt x="1682" y="523"/>
                    <a:pt x="1928" y="605"/>
                    <a:pt x="2091" y="769"/>
                  </a:cubicBezTo>
                  <a:cubicBezTo>
                    <a:pt x="2419" y="1097"/>
                    <a:pt x="2419" y="1628"/>
                    <a:pt x="2091" y="1956"/>
                  </a:cubicBezTo>
                  <a:cubicBezTo>
                    <a:pt x="1928" y="2120"/>
                    <a:pt x="1712" y="2202"/>
                    <a:pt x="1497" y="2202"/>
                  </a:cubicBezTo>
                  <a:cubicBezTo>
                    <a:pt x="1281" y="2202"/>
                    <a:pt x="1065" y="2120"/>
                    <a:pt x="902" y="1956"/>
                  </a:cubicBezTo>
                  <a:cubicBezTo>
                    <a:pt x="574" y="1628"/>
                    <a:pt x="574" y="1097"/>
                    <a:pt x="902" y="769"/>
                  </a:cubicBezTo>
                  <a:cubicBezTo>
                    <a:pt x="1065" y="605"/>
                    <a:pt x="1272" y="523"/>
                    <a:pt x="1475" y="523"/>
                  </a:cubicBezTo>
                  <a:close/>
                  <a:moveTo>
                    <a:pt x="1497" y="0"/>
                  </a:moveTo>
                  <a:cubicBezTo>
                    <a:pt x="1148" y="0"/>
                    <a:pt x="800" y="133"/>
                    <a:pt x="534" y="399"/>
                  </a:cubicBezTo>
                  <a:cubicBezTo>
                    <a:pt x="0" y="933"/>
                    <a:pt x="0" y="1792"/>
                    <a:pt x="534" y="2326"/>
                  </a:cubicBezTo>
                  <a:cubicBezTo>
                    <a:pt x="780" y="2572"/>
                    <a:pt x="1147" y="2736"/>
                    <a:pt x="1475" y="2736"/>
                  </a:cubicBezTo>
                  <a:cubicBezTo>
                    <a:pt x="1846" y="2736"/>
                    <a:pt x="2173" y="2572"/>
                    <a:pt x="2459" y="2326"/>
                  </a:cubicBezTo>
                  <a:cubicBezTo>
                    <a:pt x="2950" y="1792"/>
                    <a:pt x="2950" y="933"/>
                    <a:pt x="2459" y="399"/>
                  </a:cubicBezTo>
                  <a:cubicBezTo>
                    <a:pt x="2193" y="133"/>
                    <a:pt x="1845" y="0"/>
                    <a:pt x="14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564" name="Google Shape;1564;p50"/>
          <p:cNvGrpSpPr/>
          <p:nvPr/>
        </p:nvGrpSpPr>
        <p:grpSpPr>
          <a:xfrm>
            <a:off x="1189518" y="3986875"/>
            <a:ext cx="215325" cy="429595"/>
            <a:chOff x="1063300" y="4070675"/>
            <a:chExt cx="219250" cy="437425"/>
          </a:xfrm>
        </p:grpSpPr>
        <p:sp>
          <p:nvSpPr>
            <p:cNvPr id="1565" name="Google Shape;1565;p50"/>
            <p:cNvSpPr/>
            <p:nvPr/>
          </p:nvSpPr>
          <p:spPr>
            <a:xfrm>
              <a:off x="1063300" y="4070675"/>
              <a:ext cx="219250" cy="202875"/>
            </a:xfrm>
            <a:custGeom>
              <a:avLst/>
              <a:gdLst/>
              <a:ahLst/>
              <a:cxnLst/>
              <a:rect l="l" t="t" r="r" b="b"/>
              <a:pathLst>
                <a:path w="8770" h="8115" extrusionOk="0">
                  <a:moveTo>
                    <a:pt x="4387" y="1"/>
                  </a:moveTo>
                  <a:cubicBezTo>
                    <a:pt x="1968" y="1"/>
                    <a:pt x="1" y="1925"/>
                    <a:pt x="1" y="4344"/>
                  </a:cubicBezTo>
                  <a:cubicBezTo>
                    <a:pt x="1" y="5859"/>
                    <a:pt x="781" y="7252"/>
                    <a:pt x="2050" y="8072"/>
                  </a:cubicBezTo>
                  <a:cubicBezTo>
                    <a:pt x="2092" y="8072"/>
                    <a:pt x="2131" y="8114"/>
                    <a:pt x="2174" y="8114"/>
                  </a:cubicBezTo>
                  <a:cubicBezTo>
                    <a:pt x="2295" y="8114"/>
                    <a:pt x="2377" y="8072"/>
                    <a:pt x="2420" y="7990"/>
                  </a:cubicBezTo>
                  <a:cubicBezTo>
                    <a:pt x="2502" y="7869"/>
                    <a:pt x="2459" y="7705"/>
                    <a:pt x="2338" y="7623"/>
                  </a:cubicBezTo>
                  <a:cubicBezTo>
                    <a:pt x="1191" y="6924"/>
                    <a:pt x="535" y="5695"/>
                    <a:pt x="535" y="4344"/>
                  </a:cubicBezTo>
                  <a:cubicBezTo>
                    <a:pt x="535" y="2214"/>
                    <a:pt x="2256" y="493"/>
                    <a:pt x="4387" y="493"/>
                  </a:cubicBezTo>
                  <a:cubicBezTo>
                    <a:pt x="6518" y="493"/>
                    <a:pt x="8239" y="2214"/>
                    <a:pt x="8239" y="4344"/>
                  </a:cubicBezTo>
                  <a:cubicBezTo>
                    <a:pt x="8239" y="5695"/>
                    <a:pt x="7583" y="6924"/>
                    <a:pt x="6436" y="7623"/>
                  </a:cubicBezTo>
                  <a:cubicBezTo>
                    <a:pt x="6311" y="7705"/>
                    <a:pt x="6272" y="7869"/>
                    <a:pt x="6354" y="7990"/>
                  </a:cubicBezTo>
                  <a:cubicBezTo>
                    <a:pt x="6405" y="8068"/>
                    <a:pt x="6490" y="8097"/>
                    <a:pt x="6575" y="8097"/>
                  </a:cubicBezTo>
                  <a:cubicBezTo>
                    <a:pt x="6626" y="8097"/>
                    <a:pt x="6676" y="8087"/>
                    <a:pt x="6721" y="8072"/>
                  </a:cubicBezTo>
                  <a:cubicBezTo>
                    <a:pt x="7993" y="7252"/>
                    <a:pt x="8770" y="5859"/>
                    <a:pt x="8770" y="4344"/>
                  </a:cubicBezTo>
                  <a:cubicBezTo>
                    <a:pt x="8770" y="1925"/>
                    <a:pt x="6803" y="1"/>
                    <a:pt x="43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66" name="Google Shape;1566;p50"/>
            <p:cNvSpPr/>
            <p:nvPr/>
          </p:nvSpPr>
          <p:spPr>
            <a:xfrm>
              <a:off x="1206725" y="4132025"/>
              <a:ext cx="41000" cy="108750"/>
            </a:xfrm>
            <a:custGeom>
              <a:avLst/>
              <a:gdLst/>
              <a:ahLst/>
              <a:cxnLst/>
              <a:rect l="l" t="t" r="r" b="b"/>
              <a:pathLst>
                <a:path w="1640" h="4350" extrusionOk="0">
                  <a:moveTo>
                    <a:pt x="848" y="1"/>
                  </a:moveTo>
                  <a:cubicBezTo>
                    <a:pt x="796" y="1"/>
                    <a:pt x="745" y="14"/>
                    <a:pt x="699" y="45"/>
                  </a:cubicBezTo>
                  <a:cubicBezTo>
                    <a:pt x="574" y="127"/>
                    <a:pt x="574" y="291"/>
                    <a:pt x="656" y="415"/>
                  </a:cubicBezTo>
                  <a:cubicBezTo>
                    <a:pt x="984" y="825"/>
                    <a:pt x="1148" y="1356"/>
                    <a:pt x="1148" y="1890"/>
                  </a:cubicBezTo>
                  <a:cubicBezTo>
                    <a:pt x="1148" y="2710"/>
                    <a:pt x="781" y="3405"/>
                    <a:pt x="125" y="3897"/>
                  </a:cubicBezTo>
                  <a:cubicBezTo>
                    <a:pt x="43" y="3979"/>
                    <a:pt x="0" y="4143"/>
                    <a:pt x="82" y="4267"/>
                  </a:cubicBezTo>
                  <a:cubicBezTo>
                    <a:pt x="125" y="4306"/>
                    <a:pt x="207" y="4349"/>
                    <a:pt x="289" y="4349"/>
                  </a:cubicBezTo>
                  <a:cubicBezTo>
                    <a:pt x="371" y="4349"/>
                    <a:pt x="410" y="4349"/>
                    <a:pt x="453" y="4306"/>
                  </a:cubicBezTo>
                  <a:cubicBezTo>
                    <a:pt x="1230" y="3733"/>
                    <a:pt x="1640" y="2874"/>
                    <a:pt x="1640" y="1890"/>
                  </a:cubicBezTo>
                  <a:cubicBezTo>
                    <a:pt x="1640" y="1235"/>
                    <a:pt x="1436" y="619"/>
                    <a:pt x="1066" y="87"/>
                  </a:cubicBezTo>
                  <a:cubicBezTo>
                    <a:pt x="1015" y="36"/>
                    <a:pt x="932" y="1"/>
                    <a:pt x="8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67" name="Google Shape;1567;p50"/>
            <p:cNvSpPr/>
            <p:nvPr/>
          </p:nvSpPr>
          <p:spPr>
            <a:xfrm>
              <a:off x="1098125" y="4104450"/>
              <a:ext cx="116825" cy="136325"/>
            </a:xfrm>
            <a:custGeom>
              <a:avLst/>
              <a:gdLst/>
              <a:ahLst/>
              <a:cxnLst/>
              <a:rect l="l" t="t" r="r" b="b"/>
              <a:pathLst>
                <a:path w="4673" h="5453" extrusionOk="0">
                  <a:moveTo>
                    <a:pt x="2994" y="1"/>
                  </a:moveTo>
                  <a:cubicBezTo>
                    <a:pt x="1355" y="1"/>
                    <a:pt x="1" y="1354"/>
                    <a:pt x="1" y="2993"/>
                  </a:cubicBezTo>
                  <a:cubicBezTo>
                    <a:pt x="1" y="3977"/>
                    <a:pt x="411" y="4836"/>
                    <a:pt x="1191" y="5409"/>
                  </a:cubicBezTo>
                  <a:cubicBezTo>
                    <a:pt x="1230" y="5452"/>
                    <a:pt x="1312" y="5452"/>
                    <a:pt x="1355" y="5452"/>
                  </a:cubicBezTo>
                  <a:cubicBezTo>
                    <a:pt x="1437" y="5452"/>
                    <a:pt x="1519" y="5409"/>
                    <a:pt x="1558" y="5370"/>
                  </a:cubicBezTo>
                  <a:cubicBezTo>
                    <a:pt x="1640" y="5246"/>
                    <a:pt x="1601" y="5082"/>
                    <a:pt x="1519" y="5000"/>
                  </a:cubicBezTo>
                  <a:cubicBezTo>
                    <a:pt x="863" y="4508"/>
                    <a:pt x="493" y="3813"/>
                    <a:pt x="493" y="2993"/>
                  </a:cubicBezTo>
                  <a:cubicBezTo>
                    <a:pt x="493" y="1640"/>
                    <a:pt x="1640" y="535"/>
                    <a:pt x="2994" y="535"/>
                  </a:cubicBezTo>
                  <a:cubicBezTo>
                    <a:pt x="3443" y="535"/>
                    <a:pt x="3853" y="617"/>
                    <a:pt x="4223" y="863"/>
                  </a:cubicBezTo>
                  <a:cubicBezTo>
                    <a:pt x="4253" y="872"/>
                    <a:pt x="4286" y="877"/>
                    <a:pt x="4319" y="877"/>
                  </a:cubicBezTo>
                  <a:cubicBezTo>
                    <a:pt x="4421" y="877"/>
                    <a:pt x="4529" y="832"/>
                    <a:pt x="4590" y="738"/>
                  </a:cubicBezTo>
                  <a:cubicBezTo>
                    <a:pt x="4672" y="617"/>
                    <a:pt x="4633" y="492"/>
                    <a:pt x="4508" y="410"/>
                  </a:cubicBezTo>
                  <a:cubicBezTo>
                    <a:pt x="4059" y="125"/>
                    <a:pt x="3525" y="1"/>
                    <a:pt x="29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68" name="Google Shape;1568;p50"/>
            <p:cNvSpPr/>
            <p:nvPr/>
          </p:nvSpPr>
          <p:spPr>
            <a:xfrm>
              <a:off x="1139100" y="4228450"/>
              <a:ext cx="67650" cy="279650"/>
            </a:xfrm>
            <a:custGeom>
              <a:avLst/>
              <a:gdLst/>
              <a:ahLst/>
              <a:cxnLst/>
              <a:rect l="l" t="t" r="r" b="b"/>
              <a:pathLst>
                <a:path w="2706" h="11186" extrusionOk="0">
                  <a:moveTo>
                    <a:pt x="1355" y="492"/>
                  </a:moveTo>
                  <a:cubicBezTo>
                    <a:pt x="1765" y="492"/>
                    <a:pt x="2214" y="1187"/>
                    <a:pt x="2214" y="1885"/>
                  </a:cubicBezTo>
                  <a:cubicBezTo>
                    <a:pt x="2214" y="2213"/>
                    <a:pt x="2011" y="2541"/>
                    <a:pt x="1683" y="2662"/>
                  </a:cubicBezTo>
                  <a:cubicBezTo>
                    <a:pt x="1601" y="2705"/>
                    <a:pt x="1558" y="2787"/>
                    <a:pt x="1558" y="2869"/>
                  </a:cubicBezTo>
                  <a:lnTo>
                    <a:pt x="1394" y="3810"/>
                  </a:lnTo>
                  <a:lnTo>
                    <a:pt x="1312" y="3810"/>
                  </a:lnTo>
                  <a:lnTo>
                    <a:pt x="1148" y="2869"/>
                  </a:lnTo>
                  <a:cubicBezTo>
                    <a:pt x="1148" y="2787"/>
                    <a:pt x="1109" y="2705"/>
                    <a:pt x="1027" y="2662"/>
                  </a:cubicBezTo>
                  <a:cubicBezTo>
                    <a:pt x="699" y="2541"/>
                    <a:pt x="535" y="2213"/>
                    <a:pt x="535" y="1885"/>
                  </a:cubicBezTo>
                  <a:cubicBezTo>
                    <a:pt x="535" y="1187"/>
                    <a:pt x="945" y="492"/>
                    <a:pt x="1355" y="492"/>
                  </a:cubicBezTo>
                  <a:close/>
                  <a:moveTo>
                    <a:pt x="1355" y="0"/>
                  </a:moveTo>
                  <a:cubicBezTo>
                    <a:pt x="575" y="0"/>
                    <a:pt x="1" y="984"/>
                    <a:pt x="1" y="1885"/>
                  </a:cubicBezTo>
                  <a:cubicBezTo>
                    <a:pt x="1" y="2377"/>
                    <a:pt x="247" y="2826"/>
                    <a:pt x="657" y="3072"/>
                  </a:cubicBezTo>
                  <a:lnTo>
                    <a:pt x="781" y="3892"/>
                  </a:lnTo>
                  <a:cubicBezTo>
                    <a:pt x="821" y="4055"/>
                    <a:pt x="945" y="4219"/>
                    <a:pt x="1109" y="4301"/>
                  </a:cubicBezTo>
                  <a:lnTo>
                    <a:pt x="1109" y="4547"/>
                  </a:lnTo>
                  <a:cubicBezTo>
                    <a:pt x="1109" y="4754"/>
                    <a:pt x="1066" y="4918"/>
                    <a:pt x="984" y="5082"/>
                  </a:cubicBezTo>
                  <a:cubicBezTo>
                    <a:pt x="863" y="5285"/>
                    <a:pt x="821" y="5531"/>
                    <a:pt x="821" y="5819"/>
                  </a:cubicBezTo>
                  <a:cubicBezTo>
                    <a:pt x="821" y="6311"/>
                    <a:pt x="984" y="6557"/>
                    <a:pt x="1148" y="6803"/>
                  </a:cubicBezTo>
                  <a:cubicBezTo>
                    <a:pt x="1273" y="7006"/>
                    <a:pt x="1355" y="7170"/>
                    <a:pt x="1355" y="7498"/>
                  </a:cubicBezTo>
                  <a:cubicBezTo>
                    <a:pt x="1355" y="7868"/>
                    <a:pt x="1273" y="8032"/>
                    <a:pt x="1148" y="8235"/>
                  </a:cubicBezTo>
                  <a:cubicBezTo>
                    <a:pt x="984" y="8481"/>
                    <a:pt x="821" y="8727"/>
                    <a:pt x="821" y="9219"/>
                  </a:cubicBezTo>
                  <a:cubicBezTo>
                    <a:pt x="821" y="9753"/>
                    <a:pt x="984" y="9999"/>
                    <a:pt x="1148" y="10245"/>
                  </a:cubicBezTo>
                  <a:cubicBezTo>
                    <a:pt x="1273" y="10448"/>
                    <a:pt x="1355" y="10612"/>
                    <a:pt x="1355" y="10940"/>
                  </a:cubicBezTo>
                  <a:cubicBezTo>
                    <a:pt x="1355" y="11104"/>
                    <a:pt x="1476" y="11185"/>
                    <a:pt x="1640" y="11185"/>
                  </a:cubicBezTo>
                  <a:cubicBezTo>
                    <a:pt x="1765" y="11185"/>
                    <a:pt x="1886" y="11104"/>
                    <a:pt x="1886" y="10940"/>
                  </a:cubicBezTo>
                  <a:cubicBezTo>
                    <a:pt x="1886" y="10448"/>
                    <a:pt x="1722" y="10163"/>
                    <a:pt x="1558" y="9956"/>
                  </a:cubicBezTo>
                  <a:cubicBezTo>
                    <a:pt x="1437" y="9753"/>
                    <a:pt x="1355" y="9589"/>
                    <a:pt x="1355" y="9219"/>
                  </a:cubicBezTo>
                  <a:cubicBezTo>
                    <a:pt x="1355" y="8891"/>
                    <a:pt x="1437" y="8727"/>
                    <a:pt x="1558" y="8524"/>
                  </a:cubicBezTo>
                  <a:cubicBezTo>
                    <a:pt x="1722" y="8278"/>
                    <a:pt x="1886" y="8032"/>
                    <a:pt x="1886" y="7498"/>
                  </a:cubicBezTo>
                  <a:cubicBezTo>
                    <a:pt x="1886" y="7006"/>
                    <a:pt x="1722" y="6760"/>
                    <a:pt x="1558" y="6514"/>
                  </a:cubicBezTo>
                  <a:cubicBezTo>
                    <a:pt x="1437" y="6311"/>
                    <a:pt x="1355" y="6147"/>
                    <a:pt x="1355" y="5819"/>
                  </a:cubicBezTo>
                  <a:cubicBezTo>
                    <a:pt x="1355" y="5531"/>
                    <a:pt x="1394" y="5409"/>
                    <a:pt x="1437" y="5285"/>
                  </a:cubicBezTo>
                  <a:cubicBezTo>
                    <a:pt x="1558" y="5082"/>
                    <a:pt x="1601" y="4836"/>
                    <a:pt x="1601" y="4547"/>
                  </a:cubicBezTo>
                  <a:lnTo>
                    <a:pt x="1601" y="4301"/>
                  </a:lnTo>
                  <a:cubicBezTo>
                    <a:pt x="1765" y="4219"/>
                    <a:pt x="1886" y="4055"/>
                    <a:pt x="1929" y="3892"/>
                  </a:cubicBezTo>
                  <a:lnTo>
                    <a:pt x="2050" y="3072"/>
                  </a:lnTo>
                  <a:cubicBezTo>
                    <a:pt x="2460" y="2826"/>
                    <a:pt x="2705" y="2377"/>
                    <a:pt x="2705" y="1885"/>
                  </a:cubicBezTo>
                  <a:cubicBezTo>
                    <a:pt x="2705" y="984"/>
                    <a:pt x="2174"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69" name="Google Shape;1569;p50"/>
            <p:cNvSpPr/>
            <p:nvPr/>
          </p:nvSpPr>
          <p:spPr>
            <a:xfrm>
              <a:off x="1149350" y="4139275"/>
              <a:ext cx="47150" cy="47150"/>
            </a:xfrm>
            <a:custGeom>
              <a:avLst/>
              <a:gdLst/>
              <a:ahLst/>
              <a:cxnLst/>
              <a:rect l="l" t="t" r="r" b="b"/>
              <a:pathLst>
                <a:path w="1886" h="1886" extrusionOk="0">
                  <a:moveTo>
                    <a:pt x="945" y="492"/>
                  </a:moveTo>
                  <a:cubicBezTo>
                    <a:pt x="1191" y="492"/>
                    <a:pt x="1394" y="699"/>
                    <a:pt x="1394" y="945"/>
                  </a:cubicBezTo>
                  <a:cubicBezTo>
                    <a:pt x="1394" y="1148"/>
                    <a:pt x="1191" y="1355"/>
                    <a:pt x="945" y="1355"/>
                  </a:cubicBezTo>
                  <a:cubicBezTo>
                    <a:pt x="699" y="1355"/>
                    <a:pt x="535" y="1148"/>
                    <a:pt x="535" y="945"/>
                  </a:cubicBezTo>
                  <a:cubicBezTo>
                    <a:pt x="535" y="699"/>
                    <a:pt x="699" y="492"/>
                    <a:pt x="945" y="492"/>
                  </a:cubicBezTo>
                  <a:close/>
                  <a:moveTo>
                    <a:pt x="945" y="1"/>
                  </a:moveTo>
                  <a:cubicBezTo>
                    <a:pt x="411" y="1"/>
                    <a:pt x="1" y="411"/>
                    <a:pt x="1" y="945"/>
                  </a:cubicBezTo>
                  <a:cubicBezTo>
                    <a:pt x="1" y="1437"/>
                    <a:pt x="411" y="1886"/>
                    <a:pt x="945" y="1886"/>
                  </a:cubicBezTo>
                  <a:cubicBezTo>
                    <a:pt x="1476" y="1886"/>
                    <a:pt x="1886" y="1437"/>
                    <a:pt x="1886" y="945"/>
                  </a:cubicBezTo>
                  <a:cubicBezTo>
                    <a:pt x="1886" y="411"/>
                    <a:pt x="1476" y="1"/>
                    <a:pt x="9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570" name="Google Shape;1570;p50"/>
          <p:cNvSpPr/>
          <p:nvPr/>
        </p:nvSpPr>
        <p:spPr>
          <a:xfrm>
            <a:off x="2555589" y="3986417"/>
            <a:ext cx="174126" cy="430626"/>
          </a:xfrm>
          <a:custGeom>
            <a:avLst/>
            <a:gdLst/>
            <a:ahLst/>
            <a:cxnLst/>
            <a:rect l="l" t="t" r="r" b="b"/>
            <a:pathLst>
              <a:path w="7092" h="17539" extrusionOk="0">
                <a:moveTo>
                  <a:pt x="3567" y="5530"/>
                </a:moveTo>
                <a:cubicBezTo>
                  <a:pt x="4098" y="5940"/>
                  <a:pt x="4551" y="6350"/>
                  <a:pt x="4878" y="6842"/>
                </a:cubicBezTo>
                <a:lnTo>
                  <a:pt x="2213" y="6842"/>
                </a:lnTo>
                <a:cubicBezTo>
                  <a:pt x="2541" y="6350"/>
                  <a:pt x="2993" y="5940"/>
                  <a:pt x="3567" y="5530"/>
                </a:cubicBezTo>
                <a:close/>
                <a:moveTo>
                  <a:pt x="5206" y="7376"/>
                </a:moveTo>
                <a:cubicBezTo>
                  <a:pt x="5370" y="7704"/>
                  <a:pt x="5452" y="8071"/>
                  <a:pt x="5491" y="8481"/>
                </a:cubicBezTo>
                <a:lnTo>
                  <a:pt x="1600" y="8481"/>
                </a:lnTo>
                <a:cubicBezTo>
                  <a:pt x="1640" y="8071"/>
                  <a:pt x="1764" y="7704"/>
                  <a:pt x="1885" y="7376"/>
                </a:cubicBezTo>
                <a:close/>
                <a:moveTo>
                  <a:pt x="5491" y="9015"/>
                </a:moveTo>
                <a:cubicBezTo>
                  <a:pt x="5452" y="9425"/>
                  <a:pt x="5370" y="9792"/>
                  <a:pt x="5206" y="10162"/>
                </a:cubicBezTo>
                <a:lnTo>
                  <a:pt x="1885" y="10162"/>
                </a:lnTo>
                <a:cubicBezTo>
                  <a:pt x="1721" y="9792"/>
                  <a:pt x="1640" y="9425"/>
                  <a:pt x="1600" y="9015"/>
                </a:cubicBezTo>
                <a:close/>
                <a:moveTo>
                  <a:pt x="4878" y="10654"/>
                </a:moveTo>
                <a:cubicBezTo>
                  <a:pt x="4551" y="11146"/>
                  <a:pt x="4098" y="11556"/>
                  <a:pt x="3567" y="11965"/>
                </a:cubicBezTo>
                <a:cubicBezTo>
                  <a:pt x="2993" y="11556"/>
                  <a:pt x="2541" y="11146"/>
                  <a:pt x="2213" y="10654"/>
                </a:cubicBezTo>
                <a:close/>
                <a:moveTo>
                  <a:pt x="246" y="0"/>
                </a:moveTo>
                <a:cubicBezTo>
                  <a:pt x="125" y="0"/>
                  <a:pt x="0" y="121"/>
                  <a:pt x="0" y="246"/>
                </a:cubicBezTo>
                <a:cubicBezTo>
                  <a:pt x="0" y="1393"/>
                  <a:pt x="328" y="2334"/>
                  <a:pt x="1027" y="3236"/>
                </a:cubicBezTo>
                <a:cubicBezTo>
                  <a:pt x="1394" y="3727"/>
                  <a:pt x="1803" y="4137"/>
                  <a:pt x="2256" y="4508"/>
                </a:cubicBezTo>
                <a:cubicBezTo>
                  <a:pt x="1066" y="5491"/>
                  <a:pt x="0" y="6720"/>
                  <a:pt x="0" y="8769"/>
                </a:cubicBezTo>
                <a:cubicBezTo>
                  <a:pt x="0" y="9874"/>
                  <a:pt x="328" y="10857"/>
                  <a:pt x="1027" y="11759"/>
                </a:cubicBezTo>
                <a:cubicBezTo>
                  <a:pt x="1394" y="12211"/>
                  <a:pt x="1803" y="12621"/>
                  <a:pt x="2256" y="12988"/>
                </a:cubicBezTo>
                <a:cubicBezTo>
                  <a:pt x="1066" y="14014"/>
                  <a:pt x="0" y="15244"/>
                  <a:pt x="0" y="17250"/>
                </a:cubicBezTo>
                <a:cubicBezTo>
                  <a:pt x="0" y="17414"/>
                  <a:pt x="125" y="17538"/>
                  <a:pt x="246" y="17538"/>
                </a:cubicBezTo>
                <a:cubicBezTo>
                  <a:pt x="410" y="17538"/>
                  <a:pt x="492" y="17414"/>
                  <a:pt x="492" y="17250"/>
                </a:cubicBezTo>
                <a:cubicBezTo>
                  <a:pt x="492" y="15326"/>
                  <a:pt x="1600" y="14218"/>
                  <a:pt x="2666" y="13359"/>
                </a:cubicBezTo>
                <a:cubicBezTo>
                  <a:pt x="2787" y="13441"/>
                  <a:pt x="2911" y="13562"/>
                  <a:pt x="3033" y="13644"/>
                </a:cubicBezTo>
                <a:cubicBezTo>
                  <a:pt x="4344" y="14627"/>
                  <a:pt x="5370" y="15447"/>
                  <a:pt x="5491" y="17004"/>
                </a:cubicBezTo>
                <a:lnTo>
                  <a:pt x="1600" y="17004"/>
                </a:lnTo>
                <a:cubicBezTo>
                  <a:pt x="1640" y="16676"/>
                  <a:pt x="1721" y="16266"/>
                  <a:pt x="1885" y="15857"/>
                </a:cubicBezTo>
                <a:lnTo>
                  <a:pt x="4098" y="15857"/>
                </a:lnTo>
                <a:cubicBezTo>
                  <a:pt x="4223" y="15857"/>
                  <a:pt x="4344" y="15775"/>
                  <a:pt x="4344" y="15611"/>
                </a:cubicBezTo>
                <a:cubicBezTo>
                  <a:pt x="4344" y="15489"/>
                  <a:pt x="4223" y="15365"/>
                  <a:pt x="4098" y="15365"/>
                </a:cubicBezTo>
                <a:lnTo>
                  <a:pt x="2213" y="15365"/>
                </a:lnTo>
                <a:cubicBezTo>
                  <a:pt x="2377" y="15119"/>
                  <a:pt x="2623" y="14834"/>
                  <a:pt x="2911" y="14588"/>
                </a:cubicBezTo>
                <a:cubicBezTo>
                  <a:pt x="2993" y="14506"/>
                  <a:pt x="2993" y="14342"/>
                  <a:pt x="2911" y="14218"/>
                </a:cubicBezTo>
                <a:cubicBezTo>
                  <a:pt x="2870" y="14157"/>
                  <a:pt x="2809" y="14127"/>
                  <a:pt x="2742" y="14127"/>
                </a:cubicBezTo>
                <a:cubicBezTo>
                  <a:pt x="2675" y="14127"/>
                  <a:pt x="2603" y="14157"/>
                  <a:pt x="2541" y="14218"/>
                </a:cubicBezTo>
                <a:cubicBezTo>
                  <a:pt x="1846" y="14873"/>
                  <a:pt x="1108" y="15735"/>
                  <a:pt x="1108" y="17250"/>
                </a:cubicBezTo>
                <a:cubicBezTo>
                  <a:pt x="1108" y="17414"/>
                  <a:pt x="1190" y="17538"/>
                  <a:pt x="1354" y="17538"/>
                </a:cubicBezTo>
                <a:lnTo>
                  <a:pt x="5737" y="17538"/>
                </a:lnTo>
                <a:cubicBezTo>
                  <a:pt x="5901" y="17538"/>
                  <a:pt x="5983" y="17414"/>
                  <a:pt x="5983" y="17250"/>
                </a:cubicBezTo>
                <a:cubicBezTo>
                  <a:pt x="5983" y="15283"/>
                  <a:pt x="4714" y="14300"/>
                  <a:pt x="3361" y="13234"/>
                </a:cubicBezTo>
                <a:cubicBezTo>
                  <a:pt x="2666" y="12703"/>
                  <a:pt x="1967" y="12129"/>
                  <a:pt x="1436" y="11431"/>
                </a:cubicBezTo>
                <a:cubicBezTo>
                  <a:pt x="820" y="10654"/>
                  <a:pt x="492" y="9753"/>
                  <a:pt x="492" y="8769"/>
                </a:cubicBezTo>
                <a:cubicBezTo>
                  <a:pt x="492" y="6802"/>
                  <a:pt x="1600" y="5694"/>
                  <a:pt x="2666" y="4835"/>
                </a:cubicBezTo>
                <a:cubicBezTo>
                  <a:pt x="2787" y="4917"/>
                  <a:pt x="2911" y="5039"/>
                  <a:pt x="3033" y="5121"/>
                </a:cubicBezTo>
                <a:cubicBezTo>
                  <a:pt x="3075" y="5163"/>
                  <a:pt x="3115" y="5163"/>
                  <a:pt x="3115" y="5203"/>
                </a:cubicBezTo>
                <a:cubicBezTo>
                  <a:pt x="2010" y="6104"/>
                  <a:pt x="1108" y="7048"/>
                  <a:pt x="1108" y="8769"/>
                </a:cubicBezTo>
                <a:cubicBezTo>
                  <a:pt x="1108" y="10736"/>
                  <a:pt x="2377" y="11720"/>
                  <a:pt x="3731" y="12785"/>
                </a:cubicBezTo>
                <a:cubicBezTo>
                  <a:pt x="4426" y="13316"/>
                  <a:pt x="5124" y="13850"/>
                  <a:pt x="5698" y="14588"/>
                </a:cubicBezTo>
                <a:cubicBezTo>
                  <a:pt x="6272" y="15365"/>
                  <a:pt x="6599" y="16266"/>
                  <a:pt x="6599" y="17250"/>
                </a:cubicBezTo>
                <a:cubicBezTo>
                  <a:pt x="6599" y="17414"/>
                  <a:pt x="6681" y="17538"/>
                  <a:pt x="6845" y="17538"/>
                </a:cubicBezTo>
                <a:cubicBezTo>
                  <a:pt x="6967" y="17538"/>
                  <a:pt x="7091" y="17414"/>
                  <a:pt x="7091" y="17250"/>
                </a:cubicBezTo>
                <a:cubicBezTo>
                  <a:pt x="7091" y="16145"/>
                  <a:pt x="6763" y="15162"/>
                  <a:pt x="6065" y="14260"/>
                </a:cubicBezTo>
                <a:cubicBezTo>
                  <a:pt x="5698" y="13768"/>
                  <a:pt x="5288" y="13398"/>
                  <a:pt x="4836" y="12988"/>
                </a:cubicBezTo>
                <a:cubicBezTo>
                  <a:pt x="6026" y="12005"/>
                  <a:pt x="7091" y="10775"/>
                  <a:pt x="7091" y="8769"/>
                </a:cubicBezTo>
                <a:cubicBezTo>
                  <a:pt x="7091" y="7622"/>
                  <a:pt x="6763" y="6638"/>
                  <a:pt x="6065" y="5776"/>
                </a:cubicBezTo>
                <a:cubicBezTo>
                  <a:pt x="5698" y="5285"/>
                  <a:pt x="5288" y="4875"/>
                  <a:pt x="4836" y="4508"/>
                </a:cubicBezTo>
                <a:cubicBezTo>
                  <a:pt x="6026" y="3482"/>
                  <a:pt x="7091" y="2252"/>
                  <a:pt x="7091" y="246"/>
                </a:cubicBezTo>
                <a:cubicBezTo>
                  <a:pt x="7091" y="121"/>
                  <a:pt x="6967" y="0"/>
                  <a:pt x="6845" y="0"/>
                </a:cubicBezTo>
                <a:cubicBezTo>
                  <a:pt x="6681" y="0"/>
                  <a:pt x="6599" y="121"/>
                  <a:pt x="6599" y="246"/>
                </a:cubicBezTo>
                <a:cubicBezTo>
                  <a:pt x="6599" y="2170"/>
                  <a:pt x="5491" y="3278"/>
                  <a:pt x="4426" y="4180"/>
                </a:cubicBezTo>
                <a:cubicBezTo>
                  <a:pt x="4305" y="4055"/>
                  <a:pt x="4180" y="3973"/>
                  <a:pt x="4059" y="3852"/>
                </a:cubicBezTo>
                <a:cubicBezTo>
                  <a:pt x="2748" y="2869"/>
                  <a:pt x="1721" y="2049"/>
                  <a:pt x="1600" y="492"/>
                </a:cubicBezTo>
                <a:lnTo>
                  <a:pt x="5491" y="492"/>
                </a:lnTo>
                <a:cubicBezTo>
                  <a:pt x="5452" y="859"/>
                  <a:pt x="5370" y="1229"/>
                  <a:pt x="5206" y="1639"/>
                </a:cubicBezTo>
                <a:lnTo>
                  <a:pt x="2993" y="1639"/>
                </a:lnTo>
                <a:cubicBezTo>
                  <a:pt x="2869" y="1639"/>
                  <a:pt x="2748" y="1761"/>
                  <a:pt x="2748" y="1885"/>
                </a:cubicBezTo>
                <a:cubicBezTo>
                  <a:pt x="2748" y="2049"/>
                  <a:pt x="2869" y="2131"/>
                  <a:pt x="2993" y="2131"/>
                </a:cubicBezTo>
                <a:lnTo>
                  <a:pt x="4878" y="2131"/>
                </a:lnTo>
                <a:cubicBezTo>
                  <a:pt x="4714" y="2416"/>
                  <a:pt x="4469" y="2662"/>
                  <a:pt x="4180" y="2908"/>
                </a:cubicBezTo>
                <a:cubicBezTo>
                  <a:pt x="4098" y="3032"/>
                  <a:pt x="4098" y="3196"/>
                  <a:pt x="4180" y="3278"/>
                </a:cubicBezTo>
                <a:cubicBezTo>
                  <a:pt x="4225" y="3345"/>
                  <a:pt x="4295" y="3375"/>
                  <a:pt x="4369" y="3375"/>
                </a:cubicBezTo>
                <a:cubicBezTo>
                  <a:pt x="4430" y="3375"/>
                  <a:pt x="4494" y="3355"/>
                  <a:pt x="4551" y="3318"/>
                </a:cubicBezTo>
                <a:cubicBezTo>
                  <a:pt x="5246" y="2623"/>
                  <a:pt x="5983" y="1761"/>
                  <a:pt x="5983" y="246"/>
                </a:cubicBezTo>
                <a:cubicBezTo>
                  <a:pt x="5983" y="121"/>
                  <a:pt x="5901" y="0"/>
                  <a:pt x="5737" y="0"/>
                </a:cubicBezTo>
                <a:lnTo>
                  <a:pt x="1354" y="0"/>
                </a:lnTo>
                <a:cubicBezTo>
                  <a:pt x="1190" y="0"/>
                  <a:pt x="1108" y="121"/>
                  <a:pt x="1108" y="246"/>
                </a:cubicBezTo>
                <a:cubicBezTo>
                  <a:pt x="1108" y="2213"/>
                  <a:pt x="2377" y="3236"/>
                  <a:pt x="3731" y="4262"/>
                </a:cubicBezTo>
                <a:cubicBezTo>
                  <a:pt x="4426" y="4793"/>
                  <a:pt x="5124" y="5367"/>
                  <a:pt x="5698" y="6065"/>
                </a:cubicBezTo>
                <a:cubicBezTo>
                  <a:pt x="6272" y="6884"/>
                  <a:pt x="6599" y="7743"/>
                  <a:pt x="6599" y="8769"/>
                </a:cubicBezTo>
                <a:cubicBezTo>
                  <a:pt x="6599" y="9628"/>
                  <a:pt x="6354" y="10408"/>
                  <a:pt x="5901" y="11103"/>
                </a:cubicBezTo>
                <a:cubicBezTo>
                  <a:pt x="5491" y="11759"/>
                  <a:pt x="4918" y="12251"/>
                  <a:pt x="4426" y="12660"/>
                </a:cubicBezTo>
                <a:cubicBezTo>
                  <a:pt x="4305" y="12578"/>
                  <a:pt x="4180" y="12457"/>
                  <a:pt x="4059" y="12375"/>
                </a:cubicBezTo>
                <a:cubicBezTo>
                  <a:pt x="4016" y="12333"/>
                  <a:pt x="3977" y="12333"/>
                  <a:pt x="3977" y="12293"/>
                </a:cubicBezTo>
                <a:cubicBezTo>
                  <a:pt x="5082" y="11392"/>
                  <a:pt x="5983" y="10448"/>
                  <a:pt x="5983" y="8769"/>
                </a:cubicBezTo>
                <a:cubicBezTo>
                  <a:pt x="5983" y="6760"/>
                  <a:pt x="4714" y="5776"/>
                  <a:pt x="3361" y="4711"/>
                </a:cubicBezTo>
                <a:cubicBezTo>
                  <a:pt x="2666" y="4180"/>
                  <a:pt x="1967" y="3645"/>
                  <a:pt x="1436" y="2908"/>
                </a:cubicBezTo>
                <a:cubicBezTo>
                  <a:pt x="820" y="2131"/>
                  <a:pt x="492" y="1269"/>
                  <a:pt x="492" y="246"/>
                </a:cubicBezTo>
                <a:cubicBezTo>
                  <a:pt x="492" y="121"/>
                  <a:pt x="410" y="0"/>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71" name="Google Shape;1571;p50"/>
          <p:cNvSpPr/>
          <p:nvPr/>
        </p:nvSpPr>
        <p:spPr>
          <a:xfrm>
            <a:off x="3162330" y="4057216"/>
            <a:ext cx="430626" cy="289032"/>
          </a:xfrm>
          <a:custGeom>
            <a:avLst/>
            <a:gdLst/>
            <a:ahLst/>
            <a:cxnLst/>
            <a:rect l="l" t="t" r="r" b="b"/>
            <a:pathLst>
              <a:path w="17539" h="11772" extrusionOk="0">
                <a:moveTo>
                  <a:pt x="6596" y="3002"/>
                </a:moveTo>
                <a:cubicBezTo>
                  <a:pt x="6802" y="3002"/>
                  <a:pt x="6966" y="3002"/>
                  <a:pt x="7169" y="3042"/>
                </a:cubicBezTo>
                <a:cubicBezTo>
                  <a:pt x="6268" y="3986"/>
                  <a:pt x="5776" y="5254"/>
                  <a:pt x="5776" y="6566"/>
                </a:cubicBezTo>
                <a:cubicBezTo>
                  <a:pt x="5776" y="7920"/>
                  <a:pt x="6311" y="9188"/>
                  <a:pt x="7169" y="10090"/>
                </a:cubicBezTo>
                <a:cubicBezTo>
                  <a:pt x="6966" y="10132"/>
                  <a:pt x="6802" y="10172"/>
                  <a:pt x="6596" y="10172"/>
                </a:cubicBezTo>
                <a:cubicBezTo>
                  <a:pt x="4629" y="10172"/>
                  <a:pt x="2990" y="8533"/>
                  <a:pt x="2990" y="6566"/>
                </a:cubicBezTo>
                <a:cubicBezTo>
                  <a:pt x="2990" y="4599"/>
                  <a:pt x="4629" y="3002"/>
                  <a:pt x="6596" y="3002"/>
                </a:cubicBezTo>
                <a:close/>
                <a:moveTo>
                  <a:pt x="10982" y="3002"/>
                </a:moveTo>
                <a:cubicBezTo>
                  <a:pt x="12949" y="3002"/>
                  <a:pt x="14545" y="4599"/>
                  <a:pt x="14545" y="6566"/>
                </a:cubicBezTo>
                <a:cubicBezTo>
                  <a:pt x="14545" y="8533"/>
                  <a:pt x="12949" y="10172"/>
                  <a:pt x="10982" y="10172"/>
                </a:cubicBezTo>
                <a:cubicBezTo>
                  <a:pt x="10775" y="10172"/>
                  <a:pt x="10572" y="10132"/>
                  <a:pt x="10408" y="10090"/>
                </a:cubicBezTo>
                <a:cubicBezTo>
                  <a:pt x="11267" y="9149"/>
                  <a:pt x="11802" y="7877"/>
                  <a:pt x="11802" y="6566"/>
                </a:cubicBezTo>
                <a:cubicBezTo>
                  <a:pt x="11802" y="5215"/>
                  <a:pt x="11267" y="3943"/>
                  <a:pt x="10408" y="3042"/>
                </a:cubicBezTo>
                <a:cubicBezTo>
                  <a:pt x="10572" y="3002"/>
                  <a:pt x="10775" y="3002"/>
                  <a:pt x="10982" y="3002"/>
                </a:cubicBezTo>
                <a:close/>
                <a:moveTo>
                  <a:pt x="10982" y="1894"/>
                </a:moveTo>
                <a:cubicBezTo>
                  <a:pt x="13562" y="1894"/>
                  <a:pt x="15653" y="3986"/>
                  <a:pt x="15653" y="6566"/>
                </a:cubicBezTo>
                <a:cubicBezTo>
                  <a:pt x="15653" y="9149"/>
                  <a:pt x="13562" y="11237"/>
                  <a:pt x="10982" y="11237"/>
                </a:cubicBezTo>
                <a:cubicBezTo>
                  <a:pt x="8399" y="11237"/>
                  <a:pt x="6311" y="9149"/>
                  <a:pt x="6311" y="6566"/>
                </a:cubicBezTo>
                <a:cubicBezTo>
                  <a:pt x="6311" y="5297"/>
                  <a:pt x="6842" y="4068"/>
                  <a:pt x="7743" y="3166"/>
                </a:cubicBezTo>
                <a:cubicBezTo>
                  <a:pt x="9179" y="3658"/>
                  <a:pt x="10162" y="5009"/>
                  <a:pt x="10162" y="6566"/>
                </a:cubicBezTo>
                <a:cubicBezTo>
                  <a:pt x="10162" y="7385"/>
                  <a:pt x="9917" y="8166"/>
                  <a:pt x="9382" y="8821"/>
                </a:cubicBezTo>
                <a:cubicBezTo>
                  <a:pt x="9300" y="8903"/>
                  <a:pt x="9343" y="9067"/>
                  <a:pt x="9425" y="9149"/>
                </a:cubicBezTo>
                <a:cubicBezTo>
                  <a:pt x="9479" y="9186"/>
                  <a:pt x="9542" y="9206"/>
                  <a:pt x="9602" y="9206"/>
                </a:cubicBezTo>
                <a:cubicBezTo>
                  <a:pt x="9676" y="9206"/>
                  <a:pt x="9747" y="9175"/>
                  <a:pt x="9792" y="9106"/>
                </a:cubicBezTo>
                <a:cubicBezTo>
                  <a:pt x="10366" y="8369"/>
                  <a:pt x="10693" y="7510"/>
                  <a:pt x="10693" y="6566"/>
                </a:cubicBezTo>
                <a:cubicBezTo>
                  <a:pt x="10693" y="4314"/>
                  <a:pt x="8851" y="2468"/>
                  <a:pt x="6596" y="2468"/>
                </a:cubicBezTo>
                <a:cubicBezTo>
                  <a:pt x="4344" y="2468"/>
                  <a:pt x="2498" y="4314"/>
                  <a:pt x="2498" y="6566"/>
                </a:cubicBezTo>
                <a:cubicBezTo>
                  <a:pt x="2498" y="8821"/>
                  <a:pt x="4344" y="10663"/>
                  <a:pt x="6596" y="10663"/>
                </a:cubicBezTo>
                <a:cubicBezTo>
                  <a:pt x="6924" y="10663"/>
                  <a:pt x="7294" y="10624"/>
                  <a:pt x="7622" y="10542"/>
                </a:cubicBezTo>
                <a:cubicBezTo>
                  <a:pt x="7825" y="10706"/>
                  <a:pt x="7989" y="10827"/>
                  <a:pt x="8196" y="10952"/>
                </a:cubicBezTo>
                <a:cubicBezTo>
                  <a:pt x="7704" y="11155"/>
                  <a:pt x="7130" y="11237"/>
                  <a:pt x="6596" y="11237"/>
                </a:cubicBezTo>
                <a:cubicBezTo>
                  <a:pt x="4016" y="11237"/>
                  <a:pt x="1885" y="9149"/>
                  <a:pt x="1885" y="6566"/>
                </a:cubicBezTo>
                <a:cubicBezTo>
                  <a:pt x="1885" y="3986"/>
                  <a:pt x="4016" y="1894"/>
                  <a:pt x="6596" y="1894"/>
                </a:cubicBezTo>
                <a:cubicBezTo>
                  <a:pt x="9179" y="1894"/>
                  <a:pt x="11267" y="3986"/>
                  <a:pt x="11267" y="6566"/>
                </a:cubicBezTo>
                <a:cubicBezTo>
                  <a:pt x="11267" y="7838"/>
                  <a:pt x="10736" y="9067"/>
                  <a:pt x="9835" y="9968"/>
                </a:cubicBezTo>
                <a:cubicBezTo>
                  <a:pt x="8399" y="9477"/>
                  <a:pt x="7376" y="8123"/>
                  <a:pt x="7376" y="6566"/>
                </a:cubicBezTo>
                <a:cubicBezTo>
                  <a:pt x="7376" y="5746"/>
                  <a:pt x="7661" y="4969"/>
                  <a:pt x="8196" y="4314"/>
                </a:cubicBezTo>
                <a:cubicBezTo>
                  <a:pt x="8277" y="4232"/>
                  <a:pt x="8235" y="4068"/>
                  <a:pt x="8153" y="3943"/>
                </a:cubicBezTo>
                <a:cubicBezTo>
                  <a:pt x="8107" y="3912"/>
                  <a:pt x="8055" y="3899"/>
                  <a:pt x="8004" y="3899"/>
                </a:cubicBezTo>
                <a:cubicBezTo>
                  <a:pt x="7919" y="3899"/>
                  <a:pt x="7837" y="3935"/>
                  <a:pt x="7786" y="3986"/>
                </a:cubicBezTo>
                <a:cubicBezTo>
                  <a:pt x="7212" y="4723"/>
                  <a:pt x="6884" y="5625"/>
                  <a:pt x="6884" y="6566"/>
                </a:cubicBezTo>
                <a:cubicBezTo>
                  <a:pt x="6884" y="8821"/>
                  <a:pt x="8727" y="10663"/>
                  <a:pt x="10982" y="10663"/>
                </a:cubicBezTo>
                <a:cubicBezTo>
                  <a:pt x="13234" y="10663"/>
                  <a:pt x="15080" y="8821"/>
                  <a:pt x="15080" y="6566"/>
                </a:cubicBezTo>
                <a:cubicBezTo>
                  <a:pt x="15080" y="4314"/>
                  <a:pt x="13234" y="2468"/>
                  <a:pt x="10982" y="2468"/>
                </a:cubicBezTo>
                <a:cubicBezTo>
                  <a:pt x="10612" y="2468"/>
                  <a:pt x="10284" y="2511"/>
                  <a:pt x="9956" y="2593"/>
                </a:cubicBezTo>
                <a:cubicBezTo>
                  <a:pt x="9753" y="2429"/>
                  <a:pt x="9546" y="2304"/>
                  <a:pt x="9343" y="2183"/>
                </a:cubicBezTo>
                <a:cubicBezTo>
                  <a:pt x="9874" y="1976"/>
                  <a:pt x="10408" y="1894"/>
                  <a:pt x="10982" y="1894"/>
                </a:cubicBezTo>
                <a:close/>
                <a:moveTo>
                  <a:pt x="280" y="0"/>
                </a:moveTo>
                <a:cubicBezTo>
                  <a:pt x="214" y="0"/>
                  <a:pt x="143" y="31"/>
                  <a:pt x="82" y="91"/>
                </a:cubicBezTo>
                <a:cubicBezTo>
                  <a:pt x="0" y="173"/>
                  <a:pt x="0" y="337"/>
                  <a:pt x="82" y="419"/>
                </a:cubicBezTo>
                <a:lnTo>
                  <a:pt x="1105" y="1445"/>
                </a:lnTo>
                <a:lnTo>
                  <a:pt x="82" y="2468"/>
                </a:lnTo>
                <a:cubicBezTo>
                  <a:pt x="0" y="2593"/>
                  <a:pt x="0" y="2757"/>
                  <a:pt x="82" y="2838"/>
                </a:cubicBezTo>
                <a:cubicBezTo>
                  <a:pt x="164" y="2920"/>
                  <a:pt x="203" y="2920"/>
                  <a:pt x="285" y="2920"/>
                </a:cubicBezTo>
                <a:cubicBezTo>
                  <a:pt x="328" y="2920"/>
                  <a:pt x="410" y="2920"/>
                  <a:pt x="449" y="2838"/>
                </a:cubicBezTo>
                <a:lnTo>
                  <a:pt x="1475" y="1812"/>
                </a:lnTo>
                <a:lnTo>
                  <a:pt x="2744" y="3084"/>
                </a:lnTo>
                <a:cubicBezTo>
                  <a:pt x="1885" y="3986"/>
                  <a:pt x="1393" y="5215"/>
                  <a:pt x="1393" y="6566"/>
                </a:cubicBezTo>
                <a:cubicBezTo>
                  <a:pt x="1393" y="9434"/>
                  <a:pt x="3727" y="11771"/>
                  <a:pt x="6596" y="11771"/>
                </a:cubicBezTo>
                <a:cubicBezTo>
                  <a:pt x="7376" y="11771"/>
                  <a:pt x="8114" y="11608"/>
                  <a:pt x="8769" y="11280"/>
                </a:cubicBezTo>
                <a:cubicBezTo>
                  <a:pt x="9464" y="11608"/>
                  <a:pt x="10202" y="11771"/>
                  <a:pt x="10982" y="11771"/>
                </a:cubicBezTo>
                <a:cubicBezTo>
                  <a:pt x="13850" y="11771"/>
                  <a:pt x="16184" y="9434"/>
                  <a:pt x="16184" y="6566"/>
                </a:cubicBezTo>
                <a:cubicBezTo>
                  <a:pt x="16184" y="5215"/>
                  <a:pt x="15653" y="3986"/>
                  <a:pt x="14834" y="3084"/>
                </a:cubicBezTo>
                <a:lnTo>
                  <a:pt x="17047" y="872"/>
                </a:lnTo>
                <a:lnTo>
                  <a:pt x="17047" y="2468"/>
                </a:lnTo>
                <a:cubicBezTo>
                  <a:pt x="17047" y="2593"/>
                  <a:pt x="17168" y="2714"/>
                  <a:pt x="17292" y="2714"/>
                </a:cubicBezTo>
                <a:cubicBezTo>
                  <a:pt x="17414" y="2714"/>
                  <a:pt x="17538" y="2593"/>
                  <a:pt x="17538" y="2468"/>
                </a:cubicBezTo>
                <a:lnTo>
                  <a:pt x="17538" y="255"/>
                </a:lnTo>
                <a:cubicBezTo>
                  <a:pt x="17538" y="91"/>
                  <a:pt x="17414" y="9"/>
                  <a:pt x="17292" y="9"/>
                </a:cubicBezTo>
                <a:lnTo>
                  <a:pt x="15080" y="9"/>
                </a:lnTo>
                <a:cubicBezTo>
                  <a:pt x="14955" y="9"/>
                  <a:pt x="14834" y="91"/>
                  <a:pt x="14834" y="255"/>
                </a:cubicBezTo>
                <a:cubicBezTo>
                  <a:pt x="14834" y="380"/>
                  <a:pt x="14955" y="501"/>
                  <a:pt x="15080" y="501"/>
                </a:cubicBezTo>
                <a:lnTo>
                  <a:pt x="16676" y="501"/>
                </a:lnTo>
                <a:lnTo>
                  <a:pt x="14463" y="2714"/>
                </a:lnTo>
                <a:cubicBezTo>
                  <a:pt x="13562" y="1894"/>
                  <a:pt x="12333" y="1363"/>
                  <a:pt x="10982" y="1363"/>
                </a:cubicBezTo>
                <a:cubicBezTo>
                  <a:pt x="10202" y="1363"/>
                  <a:pt x="9464" y="1527"/>
                  <a:pt x="8769" y="1855"/>
                </a:cubicBezTo>
                <a:cubicBezTo>
                  <a:pt x="8114" y="1527"/>
                  <a:pt x="7376" y="1363"/>
                  <a:pt x="6596" y="1363"/>
                </a:cubicBezTo>
                <a:cubicBezTo>
                  <a:pt x="5245" y="1363"/>
                  <a:pt x="4016" y="1894"/>
                  <a:pt x="3114" y="2714"/>
                </a:cubicBezTo>
                <a:lnTo>
                  <a:pt x="1842" y="1445"/>
                </a:lnTo>
                <a:lnTo>
                  <a:pt x="2868" y="419"/>
                </a:lnTo>
                <a:cubicBezTo>
                  <a:pt x="2990" y="337"/>
                  <a:pt x="2990" y="173"/>
                  <a:pt x="2868" y="91"/>
                </a:cubicBezTo>
                <a:cubicBezTo>
                  <a:pt x="2827" y="31"/>
                  <a:pt x="2766" y="0"/>
                  <a:pt x="2699" y="0"/>
                </a:cubicBezTo>
                <a:cubicBezTo>
                  <a:pt x="2632" y="0"/>
                  <a:pt x="2560" y="31"/>
                  <a:pt x="2498" y="91"/>
                </a:cubicBezTo>
                <a:lnTo>
                  <a:pt x="1475" y="1117"/>
                </a:lnTo>
                <a:lnTo>
                  <a:pt x="449" y="91"/>
                </a:lnTo>
                <a:cubicBezTo>
                  <a:pt x="408" y="31"/>
                  <a:pt x="347" y="0"/>
                  <a:pt x="2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572" name="Google Shape;1572;p50"/>
          <p:cNvGrpSpPr/>
          <p:nvPr/>
        </p:nvGrpSpPr>
        <p:grpSpPr>
          <a:xfrm>
            <a:off x="3893654" y="4021568"/>
            <a:ext cx="475950" cy="360210"/>
            <a:chOff x="3968600" y="4088050"/>
            <a:chExt cx="484625" cy="366775"/>
          </a:xfrm>
        </p:grpSpPr>
        <p:sp>
          <p:nvSpPr>
            <p:cNvPr id="1573" name="Google Shape;1573;p50"/>
            <p:cNvSpPr/>
            <p:nvPr/>
          </p:nvSpPr>
          <p:spPr>
            <a:xfrm>
              <a:off x="3968600" y="4088050"/>
              <a:ext cx="484625" cy="366775"/>
            </a:xfrm>
            <a:custGeom>
              <a:avLst/>
              <a:gdLst/>
              <a:ahLst/>
              <a:cxnLst/>
              <a:rect l="l" t="t" r="r" b="b"/>
              <a:pathLst>
                <a:path w="19385" h="14671" extrusionOk="0">
                  <a:moveTo>
                    <a:pt x="18483" y="575"/>
                  </a:moveTo>
                  <a:cubicBezTo>
                    <a:pt x="18686" y="575"/>
                    <a:pt x="18811" y="699"/>
                    <a:pt x="18811" y="902"/>
                  </a:cubicBezTo>
                  <a:lnTo>
                    <a:pt x="18811" y="13769"/>
                  </a:lnTo>
                  <a:cubicBezTo>
                    <a:pt x="18811" y="13933"/>
                    <a:pt x="18686" y="14097"/>
                    <a:pt x="18483" y="14097"/>
                  </a:cubicBezTo>
                  <a:lnTo>
                    <a:pt x="902" y="14097"/>
                  </a:lnTo>
                  <a:cubicBezTo>
                    <a:pt x="738" y="14097"/>
                    <a:pt x="574" y="13933"/>
                    <a:pt x="574" y="13769"/>
                  </a:cubicBezTo>
                  <a:lnTo>
                    <a:pt x="574" y="902"/>
                  </a:lnTo>
                  <a:cubicBezTo>
                    <a:pt x="574" y="699"/>
                    <a:pt x="738" y="575"/>
                    <a:pt x="902" y="575"/>
                  </a:cubicBezTo>
                  <a:close/>
                  <a:moveTo>
                    <a:pt x="902" y="1"/>
                  </a:moveTo>
                  <a:cubicBezTo>
                    <a:pt x="410" y="1"/>
                    <a:pt x="0" y="411"/>
                    <a:pt x="0" y="902"/>
                  </a:cubicBezTo>
                  <a:lnTo>
                    <a:pt x="0" y="13769"/>
                  </a:lnTo>
                  <a:cubicBezTo>
                    <a:pt x="0" y="14261"/>
                    <a:pt x="410" y="14671"/>
                    <a:pt x="902" y="14671"/>
                  </a:cubicBezTo>
                  <a:lnTo>
                    <a:pt x="18483" y="14671"/>
                  </a:lnTo>
                  <a:cubicBezTo>
                    <a:pt x="18975" y="14671"/>
                    <a:pt x="19384" y="14261"/>
                    <a:pt x="19384" y="13769"/>
                  </a:cubicBezTo>
                  <a:lnTo>
                    <a:pt x="19384" y="902"/>
                  </a:lnTo>
                  <a:cubicBezTo>
                    <a:pt x="19384" y="411"/>
                    <a:pt x="18975" y="1"/>
                    <a:pt x="184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74" name="Google Shape;1574;p50"/>
            <p:cNvSpPr/>
            <p:nvPr/>
          </p:nvSpPr>
          <p:spPr>
            <a:xfrm>
              <a:off x="4188900" y="4134200"/>
              <a:ext cx="44025" cy="14375"/>
            </a:xfrm>
            <a:custGeom>
              <a:avLst/>
              <a:gdLst/>
              <a:ahLst/>
              <a:cxnLst/>
              <a:rect l="l" t="t" r="r" b="b"/>
              <a:pathLst>
                <a:path w="1761" h="575" extrusionOk="0">
                  <a:moveTo>
                    <a:pt x="285" y="0"/>
                  </a:moveTo>
                  <a:cubicBezTo>
                    <a:pt x="122" y="0"/>
                    <a:pt x="0" y="122"/>
                    <a:pt x="0" y="286"/>
                  </a:cubicBezTo>
                  <a:cubicBezTo>
                    <a:pt x="0" y="450"/>
                    <a:pt x="122" y="574"/>
                    <a:pt x="285" y="574"/>
                  </a:cubicBezTo>
                  <a:lnTo>
                    <a:pt x="1515" y="574"/>
                  </a:lnTo>
                  <a:cubicBezTo>
                    <a:pt x="1639" y="574"/>
                    <a:pt x="1761" y="450"/>
                    <a:pt x="1761" y="286"/>
                  </a:cubicBezTo>
                  <a:cubicBezTo>
                    <a:pt x="1761" y="122"/>
                    <a:pt x="1639" y="0"/>
                    <a:pt x="1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75" name="Google Shape;1575;p50"/>
            <p:cNvSpPr/>
            <p:nvPr/>
          </p:nvSpPr>
          <p:spPr>
            <a:xfrm>
              <a:off x="4333300" y="4134200"/>
              <a:ext cx="74850" cy="14375"/>
            </a:xfrm>
            <a:custGeom>
              <a:avLst/>
              <a:gdLst/>
              <a:ahLst/>
              <a:cxnLst/>
              <a:rect l="l" t="t" r="r" b="b"/>
              <a:pathLst>
                <a:path w="2994" h="575" extrusionOk="0">
                  <a:moveTo>
                    <a:pt x="289" y="0"/>
                  </a:moveTo>
                  <a:cubicBezTo>
                    <a:pt x="125" y="0"/>
                    <a:pt x="0" y="122"/>
                    <a:pt x="0" y="286"/>
                  </a:cubicBezTo>
                  <a:cubicBezTo>
                    <a:pt x="0" y="450"/>
                    <a:pt x="125" y="574"/>
                    <a:pt x="289" y="574"/>
                  </a:cubicBezTo>
                  <a:lnTo>
                    <a:pt x="2705" y="574"/>
                  </a:lnTo>
                  <a:cubicBezTo>
                    <a:pt x="2869" y="574"/>
                    <a:pt x="2993" y="450"/>
                    <a:pt x="2993" y="286"/>
                  </a:cubicBezTo>
                  <a:cubicBezTo>
                    <a:pt x="2993" y="122"/>
                    <a:pt x="2869" y="0"/>
                    <a:pt x="27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76" name="Google Shape;1576;p50"/>
            <p:cNvSpPr/>
            <p:nvPr/>
          </p:nvSpPr>
          <p:spPr>
            <a:xfrm>
              <a:off x="4363050" y="4172075"/>
              <a:ext cx="45100" cy="14350"/>
            </a:xfrm>
            <a:custGeom>
              <a:avLst/>
              <a:gdLst/>
              <a:ahLst/>
              <a:cxnLst/>
              <a:rect l="l" t="t" r="r" b="b"/>
              <a:pathLst>
                <a:path w="1804" h="574" extrusionOk="0">
                  <a:moveTo>
                    <a:pt x="286" y="0"/>
                  </a:moveTo>
                  <a:cubicBezTo>
                    <a:pt x="122" y="0"/>
                    <a:pt x="0" y="125"/>
                    <a:pt x="0" y="288"/>
                  </a:cubicBezTo>
                  <a:cubicBezTo>
                    <a:pt x="0" y="452"/>
                    <a:pt x="122" y="574"/>
                    <a:pt x="286" y="574"/>
                  </a:cubicBezTo>
                  <a:lnTo>
                    <a:pt x="1515" y="574"/>
                  </a:lnTo>
                  <a:cubicBezTo>
                    <a:pt x="1679" y="574"/>
                    <a:pt x="1803" y="452"/>
                    <a:pt x="1803" y="288"/>
                  </a:cubicBezTo>
                  <a:cubicBezTo>
                    <a:pt x="1803" y="125"/>
                    <a:pt x="1679" y="0"/>
                    <a:pt x="1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77" name="Google Shape;1577;p50"/>
            <p:cNvSpPr/>
            <p:nvPr/>
          </p:nvSpPr>
          <p:spPr>
            <a:xfrm>
              <a:off x="4024975" y="4157650"/>
              <a:ext cx="372925" cy="251125"/>
            </a:xfrm>
            <a:custGeom>
              <a:avLst/>
              <a:gdLst/>
              <a:ahLst/>
              <a:cxnLst/>
              <a:rect l="l" t="t" r="r" b="b"/>
              <a:pathLst>
                <a:path w="14917" h="10045" extrusionOk="0">
                  <a:moveTo>
                    <a:pt x="8645" y="2996"/>
                  </a:moveTo>
                  <a:cubicBezTo>
                    <a:pt x="9508" y="2996"/>
                    <a:pt x="10203" y="3691"/>
                    <a:pt x="10203" y="4553"/>
                  </a:cubicBezTo>
                  <a:cubicBezTo>
                    <a:pt x="10203" y="5412"/>
                    <a:pt x="9508" y="6111"/>
                    <a:pt x="8645" y="6111"/>
                  </a:cubicBezTo>
                  <a:cubicBezTo>
                    <a:pt x="7826" y="6111"/>
                    <a:pt x="7131" y="5412"/>
                    <a:pt x="7131" y="4553"/>
                  </a:cubicBezTo>
                  <a:cubicBezTo>
                    <a:pt x="7131" y="3691"/>
                    <a:pt x="7826" y="2996"/>
                    <a:pt x="8645" y="2996"/>
                  </a:cubicBezTo>
                  <a:close/>
                  <a:moveTo>
                    <a:pt x="5403" y="0"/>
                  </a:moveTo>
                  <a:cubicBezTo>
                    <a:pt x="5215" y="0"/>
                    <a:pt x="5024" y="90"/>
                    <a:pt x="4918" y="249"/>
                  </a:cubicBezTo>
                  <a:lnTo>
                    <a:pt x="122" y="6969"/>
                  </a:lnTo>
                  <a:cubicBezTo>
                    <a:pt x="40" y="7094"/>
                    <a:pt x="1" y="7258"/>
                    <a:pt x="40" y="7422"/>
                  </a:cubicBezTo>
                  <a:cubicBezTo>
                    <a:pt x="40" y="7586"/>
                    <a:pt x="122" y="7707"/>
                    <a:pt x="247" y="7789"/>
                  </a:cubicBezTo>
                  <a:cubicBezTo>
                    <a:pt x="2378" y="9264"/>
                    <a:pt x="4876" y="10044"/>
                    <a:pt x="7459" y="10044"/>
                  </a:cubicBezTo>
                  <a:cubicBezTo>
                    <a:pt x="10039" y="10044"/>
                    <a:pt x="12497" y="9264"/>
                    <a:pt x="14628" y="7789"/>
                  </a:cubicBezTo>
                  <a:cubicBezTo>
                    <a:pt x="14753" y="7707"/>
                    <a:pt x="14835" y="7586"/>
                    <a:pt x="14874" y="7422"/>
                  </a:cubicBezTo>
                  <a:cubicBezTo>
                    <a:pt x="14917" y="7258"/>
                    <a:pt x="14874" y="7094"/>
                    <a:pt x="14753" y="6969"/>
                  </a:cubicBezTo>
                  <a:lnTo>
                    <a:pt x="10776" y="1357"/>
                  </a:lnTo>
                  <a:cubicBezTo>
                    <a:pt x="10729" y="1285"/>
                    <a:pt x="10653" y="1241"/>
                    <a:pt x="10566" y="1241"/>
                  </a:cubicBezTo>
                  <a:cubicBezTo>
                    <a:pt x="10504" y="1241"/>
                    <a:pt x="10435" y="1264"/>
                    <a:pt x="10367" y="1315"/>
                  </a:cubicBezTo>
                  <a:cubicBezTo>
                    <a:pt x="10245" y="1397"/>
                    <a:pt x="10245" y="1560"/>
                    <a:pt x="10327" y="1724"/>
                  </a:cubicBezTo>
                  <a:lnTo>
                    <a:pt x="14300" y="7297"/>
                  </a:lnTo>
                  <a:lnTo>
                    <a:pt x="14300" y="7340"/>
                  </a:lnTo>
                  <a:cubicBezTo>
                    <a:pt x="12294" y="8733"/>
                    <a:pt x="9917" y="9471"/>
                    <a:pt x="7459" y="9471"/>
                  </a:cubicBezTo>
                  <a:cubicBezTo>
                    <a:pt x="5000" y="9471"/>
                    <a:pt x="2623" y="8733"/>
                    <a:pt x="575" y="7340"/>
                  </a:cubicBezTo>
                  <a:lnTo>
                    <a:pt x="575" y="7297"/>
                  </a:lnTo>
                  <a:lnTo>
                    <a:pt x="5367" y="577"/>
                  </a:lnTo>
                  <a:lnTo>
                    <a:pt x="5410" y="577"/>
                  </a:lnTo>
                  <a:cubicBezTo>
                    <a:pt x="5531" y="659"/>
                    <a:pt x="5695" y="741"/>
                    <a:pt x="5820" y="784"/>
                  </a:cubicBezTo>
                  <a:cubicBezTo>
                    <a:pt x="4672" y="2216"/>
                    <a:pt x="4508" y="3609"/>
                    <a:pt x="4590" y="4553"/>
                  </a:cubicBezTo>
                  <a:cubicBezTo>
                    <a:pt x="4630" y="5291"/>
                    <a:pt x="4836" y="5865"/>
                    <a:pt x="4958" y="6150"/>
                  </a:cubicBezTo>
                  <a:cubicBezTo>
                    <a:pt x="4876" y="6193"/>
                    <a:pt x="4794" y="6232"/>
                    <a:pt x="4712" y="6232"/>
                  </a:cubicBezTo>
                  <a:cubicBezTo>
                    <a:pt x="4712" y="6111"/>
                    <a:pt x="4672" y="5986"/>
                    <a:pt x="4590" y="5865"/>
                  </a:cubicBezTo>
                  <a:cubicBezTo>
                    <a:pt x="4488" y="5797"/>
                    <a:pt x="4359" y="5730"/>
                    <a:pt x="4225" y="5730"/>
                  </a:cubicBezTo>
                  <a:cubicBezTo>
                    <a:pt x="4196" y="5730"/>
                    <a:pt x="4167" y="5733"/>
                    <a:pt x="4138" y="5740"/>
                  </a:cubicBezTo>
                  <a:lnTo>
                    <a:pt x="3810" y="5783"/>
                  </a:lnTo>
                  <a:lnTo>
                    <a:pt x="3853" y="5373"/>
                  </a:lnTo>
                  <a:cubicBezTo>
                    <a:pt x="3853" y="5209"/>
                    <a:pt x="3771" y="5084"/>
                    <a:pt x="3607" y="5045"/>
                  </a:cubicBezTo>
                  <a:cubicBezTo>
                    <a:pt x="3443" y="5045"/>
                    <a:pt x="3318" y="5166"/>
                    <a:pt x="3279" y="5291"/>
                  </a:cubicBezTo>
                  <a:lnTo>
                    <a:pt x="3236" y="5740"/>
                  </a:lnTo>
                  <a:cubicBezTo>
                    <a:pt x="3197" y="5904"/>
                    <a:pt x="3279" y="6068"/>
                    <a:pt x="3361" y="6193"/>
                  </a:cubicBezTo>
                  <a:cubicBezTo>
                    <a:pt x="3482" y="6314"/>
                    <a:pt x="3646" y="6356"/>
                    <a:pt x="3810" y="6356"/>
                  </a:cubicBezTo>
                  <a:lnTo>
                    <a:pt x="4138" y="6314"/>
                  </a:lnTo>
                  <a:lnTo>
                    <a:pt x="4017" y="7379"/>
                  </a:lnTo>
                  <a:cubicBezTo>
                    <a:pt x="4017" y="7668"/>
                    <a:pt x="4056" y="7914"/>
                    <a:pt x="4220" y="8117"/>
                  </a:cubicBezTo>
                  <a:cubicBezTo>
                    <a:pt x="4384" y="8323"/>
                    <a:pt x="4630" y="8445"/>
                    <a:pt x="4876" y="8445"/>
                  </a:cubicBezTo>
                  <a:cubicBezTo>
                    <a:pt x="5039" y="8487"/>
                    <a:pt x="5246" y="8487"/>
                    <a:pt x="5449" y="8487"/>
                  </a:cubicBezTo>
                  <a:cubicBezTo>
                    <a:pt x="6679" y="8487"/>
                    <a:pt x="8442" y="8159"/>
                    <a:pt x="9629" y="6438"/>
                  </a:cubicBezTo>
                  <a:cubicBezTo>
                    <a:pt x="10327" y="6068"/>
                    <a:pt x="10776" y="5373"/>
                    <a:pt x="10776" y="4553"/>
                  </a:cubicBezTo>
                  <a:cubicBezTo>
                    <a:pt x="10776" y="3363"/>
                    <a:pt x="9835" y="2423"/>
                    <a:pt x="8645" y="2423"/>
                  </a:cubicBezTo>
                  <a:cubicBezTo>
                    <a:pt x="7498" y="2423"/>
                    <a:pt x="6557" y="3363"/>
                    <a:pt x="6557" y="4553"/>
                  </a:cubicBezTo>
                  <a:cubicBezTo>
                    <a:pt x="6557" y="5701"/>
                    <a:pt x="7498" y="6684"/>
                    <a:pt x="8645" y="6684"/>
                  </a:cubicBezTo>
                  <a:lnTo>
                    <a:pt x="8688" y="6684"/>
                  </a:lnTo>
                  <a:cubicBezTo>
                    <a:pt x="7687" y="7685"/>
                    <a:pt x="6441" y="7897"/>
                    <a:pt x="5504" y="7897"/>
                  </a:cubicBezTo>
                  <a:cubicBezTo>
                    <a:pt x="5290" y="7897"/>
                    <a:pt x="5093" y="7886"/>
                    <a:pt x="4918" y="7871"/>
                  </a:cubicBezTo>
                  <a:cubicBezTo>
                    <a:pt x="4836" y="7871"/>
                    <a:pt x="4754" y="7832"/>
                    <a:pt x="4672" y="7750"/>
                  </a:cubicBezTo>
                  <a:cubicBezTo>
                    <a:pt x="4590" y="7668"/>
                    <a:pt x="4590" y="7586"/>
                    <a:pt x="4590" y="7461"/>
                  </a:cubicBezTo>
                  <a:lnTo>
                    <a:pt x="4672" y="6887"/>
                  </a:lnTo>
                  <a:cubicBezTo>
                    <a:pt x="4918" y="6766"/>
                    <a:pt x="5531" y="6560"/>
                    <a:pt x="6105" y="6478"/>
                  </a:cubicBezTo>
                  <a:lnTo>
                    <a:pt x="6761" y="7051"/>
                  </a:lnTo>
                  <a:cubicBezTo>
                    <a:pt x="6803" y="7094"/>
                    <a:pt x="6842" y="7133"/>
                    <a:pt x="6924" y="7133"/>
                  </a:cubicBezTo>
                  <a:cubicBezTo>
                    <a:pt x="7006" y="7133"/>
                    <a:pt x="7088" y="7094"/>
                    <a:pt x="7131" y="7051"/>
                  </a:cubicBezTo>
                  <a:cubicBezTo>
                    <a:pt x="7252" y="6930"/>
                    <a:pt x="7252" y="6724"/>
                    <a:pt x="7131" y="6642"/>
                  </a:cubicBezTo>
                  <a:lnTo>
                    <a:pt x="6433" y="6029"/>
                  </a:lnTo>
                  <a:cubicBezTo>
                    <a:pt x="6393" y="5986"/>
                    <a:pt x="6351" y="5904"/>
                    <a:pt x="6311" y="5865"/>
                  </a:cubicBezTo>
                  <a:lnTo>
                    <a:pt x="6066" y="4635"/>
                  </a:lnTo>
                  <a:cubicBezTo>
                    <a:pt x="6030" y="4499"/>
                    <a:pt x="5940" y="4419"/>
                    <a:pt x="5816" y="4419"/>
                  </a:cubicBezTo>
                  <a:cubicBezTo>
                    <a:pt x="5791" y="4419"/>
                    <a:pt x="5765" y="4422"/>
                    <a:pt x="5738" y="4429"/>
                  </a:cubicBezTo>
                  <a:cubicBezTo>
                    <a:pt x="5574" y="4471"/>
                    <a:pt x="5492" y="4593"/>
                    <a:pt x="5531" y="4757"/>
                  </a:cubicBezTo>
                  <a:lnTo>
                    <a:pt x="5777" y="5947"/>
                  </a:lnTo>
                  <a:cubicBezTo>
                    <a:pt x="5695" y="5986"/>
                    <a:pt x="5613" y="5986"/>
                    <a:pt x="5531" y="6029"/>
                  </a:cubicBezTo>
                  <a:cubicBezTo>
                    <a:pt x="5410" y="5783"/>
                    <a:pt x="5203" y="5248"/>
                    <a:pt x="5121" y="4511"/>
                  </a:cubicBezTo>
                  <a:cubicBezTo>
                    <a:pt x="5039" y="3242"/>
                    <a:pt x="5449" y="2052"/>
                    <a:pt x="6393" y="1029"/>
                  </a:cubicBezTo>
                  <a:cubicBezTo>
                    <a:pt x="6761" y="1111"/>
                    <a:pt x="7088" y="1151"/>
                    <a:pt x="7459" y="1151"/>
                  </a:cubicBezTo>
                  <a:cubicBezTo>
                    <a:pt x="8154" y="1151"/>
                    <a:pt x="8891" y="947"/>
                    <a:pt x="9508" y="577"/>
                  </a:cubicBezTo>
                  <a:lnTo>
                    <a:pt x="9629" y="741"/>
                  </a:lnTo>
                  <a:cubicBezTo>
                    <a:pt x="9702" y="837"/>
                    <a:pt x="9788" y="877"/>
                    <a:pt x="9872" y="877"/>
                  </a:cubicBezTo>
                  <a:cubicBezTo>
                    <a:pt x="9931" y="877"/>
                    <a:pt x="9988" y="857"/>
                    <a:pt x="10039" y="823"/>
                  </a:cubicBezTo>
                  <a:cubicBezTo>
                    <a:pt x="10163" y="741"/>
                    <a:pt x="10203" y="538"/>
                    <a:pt x="10121" y="413"/>
                  </a:cubicBezTo>
                  <a:lnTo>
                    <a:pt x="9957" y="249"/>
                  </a:lnTo>
                  <a:cubicBezTo>
                    <a:pt x="9851" y="90"/>
                    <a:pt x="9677" y="0"/>
                    <a:pt x="9490" y="0"/>
                  </a:cubicBezTo>
                  <a:cubicBezTo>
                    <a:pt x="9387" y="0"/>
                    <a:pt x="9281" y="27"/>
                    <a:pt x="9180" y="85"/>
                  </a:cubicBezTo>
                  <a:cubicBezTo>
                    <a:pt x="8688" y="413"/>
                    <a:pt x="8072" y="577"/>
                    <a:pt x="7459" y="577"/>
                  </a:cubicBezTo>
                  <a:cubicBezTo>
                    <a:pt x="6842" y="577"/>
                    <a:pt x="6229" y="413"/>
                    <a:pt x="5695" y="85"/>
                  </a:cubicBezTo>
                  <a:cubicBezTo>
                    <a:pt x="5608" y="27"/>
                    <a:pt x="5506" y="0"/>
                    <a:pt x="54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78" name="Google Shape;1578;p50"/>
            <p:cNvSpPr/>
            <p:nvPr/>
          </p:nvSpPr>
          <p:spPr>
            <a:xfrm>
              <a:off x="4014750" y="4164925"/>
              <a:ext cx="14350" cy="120925"/>
            </a:xfrm>
            <a:custGeom>
              <a:avLst/>
              <a:gdLst/>
              <a:ahLst/>
              <a:cxnLst/>
              <a:rect l="l" t="t" r="r" b="b"/>
              <a:pathLst>
                <a:path w="574" h="4837" extrusionOk="0">
                  <a:moveTo>
                    <a:pt x="285" y="1"/>
                  </a:moveTo>
                  <a:cubicBezTo>
                    <a:pt x="121" y="1"/>
                    <a:pt x="0" y="122"/>
                    <a:pt x="0" y="286"/>
                  </a:cubicBezTo>
                  <a:lnTo>
                    <a:pt x="0" y="4548"/>
                  </a:lnTo>
                  <a:cubicBezTo>
                    <a:pt x="0" y="4712"/>
                    <a:pt x="121" y="4836"/>
                    <a:pt x="285" y="4836"/>
                  </a:cubicBezTo>
                  <a:cubicBezTo>
                    <a:pt x="410" y="4836"/>
                    <a:pt x="574" y="4712"/>
                    <a:pt x="574" y="4548"/>
                  </a:cubicBezTo>
                  <a:lnTo>
                    <a:pt x="574" y="286"/>
                  </a:lnTo>
                  <a:cubicBezTo>
                    <a:pt x="574" y="122"/>
                    <a:pt x="410" y="1"/>
                    <a:pt x="2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79" name="Google Shape;1579;p50"/>
            <p:cNvSpPr/>
            <p:nvPr/>
          </p:nvSpPr>
          <p:spPr>
            <a:xfrm>
              <a:off x="4014750" y="4134200"/>
              <a:ext cx="44025" cy="14375"/>
            </a:xfrm>
            <a:custGeom>
              <a:avLst/>
              <a:gdLst/>
              <a:ahLst/>
              <a:cxnLst/>
              <a:rect l="l" t="t" r="r" b="b"/>
              <a:pathLst>
                <a:path w="1761" h="575" extrusionOk="0">
                  <a:moveTo>
                    <a:pt x="285" y="0"/>
                  </a:moveTo>
                  <a:cubicBezTo>
                    <a:pt x="121" y="0"/>
                    <a:pt x="0" y="122"/>
                    <a:pt x="0" y="286"/>
                  </a:cubicBezTo>
                  <a:cubicBezTo>
                    <a:pt x="0" y="450"/>
                    <a:pt x="121" y="574"/>
                    <a:pt x="285" y="574"/>
                  </a:cubicBezTo>
                  <a:lnTo>
                    <a:pt x="1475" y="574"/>
                  </a:lnTo>
                  <a:cubicBezTo>
                    <a:pt x="1639" y="574"/>
                    <a:pt x="1761" y="450"/>
                    <a:pt x="1761" y="286"/>
                  </a:cubicBezTo>
                  <a:cubicBezTo>
                    <a:pt x="1761" y="122"/>
                    <a:pt x="1639" y="0"/>
                    <a:pt x="1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80" name="Google Shape;1580;p50"/>
            <p:cNvSpPr/>
            <p:nvPr/>
          </p:nvSpPr>
          <p:spPr>
            <a:xfrm>
              <a:off x="4214475" y="4255075"/>
              <a:ext cx="33850" cy="24625"/>
            </a:xfrm>
            <a:custGeom>
              <a:avLst/>
              <a:gdLst/>
              <a:ahLst/>
              <a:cxnLst/>
              <a:rect l="l" t="t" r="r" b="b"/>
              <a:pathLst>
                <a:path w="1354" h="985" extrusionOk="0">
                  <a:moveTo>
                    <a:pt x="246" y="1"/>
                  </a:moveTo>
                  <a:cubicBezTo>
                    <a:pt x="125" y="40"/>
                    <a:pt x="0" y="204"/>
                    <a:pt x="43" y="368"/>
                  </a:cubicBezTo>
                  <a:cubicBezTo>
                    <a:pt x="82" y="574"/>
                    <a:pt x="246" y="778"/>
                    <a:pt x="492" y="902"/>
                  </a:cubicBezTo>
                  <a:cubicBezTo>
                    <a:pt x="574" y="942"/>
                    <a:pt x="698" y="984"/>
                    <a:pt x="820" y="984"/>
                  </a:cubicBezTo>
                  <a:cubicBezTo>
                    <a:pt x="944" y="984"/>
                    <a:pt x="1065" y="942"/>
                    <a:pt x="1190" y="860"/>
                  </a:cubicBezTo>
                  <a:cubicBezTo>
                    <a:pt x="1311" y="778"/>
                    <a:pt x="1354" y="614"/>
                    <a:pt x="1272" y="493"/>
                  </a:cubicBezTo>
                  <a:cubicBezTo>
                    <a:pt x="1217" y="383"/>
                    <a:pt x="1125" y="327"/>
                    <a:pt x="1034" y="327"/>
                  </a:cubicBezTo>
                  <a:cubicBezTo>
                    <a:pt x="988" y="327"/>
                    <a:pt x="943" y="341"/>
                    <a:pt x="902" y="368"/>
                  </a:cubicBezTo>
                  <a:cubicBezTo>
                    <a:pt x="882" y="389"/>
                    <a:pt x="852" y="400"/>
                    <a:pt x="816" y="400"/>
                  </a:cubicBezTo>
                  <a:cubicBezTo>
                    <a:pt x="780" y="400"/>
                    <a:pt x="739" y="389"/>
                    <a:pt x="698" y="368"/>
                  </a:cubicBezTo>
                  <a:lnTo>
                    <a:pt x="574" y="247"/>
                  </a:lnTo>
                  <a:cubicBezTo>
                    <a:pt x="574" y="83"/>
                    <a:pt x="410"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581" name="Google Shape;1581;p50"/>
          <p:cNvGrpSpPr/>
          <p:nvPr/>
        </p:nvGrpSpPr>
        <p:grpSpPr>
          <a:xfrm>
            <a:off x="4741784" y="3986359"/>
            <a:ext cx="232488" cy="430626"/>
            <a:chOff x="4822975" y="4058400"/>
            <a:chExt cx="236725" cy="438475"/>
          </a:xfrm>
        </p:grpSpPr>
        <p:sp>
          <p:nvSpPr>
            <p:cNvPr id="1582" name="Google Shape;1582;p50"/>
            <p:cNvSpPr/>
            <p:nvPr/>
          </p:nvSpPr>
          <p:spPr>
            <a:xfrm>
              <a:off x="4822975" y="4058400"/>
              <a:ext cx="236725" cy="155725"/>
            </a:xfrm>
            <a:custGeom>
              <a:avLst/>
              <a:gdLst/>
              <a:ahLst/>
              <a:cxnLst/>
              <a:rect l="l" t="t" r="r" b="b"/>
              <a:pathLst>
                <a:path w="9469" h="6229" extrusionOk="0">
                  <a:moveTo>
                    <a:pt x="1886" y="492"/>
                  </a:moveTo>
                  <a:cubicBezTo>
                    <a:pt x="2666" y="492"/>
                    <a:pt x="3279" y="1187"/>
                    <a:pt x="3279" y="2006"/>
                  </a:cubicBezTo>
                  <a:cubicBezTo>
                    <a:pt x="3279" y="2869"/>
                    <a:pt x="2666" y="3564"/>
                    <a:pt x="1886" y="3564"/>
                  </a:cubicBezTo>
                  <a:cubicBezTo>
                    <a:pt x="1109" y="3564"/>
                    <a:pt x="492" y="2869"/>
                    <a:pt x="492" y="2006"/>
                  </a:cubicBezTo>
                  <a:cubicBezTo>
                    <a:pt x="492" y="1187"/>
                    <a:pt x="1109" y="492"/>
                    <a:pt x="1886" y="492"/>
                  </a:cubicBezTo>
                  <a:close/>
                  <a:moveTo>
                    <a:pt x="4231" y="1534"/>
                  </a:moveTo>
                  <a:cubicBezTo>
                    <a:pt x="4357" y="1534"/>
                    <a:pt x="4482" y="1567"/>
                    <a:pt x="4590" y="1639"/>
                  </a:cubicBezTo>
                  <a:cubicBezTo>
                    <a:pt x="4879" y="1761"/>
                    <a:pt x="5042" y="2049"/>
                    <a:pt x="5082" y="2377"/>
                  </a:cubicBezTo>
                  <a:cubicBezTo>
                    <a:pt x="5082" y="2498"/>
                    <a:pt x="5206" y="2623"/>
                    <a:pt x="5328" y="2623"/>
                  </a:cubicBezTo>
                  <a:cubicBezTo>
                    <a:pt x="5452" y="2623"/>
                    <a:pt x="5574" y="2498"/>
                    <a:pt x="5574" y="2416"/>
                  </a:cubicBezTo>
                  <a:cubicBezTo>
                    <a:pt x="5681" y="2345"/>
                    <a:pt x="5804" y="2313"/>
                    <a:pt x="5925" y="2313"/>
                  </a:cubicBezTo>
                  <a:cubicBezTo>
                    <a:pt x="6082" y="2313"/>
                    <a:pt x="6237" y="2366"/>
                    <a:pt x="6354" y="2459"/>
                  </a:cubicBezTo>
                  <a:cubicBezTo>
                    <a:pt x="6518" y="2580"/>
                    <a:pt x="6600" y="2744"/>
                    <a:pt x="6600" y="2951"/>
                  </a:cubicBezTo>
                  <a:cubicBezTo>
                    <a:pt x="6639" y="3154"/>
                    <a:pt x="6557" y="3360"/>
                    <a:pt x="6436" y="3524"/>
                  </a:cubicBezTo>
                  <a:cubicBezTo>
                    <a:pt x="6311" y="3688"/>
                    <a:pt x="6108" y="3809"/>
                    <a:pt x="5901" y="3852"/>
                  </a:cubicBezTo>
                  <a:cubicBezTo>
                    <a:pt x="5851" y="3862"/>
                    <a:pt x="5803" y="3867"/>
                    <a:pt x="5757" y="3867"/>
                  </a:cubicBezTo>
                  <a:cubicBezTo>
                    <a:pt x="5617" y="3867"/>
                    <a:pt x="5494" y="3821"/>
                    <a:pt x="5370" y="3727"/>
                  </a:cubicBezTo>
                  <a:cubicBezTo>
                    <a:pt x="5288" y="3688"/>
                    <a:pt x="5206" y="3564"/>
                    <a:pt x="5164" y="3482"/>
                  </a:cubicBezTo>
                  <a:cubicBezTo>
                    <a:pt x="5164" y="3482"/>
                    <a:pt x="5206" y="3482"/>
                    <a:pt x="5206" y="3442"/>
                  </a:cubicBezTo>
                  <a:cubicBezTo>
                    <a:pt x="5288" y="3360"/>
                    <a:pt x="5288" y="3196"/>
                    <a:pt x="5164" y="3114"/>
                  </a:cubicBezTo>
                  <a:cubicBezTo>
                    <a:pt x="5127" y="3058"/>
                    <a:pt x="5073" y="3036"/>
                    <a:pt x="5015" y="3036"/>
                  </a:cubicBezTo>
                  <a:cubicBezTo>
                    <a:pt x="4943" y="3036"/>
                    <a:pt x="4863" y="3069"/>
                    <a:pt x="4797" y="3114"/>
                  </a:cubicBezTo>
                  <a:cubicBezTo>
                    <a:pt x="4633" y="3333"/>
                    <a:pt x="4377" y="3460"/>
                    <a:pt x="4116" y="3460"/>
                  </a:cubicBezTo>
                  <a:cubicBezTo>
                    <a:pt x="3985" y="3460"/>
                    <a:pt x="3854" y="3428"/>
                    <a:pt x="3731" y="3360"/>
                  </a:cubicBezTo>
                  <a:cubicBezTo>
                    <a:pt x="3649" y="3318"/>
                    <a:pt x="3567" y="3236"/>
                    <a:pt x="3485" y="3154"/>
                  </a:cubicBezTo>
                  <a:cubicBezTo>
                    <a:pt x="3689" y="2826"/>
                    <a:pt x="3813" y="2459"/>
                    <a:pt x="3813" y="2006"/>
                  </a:cubicBezTo>
                  <a:cubicBezTo>
                    <a:pt x="3813" y="1924"/>
                    <a:pt x="3771" y="1803"/>
                    <a:pt x="3771" y="1679"/>
                  </a:cubicBezTo>
                  <a:cubicBezTo>
                    <a:pt x="3908" y="1587"/>
                    <a:pt x="4071" y="1534"/>
                    <a:pt x="4231" y="1534"/>
                  </a:cubicBezTo>
                  <a:close/>
                  <a:moveTo>
                    <a:pt x="7343" y="3342"/>
                  </a:moveTo>
                  <a:cubicBezTo>
                    <a:pt x="7513" y="3342"/>
                    <a:pt x="7677" y="3415"/>
                    <a:pt x="7786" y="3524"/>
                  </a:cubicBezTo>
                  <a:cubicBezTo>
                    <a:pt x="7911" y="3646"/>
                    <a:pt x="7950" y="3809"/>
                    <a:pt x="7950" y="4016"/>
                  </a:cubicBezTo>
                  <a:cubicBezTo>
                    <a:pt x="7911" y="4180"/>
                    <a:pt x="7829" y="4344"/>
                    <a:pt x="7665" y="4465"/>
                  </a:cubicBezTo>
                  <a:cubicBezTo>
                    <a:pt x="7540" y="4629"/>
                    <a:pt x="7377" y="4672"/>
                    <a:pt x="7173" y="4672"/>
                  </a:cubicBezTo>
                  <a:cubicBezTo>
                    <a:pt x="7009" y="4672"/>
                    <a:pt x="6845" y="4590"/>
                    <a:pt x="6721" y="4465"/>
                  </a:cubicBezTo>
                  <a:cubicBezTo>
                    <a:pt x="6639" y="4383"/>
                    <a:pt x="6600" y="4262"/>
                    <a:pt x="6600" y="4098"/>
                  </a:cubicBezTo>
                  <a:lnTo>
                    <a:pt x="6845" y="3852"/>
                  </a:lnTo>
                  <a:cubicBezTo>
                    <a:pt x="6967" y="3688"/>
                    <a:pt x="7049" y="3564"/>
                    <a:pt x="7091" y="3400"/>
                  </a:cubicBezTo>
                  <a:cubicBezTo>
                    <a:pt x="7173" y="3359"/>
                    <a:pt x="7258" y="3342"/>
                    <a:pt x="7343" y="3342"/>
                  </a:cubicBezTo>
                  <a:close/>
                  <a:moveTo>
                    <a:pt x="8381" y="4537"/>
                  </a:moveTo>
                  <a:cubicBezTo>
                    <a:pt x="8550" y="4537"/>
                    <a:pt x="8709" y="4617"/>
                    <a:pt x="8812" y="4754"/>
                  </a:cubicBezTo>
                  <a:cubicBezTo>
                    <a:pt x="8894" y="4875"/>
                    <a:pt x="8934" y="4999"/>
                    <a:pt x="8894" y="5163"/>
                  </a:cubicBezTo>
                  <a:cubicBezTo>
                    <a:pt x="8894" y="5327"/>
                    <a:pt x="8770" y="5449"/>
                    <a:pt x="8648" y="5573"/>
                  </a:cubicBezTo>
                  <a:cubicBezTo>
                    <a:pt x="8524" y="5655"/>
                    <a:pt x="8360" y="5694"/>
                    <a:pt x="8196" y="5694"/>
                  </a:cubicBezTo>
                  <a:cubicBezTo>
                    <a:pt x="8032" y="5655"/>
                    <a:pt x="7911" y="5612"/>
                    <a:pt x="7829" y="5491"/>
                  </a:cubicBezTo>
                  <a:cubicBezTo>
                    <a:pt x="7747" y="5367"/>
                    <a:pt x="7704" y="5203"/>
                    <a:pt x="7747" y="5081"/>
                  </a:cubicBezTo>
                  <a:cubicBezTo>
                    <a:pt x="7829" y="4999"/>
                    <a:pt x="7950" y="4957"/>
                    <a:pt x="8032" y="4875"/>
                  </a:cubicBezTo>
                  <a:cubicBezTo>
                    <a:pt x="8114" y="4754"/>
                    <a:pt x="8239" y="4672"/>
                    <a:pt x="8278" y="4547"/>
                  </a:cubicBezTo>
                  <a:cubicBezTo>
                    <a:pt x="8312" y="4540"/>
                    <a:pt x="8347" y="4537"/>
                    <a:pt x="8381" y="4537"/>
                  </a:cubicBezTo>
                  <a:close/>
                  <a:moveTo>
                    <a:pt x="1886" y="0"/>
                  </a:moveTo>
                  <a:cubicBezTo>
                    <a:pt x="863" y="0"/>
                    <a:pt x="1" y="902"/>
                    <a:pt x="1" y="2006"/>
                  </a:cubicBezTo>
                  <a:cubicBezTo>
                    <a:pt x="1" y="3154"/>
                    <a:pt x="863" y="4055"/>
                    <a:pt x="1886" y="4055"/>
                  </a:cubicBezTo>
                  <a:cubicBezTo>
                    <a:pt x="2377" y="4055"/>
                    <a:pt x="2787" y="3891"/>
                    <a:pt x="3158" y="3564"/>
                  </a:cubicBezTo>
                  <a:cubicBezTo>
                    <a:pt x="3239" y="3688"/>
                    <a:pt x="3361" y="3770"/>
                    <a:pt x="3525" y="3852"/>
                  </a:cubicBezTo>
                  <a:cubicBezTo>
                    <a:pt x="3689" y="3934"/>
                    <a:pt x="3895" y="3973"/>
                    <a:pt x="4098" y="3973"/>
                  </a:cubicBezTo>
                  <a:cubicBezTo>
                    <a:pt x="4305" y="3973"/>
                    <a:pt x="4551" y="3934"/>
                    <a:pt x="4754" y="3809"/>
                  </a:cubicBezTo>
                  <a:cubicBezTo>
                    <a:pt x="4836" y="3934"/>
                    <a:pt x="4961" y="4055"/>
                    <a:pt x="5082" y="4137"/>
                  </a:cubicBezTo>
                  <a:cubicBezTo>
                    <a:pt x="5288" y="4301"/>
                    <a:pt x="5534" y="4383"/>
                    <a:pt x="5780" y="4383"/>
                  </a:cubicBezTo>
                  <a:cubicBezTo>
                    <a:pt x="5862" y="4383"/>
                    <a:pt x="5944" y="4383"/>
                    <a:pt x="6026" y="4344"/>
                  </a:cubicBezTo>
                  <a:lnTo>
                    <a:pt x="6108" y="4344"/>
                  </a:lnTo>
                  <a:cubicBezTo>
                    <a:pt x="6147" y="4508"/>
                    <a:pt x="6229" y="4672"/>
                    <a:pt x="6354" y="4835"/>
                  </a:cubicBezTo>
                  <a:cubicBezTo>
                    <a:pt x="6557" y="5039"/>
                    <a:pt x="6845" y="5163"/>
                    <a:pt x="7173" y="5203"/>
                  </a:cubicBezTo>
                  <a:lnTo>
                    <a:pt x="7213" y="5203"/>
                  </a:lnTo>
                  <a:cubicBezTo>
                    <a:pt x="7213" y="5409"/>
                    <a:pt x="7255" y="5612"/>
                    <a:pt x="7419" y="5776"/>
                  </a:cubicBezTo>
                  <a:cubicBezTo>
                    <a:pt x="7583" y="6022"/>
                    <a:pt x="7829" y="6147"/>
                    <a:pt x="8114" y="6186"/>
                  </a:cubicBezTo>
                  <a:cubicBezTo>
                    <a:pt x="8157" y="6186"/>
                    <a:pt x="8196" y="6229"/>
                    <a:pt x="8239" y="6229"/>
                  </a:cubicBezTo>
                  <a:cubicBezTo>
                    <a:pt x="8485" y="6229"/>
                    <a:pt x="8730" y="6147"/>
                    <a:pt x="8934" y="5983"/>
                  </a:cubicBezTo>
                  <a:cubicBezTo>
                    <a:pt x="9180" y="5819"/>
                    <a:pt x="9343" y="5530"/>
                    <a:pt x="9425" y="5285"/>
                  </a:cubicBezTo>
                  <a:cubicBezTo>
                    <a:pt x="9468" y="4957"/>
                    <a:pt x="9425" y="4672"/>
                    <a:pt x="9222" y="4465"/>
                  </a:cubicBezTo>
                  <a:cubicBezTo>
                    <a:pt x="9058" y="4180"/>
                    <a:pt x="8770" y="4055"/>
                    <a:pt x="8442" y="4016"/>
                  </a:cubicBezTo>
                  <a:cubicBezTo>
                    <a:pt x="8485" y="3727"/>
                    <a:pt x="8360" y="3442"/>
                    <a:pt x="8196" y="3196"/>
                  </a:cubicBezTo>
                  <a:cubicBezTo>
                    <a:pt x="7946" y="2943"/>
                    <a:pt x="7599" y="2819"/>
                    <a:pt x="7268" y="2819"/>
                  </a:cubicBezTo>
                  <a:cubicBezTo>
                    <a:pt x="7222" y="2819"/>
                    <a:pt x="7176" y="2821"/>
                    <a:pt x="7131" y="2826"/>
                  </a:cubicBezTo>
                  <a:cubicBezTo>
                    <a:pt x="7091" y="2498"/>
                    <a:pt x="6927" y="2213"/>
                    <a:pt x="6682" y="2049"/>
                  </a:cubicBezTo>
                  <a:cubicBezTo>
                    <a:pt x="6442" y="1890"/>
                    <a:pt x="6187" y="1800"/>
                    <a:pt x="5925" y="1800"/>
                  </a:cubicBezTo>
                  <a:cubicBezTo>
                    <a:pt x="5782" y="1800"/>
                    <a:pt x="5637" y="1827"/>
                    <a:pt x="5492" y="1885"/>
                  </a:cubicBezTo>
                  <a:cubicBezTo>
                    <a:pt x="5370" y="1557"/>
                    <a:pt x="5124" y="1311"/>
                    <a:pt x="4836" y="1148"/>
                  </a:cubicBezTo>
                  <a:cubicBezTo>
                    <a:pt x="4642" y="1070"/>
                    <a:pt x="4448" y="1029"/>
                    <a:pt x="4254" y="1029"/>
                  </a:cubicBezTo>
                  <a:cubicBezTo>
                    <a:pt x="4038" y="1029"/>
                    <a:pt x="3823" y="1080"/>
                    <a:pt x="3607" y="1187"/>
                  </a:cubicBezTo>
                  <a:cubicBezTo>
                    <a:pt x="3321" y="492"/>
                    <a:pt x="2666" y="0"/>
                    <a:pt x="18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83" name="Google Shape;1583;p50"/>
            <p:cNvSpPr/>
            <p:nvPr/>
          </p:nvSpPr>
          <p:spPr>
            <a:xfrm>
              <a:off x="4843475" y="4173425"/>
              <a:ext cx="180325" cy="323450"/>
            </a:xfrm>
            <a:custGeom>
              <a:avLst/>
              <a:gdLst/>
              <a:ahLst/>
              <a:cxnLst/>
              <a:rect l="l" t="t" r="r" b="b"/>
              <a:pathLst>
                <a:path w="7213" h="12938" extrusionOk="0">
                  <a:moveTo>
                    <a:pt x="2752" y="1"/>
                  </a:moveTo>
                  <a:cubicBezTo>
                    <a:pt x="1858" y="1"/>
                    <a:pt x="1110" y="290"/>
                    <a:pt x="656" y="848"/>
                  </a:cubicBezTo>
                  <a:cubicBezTo>
                    <a:pt x="125" y="1503"/>
                    <a:pt x="0" y="2447"/>
                    <a:pt x="289" y="3388"/>
                  </a:cubicBezTo>
                  <a:cubicBezTo>
                    <a:pt x="780" y="5070"/>
                    <a:pt x="1229" y="7568"/>
                    <a:pt x="289" y="9823"/>
                  </a:cubicBezTo>
                  <a:cubicBezTo>
                    <a:pt x="0" y="10561"/>
                    <a:pt x="43" y="11298"/>
                    <a:pt x="492" y="11954"/>
                  </a:cubicBezTo>
                  <a:cubicBezTo>
                    <a:pt x="862" y="12528"/>
                    <a:pt x="1557" y="12937"/>
                    <a:pt x="2174" y="12937"/>
                  </a:cubicBezTo>
                  <a:cubicBezTo>
                    <a:pt x="2911" y="12937"/>
                    <a:pt x="3649" y="12567"/>
                    <a:pt x="4304" y="11872"/>
                  </a:cubicBezTo>
                  <a:cubicBezTo>
                    <a:pt x="6353" y="9699"/>
                    <a:pt x="7212" y="4824"/>
                    <a:pt x="7130" y="3595"/>
                  </a:cubicBezTo>
                  <a:cubicBezTo>
                    <a:pt x="7091" y="3142"/>
                    <a:pt x="6927" y="2650"/>
                    <a:pt x="6639" y="2201"/>
                  </a:cubicBezTo>
                  <a:cubicBezTo>
                    <a:pt x="6586" y="2121"/>
                    <a:pt x="6499" y="2076"/>
                    <a:pt x="6412" y="2076"/>
                  </a:cubicBezTo>
                  <a:cubicBezTo>
                    <a:pt x="6363" y="2076"/>
                    <a:pt x="6315" y="2090"/>
                    <a:pt x="6271" y="2119"/>
                  </a:cubicBezTo>
                  <a:cubicBezTo>
                    <a:pt x="6147" y="2159"/>
                    <a:pt x="6107" y="2323"/>
                    <a:pt x="6189" y="2447"/>
                  </a:cubicBezTo>
                  <a:cubicBezTo>
                    <a:pt x="6435" y="2857"/>
                    <a:pt x="6599" y="3267"/>
                    <a:pt x="6599" y="3634"/>
                  </a:cubicBezTo>
                  <a:cubicBezTo>
                    <a:pt x="6681" y="4742"/>
                    <a:pt x="5819" y="9495"/>
                    <a:pt x="3934" y="11502"/>
                  </a:cubicBezTo>
                  <a:cubicBezTo>
                    <a:pt x="3360" y="12118"/>
                    <a:pt x="2787" y="12403"/>
                    <a:pt x="2174" y="12403"/>
                  </a:cubicBezTo>
                  <a:cubicBezTo>
                    <a:pt x="1721" y="12403"/>
                    <a:pt x="1190" y="12118"/>
                    <a:pt x="902" y="11665"/>
                  </a:cubicBezTo>
                  <a:cubicBezTo>
                    <a:pt x="574" y="11174"/>
                    <a:pt x="535" y="10600"/>
                    <a:pt x="780" y="10026"/>
                  </a:cubicBezTo>
                  <a:cubicBezTo>
                    <a:pt x="1764" y="7610"/>
                    <a:pt x="1311" y="4988"/>
                    <a:pt x="780" y="3267"/>
                  </a:cubicBezTo>
                  <a:cubicBezTo>
                    <a:pt x="535" y="2447"/>
                    <a:pt x="616" y="1710"/>
                    <a:pt x="1026" y="1175"/>
                  </a:cubicBezTo>
                  <a:cubicBezTo>
                    <a:pt x="1412" y="719"/>
                    <a:pt x="2042" y="502"/>
                    <a:pt x="2784" y="502"/>
                  </a:cubicBezTo>
                  <a:cubicBezTo>
                    <a:pt x="2906" y="502"/>
                    <a:pt x="3030" y="508"/>
                    <a:pt x="3157" y="520"/>
                  </a:cubicBezTo>
                  <a:cubicBezTo>
                    <a:pt x="3977" y="602"/>
                    <a:pt x="4836" y="1054"/>
                    <a:pt x="5534" y="1667"/>
                  </a:cubicBezTo>
                  <a:cubicBezTo>
                    <a:pt x="5571" y="1723"/>
                    <a:pt x="5624" y="1745"/>
                    <a:pt x="5683" y="1745"/>
                  </a:cubicBezTo>
                  <a:cubicBezTo>
                    <a:pt x="5755" y="1745"/>
                    <a:pt x="5834" y="1712"/>
                    <a:pt x="5901" y="1667"/>
                  </a:cubicBezTo>
                  <a:cubicBezTo>
                    <a:pt x="5983" y="1546"/>
                    <a:pt x="5983" y="1382"/>
                    <a:pt x="5901" y="1300"/>
                  </a:cubicBezTo>
                  <a:cubicBezTo>
                    <a:pt x="5124" y="562"/>
                    <a:pt x="4180" y="110"/>
                    <a:pt x="3239" y="28"/>
                  </a:cubicBezTo>
                  <a:cubicBezTo>
                    <a:pt x="3073" y="10"/>
                    <a:pt x="2910" y="1"/>
                    <a:pt x="27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584" name="Google Shape;1584;p50"/>
          <p:cNvGrpSpPr/>
          <p:nvPr/>
        </p:nvGrpSpPr>
        <p:grpSpPr>
          <a:xfrm>
            <a:off x="5388226" y="4007450"/>
            <a:ext cx="438704" cy="388445"/>
            <a:chOff x="5471475" y="4080850"/>
            <a:chExt cx="446700" cy="395525"/>
          </a:xfrm>
        </p:grpSpPr>
        <p:sp>
          <p:nvSpPr>
            <p:cNvPr id="1585" name="Google Shape;1585;p50"/>
            <p:cNvSpPr/>
            <p:nvPr/>
          </p:nvSpPr>
          <p:spPr>
            <a:xfrm>
              <a:off x="5471475" y="4080850"/>
              <a:ext cx="446700" cy="395525"/>
            </a:xfrm>
            <a:custGeom>
              <a:avLst/>
              <a:gdLst/>
              <a:ahLst/>
              <a:cxnLst/>
              <a:rect l="l" t="t" r="r" b="b"/>
              <a:pathLst>
                <a:path w="17868" h="15821" extrusionOk="0">
                  <a:moveTo>
                    <a:pt x="12510" y="532"/>
                  </a:moveTo>
                  <a:cubicBezTo>
                    <a:pt x="12560" y="532"/>
                    <a:pt x="12611" y="533"/>
                    <a:pt x="12661" y="535"/>
                  </a:cubicBezTo>
                  <a:cubicBezTo>
                    <a:pt x="13973" y="577"/>
                    <a:pt x="15163" y="1151"/>
                    <a:pt x="16021" y="2174"/>
                  </a:cubicBezTo>
                  <a:cubicBezTo>
                    <a:pt x="16923" y="3282"/>
                    <a:pt x="17333" y="4714"/>
                    <a:pt x="17129" y="6108"/>
                  </a:cubicBezTo>
                  <a:cubicBezTo>
                    <a:pt x="16841" y="8117"/>
                    <a:pt x="15654" y="10084"/>
                    <a:pt x="13523" y="12051"/>
                  </a:cubicBezTo>
                  <a:cubicBezTo>
                    <a:pt x="11802" y="13690"/>
                    <a:pt x="9957" y="14795"/>
                    <a:pt x="9219" y="15205"/>
                  </a:cubicBezTo>
                  <a:cubicBezTo>
                    <a:pt x="9137" y="15267"/>
                    <a:pt x="9045" y="15298"/>
                    <a:pt x="8948" y="15298"/>
                  </a:cubicBezTo>
                  <a:cubicBezTo>
                    <a:pt x="8851" y="15298"/>
                    <a:pt x="8749" y="15267"/>
                    <a:pt x="8646" y="15205"/>
                  </a:cubicBezTo>
                  <a:cubicBezTo>
                    <a:pt x="7951" y="14795"/>
                    <a:pt x="6066" y="13690"/>
                    <a:pt x="4345" y="12051"/>
                  </a:cubicBezTo>
                  <a:cubicBezTo>
                    <a:pt x="2253" y="10084"/>
                    <a:pt x="1024" y="8117"/>
                    <a:pt x="739" y="6108"/>
                  </a:cubicBezTo>
                  <a:cubicBezTo>
                    <a:pt x="532" y="4714"/>
                    <a:pt x="942" y="3282"/>
                    <a:pt x="1843" y="2174"/>
                  </a:cubicBezTo>
                  <a:cubicBezTo>
                    <a:pt x="2705" y="1151"/>
                    <a:pt x="3892" y="577"/>
                    <a:pt x="5203" y="535"/>
                  </a:cubicBezTo>
                  <a:lnTo>
                    <a:pt x="5367" y="535"/>
                  </a:lnTo>
                  <a:cubicBezTo>
                    <a:pt x="6475" y="535"/>
                    <a:pt x="7541" y="905"/>
                    <a:pt x="8400" y="1643"/>
                  </a:cubicBezTo>
                  <a:cubicBezTo>
                    <a:pt x="8564" y="1785"/>
                    <a:pt x="8759" y="1857"/>
                    <a:pt x="8948" y="1857"/>
                  </a:cubicBezTo>
                  <a:cubicBezTo>
                    <a:pt x="9138" y="1857"/>
                    <a:pt x="9322" y="1785"/>
                    <a:pt x="9465" y="1643"/>
                  </a:cubicBezTo>
                  <a:cubicBezTo>
                    <a:pt x="10327" y="938"/>
                    <a:pt x="11413" y="532"/>
                    <a:pt x="12510" y="532"/>
                  </a:cubicBezTo>
                  <a:close/>
                  <a:moveTo>
                    <a:pt x="5373" y="1"/>
                  </a:moveTo>
                  <a:cubicBezTo>
                    <a:pt x="5317" y="1"/>
                    <a:pt x="5260" y="2"/>
                    <a:pt x="5203" y="4"/>
                  </a:cubicBezTo>
                  <a:cubicBezTo>
                    <a:pt x="3728" y="43"/>
                    <a:pt x="2417" y="699"/>
                    <a:pt x="1476" y="1846"/>
                  </a:cubicBezTo>
                  <a:cubicBezTo>
                    <a:pt x="450" y="3036"/>
                    <a:pt x="1" y="4632"/>
                    <a:pt x="247" y="6190"/>
                  </a:cubicBezTo>
                  <a:cubicBezTo>
                    <a:pt x="942" y="11067"/>
                    <a:pt x="6679" y="14673"/>
                    <a:pt x="8400" y="15657"/>
                  </a:cubicBezTo>
                  <a:cubicBezTo>
                    <a:pt x="8564" y="15739"/>
                    <a:pt x="8770" y="15821"/>
                    <a:pt x="8934" y="15821"/>
                  </a:cubicBezTo>
                  <a:cubicBezTo>
                    <a:pt x="9137" y="15821"/>
                    <a:pt x="9301" y="15739"/>
                    <a:pt x="9465" y="15657"/>
                  </a:cubicBezTo>
                  <a:cubicBezTo>
                    <a:pt x="10203" y="15247"/>
                    <a:pt x="12130" y="14100"/>
                    <a:pt x="13891" y="12461"/>
                  </a:cubicBezTo>
                  <a:cubicBezTo>
                    <a:pt x="16064" y="10412"/>
                    <a:pt x="17333" y="8281"/>
                    <a:pt x="17661" y="6190"/>
                  </a:cubicBezTo>
                  <a:cubicBezTo>
                    <a:pt x="17867" y="4632"/>
                    <a:pt x="17415" y="3036"/>
                    <a:pt x="16431" y="1846"/>
                  </a:cubicBezTo>
                  <a:cubicBezTo>
                    <a:pt x="15490" y="699"/>
                    <a:pt x="14136" y="43"/>
                    <a:pt x="12661" y="4"/>
                  </a:cubicBezTo>
                  <a:cubicBezTo>
                    <a:pt x="12606" y="2"/>
                    <a:pt x="12552" y="1"/>
                    <a:pt x="12497" y="1"/>
                  </a:cubicBezTo>
                  <a:cubicBezTo>
                    <a:pt x="11283" y="1"/>
                    <a:pt x="10078" y="451"/>
                    <a:pt x="9137" y="1272"/>
                  </a:cubicBezTo>
                  <a:cubicBezTo>
                    <a:pt x="9077" y="1313"/>
                    <a:pt x="9005" y="1334"/>
                    <a:pt x="8934" y="1334"/>
                  </a:cubicBezTo>
                  <a:cubicBezTo>
                    <a:pt x="8862" y="1334"/>
                    <a:pt x="8790" y="1313"/>
                    <a:pt x="8727" y="1272"/>
                  </a:cubicBezTo>
                  <a:cubicBezTo>
                    <a:pt x="7787" y="451"/>
                    <a:pt x="6620" y="1"/>
                    <a:pt x="5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86" name="Google Shape;1586;p50"/>
            <p:cNvSpPr/>
            <p:nvPr/>
          </p:nvSpPr>
          <p:spPr>
            <a:xfrm>
              <a:off x="5625150" y="4204475"/>
              <a:ext cx="180325" cy="177650"/>
            </a:xfrm>
            <a:custGeom>
              <a:avLst/>
              <a:gdLst/>
              <a:ahLst/>
              <a:cxnLst/>
              <a:rect l="l" t="t" r="r" b="b"/>
              <a:pathLst>
                <a:path w="7213" h="7106" extrusionOk="0">
                  <a:moveTo>
                    <a:pt x="6080" y="1"/>
                  </a:moveTo>
                  <a:cubicBezTo>
                    <a:pt x="6019" y="1"/>
                    <a:pt x="5956" y="21"/>
                    <a:pt x="5901" y="58"/>
                  </a:cubicBezTo>
                  <a:cubicBezTo>
                    <a:pt x="5819" y="140"/>
                    <a:pt x="5777" y="304"/>
                    <a:pt x="5859" y="386"/>
                  </a:cubicBezTo>
                  <a:cubicBezTo>
                    <a:pt x="7049" y="1943"/>
                    <a:pt x="6885" y="4113"/>
                    <a:pt x="5531" y="5467"/>
                  </a:cubicBezTo>
                  <a:cubicBezTo>
                    <a:pt x="4791" y="6230"/>
                    <a:pt x="3791" y="6612"/>
                    <a:pt x="2790" y="6612"/>
                  </a:cubicBezTo>
                  <a:cubicBezTo>
                    <a:pt x="1963" y="6612"/>
                    <a:pt x="1136" y="6353"/>
                    <a:pt x="450" y="5834"/>
                  </a:cubicBezTo>
                  <a:cubicBezTo>
                    <a:pt x="399" y="5783"/>
                    <a:pt x="341" y="5761"/>
                    <a:pt x="284" y="5761"/>
                  </a:cubicBezTo>
                  <a:cubicBezTo>
                    <a:pt x="205" y="5761"/>
                    <a:pt x="130" y="5804"/>
                    <a:pt x="83" y="5877"/>
                  </a:cubicBezTo>
                  <a:cubicBezTo>
                    <a:pt x="1" y="5998"/>
                    <a:pt x="40" y="6122"/>
                    <a:pt x="122" y="6244"/>
                  </a:cubicBezTo>
                  <a:cubicBezTo>
                    <a:pt x="902" y="6817"/>
                    <a:pt x="1843" y="7106"/>
                    <a:pt x="2787" y="7106"/>
                  </a:cubicBezTo>
                  <a:lnTo>
                    <a:pt x="3072" y="7106"/>
                  </a:lnTo>
                  <a:cubicBezTo>
                    <a:pt x="4138" y="7063"/>
                    <a:pt x="5121" y="6614"/>
                    <a:pt x="5901" y="5834"/>
                  </a:cubicBezTo>
                  <a:cubicBezTo>
                    <a:pt x="6639" y="5096"/>
                    <a:pt x="7088" y="4074"/>
                    <a:pt x="7170" y="3008"/>
                  </a:cubicBezTo>
                  <a:cubicBezTo>
                    <a:pt x="7213" y="1982"/>
                    <a:pt x="6924" y="917"/>
                    <a:pt x="6268" y="97"/>
                  </a:cubicBezTo>
                  <a:cubicBezTo>
                    <a:pt x="6223" y="31"/>
                    <a:pt x="6154" y="1"/>
                    <a:pt x="60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87" name="Google Shape;1587;p50"/>
            <p:cNvSpPr/>
            <p:nvPr/>
          </p:nvSpPr>
          <p:spPr>
            <a:xfrm>
              <a:off x="5584175" y="4163550"/>
              <a:ext cx="180325" cy="178600"/>
            </a:xfrm>
            <a:custGeom>
              <a:avLst/>
              <a:gdLst/>
              <a:ahLst/>
              <a:cxnLst/>
              <a:rect l="l" t="t" r="r" b="b"/>
              <a:pathLst>
                <a:path w="7213" h="7144" extrusionOk="0">
                  <a:moveTo>
                    <a:pt x="4460" y="1"/>
                  </a:moveTo>
                  <a:cubicBezTo>
                    <a:pt x="4353" y="1"/>
                    <a:pt x="4245" y="5"/>
                    <a:pt x="4138" y="13"/>
                  </a:cubicBezTo>
                  <a:cubicBezTo>
                    <a:pt x="3072" y="95"/>
                    <a:pt x="2089" y="548"/>
                    <a:pt x="1351" y="1285"/>
                  </a:cubicBezTo>
                  <a:cubicBezTo>
                    <a:pt x="574" y="2023"/>
                    <a:pt x="122" y="3045"/>
                    <a:pt x="82" y="4111"/>
                  </a:cubicBezTo>
                  <a:cubicBezTo>
                    <a:pt x="0" y="5176"/>
                    <a:pt x="328" y="6202"/>
                    <a:pt x="941" y="7022"/>
                  </a:cubicBezTo>
                  <a:cubicBezTo>
                    <a:pt x="1023" y="7104"/>
                    <a:pt x="1066" y="7143"/>
                    <a:pt x="1148" y="7143"/>
                  </a:cubicBezTo>
                  <a:cubicBezTo>
                    <a:pt x="1230" y="7143"/>
                    <a:pt x="1269" y="7104"/>
                    <a:pt x="1312" y="7104"/>
                  </a:cubicBezTo>
                  <a:cubicBezTo>
                    <a:pt x="1433" y="6979"/>
                    <a:pt x="1433" y="6858"/>
                    <a:pt x="1351" y="6733"/>
                  </a:cubicBezTo>
                  <a:cubicBezTo>
                    <a:pt x="204" y="5176"/>
                    <a:pt x="328" y="3006"/>
                    <a:pt x="1679" y="1652"/>
                  </a:cubicBezTo>
                  <a:cubicBezTo>
                    <a:pt x="2131" y="1203"/>
                    <a:pt x="2662" y="875"/>
                    <a:pt x="3236" y="711"/>
                  </a:cubicBezTo>
                  <a:lnTo>
                    <a:pt x="3236" y="711"/>
                  </a:lnTo>
                  <a:cubicBezTo>
                    <a:pt x="3154" y="915"/>
                    <a:pt x="3072" y="1121"/>
                    <a:pt x="3072" y="1367"/>
                  </a:cubicBezTo>
                  <a:cubicBezTo>
                    <a:pt x="3072" y="2105"/>
                    <a:pt x="3688" y="2718"/>
                    <a:pt x="4426" y="2718"/>
                  </a:cubicBezTo>
                  <a:cubicBezTo>
                    <a:pt x="5039" y="2718"/>
                    <a:pt x="5531" y="2226"/>
                    <a:pt x="5531" y="1652"/>
                  </a:cubicBezTo>
                  <a:cubicBezTo>
                    <a:pt x="5531" y="1488"/>
                    <a:pt x="5409" y="1367"/>
                    <a:pt x="5246" y="1367"/>
                  </a:cubicBezTo>
                  <a:cubicBezTo>
                    <a:pt x="5121" y="1367"/>
                    <a:pt x="5000" y="1488"/>
                    <a:pt x="5000" y="1652"/>
                  </a:cubicBezTo>
                  <a:cubicBezTo>
                    <a:pt x="5000" y="1941"/>
                    <a:pt x="4754" y="2187"/>
                    <a:pt x="4426" y="2187"/>
                  </a:cubicBezTo>
                  <a:cubicBezTo>
                    <a:pt x="3974" y="2187"/>
                    <a:pt x="3606" y="1816"/>
                    <a:pt x="3606" y="1367"/>
                  </a:cubicBezTo>
                  <a:cubicBezTo>
                    <a:pt x="3606" y="915"/>
                    <a:pt x="3892" y="587"/>
                    <a:pt x="4344" y="505"/>
                  </a:cubicBezTo>
                  <a:cubicBezTo>
                    <a:pt x="5203" y="505"/>
                    <a:pt x="6065" y="751"/>
                    <a:pt x="6760" y="1324"/>
                  </a:cubicBezTo>
                  <a:cubicBezTo>
                    <a:pt x="6805" y="1354"/>
                    <a:pt x="6854" y="1367"/>
                    <a:pt x="6903" y="1367"/>
                  </a:cubicBezTo>
                  <a:cubicBezTo>
                    <a:pt x="6991" y="1367"/>
                    <a:pt x="7078" y="1323"/>
                    <a:pt x="7131" y="1243"/>
                  </a:cubicBezTo>
                  <a:cubicBezTo>
                    <a:pt x="7212" y="1161"/>
                    <a:pt x="7212" y="997"/>
                    <a:pt x="7088" y="915"/>
                  </a:cubicBezTo>
                  <a:cubicBezTo>
                    <a:pt x="6351" y="325"/>
                    <a:pt x="5416" y="1"/>
                    <a:pt x="44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88" name="Google Shape;1588;p50"/>
            <p:cNvSpPr/>
            <p:nvPr/>
          </p:nvSpPr>
          <p:spPr>
            <a:xfrm>
              <a:off x="5653825" y="4286800"/>
              <a:ext cx="82000" cy="54350"/>
            </a:xfrm>
            <a:custGeom>
              <a:avLst/>
              <a:gdLst/>
              <a:ahLst/>
              <a:cxnLst/>
              <a:rect l="l" t="t" r="r" b="b"/>
              <a:pathLst>
                <a:path w="3280" h="2174" extrusionOk="0">
                  <a:moveTo>
                    <a:pt x="2745" y="535"/>
                  </a:moveTo>
                  <a:cubicBezTo>
                    <a:pt x="2745" y="1148"/>
                    <a:pt x="2253" y="1682"/>
                    <a:pt x="1640" y="1682"/>
                  </a:cubicBezTo>
                  <a:cubicBezTo>
                    <a:pt x="1024" y="1682"/>
                    <a:pt x="532" y="1148"/>
                    <a:pt x="532" y="535"/>
                  </a:cubicBezTo>
                  <a:close/>
                  <a:moveTo>
                    <a:pt x="286" y="0"/>
                  </a:moveTo>
                  <a:cubicBezTo>
                    <a:pt x="122" y="0"/>
                    <a:pt x="1" y="125"/>
                    <a:pt x="1" y="289"/>
                  </a:cubicBezTo>
                  <a:lnTo>
                    <a:pt x="1" y="535"/>
                  </a:lnTo>
                  <a:cubicBezTo>
                    <a:pt x="1" y="1436"/>
                    <a:pt x="739" y="2174"/>
                    <a:pt x="1640" y="2174"/>
                  </a:cubicBezTo>
                  <a:cubicBezTo>
                    <a:pt x="2542" y="2174"/>
                    <a:pt x="3279" y="1436"/>
                    <a:pt x="3279" y="535"/>
                  </a:cubicBezTo>
                  <a:lnTo>
                    <a:pt x="3279" y="289"/>
                  </a:lnTo>
                  <a:cubicBezTo>
                    <a:pt x="3279" y="125"/>
                    <a:pt x="3155" y="0"/>
                    <a:pt x="3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89" name="Google Shape;1589;p50"/>
            <p:cNvSpPr/>
            <p:nvPr/>
          </p:nvSpPr>
          <p:spPr>
            <a:xfrm>
              <a:off x="5626125" y="4245825"/>
              <a:ext cx="42075" cy="19900"/>
            </a:xfrm>
            <a:custGeom>
              <a:avLst/>
              <a:gdLst/>
              <a:ahLst/>
              <a:cxnLst/>
              <a:rect l="l" t="t" r="r" b="b"/>
              <a:pathLst>
                <a:path w="1683" h="796" extrusionOk="0">
                  <a:moveTo>
                    <a:pt x="820" y="0"/>
                  </a:moveTo>
                  <a:cubicBezTo>
                    <a:pt x="535" y="0"/>
                    <a:pt x="247" y="164"/>
                    <a:pt x="83" y="410"/>
                  </a:cubicBezTo>
                  <a:cubicBezTo>
                    <a:pt x="1" y="535"/>
                    <a:pt x="1" y="656"/>
                    <a:pt x="125" y="738"/>
                  </a:cubicBezTo>
                  <a:cubicBezTo>
                    <a:pt x="180" y="775"/>
                    <a:pt x="244" y="795"/>
                    <a:pt x="304" y="795"/>
                  </a:cubicBezTo>
                  <a:cubicBezTo>
                    <a:pt x="378" y="795"/>
                    <a:pt x="448" y="765"/>
                    <a:pt x="493" y="699"/>
                  </a:cubicBezTo>
                  <a:cubicBezTo>
                    <a:pt x="575" y="574"/>
                    <a:pt x="699" y="535"/>
                    <a:pt x="820" y="535"/>
                  </a:cubicBezTo>
                  <a:cubicBezTo>
                    <a:pt x="984" y="535"/>
                    <a:pt x="1109" y="574"/>
                    <a:pt x="1148" y="699"/>
                  </a:cubicBezTo>
                  <a:cubicBezTo>
                    <a:pt x="1230" y="781"/>
                    <a:pt x="1312" y="781"/>
                    <a:pt x="1394" y="781"/>
                  </a:cubicBezTo>
                  <a:cubicBezTo>
                    <a:pt x="1437" y="781"/>
                    <a:pt x="1476" y="781"/>
                    <a:pt x="1519" y="738"/>
                  </a:cubicBezTo>
                  <a:cubicBezTo>
                    <a:pt x="1640" y="656"/>
                    <a:pt x="1683" y="535"/>
                    <a:pt x="1601" y="410"/>
                  </a:cubicBezTo>
                  <a:cubicBezTo>
                    <a:pt x="1437" y="164"/>
                    <a:pt x="1148" y="0"/>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90" name="Google Shape;1590;p50"/>
            <p:cNvSpPr/>
            <p:nvPr/>
          </p:nvSpPr>
          <p:spPr>
            <a:xfrm>
              <a:off x="5722425" y="4245825"/>
              <a:ext cx="42075" cy="19900"/>
            </a:xfrm>
            <a:custGeom>
              <a:avLst/>
              <a:gdLst/>
              <a:ahLst/>
              <a:cxnLst/>
              <a:rect l="l" t="t" r="r" b="b"/>
              <a:pathLst>
                <a:path w="1683" h="796" extrusionOk="0">
                  <a:moveTo>
                    <a:pt x="820" y="0"/>
                  </a:moveTo>
                  <a:cubicBezTo>
                    <a:pt x="535" y="0"/>
                    <a:pt x="247" y="164"/>
                    <a:pt x="83" y="410"/>
                  </a:cubicBezTo>
                  <a:cubicBezTo>
                    <a:pt x="1" y="535"/>
                    <a:pt x="1" y="656"/>
                    <a:pt x="125" y="738"/>
                  </a:cubicBezTo>
                  <a:cubicBezTo>
                    <a:pt x="180" y="775"/>
                    <a:pt x="243" y="795"/>
                    <a:pt x="304" y="795"/>
                  </a:cubicBezTo>
                  <a:cubicBezTo>
                    <a:pt x="378" y="795"/>
                    <a:pt x="448" y="765"/>
                    <a:pt x="492" y="699"/>
                  </a:cubicBezTo>
                  <a:cubicBezTo>
                    <a:pt x="574" y="574"/>
                    <a:pt x="699" y="535"/>
                    <a:pt x="820" y="535"/>
                  </a:cubicBezTo>
                  <a:cubicBezTo>
                    <a:pt x="984" y="535"/>
                    <a:pt x="1109" y="574"/>
                    <a:pt x="1148" y="699"/>
                  </a:cubicBezTo>
                  <a:cubicBezTo>
                    <a:pt x="1230" y="781"/>
                    <a:pt x="1312" y="781"/>
                    <a:pt x="1394" y="781"/>
                  </a:cubicBezTo>
                  <a:cubicBezTo>
                    <a:pt x="1437" y="781"/>
                    <a:pt x="1476" y="781"/>
                    <a:pt x="1519" y="738"/>
                  </a:cubicBezTo>
                  <a:cubicBezTo>
                    <a:pt x="1640" y="656"/>
                    <a:pt x="1682" y="535"/>
                    <a:pt x="1601" y="410"/>
                  </a:cubicBezTo>
                  <a:cubicBezTo>
                    <a:pt x="1437" y="164"/>
                    <a:pt x="1148" y="0"/>
                    <a:pt x="8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591" name="Google Shape;1591;p50"/>
          <p:cNvGrpSpPr/>
          <p:nvPr/>
        </p:nvGrpSpPr>
        <p:grpSpPr>
          <a:xfrm>
            <a:off x="6137262" y="4003473"/>
            <a:ext cx="430626" cy="396400"/>
            <a:chOff x="6246950" y="4066600"/>
            <a:chExt cx="438475" cy="403625"/>
          </a:xfrm>
        </p:grpSpPr>
        <p:sp>
          <p:nvSpPr>
            <p:cNvPr id="1592" name="Google Shape;1592;p50"/>
            <p:cNvSpPr/>
            <p:nvPr/>
          </p:nvSpPr>
          <p:spPr>
            <a:xfrm>
              <a:off x="6246950" y="4100350"/>
              <a:ext cx="438475" cy="369875"/>
            </a:xfrm>
            <a:custGeom>
              <a:avLst/>
              <a:gdLst/>
              <a:ahLst/>
              <a:cxnLst/>
              <a:rect l="l" t="t" r="r" b="b"/>
              <a:pathLst>
                <a:path w="17539" h="14795" extrusionOk="0">
                  <a:moveTo>
                    <a:pt x="8769" y="535"/>
                  </a:moveTo>
                  <a:cubicBezTo>
                    <a:pt x="9304" y="535"/>
                    <a:pt x="9753" y="781"/>
                    <a:pt x="9999" y="1230"/>
                  </a:cubicBezTo>
                  <a:cubicBezTo>
                    <a:pt x="9589" y="1148"/>
                    <a:pt x="9179" y="1109"/>
                    <a:pt x="8769" y="1109"/>
                  </a:cubicBezTo>
                  <a:lnTo>
                    <a:pt x="8484" y="1109"/>
                  </a:lnTo>
                  <a:cubicBezTo>
                    <a:pt x="8360" y="1109"/>
                    <a:pt x="8238" y="1230"/>
                    <a:pt x="8238" y="1394"/>
                  </a:cubicBezTo>
                  <a:cubicBezTo>
                    <a:pt x="8238" y="1518"/>
                    <a:pt x="8360" y="1640"/>
                    <a:pt x="8523" y="1640"/>
                  </a:cubicBezTo>
                  <a:lnTo>
                    <a:pt x="8769" y="1640"/>
                  </a:lnTo>
                  <a:cubicBezTo>
                    <a:pt x="10205" y="1640"/>
                    <a:pt x="11598" y="2092"/>
                    <a:pt x="12703" y="2994"/>
                  </a:cubicBezTo>
                  <a:cubicBezTo>
                    <a:pt x="13811" y="3852"/>
                    <a:pt x="14588" y="5082"/>
                    <a:pt x="14916" y="6436"/>
                  </a:cubicBezTo>
                  <a:cubicBezTo>
                    <a:pt x="14959" y="6518"/>
                    <a:pt x="14998" y="6557"/>
                    <a:pt x="15041" y="6600"/>
                  </a:cubicBezTo>
                  <a:cubicBezTo>
                    <a:pt x="15122" y="6639"/>
                    <a:pt x="15162" y="6639"/>
                    <a:pt x="15244" y="6639"/>
                  </a:cubicBezTo>
                  <a:cubicBezTo>
                    <a:pt x="15368" y="6600"/>
                    <a:pt x="15490" y="6557"/>
                    <a:pt x="15654" y="6557"/>
                  </a:cubicBezTo>
                  <a:cubicBezTo>
                    <a:pt x="16391" y="6557"/>
                    <a:pt x="17047" y="7173"/>
                    <a:pt x="17047" y="7950"/>
                  </a:cubicBezTo>
                  <a:cubicBezTo>
                    <a:pt x="17047" y="8730"/>
                    <a:pt x="16391" y="9343"/>
                    <a:pt x="15654" y="9343"/>
                  </a:cubicBezTo>
                  <a:cubicBezTo>
                    <a:pt x="15490" y="9343"/>
                    <a:pt x="15368" y="9343"/>
                    <a:pt x="15244" y="9304"/>
                  </a:cubicBezTo>
                  <a:cubicBezTo>
                    <a:pt x="15203" y="9283"/>
                    <a:pt x="15172" y="9272"/>
                    <a:pt x="15142" y="9272"/>
                  </a:cubicBezTo>
                  <a:cubicBezTo>
                    <a:pt x="15112" y="9272"/>
                    <a:pt x="15081" y="9283"/>
                    <a:pt x="15041" y="9304"/>
                  </a:cubicBezTo>
                  <a:cubicBezTo>
                    <a:pt x="14998" y="9343"/>
                    <a:pt x="14959" y="9386"/>
                    <a:pt x="14916" y="9468"/>
                  </a:cubicBezTo>
                  <a:cubicBezTo>
                    <a:pt x="14588" y="10819"/>
                    <a:pt x="13811" y="12048"/>
                    <a:pt x="12703" y="12910"/>
                  </a:cubicBezTo>
                  <a:cubicBezTo>
                    <a:pt x="11598" y="13812"/>
                    <a:pt x="10205" y="14303"/>
                    <a:pt x="8769" y="14303"/>
                  </a:cubicBezTo>
                  <a:cubicBezTo>
                    <a:pt x="7337" y="14303"/>
                    <a:pt x="5983" y="13812"/>
                    <a:pt x="4836" y="12910"/>
                  </a:cubicBezTo>
                  <a:cubicBezTo>
                    <a:pt x="3770" y="12048"/>
                    <a:pt x="2951" y="10819"/>
                    <a:pt x="2623" y="9468"/>
                  </a:cubicBezTo>
                  <a:cubicBezTo>
                    <a:pt x="2623" y="9386"/>
                    <a:pt x="2583" y="9343"/>
                    <a:pt x="2501" y="9304"/>
                  </a:cubicBezTo>
                  <a:cubicBezTo>
                    <a:pt x="2480" y="9283"/>
                    <a:pt x="2449" y="9272"/>
                    <a:pt x="2413" y="9272"/>
                  </a:cubicBezTo>
                  <a:cubicBezTo>
                    <a:pt x="2377" y="9272"/>
                    <a:pt x="2336" y="9283"/>
                    <a:pt x="2295" y="9304"/>
                  </a:cubicBezTo>
                  <a:cubicBezTo>
                    <a:pt x="2174" y="9343"/>
                    <a:pt x="2049" y="9343"/>
                    <a:pt x="1928" y="9343"/>
                  </a:cubicBezTo>
                  <a:cubicBezTo>
                    <a:pt x="1148" y="9343"/>
                    <a:pt x="535" y="8730"/>
                    <a:pt x="535" y="7950"/>
                  </a:cubicBezTo>
                  <a:cubicBezTo>
                    <a:pt x="535" y="7173"/>
                    <a:pt x="1148" y="6557"/>
                    <a:pt x="1928" y="6557"/>
                  </a:cubicBezTo>
                  <a:cubicBezTo>
                    <a:pt x="2049" y="6557"/>
                    <a:pt x="2174" y="6600"/>
                    <a:pt x="2295" y="6639"/>
                  </a:cubicBezTo>
                  <a:cubicBezTo>
                    <a:pt x="2377" y="6639"/>
                    <a:pt x="2459" y="6639"/>
                    <a:pt x="2501" y="6600"/>
                  </a:cubicBezTo>
                  <a:cubicBezTo>
                    <a:pt x="2583" y="6557"/>
                    <a:pt x="2623" y="6518"/>
                    <a:pt x="2623" y="6436"/>
                  </a:cubicBezTo>
                  <a:cubicBezTo>
                    <a:pt x="2911" y="5328"/>
                    <a:pt x="3485" y="4305"/>
                    <a:pt x="4262" y="3485"/>
                  </a:cubicBezTo>
                  <a:cubicBezTo>
                    <a:pt x="4999" y="2748"/>
                    <a:pt x="5901" y="2213"/>
                    <a:pt x="6884" y="1928"/>
                  </a:cubicBezTo>
                  <a:cubicBezTo>
                    <a:pt x="6884" y="2951"/>
                    <a:pt x="7747" y="3813"/>
                    <a:pt x="8769" y="3813"/>
                  </a:cubicBezTo>
                  <a:cubicBezTo>
                    <a:pt x="9507" y="3813"/>
                    <a:pt x="10123" y="3197"/>
                    <a:pt x="10123" y="2459"/>
                  </a:cubicBezTo>
                  <a:cubicBezTo>
                    <a:pt x="10123" y="2338"/>
                    <a:pt x="9999" y="2213"/>
                    <a:pt x="9877" y="2213"/>
                  </a:cubicBezTo>
                  <a:cubicBezTo>
                    <a:pt x="9753" y="2213"/>
                    <a:pt x="9631" y="2338"/>
                    <a:pt x="9631" y="2459"/>
                  </a:cubicBezTo>
                  <a:cubicBezTo>
                    <a:pt x="9631" y="2912"/>
                    <a:pt x="9261" y="3321"/>
                    <a:pt x="8769" y="3321"/>
                  </a:cubicBezTo>
                  <a:cubicBezTo>
                    <a:pt x="8032" y="3321"/>
                    <a:pt x="7376" y="2666"/>
                    <a:pt x="7376" y="1928"/>
                  </a:cubicBezTo>
                  <a:cubicBezTo>
                    <a:pt x="7376" y="1148"/>
                    <a:pt x="8032" y="535"/>
                    <a:pt x="8769" y="535"/>
                  </a:cubicBezTo>
                  <a:close/>
                  <a:moveTo>
                    <a:pt x="8769" y="1"/>
                  </a:moveTo>
                  <a:cubicBezTo>
                    <a:pt x="7910" y="1"/>
                    <a:pt x="7212" y="574"/>
                    <a:pt x="6966" y="1354"/>
                  </a:cubicBezTo>
                  <a:cubicBezTo>
                    <a:pt x="5819" y="1682"/>
                    <a:pt x="4754" y="2295"/>
                    <a:pt x="3934" y="3157"/>
                  </a:cubicBezTo>
                  <a:cubicBezTo>
                    <a:pt x="3114" y="3977"/>
                    <a:pt x="2501" y="4960"/>
                    <a:pt x="2213" y="6065"/>
                  </a:cubicBezTo>
                  <a:lnTo>
                    <a:pt x="1928" y="6065"/>
                  </a:lnTo>
                  <a:cubicBezTo>
                    <a:pt x="862" y="6065"/>
                    <a:pt x="0" y="6885"/>
                    <a:pt x="0" y="7950"/>
                  </a:cubicBezTo>
                  <a:cubicBezTo>
                    <a:pt x="0" y="9016"/>
                    <a:pt x="862" y="9878"/>
                    <a:pt x="1928" y="9878"/>
                  </a:cubicBezTo>
                  <a:cubicBezTo>
                    <a:pt x="2010" y="9878"/>
                    <a:pt x="2092" y="9835"/>
                    <a:pt x="2213" y="9835"/>
                  </a:cubicBezTo>
                  <a:cubicBezTo>
                    <a:pt x="2583" y="11189"/>
                    <a:pt x="3403" y="12418"/>
                    <a:pt x="4508" y="13320"/>
                  </a:cubicBezTo>
                  <a:cubicBezTo>
                    <a:pt x="5737" y="14303"/>
                    <a:pt x="7212" y="14795"/>
                    <a:pt x="8769" y="14795"/>
                  </a:cubicBezTo>
                  <a:cubicBezTo>
                    <a:pt x="10326" y="14795"/>
                    <a:pt x="11802" y="14303"/>
                    <a:pt x="13031" y="13320"/>
                  </a:cubicBezTo>
                  <a:cubicBezTo>
                    <a:pt x="14139" y="12418"/>
                    <a:pt x="14959" y="11189"/>
                    <a:pt x="15368" y="9835"/>
                  </a:cubicBezTo>
                  <a:cubicBezTo>
                    <a:pt x="15450" y="9835"/>
                    <a:pt x="15532" y="9878"/>
                    <a:pt x="15654" y="9878"/>
                  </a:cubicBezTo>
                  <a:cubicBezTo>
                    <a:pt x="16680" y="9878"/>
                    <a:pt x="17538" y="9016"/>
                    <a:pt x="17538" y="7950"/>
                  </a:cubicBezTo>
                  <a:cubicBezTo>
                    <a:pt x="17538" y="6885"/>
                    <a:pt x="16680" y="6065"/>
                    <a:pt x="15654" y="6065"/>
                  </a:cubicBezTo>
                  <a:lnTo>
                    <a:pt x="15368" y="6065"/>
                  </a:lnTo>
                  <a:cubicBezTo>
                    <a:pt x="14959" y="4715"/>
                    <a:pt x="14139" y="3485"/>
                    <a:pt x="13031" y="2584"/>
                  </a:cubicBezTo>
                  <a:cubicBezTo>
                    <a:pt x="12293" y="2010"/>
                    <a:pt x="11474" y="1600"/>
                    <a:pt x="10615" y="1354"/>
                  </a:cubicBezTo>
                  <a:cubicBezTo>
                    <a:pt x="10369" y="574"/>
                    <a:pt x="9631" y="1"/>
                    <a:pt x="87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93" name="Google Shape;1593;p50"/>
            <p:cNvSpPr/>
            <p:nvPr/>
          </p:nvSpPr>
          <p:spPr>
            <a:xfrm>
              <a:off x="6507150" y="4279275"/>
              <a:ext cx="55350" cy="26000"/>
            </a:xfrm>
            <a:custGeom>
              <a:avLst/>
              <a:gdLst/>
              <a:ahLst/>
              <a:cxnLst/>
              <a:rect l="l" t="t" r="r" b="b"/>
              <a:pathLst>
                <a:path w="2214" h="1040" extrusionOk="0">
                  <a:moveTo>
                    <a:pt x="299" y="1"/>
                  </a:moveTo>
                  <a:cubicBezTo>
                    <a:pt x="267" y="1"/>
                    <a:pt x="236" y="6"/>
                    <a:pt x="207" y="16"/>
                  </a:cubicBezTo>
                  <a:cubicBezTo>
                    <a:pt x="82" y="56"/>
                    <a:pt x="0" y="219"/>
                    <a:pt x="43" y="344"/>
                  </a:cubicBezTo>
                  <a:cubicBezTo>
                    <a:pt x="207" y="754"/>
                    <a:pt x="656" y="1039"/>
                    <a:pt x="1108" y="1039"/>
                  </a:cubicBezTo>
                  <a:cubicBezTo>
                    <a:pt x="1600" y="1039"/>
                    <a:pt x="2010" y="754"/>
                    <a:pt x="2174" y="344"/>
                  </a:cubicBezTo>
                  <a:cubicBezTo>
                    <a:pt x="2213" y="219"/>
                    <a:pt x="2174" y="56"/>
                    <a:pt x="2049" y="16"/>
                  </a:cubicBezTo>
                  <a:cubicBezTo>
                    <a:pt x="2010" y="6"/>
                    <a:pt x="1974" y="1"/>
                    <a:pt x="1939" y="1"/>
                  </a:cubicBezTo>
                  <a:cubicBezTo>
                    <a:pt x="1830" y="1"/>
                    <a:pt x="1745" y="55"/>
                    <a:pt x="1682" y="180"/>
                  </a:cubicBezTo>
                  <a:cubicBezTo>
                    <a:pt x="1600" y="383"/>
                    <a:pt x="1394" y="547"/>
                    <a:pt x="1108" y="547"/>
                  </a:cubicBezTo>
                  <a:cubicBezTo>
                    <a:pt x="863" y="547"/>
                    <a:pt x="617" y="383"/>
                    <a:pt x="535" y="180"/>
                  </a:cubicBezTo>
                  <a:cubicBezTo>
                    <a:pt x="502" y="55"/>
                    <a:pt x="399" y="1"/>
                    <a:pt x="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94" name="Google Shape;1594;p50"/>
            <p:cNvSpPr/>
            <p:nvPr/>
          </p:nvSpPr>
          <p:spPr>
            <a:xfrm>
              <a:off x="6369875" y="4244625"/>
              <a:ext cx="48225" cy="19650"/>
            </a:xfrm>
            <a:custGeom>
              <a:avLst/>
              <a:gdLst/>
              <a:ahLst/>
              <a:cxnLst/>
              <a:rect l="l" t="t" r="r" b="b"/>
              <a:pathLst>
                <a:path w="1929" h="786" extrusionOk="0">
                  <a:moveTo>
                    <a:pt x="1665" y="0"/>
                  </a:moveTo>
                  <a:cubicBezTo>
                    <a:pt x="1644" y="0"/>
                    <a:pt x="1623" y="3"/>
                    <a:pt x="1600" y="9"/>
                  </a:cubicBezTo>
                  <a:lnTo>
                    <a:pt x="246" y="294"/>
                  </a:lnTo>
                  <a:cubicBezTo>
                    <a:pt x="125" y="294"/>
                    <a:pt x="0" y="458"/>
                    <a:pt x="43" y="583"/>
                  </a:cubicBezTo>
                  <a:cubicBezTo>
                    <a:pt x="82" y="704"/>
                    <a:pt x="164" y="786"/>
                    <a:pt x="289" y="786"/>
                  </a:cubicBezTo>
                  <a:lnTo>
                    <a:pt x="328" y="786"/>
                  </a:lnTo>
                  <a:lnTo>
                    <a:pt x="1722" y="501"/>
                  </a:lnTo>
                  <a:cubicBezTo>
                    <a:pt x="1846" y="501"/>
                    <a:pt x="1928" y="337"/>
                    <a:pt x="1928" y="212"/>
                  </a:cubicBezTo>
                  <a:cubicBezTo>
                    <a:pt x="1891" y="108"/>
                    <a:pt x="1796" y="0"/>
                    <a:pt x="16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95" name="Google Shape;1595;p50"/>
            <p:cNvSpPr/>
            <p:nvPr/>
          </p:nvSpPr>
          <p:spPr>
            <a:xfrm>
              <a:off x="6369875" y="4279275"/>
              <a:ext cx="55350" cy="26000"/>
            </a:xfrm>
            <a:custGeom>
              <a:avLst/>
              <a:gdLst/>
              <a:ahLst/>
              <a:cxnLst/>
              <a:rect l="l" t="t" r="r" b="b"/>
              <a:pathLst>
                <a:path w="2214" h="1040" extrusionOk="0">
                  <a:moveTo>
                    <a:pt x="299" y="1"/>
                  </a:moveTo>
                  <a:cubicBezTo>
                    <a:pt x="267" y="1"/>
                    <a:pt x="236" y="6"/>
                    <a:pt x="207" y="16"/>
                  </a:cubicBezTo>
                  <a:cubicBezTo>
                    <a:pt x="82" y="56"/>
                    <a:pt x="0" y="219"/>
                    <a:pt x="43" y="344"/>
                  </a:cubicBezTo>
                  <a:cubicBezTo>
                    <a:pt x="207" y="754"/>
                    <a:pt x="656" y="1039"/>
                    <a:pt x="1108" y="1039"/>
                  </a:cubicBezTo>
                  <a:cubicBezTo>
                    <a:pt x="1600" y="1039"/>
                    <a:pt x="2010" y="754"/>
                    <a:pt x="2174" y="344"/>
                  </a:cubicBezTo>
                  <a:cubicBezTo>
                    <a:pt x="2213" y="219"/>
                    <a:pt x="2174" y="56"/>
                    <a:pt x="2049" y="16"/>
                  </a:cubicBezTo>
                  <a:cubicBezTo>
                    <a:pt x="2010" y="6"/>
                    <a:pt x="1974" y="1"/>
                    <a:pt x="1939" y="1"/>
                  </a:cubicBezTo>
                  <a:cubicBezTo>
                    <a:pt x="1830" y="1"/>
                    <a:pt x="1745" y="55"/>
                    <a:pt x="1682" y="180"/>
                  </a:cubicBezTo>
                  <a:cubicBezTo>
                    <a:pt x="1600" y="383"/>
                    <a:pt x="1394" y="547"/>
                    <a:pt x="1108" y="547"/>
                  </a:cubicBezTo>
                  <a:cubicBezTo>
                    <a:pt x="863" y="547"/>
                    <a:pt x="617" y="383"/>
                    <a:pt x="535" y="180"/>
                  </a:cubicBezTo>
                  <a:cubicBezTo>
                    <a:pt x="502" y="55"/>
                    <a:pt x="399" y="1"/>
                    <a:pt x="2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96" name="Google Shape;1596;p50"/>
            <p:cNvSpPr/>
            <p:nvPr/>
          </p:nvSpPr>
          <p:spPr>
            <a:xfrm>
              <a:off x="6514350" y="4244625"/>
              <a:ext cx="48150" cy="19650"/>
            </a:xfrm>
            <a:custGeom>
              <a:avLst/>
              <a:gdLst/>
              <a:ahLst/>
              <a:cxnLst/>
              <a:rect l="l" t="t" r="r" b="b"/>
              <a:pathLst>
                <a:path w="1926" h="786" extrusionOk="0">
                  <a:moveTo>
                    <a:pt x="276" y="0"/>
                  </a:moveTo>
                  <a:cubicBezTo>
                    <a:pt x="162" y="0"/>
                    <a:pt x="40" y="108"/>
                    <a:pt x="40" y="212"/>
                  </a:cubicBezTo>
                  <a:cubicBezTo>
                    <a:pt x="1" y="337"/>
                    <a:pt x="83" y="501"/>
                    <a:pt x="247" y="501"/>
                  </a:cubicBezTo>
                  <a:lnTo>
                    <a:pt x="1597" y="786"/>
                  </a:lnTo>
                  <a:lnTo>
                    <a:pt x="1640" y="786"/>
                  </a:lnTo>
                  <a:cubicBezTo>
                    <a:pt x="1761" y="786"/>
                    <a:pt x="1886" y="704"/>
                    <a:pt x="1886" y="583"/>
                  </a:cubicBezTo>
                  <a:cubicBezTo>
                    <a:pt x="1925" y="458"/>
                    <a:pt x="1843" y="294"/>
                    <a:pt x="1722" y="294"/>
                  </a:cubicBezTo>
                  <a:lnTo>
                    <a:pt x="329" y="9"/>
                  </a:lnTo>
                  <a:cubicBezTo>
                    <a:pt x="312" y="3"/>
                    <a:pt x="294" y="0"/>
                    <a:pt x="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97" name="Google Shape;1597;p50"/>
            <p:cNvSpPr/>
            <p:nvPr/>
          </p:nvSpPr>
          <p:spPr>
            <a:xfrm>
              <a:off x="6439525" y="4347275"/>
              <a:ext cx="54375" cy="33800"/>
            </a:xfrm>
            <a:custGeom>
              <a:avLst/>
              <a:gdLst/>
              <a:ahLst/>
              <a:cxnLst/>
              <a:rect l="l" t="t" r="r" b="b"/>
              <a:pathLst>
                <a:path w="2175" h="1352" extrusionOk="0">
                  <a:moveTo>
                    <a:pt x="1066" y="532"/>
                  </a:moveTo>
                  <a:cubicBezTo>
                    <a:pt x="1312" y="532"/>
                    <a:pt x="1476" y="656"/>
                    <a:pt x="1601" y="860"/>
                  </a:cubicBezTo>
                  <a:lnTo>
                    <a:pt x="575" y="860"/>
                  </a:lnTo>
                  <a:cubicBezTo>
                    <a:pt x="657" y="656"/>
                    <a:pt x="863" y="532"/>
                    <a:pt x="1066" y="532"/>
                  </a:cubicBezTo>
                  <a:close/>
                  <a:moveTo>
                    <a:pt x="1066" y="1"/>
                  </a:moveTo>
                  <a:cubicBezTo>
                    <a:pt x="493" y="1"/>
                    <a:pt x="1" y="492"/>
                    <a:pt x="1" y="1105"/>
                  </a:cubicBezTo>
                  <a:cubicBezTo>
                    <a:pt x="1" y="1230"/>
                    <a:pt x="125" y="1351"/>
                    <a:pt x="247" y="1351"/>
                  </a:cubicBezTo>
                  <a:lnTo>
                    <a:pt x="1886" y="1351"/>
                  </a:lnTo>
                  <a:cubicBezTo>
                    <a:pt x="2050" y="1351"/>
                    <a:pt x="2174" y="1230"/>
                    <a:pt x="2174" y="1105"/>
                  </a:cubicBezTo>
                  <a:cubicBezTo>
                    <a:pt x="2174" y="492"/>
                    <a:pt x="1683" y="1"/>
                    <a:pt x="10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98" name="Google Shape;1598;p50"/>
            <p:cNvSpPr/>
            <p:nvPr/>
          </p:nvSpPr>
          <p:spPr>
            <a:xfrm>
              <a:off x="6582950" y="4114700"/>
              <a:ext cx="33875" cy="47150"/>
            </a:xfrm>
            <a:custGeom>
              <a:avLst/>
              <a:gdLst/>
              <a:ahLst/>
              <a:cxnLst/>
              <a:rect l="l" t="t" r="r" b="b"/>
              <a:pathLst>
                <a:path w="1355" h="1886" extrusionOk="0">
                  <a:moveTo>
                    <a:pt x="289" y="0"/>
                  </a:moveTo>
                  <a:cubicBezTo>
                    <a:pt x="125" y="0"/>
                    <a:pt x="43" y="82"/>
                    <a:pt x="43" y="246"/>
                  </a:cubicBezTo>
                  <a:cubicBezTo>
                    <a:pt x="43" y="371"/>
                    <a:pt x="125" y="492"/>
                    <a:pt x="289" y="492"/>
                  </a:cubicBezTo>
                  <a:lnTo>
                    <a:pt x="656" y="492"/>
                  </a:lnTo>
                  <a:lnTo>
                    <a:pt x="43" y="1475"/>
                  </a:lnTo>
                  <a:cubicBezTo>
                    <a:pt x="1" y="1557"/>
                    <a:pt x="1" y="1682"/>
                    <a:pt x="43" y="1764"/>
                  </a:cubicBezTo>
                  <a:cubicBezTo>
                    <a:pt x="83" y="1803"/>
                    <a:pt x="207" y="1885"/>
                    <a:pt x="289" y="1885"/>
                  </a:cubicBezTo>
                  <a:lnTo>
                    <a:pt x="1109" y="1885"/>
                  </a:lnTo>
                  <a:cubicBezTo>
                    <a:pt x="1230" y="1885"/>
                    <a:pt x="1355" y="1764"/>
                    <a:pt x="1355" y="1600"/>
                  </a:cubicBezTo>
                  <a:cubicBezTo>
                    <a:pt x="1355" y="1475"/>
                    <a:pt x="1230" y="1354"/>
                    <a:pt x="1109" y="1354"/>
                  </a:cubicBezTo>
                  <a:lnTo>
                    <a:pt x="738" y="1354"/>
                  </a:lnTo>
                  <a:lnTo>
                    <a:pt x="1312" y="371"/>
                  </a:lnTo>
                  <a:cubicBezTo>
                    <a:pt x="1355" y="289"/>
                    <a:pt x="1355" y="207"/>
                    <a:pt x="1312" y="125"/>
                  </a:cubicBezTo>
                  <a:cubicBezTo>
                    <a:pt x="1273" y="43"/>
                    <a:pt x="1191" y="0"/>
                    <a:pt x="1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599" name="Google Shape;1599;p50"/>
            <p:cNvSpPr/>
            <p:nvPr/>
          </p:nvSpPr>
          <p:spPr>
            <a:xfrm>
              <a:off x="6631150" y="4066600"/>
              <a:ext cx="54275" cy="80900"/>
            </a:xfrm>
            <a:custGeom>
              <a:avLst/>
              <a:gdLst/>
              <a:ahLst/>
              <a:cxnLst/>
              <a:rect l="l" t="t" r="r" b="b"/>
              <a:pathLst>
                <a:path w="2171" h="3236" extrusionOk="0">
                  <a:moveTo>
                    <a:pt x="286" y="0"/>
                  </a:moveTo>
                  <a:cubicBezTo>
                    <a:pt x="122" y="0"/>
                    <a:pt x="0" y="121"/>
                    <a:pt x="0" y="246"/>
                  </a:cubicBezTo>
                  <a:cubicBezTo>
                    <a:pt x="0" y="410"/>
                    <a:pt x="122" y="492"/>
                    <a:pt x="286" y="492"/>
                  </a:cubicBezTo>
                  <a:lnTo>
                    <a:pt x="1476" y="492"/>
                  </a:lnTo>
                  <a:lnTo>
                    <a:pt x="40" y="2868"/>
                  </a:lnTo>
                  <a:cubicBezTo>
                    <a:pt x="0" y="2950"/>
                    <a:pt x="0" y="3032"/>
                    <a:pt x="40" y="3114"/>
                  </a:cubicBezTo>
                  <a:cubicBezTo>
                    <a:pt x="82" y="3196"/>
                    <a:pt x="164" y="3236"/>
                    <a:pt x="286" y="3236"/>
                  </a:cubicBezTo>
                  <a:lnTo>
                    <a:pt x="1925" y="3236"/>
                  </a:lnTo>
                  <a:cubicBezTo>
                    <a:pt x="2049" y="3236"/>
                    <a:pt x="2170" y="3114"/>
                    <a:pt x="2170" y="2990"/>
                  </a:cubicBezTo>
                  <a:cubicBezTo>
                    <a:pt x="2170" y="2868"/>
                    <a:pt x="2049" y="2744"/>
                    <a:pt x="1925" y="2744"/>
                  </a:cubicBezTo>
                  <a:lnTo>
                    <a:pt x="738" y="2744"/>
                  </a:lnTo>
                  <a:lnTo>
                    <a:pt x="2131" y="367"/>
                  </a:lnTo>
                  <a:cubicBezTo>
                    <a:pt x="2170" y="285"/>
                    <a:pt x="2170" y="203"/>
                    <a:pt x="2131" y="121"/>
                  </a:cubicBezTo>
                  <a:cubicBezTo>
                    <a:pt x="2089" y="39"/>
                    <a:pt x="2007" y="0"/>
                    <a:pt x="19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600" name="Google Shape;1600;p50"/>
          <p:cNvGrpSpPr/>
          <p:nvPr/>
        </p:nvGrpSpPr>
        <p:grpSpPr>
          <a:xfrm>
            <a:off x="6862174" y="4020033"/>
            <a:ext cx="429595" cy="363279"/>
            <a:chOff x="6991750" y="4098300"/>
            <a:chExt cx="437425" cy="369900"/>
          </a:xfrm>
        </p:grpSpPr>
        <p:sp>
          <p:nvSpPr>
            <p:cNvPr id="1601" name="Google Shape;1601;p50"/>
            <p:cNvSpPr/>
            <p:nvPr/>
          </p:nvSpPr>
          <p:spPr>
            <a:xfrm>
              <a:off x="6991750" y="4098300"/>
              <a:ext cx="437425" cy="369900"/>
            </a:xfrm>
            <a:custGeom>
              <a:avLst/>
              <a:gdLst/>
              <a:ahLst/>
              <a:cxnLst/>
              <a:rect l="l" t="t" r="r" b="b"/>
              <a:pathLst>
                <a:path w="17497" h="14796" extrusionOk="0">
                  <a:moveTo>
                    <a:pt x="8727" y="492"/>
                  </a:moveTo>
                  <a:cubicBezTo>
                    <a:pt x="9261" y="492"/>
                    <a:pt x="9710" y="781"/>
                    <a:pt x="9956" y="1191"/>
                  </a:cubicBezTo>
                  <a:cubicBezTo>
                    <a:pt x="9546" y="1148"/>
                    <a:pt x="9137" y="1109"/>
                    <a:pt x="8727" y="1109"/>
                  </a:cubicBezTo>
                  <a:lnTo>
                    <a:pt x="8442" y="1109"/>
                  </a:lnTo>
                  <a:cubicBezTo>
                    <a:pt x="8317" y="1109"/>
                    <a:pt x="8196" y="1230"/>
                    <a:pt x="8196" y="1355"/>
                  </a:cubicBezTo>
                  <a:cubicBezTo>
                    <a:pt x="8230" y="1497"/>
                    <a:pt x="8329" y="1608"/>
                    <a:pt x="8434" y="1608"/>
                  </a:cubicBezTo>
                  <a:cubicBezTo>
                    <a:pt x="8450" y="1608"/>
                    <a:pt x="8465" y="1605"/>
                    <a:pt x="8481" y="1600"/>
                  </a:cubicBezTo>
                  <a:lnTo>
                    <a:pt x="8727" y="1600"/>
                  </a:lnTo>
                  <a:cubicBezTo>
                    <a:pt x="10202" y="1600"/>
                    <a:pt x="11556" y="2092"/>
                    <a:pt x="12661" y="2994"/>
                  </a:cubicBezTo>
                  <a:cubicBezTo>
                    <a:pt x="13769" y="3853"/>
                    <a:pt x="14546" y="5082"/>
                    <a:pt x="14874" y="6436"/>
                  </a:cubicBezTo>
                  <a:cubicBezTo>
                    <a:pt x="14916" y="6475"/>
                    <a:pt x="14955" y="6557"/>
                    <a:pt x="14998" y="6600"/>
                  </a:cubicBezTo>
                  <a:cubicBezTo>
                    <a:pt x="15039" y="6619"/>
                    <a:pt x="15080" y="6629"/>
                    <a:pt x="15116" y="6629"/>
                  </a:cubicBezTo>
                  <a:cubicBezTo>
                    <a:pt x="15151" y="6629"/>
                    <a:pt x="15182" y="6619"/>
                    <a:pt x="15201" y="6600"/>
                  </a:cubicBezTo>
                  <a:cubicBezTo>
                    <a:pt x="15326" y="6557"/>
                    <a:pt x="15490" y="6557"/>
                    <a:pt x="15611" y="6557"/>
                  </a:cubicBezTo>
                  <a:cubicBezTo>
                    <a:pt x="16391" y="6557"/>
                    <a:pt x="17004" y="7173"/>
                    <a:pt x="17004" y="7950"/>
                  </a:cubicBezTo>
                  <a:cubicBezTo>
                    <a:pt x="17004" y="8688"/>
                    <a:pt x="16391" y="9343"/>
                    <a:pt x="15611" y="9343"/>
                  </a:cubicBezTo>
                  <a:cubicBezTo>
                    <a:pt x="15490" y="9343"/>
                    <a:pt x="15326" y="9304"/>
                    <a:pt x="15201" y="9261"/>
                  </a:cubicBezTo>
                  <a:cubicBezTo>
                    <a:pt x="15162" y="9261"/>
                    <a:pt x="15080" y="9261"/>
                    <a:pt x="14998" y="9304"/>
                  </a:cubicBezTo>
                  <a:cubicBezTo>
                    <a:pt x="14955" y="9343"/>
                    <a:pt x="14916" y="9386"/>
                    <a:pt x="14874" y="9468"/>
                  </a:cubicBezTo>
                  <a:cubicBezTo>
                    <a:pt x="14546" y="10819"/>
                    <a:pt x="13769" y="12048"/>
                    <a:pt x="12661" y="12910"/>
                  </a:cubicBezTo>
                  <a:cubicBezTo>
                    <a:pt x="11556" y="13812"/>
                    <a:pt x="10202" y="14261"/>
                    <a:pt x="8727" y="14261"/>
                  </a:cubicBezTo>
                  <a:cubicBezTo>
                    <a:pt x="7294" y="14261"/>
                    <a:pt x="5940" y="13812"/>
                    <a:pt x="4793" y="12910"/>
                  </a:cubicBezTo>
                  <a:cubicBezTo>
                    <a:pt x="3728" y="12048"/>
                    <a:pt x="2951" y="10819"/>
                    <a:pt x="2580" y="9468"/>
                  </a:cubicBezTo>
                  <a:cubicBezTo>
                    <a:pt x="2580" y="9386"/>
                    <a:pt x="2541" y="9343"/>
                    <a:pt x="2459" y="9304"/>
                  </a:cubicBezTo>
                  <a:cubicBezTo>
                    <a:pt x="2416" y="9261"/>
                    <a:pt x="2334" y="9261"/>
                    <a:pt x="2295" y="9261"/>
                  </a:cubicBezTo>
                  <a:cubicBezTo>
                    <a:pt x="2131" y="9304"/>
                    <a:pt x="2007" y="9343"/>
                    <a:pt x="1885" y="9343"/>
                  </a:cubicBezTo>
                  <a:cubicBezTo>
                    <a:pt x="1105" y="9343"/>
                    <a:pt x="492" y="8688"/>
                    <a:pt x="492" y="7950"/>
                  </a:cubicBezTo>
                  <a:cubicBezTo>
                    <a:pt x="492" y="7173"/>
                    <a:pt x="1105" y="6557"/>
                    <a:pt x="1885" y="6557"/>
                  </a:cubicBezTo>
                  <a:cubicBezTo>
                    <a:pt x="2007" y="6557"/>
                    <a:pt x="2131" y="6557"/>
                    <a:pt x="2295" y="6600"/>
                  </a:cubicBezTo>
                  <a:cubicBezTo>
                    <a:pt x="2315" y="6619"/>
                    <a:pt x="2345" y="6629"/>
                    <a:pt x="2376" y="6629"/>
                  </a:cubicBezTo>
                  <a:cubicBezTo>
                    <a:pt x="2407" y="6629"/>
                    <a:pt x="2438" y="6619"/>
                    <a:pt x="2459" y="6600"/>
                  </a:cubicBezTo>
                  <a:cubicBezTo>
                    <a:pt x="2541" y="6557"/>
                    <a:pt x="2580" y="6475"/>
                    <a:pt x="2580" y="6436"/>
                  </a:cubicBezTo>
                  <a:cubicBezTo>
                    <a:pt x="2869" y="5328"/>
                    <a:pt x="3442" y="4305"/>
                    <a:pt x="4262" y="3485"/>
                  </a:cubicBezTo>
                  <a:cubicBezTo>
                    <a:pt x="4957" y="2748"/>
                    <a:pt x="5858" y="2213"/>
                    <a:pt x="6842" y="1886"/>
                  </a:cubicBezTo>
                  <a:cubicBezTo>
                    <a:pt x="6842" y="2951"/>
                    <a:pt x="7704" y="3813"/>
                    <a:pt x="8727" y="3813"/>
                  </a:cubicBezTo>
                  <a:cubicBezTo>
                    <a:pt x="9507" y="3813"/>
                    <a:pt x="10120" y="3197"/>
                    <a:pt x="10120" y="2459"/>
                  </a:cubicBezTo>
                  <a:cubicBezTo>
                    <a:pt x="10120" y="2295"/>
                    <a:pt x="9999" y="2213"/>
                    <a:pt x="9835" y="2213"/>
                  </a:cubicBezTo>
                  <a:cubicBezTo>
                    <a:pt x="9710" y="2213"/>
                    <a:pt x="9589" y="2295"/>
                    <a:pt x="9589" y="2459"/>
                  </a:cubicBezTo>
                  <a:cubicBezTo>
                    <a:pt x="9589" y="2912"/>
                    <a:pt x="9219" y="3279"/>
                    <a:pt x="8727" y="3279"/>
                  </a:cubicBezTo>
                  <a:cubicBezTo>
                    <a:pt x="7989" y="3279"/>
                    <a:pt x="7376" y="2666"/>
                    <a:pt x="7376" y="1886"/>
                  </a:cubicBezTo>
                  <a:cubicBezTo>
                    <a:pt x="7376" y="1148"/>
                    <a:pt x="7989" y="492"/>
                    <a:pt x="8727" y="492"/>
                  </a:cubicBezTo>
                  <a:close/>
                  <a:moveTo>
                    <a:pt x="8727" y="1"/>
                  </a:moveTo>
                  <a:cubicBezTo>
                    <a:pt x="7907" y="1"/>
                    <a:pt x="7170" y="574"/>
                    <a:pt x="6924" y="1355"/>
                  </a:cubicBezTo>
                  <a:cubicBezTo>
                    <a:pt x="5777" y="1640"/>
                    <a:pt x="4711" y="2256"/>
                    <a:pt x="3892" y="3115"/>
                  </a:cubicBezTo>
                  <a:cubicBezTo>
                    <a:pt x="3072" y="3934"/>
                    <a:pt x="2498" y="4961"/>
                    <a:pt x="2171" y="6065"/>
                  </a:cubicBezTo>
                  <a:cubicBezTo>
                    <a:pt x="2089" y="6026"/>
                    <a:pt x="1967" y="6026"/>
                    <a:pt x="1885" y="6026"/>
                  </a:cubicBezTo>
                  <a:cubicBezTo>
                    <a:pt x="820" y="6026"/>
                    <a:pt x="0" y="6885"/>
                    <a:pt x="0" y="7950"/>
                  </a:cubicBezTo>
                  <a:cubicBezTo>
                    <a:pt x="0" y="8976"/>
                    <a:pt x="820" y="9835"/>
                    <a:pt x="1885" y="9835"/>
                  </a:cubicBezTo>
                  <a:lnTo>
                    <a:pt x="2171" y="9835"/>
                  </a:lnTo>
                  <a:cubicBezTo>
                    <a:pt x="2541" y="11189"/>
                    <a:pt x="3361" y="12418"/>
                    <a:pt x="4508" y="13320"/>
                  </a:cubicBezTo>
                  <a:cubicBezTo>
                    <a:pt x="5695" y="14261"/>
                    <a:pt x="7170" y="14795"/>
                    <a:pt x="8727" y="14795"/>
                  </a:cubicBezTo>
                  <a:cubicBezTo>
                    <a:pt x="10327" y="14795"/>
                    <a:pt x="11759" y="14261"/>
                    <a:pt x="12989" y="13320"/>
                  </a:cubicBezTo>
                  <a:cubicBezTo>
                    <a:pt x="14136" y="12418"/>
                    <a:pt x="14955" y="11189"/>
                    <a:pt x="15326" y="9835"/>
                  </a:cubicBezTo>
                  <a:lnTo>
                    <a:pt x="15611" y="9835"/>
                  </a:lnTo>
                  <a:cubicBezTo>
                    <a:pt x="16677" y="9835"/>
                    <a:pt x="17496" y="8976"/>
                    <a:pt x="17496" y="7950"/>
                  </a:cubicBezTo>
                  <a:cubicBezTo>
                    <a:pt x="17496" y="6885"/>
                    <a:pt x="16677" y="6026"/>
                    <a:pt x="15611" y="6026"/>
                  </a:cubicBezTo>
                  <a:cubicBezTo>
                    <a:pt x="15529" y="6026"/>
                    <a:pt x="15408" y="6026"/>
                    <a:pt x="15326" y="6065"/>
                  </a:cubicBezTo>
                  <a:cubicBezTo>
                    <a:pt x="14955" y="4715"/>
                    <a:pt x="14136" y="3485"/>
                    <a:pt x="12989" y="2584"/>
                  </a:cubicBezTo>
                  <a:cubicBezTo>
                    <a:pt x="12251" y="2010"/>
                    <a:pt x="11431" y="1600"/>
                    <a:pt x="10573" y="1355"/>
                  </a:cubicBezTo>
                  <a:cubicBezTo>
                    <a:pt x="10327" y="535"/>
                    <a:pt x="9589" y="1"/>
                    <a:pt x="87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02" name="Google Shape;1602;p50"/>
            <p:cNvSpPr/>
            <p:nvPr/>
          </p:nvSpPr>
          <p:spPr>
            <a:xfrm>
              <a:off x="7113625" y="4269425"/>
              <a:ext cx="56400" cy="26900"/>
            </a:xfrm>
            <a:custGeom>
              <a:avLst/>
              <a:gdLst/>
              <a:ahLst/>
              <a:cxnLst/>
              <a:rect l="l" t="t" r="r" b="b"/>
              <a:pathLst>
                <a:path w="2256" h="1076" extrusionOk="0">
                  <a:moveTo>
                    <a:pt x="1108" y="0"/>
                  </a:moveTo>
                  <a:cubicBezTo>
                    <a:pt x="656" y="0"/>
                    <a:pt x="207" y="286"/>
                    <a:pt x="43" y="738"/>
                  </a:cubicBezTo>
                  <a:cubicBezTo>
                    <a:pt x="0" y="859"/>
                    <a:pt x="82" y="1023"/>
                    <a:pt x="207" y="1066"/>
                  </a:cubicBezTo>
                  <a:cubicBezTo>
                    <a:pt x="227" y="1073"/>
                    <a:pt x="250" y="1076"/>
                    <a:pt x="272" y="1076"/>
                  </a:cubicBezTo>
                  <a:cubicBezTo>
                    <a:pt x="381" y="1076"/>
                    <a:pt x="499" y="1002"/>
                    <a:pt x="534" y="902"/>
                  </a:cubicBezTo>
                  <a:cubicBezTo>
                    <a:pt x="616" y="695"/>
                    <a:pt x="862" y="532"/>
                    <a:pt x="1108" y="532"/>
                  </a:cubicBezTo>
                  <a:cubicBezTo>
                    <a:pt x="1393" y="532"/>
                    <a:pt x="1639" y="695"/>
                    <a:pt x="1721" y="902"/>
                  </a:cubicBezTo>
                  <a:cubicBezTo>
                    <a:pt x="1764" y="1023"/>
                    <a:pt x="1846" y="1066"/>
                    <a:pt x="1967" y="1066"/>
                  </a:cubicBezTo>
                  <a:lnTo>
                    <a:pt x="2049" y="1066"/>
                  </a:lnTo>
                  <a:cubicBezTo>
                    <a:pt x="2173" y="1023"/>
                    <a:pt x="2255" y="859"/>
                    <a:pt x="2173" y="738"/>
                  </a:cubicBezTo>
                  <a:cubicBezTo>
                    <a:pt x="2049" y="286"/>
                    <a:pt x="1600"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03" name="Google Shape;1603;p50"/>
            <p:cNvSpPr/>
            <p:nvPr/>
          </p:nvSpPr>
          <p:spPr>
            <a:xfrm>
              <a:off x="7114675" y="4242500"/>
              <a:ext cx="48125" cy="19725"/>
            </a:xfrm>
            <a:custGeom>
              <a:avLst/>
              <a:gdLst/>
              <a:ahLst/>
              <a:cxnLst/>
              <a:rect l="l" t="t" r="r" b="b"/>
              <a:pathLst>
                <a:path w="1925" h="789" extrusionOk="0">
                  <a:moveTo>
                    <a:pt x="1662" y="1"/>
                  </a:moveTo>
                  <a:cubicBezTo>
                    <a:pt x="1641" y="1"/>
                    <a:pt x="1619" y="5"/>
                    <a:pt x="1597" y="12"/>
                  </a:cubicBezTo>
                  <a:lnTo>
                    <a:pt x="204" y="258"/>
                  </a:lnTo>
                  <a:cubicBezTo>
                    <a:pt x="83" y="297"/>
                    <a:pt x="1" y="422"/>
                    <a:pt x="1" y="586"/>
                  </a:cubicBezTo>
                  <a:cubicBezTo>
                    <a:pt x="40" y="707"/>
                    <a:pt x="122" y="789"/>
                    <a:pt x="247" y="789"/>
                  </a:cubicBezTo>
                  <a:lnTo>
                    <a:pt x="328" y="789"/>
                  </a:lnTo>
                  <a:lnTo>
                    <a:pt x="1679" y="504"/>
                  </a:lnTo>
                  <a:cubicBezTo>
                    <a:pt x="1804" y="461"/>
                    <a:pt x="1925" y="340"/>
                    <a:pt x="1886" y="215"/>
                  </a:cubicBezTo>
                  <a:cubicBezTo>
                    <a:pt x="1851" y="80"/>
                    <a:pt x="1762" y="1"/>
                    <a:pt x="16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04" name="Google Shape;1604;p50"/>
            <p:cNvSpPr/>
            <p:nvPr/>
          </p:nvSpPr>
          <p:spPr>
            <a:xfrm>
              <a:off x="7250900" y="4269425"/>
              <a:ext cx="56400" cy="26900"/>
            </a:xfrm>
            <a:custGeom>
              <a:avLst/>
              <a:gdLst/>
              <a:ahLst/>
              <a:cxnLst/>
              <a:rect l="l" t="t" r="r" b="b"/>
              <a:pathLst>
                <a:path w="2256" h="1076" extrusionOk="0">
                  <a:moveTo>
                    <a:pt x="1108" y="0"/>
                  </a:moveTo>
                  <a:cubicBezTo>
                    <a:pt x="656" y="0"/>
                    <a:pt x="207" y="286"/>
                    <a:pt x="43" y="738"/>
                  </a:cubicBezTo>
                  <a:cubicBezTo>
                    <a:pt x="0" y="859"/>
                    <a:pt x="82" y="1023"/>
                    <a:pt x="207" y="1066"/>
                  </a:cubicBezTo>
                  <a:lnTo>
                    <a:pt x="288" y="1066"/>
                  </a:lnTo>
                  <a:cubicBezTo>
                    <a:pt x="410" y="1066"/>
                    <a:pt x="492" y="1023"/>
                    <a:pt x="534" y="902"/>
                  </a:cubicBezTo>
                  <a:cubicBezTo>
                    <a:pt x="616" y="695"/>
                    <a:pt x="862" y="532"/>
                    <a:pt x="1108" y="532"/>
                  </a:cubicBezTo>
                  <a:cubicBezTo>
                    <a:pt x="1393" y="532"/>
                    <a:pt x="1639" y="695"/>
                    <a:pt x="1721" y="902"/>
                  </a:cubicBezTo>
                  <a:cubicBezTo>
                    <a:pt x="1756" y="1002"/>
                    <a:pt x="1846" y="1076"/>
                    <a:pt x="1968" y="1076"/>
                  </a:cubicBezTo>
                  <a:cubicBezTo>
                    <a:pt x="1994" y="1076"/>
                    <a:pt x="2021" y="1073"/>
                    <a:pt x="2049" y="1066"/>
                  </a:cubicBezTo>
                  <a:cubicBezTo>
                    <a:pt x="2173" y="1023"/>
                    <a:pt x="2255" y="859"/>
                    <a:pt x="2173" y="738"/>
                  </a:cubicBezTo>
                  <a:cubicBezTo>
                    <a:pt x="2010" y="286"/>
                    <a:pt x="1600" y="0"/>
                    <a:pt x="11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05" name="Google Shape;1605;p50"/>
            <p:cNvSpPr/>
            <p:nvPr/>
          </p:nvSpPr>
          <p:spPr>
            <a:xfrm>
              <a:off x="7258100" y="4242500"/>
              <a:ext cx="48125" cy="19725"/>
            </a:xfrm>
            <a:custGeom>
              <a:avLst/>
              <a:gdLst/>
              <a:ahLst/>
              <a:cxnLst/>
              <a:rect l="l" t="t" r="r" b="b"/>
              <a:pathLst>
                <a:path w="1925" h="789" extrusionOk="0">
                  <a:moveTo>
                    <a:pt x="263" y="1"/>
                  </a:moveTo>
                  <a:cubicBezTo>
                    <a:pt x="163" y="1"/>
                    <a:pt x="75" y="80"/>
                    <a:pt x="40" y="215"/>
                  </a:cubicBezTo>
                  <a:cubicBezTo>
                    <a:pt x="0" y="340"/>
                    <a:pt x="82" y="461"/>
                    <a:pt x="246" y="504"/>
                  </a:cubicBezTo>
                  <a:lnTo>
                    <a:pt x="1597" y="789"/>
                  </a:lnTo>
                  <a:lnTo>
                    <a:pt x="1679" y="789"/>
                  </a:lnTo>
                  <a:cubicBezTo>
                    <a:pt x="1761" y="789"/>
                    <a:pt x="1885" y="707"/>
                    <a:pt x="1925" y="586"/>
                  </a:cubicBezTo>
                  <a:cubicBezTo>
                    <a:pt x="1925" y="422"/>
                    <a:pt x="1843" y="297"/>
                    <a:pt x="1722" y="258"/>
                  </a:cubicBezTo>
                  <a:lnTo>
                    <a:pt x="328" y="12"/>
                  </a:lnTo>
                  <a:cubicBezTo>
                    <a:pt x="306" y="5"/>
                    <a:pt x="284" y="1"/>
                    <a:pt x="2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06" name="Google Shape;1606;p50"/>
            <p:cNvSpPr/>
            <p:nvPr/>
          </p:nvSpPr>
          <p:spPr>
            <a:xfrm>
              <a:off x="7135175" y="4311375"/>
              <a:ext cx="150575" cy="101500"/>
            </a:xfrm>
            <a:custGeom>
              <a:avLst/>
              <a:gdLst/>
              <a:ahLst/>
              <a:cxnLst/>
              <a:rect l="l" t="t" r="r" b="b"/>
              <a:pathLst>
                <a:path w="6023" h="4060" extrusionOk="0">
                  <a:moveTo>
                    <a:pt x="2990" y="493"/>
                  </a:moveTo>
                  <a:cubicBezTo>
                    <a:pt x="4383" y="493"/>
                    <a:pt x="5491" y="1558"/>
                    <a:pt x="5491" y="2869"/>
                  </a:cubicBezTo>
                  <a:cubicBezTo>
                    <a:pt x="5491" y="3158"/>
                    <a:pt x="5449" y="3361"/>
                    <a:pt x="5327" y="3443"/>
                  </a:cubicBezTo>
                  <a:cubicBezTo>
                    <a:pt x="5245" y="3525"/>
                    <a:pt x="5089" y="3556"/>
                    <a:pt x="4887" y="3556"/>
                  </a:cubicBezTo>
                  <a:cubicBezTo>
                    <a:pt x="4688" y="3556"/>
                    <a:pt x="4444" y="3526"/>
                    <a:pt x="4180" y="3486"/>
                  </a:cubicBezTo>
                  <a:cubicBezTo>
                    <a:pt x="3852" y="3443"/>
                    <a:pt x="3442" y="3404"/>
                    <a:pt x="2990" y="3404"/>
                  </a:cubicBezTo>
                  <a:cubicBezTo>
                    <a:pt x="2580" y="3404"/>
                    <a:pt x="2170" y="3443"/>
                    <a:pt x="1843" y="3486"/>
                  </a:cubicBezTo>
                  <a:cubicBezTo>
                    <a:pt x="1579" y="3526"/>
                    <a:pt x="1334" y="3556"/>
                    <a:pt x="1130" y="3556"/>
                  </a:cubicBezTo>
                  <a:cubicBezTo>
                    <a:pt x="924" y="3556"/>
                    <a:pt x="758" y="3525"/>
                    <a:pt x="656" y="3443"/>
                  </a:cubicBezTo>
                  <a:cubicBezTo>
                    <a:pt x="574" y="3361"/>
                    <a:pt x="531" y="3158"/>
                    <a:pt x="531" y="2869"/>
                  </a:cubicBezTo>
                  <a:cubicBezTo>
                    <a:pt x="531" y="1558"/>
                    <a:pt x="1639" y="493"/>
                    <a:pt x="2990" y="493"/>
                  </a:cubicBezTo>
                  <a:close/>
                  <a:moveTo>
                    <a:pt x="2990" y="1"/>
                  </a:moveTo>
                  <a:cubicBezTo>
                    <a:pt x="1351" y="1"/>
                    <a:pt x="0" y="1273"/>
                    <a:pt x="0" y="2869"/>
                  </a:cubicBezTo>
                  <a:cubicBezTo>
                    <a:pt x="0" y="3322"/>
                    <a:pt x="121" y="3649"/>
                    <a:pt x="328" y="3853"/>
                  </a:cubicBezTo>
                  <a:cubicBezTo>
                    <a:pt x="522" y="4006"/>
                    <a:pt x="775" y="4054"/>
                    <a:pt x="1061" y="4054"/>
                  </a:cubicBezTo>
                  <a:cubicBezTo>
                    <a:pt x="1315" y="4054"/>
                    <a:pt x="1595" y="4016"/>
                    <a:pt x="1885" y="3977"/>
                  </a:cubicBezTo>
                  <a:cubicBezTo>
                    <a:pt x="2213" y="3935"/>
                    <a:pt x="2623" y="3895"/>
                    <a:pt x="2990" y="3895"/>
                  </a:cubicBezTo>
                  <a:cubicBezTo>
                    <a:pt x="3400" y="3895"/>
                    <a:pt x="3770" y="3935"/>
                    <a:pt x="4137" y="3977"/>
                  </a:cubicBezTo>
                  <a:cubicBezTo>
                    <a:pt x="4426" y="4017"/>
                    <a:pt x="4672" y="4059"/>
                    <a:pt x="4917" y="4059"/>
                  </a:cubicBezTo>
                  <a:cubicBezTo>
                    <a:pt x="5203" y="4059"/>
                    <a:pt x="5491" y="4017"/>
                    <a:pt x="5694" y="3853"/>
                  </a:cubicBezTo>
                  <a:cubicBezTo>
                    <a:pt x="5901" y="3649"/>
                    <a:pt x="6022" y="3322"/>
                    <a:pt x="6022" y="2869"/>
                  </a:cubicBezTo>
                  <a:cubicBezTo>
                    <a:pt x="6022" y="1273"/>
                    <a:pt x="4672" y="1"/>
                    <a:pt x="29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07" name="Google Shape;1607;p50"/>
            <p:cNvSpPr/>
            <p:nvPr/>
          </p:nvSpPr>
          <p:spPr>
            <a:xfrm>
              <a:off x="7186400" y="4345150"/>
              <a:ext cx="47150" cy="40025"/>
            </a:xfrm>
            <a:custGeom>
              <a:avLst/>
              <a:gdLst/>
              <a:ahLst/>
              <a:cxnLst/>
              <a:rect l="l" t="t" r="r" b="b"/>
              <a:pathLst>
                <a:path w="1886" h="1601" extrusionOk="0">
                  <a:moveTo>
                    <a:pt x="433" y="1"/>
                  </a:moveTo>
                  <a:cubicBezTo>
                    <a:pt x="344" y="1"/>
                    <a:pt x="256" y="46"/>
                    <a:pt x="203" y="125"/>
                  </a:cubicBezTo>
                  <a:cubicBezTo>
                    <a:pt x="82" y="289"/>
                    <a:pt x="0" y="453"/>
                    <a:pt x="0" y="659"/>
                  </a:cubicBezTo>
                  <a:cubicBezTo>
                    <a:pt x="0" y="1190"/>
                    <a:pt x="449" y="1600"/>
                    <a:pt x="941" y="1600"/>
                  </a:cubicBezTo>
                  <a:cubicBezTo>
                    <a:pt x="1475" y="1600"/>
                    <a:pt x="1885" y="1190"/>
                    <a:pt x="1885" y="659"/>
                  </a:cubicBezTo>
                  <a:cubicBezTo>
                    <a:pt x="1885" y="453"/>
                    <a:pt x="1842" y="289"/>
                    <a:pt x="1721" y="125"/>
                  </a:cubicBezTo>
                  <a:cubicBezTo>
                    <a:pt x="1668" y="46"/>
                    <a:pt x="1580" y="1"/>
                    <a:pt x="1491" y="1"/>
                  </a:cubicBezTo>
                  <a:cubicBezTo>
                    <a:pt x="1443" y="1"/>
                    <a:pt x="1395" y="14"/>
                    <a:pt x="1351" y="43"/>
                  </a:cubicBezTo>
                  <a:cubicBezTo>
                    <a:pt x="1229" y="125"/>
                    <a:pt x="1229" y="289"/>
                    <a:pt x="1311" y="414"/>
                  </a:cubicBezTo>
                  <a:cubicBezTo>
                    <a:pt x="1351" y="495"/>
                    <a:pt x="1393" y="577"/>
                    <a:pt x="1393" y="659"/>
                  </a:cubicBezTo>
                  <a:cubicBezTo>
                    <a:pt x="1393" y="905"/>
                    <a:pt x="1187" y="1109"/>
                    <a:pt x="941" y="1109"/>
                  </a:cubicBezTo>
                  <a:cubicBezTo>
                    <a:pt x="738" y="1109"/>
                    <a:pt x="531" y="905"/>
                    <a:pt x="531" y="659"/>
                  </a:cubicBezTo>
                  <a:cubicBezTo>
                    <a:pt x="531" y="577"/>
                    <a:pt x="574" y="495"/>
                    <a:pt x="613" y="414"/>
                  </a:cubicBezTo>
                  <a:cubicBezTo>
                    <a:pt x="695" y="289"/>
                    <a:pt x="695" y="125"/>
                    <a:pt x="574" y="43"/>
                  </a:cubicBezTo>
                  <a:cubicBezTo>
                    <a:pt x="530" y="14"/>
                    <a:pt x="481" y="1"/>
                    <a:pt x="4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608" name="Google Shape;1608;p50"/>
          <p:cNvGrpSpPr/>
          <p:nvPr/>
        </p:nvGrpSpPr>
        <p:grpSpPr>
          <a:xfrm>
            <a:off x="7631883" y="3986887"/>
            <a:ext cx="363181" cy="429571"/>
            <a:chOff x="7768275" y="4060450"/>
            <a:chExt cx="369800" cy="437400"/>
          </a:xfrm>
        </p:grpSpPr>
        <p:sp>
          <p:nvSpPr>
            <p:cNvPr id="1609" name="Google Shape;1609;p50"/>
            <p:cNvSpPr/>
            <p:nvPr/>
          </p:nvSpPr>
          <p:spPr>
            <a:xfrm>
              <a:off x="7768275" y="4121900"/>
              <a:ext cx="273500" cy="375950"/>
            </a:xfrm>
            <a:custGeom>
              <a:avLst/>
              <a:gdLst/>
              <a:ahLst/>
              <a:cxnLst/>
              <a:rect l="l" t="t" r="r" b="b"/>
              <a:pathLst>
                <a:path w="10940" h="15038" extrusionOk="0">
                  <a:moveTo>
                    <a:pt x="5449" y="492"/>
                  </a:moveTo>
                  <a:cubicBezTo>
                    <a:pt x="6229" y="492"/>
                    <a:pt x="6842" y="1148"/>
                    <a:pt x="6842" y="1886"/>
                  </a:cubicBezTo>
                  <a:cubicBezTo>
                    <a:pt x="6432" y="1722"/>
                    <a:pt x="5940" y="1640"/>
                    <a:pt x="5449" y="1640"/>
                  </a:cubicBezTo>
                  <a:cubicBezTo>
                    <a:pt x="4957" y="1640"/>
                    <a:pt x="4508" y="1722"/>
                    <a:pt x="4055" y="1886"/>
                  </a:cubicBezTo>
                  <a:cubicBezTo>
                    <a:pt x="4055" y="1148"/>
                    <a:pt x="4711" y="492"/>
                    <a:pt x="5449" y="492"/>
                  </a:cubicBezTo>
                  <a:close/>
                  <a:moveTo>
                    <a:pt x="5449" y="2171"/>
                  </a:moveTo>
                  <a:cubicBezTo>
                    <a:pt x="7294" y="2171"/>
                    <a:pt x="8769" y="3646"/>
                    <a:pt x="8769" y="5449"/>
                  </a:cubicBezTo>
                  <a:lnTo>
                    <a:pt x="8769" y="5492"/>
                  </a:lnTo>
                  <a:cubicBezTo>
                    <a:pt x="6186" y="5410"/>
                    <a:pt x="4508" y="4262"/>
                    <a:pt x="3728" y="3525"/>
                  </a:cubicBezTo>
                  <a:cubicBezTo>
                    <a:pt x="3673" y="3488"/>
                    <a:pt x="3609" y="3468"/>
                    <a:pt x="3549" y="3468"/>
                  </a:cubicBezTo>
                  <a:cubicBezTo>
                    <a:pt x="3475" y="3468"/>
                    <a:pt x="3405" y="3498"/>
                    <a:pt x="3360" y="3564"/>
                  </a:cubicBezTo>
                  <a:cubicBezTo>
                    <a:pt x="3278" y="3689"/>
                    <a:pt x="3278" y="3853"/>
                    <a:pt x="3360" y="3935"/>
                  </a:cubicBezTo>
                  <a:cubicBezTo>
                    <a:pt x="3482" y="4017"/>
                    <a:pt x="3606" y="4138"/>
                    <a:pt x="3770" y="4262"/>
                  </a:cubicBezTo>
                  <a:cubicBezTo>
                    <a:pt x="3646" y="4466"/>
                    <a:pt x="3442" y="4630"/>
                    <a:pt x="3236" y="4793"/>
                  </a:cubicBezTo>
                  <a:cubicBezTo>
                    <a:pt x="2869" y="5164"/>
                    <a:pt x="2459" y="5531"/>
                    <a:pt x="2459" y="6269"/>
                  </a:cubicBezTo>
                  <a:lnTo>
                    <a:pt x="2459" y="6596"/>
                  </a:lnTo>
                  <a:cubicBezTo>
                    <a:pt x="2252" y="6269"/>
                    <a:pt x="2170" y="5859"/>
                    <a:pt x="2170" y="5449"/>
                  </a:cubicBezTo>
                  <a:cubicBezTo>
                    <a:pt x="2170" y="3646"/>
                    <a:pt x="3646" y="2171"/>
                    <a:pt x="5449" y="2171"/>
                  </a:cubicBezTo>
                  <a:close/>
                  <a:moveTo>
                    <a:pt x="4180" y="4548"/>
                  </a:moveTo>
                  <a:cubicBezTo>
                    <a:pt x="5039" y="5121"/>
                    <a:pt x="6311" y="5738"/>
                    <a:pt x="7950" y="5941"/>
                  </a:cubicBezTo>
                  <a:lnTo>
                    <a:pt x="7950" y="7131"/>
                  </a:lnTo>
                  <a:cubicBezTo>
                    <a:pt x="7950" y="8481"/>
                    <a:pt x="6842" y="9589"/>
                    <a:pt x="5449" y="9589"/>
                  </a:cubicBezTo>
                  <a:cubicBezTo>
                    <a:pt x="4098" y="9589"/>
                    <a:pt x="2990" y="8481"/>
                    <a:pt x="2990" y="7131"/>
                  </a:cubicBezTo>
                  <a:lnTo>
                    <a:pt x="2990" y="6269"/>
                  </a:lnTo>
                  <a:cubicBezTo>
                    <a:pt x="2990" y="5777"/>
                    <a:pt x="3236" y="5492"/>
                    <a:pt x="3606" y="5203"/>
                  </a:cubicBezTo>
                  <a:cubicBezTo>
                    <a:pt x="3809" y="5000"/>
                    <a:pt x="4016" y="4793"/>
                    <a:pt x="4180" y="4548"/>
                  </a:cubicBezTo>
                  <a:close/>
                  <a:moveTo>
                    <a:pt x="6596" y="9917"/>
                  </a:moveTo>
                  <a:lnTo>
                    <a:pt x="6596" y="10694"/>
                  </a:lnTo>
                  <a:cubicBezTo>
                    <a:pt x="6596" y="11104"/>
                    <a:pt x="6842" y="11514"/>
                    <a:pt x="7252" y="11678"/>
                  </a:cubicBezTo>
                  <a:lnTo>
                    <a:pt x="7743" y="11884"/>
                  </a:lnTo>
                  <a:cubicBezTo>
                    <a:pt x="6760" y="13071"/>
                    <a:pt x="5901" y="13523"/>
                    <a:pt x="5573" y="13644"/>
                  </a:cubicBezTo>
                  <a:cubicBezTo>
                    <a:pt x="5532" y="13666"/>
                    <a:pt x="5491" y="13676"/>
                    <a:pt x="5455" y="13676"/>
                  </a:cubicBezTo>
                  <a:cubicBezTo>
                    <a:pt x="5419" y="13676"/>
                    <a:pt x="5388" y="13666"/>
                    <a:pt x="5367" y="13644"/>
                  </a:cubicBezTo>
                  <a:cubicBezTo>
                    <a:pt x="5039" y="13523"/>
                    <a:pt x="4180" y="13071"/>
                    <a:pt x="3196" y="11884"/>
                  </a:cubicBezTo>
                  <a:lnTo>
                    <a:pt x="3688" y="11678"/>
                  </a:lnTo>
                  <a:cubicBezTo>
                    <a:pt x="4098" y="11514"/>
                    <a:pt x="4344" y="11104"/>
                    <a:pt x="4344" y="10694"/>
                  </a:cubicBezTo>
                  <a:lnTo>
                    <a:pt x="4344" y="9917"/>
                  </a:lnTo>
                  <a:cubicBezTo>
                    <a:pt x="4711" y="10039"/>
                    <a:pt x="5081" y="10120"/>
                    <a:pt x="5449" y="10120"/>
                  </a:cubicBezTo>
                  <a:cubicBezTo>
                    <a:pt x="5858" y="10120"/>
                    <a:pt x="6229" y="10039"/>
                    <a:pt x="6596" y="9917"/>
                  </a:cubicBezTo>
                  <a:close/>
                  <a:moveTo>
                    <a:pt x="5449" y="1"/>
                  </a:moveTo>
                  <a:cubicBezTo>
                    <a:pt x="4426" y="1"/>
                    <a:pt x="3564" y="860"/>
                    <a:pt x="3564" y="1886"/>
                  </a:cubicBezTo>
                  <a:lnTo>
                    <a:pt x="3564" y="2132"/>
                  </a:lnTo>
                  <a:cubicBezTo>
                    <a:pt x="2416" y="2787"/>
                    <a:pt x="1639" y="4056"/>
                    <a:pt x="1639" y="5449"/>
                  </a:cubicBezTo>
                  <a:cubicBezTo>
                    <a:pt x="1639" y="6065"/>
                    <a:pt x="1843" y="6639"/>
                    <a:pt x="2170" y="7088"/>
                  </a:cubicBezTo>
                  <a:lnTo>
                    <a:pt x="2498" y="7498"/>
                  </a:lnTo>
                  <a:cubicBezTo>
                    <a:pt x="2623" y="8399"/>
                    <a:pt x="3115" y="9180"/>
                    <a:pt x="3852" y="9629"/>
                  </a:cubicBezTo>
                  <a:lnTo>
                    <a:pt x="3852" y="10694"/>
                  </a:lnTo>
                  <a:cubicBezTo>
                    <a:pt x="3852" y="10901"/>
                    <a:pt x="3688" y="11104"/>
                    <a:pt x="3482" y="11186"/>
                  </a:cubicBezTo>
                  <a:lnTo>
                    <a:pt x="984" y="12294"/>
                  </a:lnTo>
                  <a:cubicBezTo>
                    <a:pt x="367" y="12540"/>
                    <a:pt x="0" y="13113"/>
                    <a:pt x="0" y="13769"/>
                  </a:cubicBezTo>
                  <a:lnTo>
                    <a:pt x="0" y="14792"/>
                  </a:lnTo>
                  <a:cubicBezTo>
                    <a:pt x="0" y="14956"/>
                    <a:pt x="122" y="15038"/>
                    <a:pt x="246" y="15038"/>
                  </a:cubicBezTo>
                  <a:cubicBezTo>
                    <a:pt x="410" y="15038"/>
                    <a:pt x="492" y="14956"/>
                    <a:pt x="492" y="14792"/>
                  </a:cubicBezTo>
                  <a:lnTo>
                    <a:pt x="492" y="13769"/>
                  </a:lnTo>
                  <a:cubicBezTo>
                    <a:pt x="492" y="13317"/>
                    <a:pt x="777" y="12950"/>
                    <a:pt x="1187" y="12743"/>
                  </a:cubicBezTo>
                  <a:lnTo>
                    <a:pt x="2705" y="12087"/>
                  </a:lnTo>
                  <a:cubicBezTo>
                    <a:pt x="3770" y="13399"/>
                    <a:pt x="4672" y="13933"/>
                    <a:pt x="5163" y="14136"/>
                  </a:cubicBezTo>
                  <a:cubicBezTo>
                    <a:pt x="5245" y="14179"/>
                    <a:pt x="5367" y="14179"/>
                    <a:pt x="5449" y="14179"/>
                  </a:cubicBezTo>
                  <a:cubicBezTo>
                    <a:pt x="5573" y="14179"/>
                    <a:pt x="5694" y="14179"/>
                    <a:pt x="5776" y="14136"/>
                  </a:cubicBezTo>
                  <a:cubicBezTo>
                    <a:pt x="6229" y="13933"/>
                    <a:pt x="7170" y="13399"/>
                    <a:pt x="8235" y="12087"/>
                  </a:cubicBezTo>
                  <a:lnTo>
                    <a:pt x="9753" y="12743"/>
                  </a:lnTo>
                  <a:cubicBezTo>
                    <a:pt x="10163" y="12950"/>
                    <a:pt x="10408" y="13317"/>
                    <a:pt x="10408" y="13769"/>
                  </a:cubicBezTo>
                  <a:lnTo>
                    <a:pt x="10408" y="14792"/>
                  </a:lnTo>
                  <a:cubicBezTo>
                    <a:pt x="10408" y="14956"/>
                    <a:pt x="10530" y="15038"/>
                    <a:pt x="10694" y="15038"/>
                  </a:cubicBezTo>
                  <a:cubicBezTo>
                    <a:pt x="10818" y="15038"/>
                    <a:pt x="10940" y="14956"/>
                    <a:pt x="10940" y="14792"/>
                  </a:cubicBezTo>
                  <a:lnTo>
                    <a:pt x="10940" y="13769"/>
                  </a:lnTo>
                  <a:cubicBezTo>
                    <a:pt x="10940" y="13113"/>
                    <a:pt x="10530" y="12540"/>
                    <a:pt x="9956" y="12294"/>
                  </a:cubicBezTo>
                  <a:lnTo>
                    <a:pt x="7458" y="11186"/>
                  </a:lnTo>
                  <a:cubicBezTo>
                    <a:pt x="7212" y="11104"/>
                    <a:pt x="7088" y="10901"/>
                    <a:pt x="7088" y="10694"/>
                  </a:cubicBezTo>
                  <a:lnTo>
                    <a:pt x="7088" y="9629"/>
                  </a:lnTo>
                  <a:cubicBezTo>
                    <a:pt x="7907" y="9098"/>
                    <a:pt x="8481" y="8154"/>
                    <a:pt x="8481" y="7131"/>
                  </a:cubicBezTo>
                  <a:lnTo>
                    <a:pt x="8481" y="5983"/>
                  </a:lnTo>
                  <a:lnTo>
                    <a:pt x="8769" y="5983"/>
                  </a:lnTo>
                  <a:lnTo>
                    <a:pt x="8769" y="6557"/>
                  </a:lnTo>
                  <a:cubicBezTo>
                    <a:pt x="8769" y="6721"/>
                    <a:pt x="8891" y="6803"/>
                    <a:pt x="9015" y="6803"/>
                  </a:cubicBezTo>
                  <a:cubicBezTo>
                    <a:pt x="9179" y="6803"/>
                    <a:pt x="9300" y="6721"/>
                    <a:pt x="9300" y="6557"/>
                  </a:cubicBezTo>
                  <a:lnTo>
                    <a:pt x="9300" y="5449"/>
                  </a:lnTo>
                  <a:cubicBezTo>
                    <a:pt x="9300" y="4056"/>
                    <a:pt x="8524" y="2787"/>
                    <a:pt x="7334" y="2132"/>
                  </a:cubicBezTo>
                  <a:cubicBezTo>
                    <a:pt x="7376" y="2050"/>
                    <a:pt x="7376" y="1968"/>
                    <a:pt x="7376" y="1886"/>
                  </a:cubicBezTo>
                  <a:cubicBezTo>
                    <a:pt x="7376" y="860"/>
                    <a:pt x="6514" y="1"/>
                    <a:pt x="5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10" name="Google Shape;1610;p50"/>
            <p:cNvSpPr/>
            <p:nvPr/>
          </p:nvSpPr>
          <p:spPr>
            <a:xfrm>
              <a:off x="7884000" y="4313850"/>
              <a:ext cx="42050" cy="20100"/>
            </a:xfrm>
            <a:custGeom>
              <a:avLst/>
              <a:gdLst/>
              <a:ahLst/>
              <a:cxnLst/>
              <a:rect l="l" t="t" r="r" b="b"/>
              <a:pathLst>
                <a:path w="1682" h="804" extrusionOk="0">
                  <a:moveTo>
                    <a:pt x="270" y="1"/>
                  </a:moveTo>
                  <a:cubicBezTo>
                    <a:pt x="220" y="1"/>
                    <a:pt x="169" y="11"/>
                    <a:pt x="125" y="26"/>
                  </a:cubicBezTo>
                  <a:cubicBezTo>
                    <a:pt x="43" y="108"/>
                    <a:pt x="0" y="272"/>
                    <a:pt x="82" y="394"/>
                  </a:cubicBezTo>
                  <a:cubicBezTo>
                    <a:pt x="246" y="639"/>
                    <a:pt x="534" y="803"/>
                    <a:pt x="820" y="803"/>
                  </a:cubicBezTo>
                  <a:cubicBezTo>
                    <a:pt x="1147" y="803"/>
                    <a:pt x="1436" y="639"/>
                    <a:pt x="1600" y="394"/>
                  </a:cubicBezTo>
                  <a:cubicBezTo>
                    <a:pt x="1682" y="272"/>
                    <a:pt x="1639" y="108"/>
                    <a:pt x="1518" y="26"/>
                  </a:cubicBezTo>
                  <a:cubicBezTo>
                    <a:pt x="1472" y="11"/>
                    <a:pt x="1426" y="1"/>
                    <a:pt x="1383" y="1"/>
                  </a:cubicBezTo>
                  <a:cubicBezTo>
                    <a:pt x="1309" y="1"/>
                    <a:pt x="1242" y="30"/>
                    <a:pt x="1190" y="108"/>
                  </a:cubicBezTo>
                  <a:cubicBezTo>
                    <a:pt x="1108" y="230"/>
                    <a:pt x="983" y="272"/>
                    <a:pt x="820" y="272"/>
                  </a:cubicBezTo>
                  <a:cubicBezTo>
                    <a:pt x="698" y="272"/>
                    <a:pt x="574" y="230"/>
                    <a:pt x="492" y="108"/>
                  </a:cubicBezTo>
                  <a:cubicBezTo>
                    <a:pt x="440" y="30"/>
                    <a:pt x="356"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11" name="Google Shape;1611;p50"/>
            <p:cNvSpPr/>
            <p:nvPr/>
          </p:nvSpPr>
          <p:spPr>
            <a:xfrm>
              <a:off x="7864575" y="4272450"/>
              <a:ext cx="12300" cy="19525"/>
            </a:xfrm>
            <a:custGeom>
              <a:avLst/>
              <a:gdLst/>
              <a:ahLst/>
              <a:cxnLst/>
              <a:rect l="l" t="t" r="r" b="b"/>
              <a:pathLst>
                <a:path w="492" h="781" extrusionOk="0">
                  <a:moveTo>
                    <a:pt x="246" y="1"/>
                  </a:moveTo>
                  <a:cubicBezTo>
                    <a:pt x="82" y="1"/>
                    <a:pt x="0" y="125"/>
                    <a:pt x="0" y="247"/>
                  </a:cubicBezTo>
                  <a:lnTo>
                    <a:pt x="0" y="535"/>
                  </a:lnTo>
                  <a:cubicBezTo>
                    <a:pt x="0" y="699"/>
                    <a:pt x="82" y="781"/>
                    <a:pt x="246" y="781"/>
                  </a:cubicBezTo>
                  <a:cubicBezTo>
                    <a:pt x="367" y="781"/>
                    <a:pt x="492" y="699"/>
                    <a:pt x="492" y="535"/>
                  </a:cubicBezTo>
                  <a:lnTo>
                    <a:pt x="492" y="247"/>
                  </a:lnTo>
                  <a:cubicBezTo>
                    <a:pt x="492" y="125"/>
                    <a:pt x="367"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12" name="Google Shape;1612;p50"/>
            <p:cNvSpPr/>
            <p:nvPr/>
          </p:nvSpPr>
          <p:spPr>
            <a:xfrm>
              <a:off x="7933150" y="4272450"/>
              <a:ext cx="12325" cy="19525"/>
            </a:xfrm>
            <a:custGeom>
              <a:avLst/>
              <a:gdLst/>
              <a:ahLst/>
              <a:cxnLst/>
              <a:rect l="l" t="t" r="r" b="b"/>
              <a:pathLst>
                <a:path w="493" h="781" extrusionOk="0">
                  <a:moveTo>
                    <a:pt x="247" y="1"/>
                  </a:moveTo>
                  <a:cubicBezTo>
                    <a:pt x="83" y="1"/>
                    <a:pt x="1" y="125"/>
                    <a:pt x="1" y="247"/>
                  </a:cubicBezTo>
                  <a:lnTo>
                    <a:pt x="1" y="535"/>
                  </a:lnTo>
                  <a:cubicBezTo>
                    <a:pt x="1" y="699"/>
                    <a:pt x="83" y="781"/>
                    <a:pt x="247" y="781"/>
                  </a:cubicBezTo>
                  <a:cubicBezTo>
                    <a:pt x="371" y="781"/>
                    <a:pt x="493" y="699"/>
                    <a:pt x="493" y="535"/>
                  </a:cubicBezTo>
                  <a:lnTo>
                    <a:pt x="493" y="247"/>
                  </a:lnTo>
                  <a:cubicBezTo>
                    <a:pt x="493" y="125"/>
                    <a:pt x="371" y="1"/>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13" name="Google Shape;1613;p50"/>
            <p:cNvSpPr/>
            <p:nvPr/>
          </p:nvSpPr>
          <p:spPr>
            <a:xfrm>
              <a:off x="7941350" y="4060450"/>
              <a:ext cx="196725" cy="204900"/>
            </a:xfrm>
            <a:custGeom>
              <a:avLst/>
              <a:gdLst/>
              <a:ahLst/>
              <a:cxnLst/>
              <a:rect l="l" t="t" r="r" b="b"/>
              <a:pathLst>
                <a:path w="7869" h="8196" extrusionOk="0">
                  <a:moveTo>
                    <a:pt x="3771" y="0"/>
                  </a:moveTo>
                  <a:cubicBezTo>
                    <a:pt x="2951" y="0"/>
                    <a:pt x="2214" y="203"/>
                    <a:pt x="1558" y="613"/>
                  </a:cubicBezTo>
                  <a:cubicBezTo>
                    <a:pt x="902" y="1066"/>
                    <a:pt x="371" y="1639"/>
                    <a:pt x="43" y="2334"/>
                  </a:cubicBezTo>
                  <a:cubicBezTo>
                    <a:pt x="1" y="2459"/>
                    <a:pt x="43" y="2623"/>
                    <a:pt x="165" y="2662"/>
                  </a:cubicBezTo>
                  <a:cubicBezTo>
                    <a:pt x="200" y="2685"/>
                    <a:pt x="237" y="2695"/>
                    <a:pt x="276" y="2695"/>
                  </a:cubicBezTo>
                  <a:cubicBezTo>
                    <a:pt x="375" y="2695"/>
                    <a:pt x="476" y="2628"/>
                    <a:pt x="535" y="2541"/>
                  </a:cubicBezTo>
                  <a:cubicBezTo>
                    <a:pt x="820" y="1924"/>
                    <a:pt x="1273" y="1433"/>
                    <a:pt x="1804" y="1066"/>
                  </a:cubicBezTo>
                  <a:cubicBezTo>
                    <a:pt x="2377" y="695"/>
                    <a:pt x="3076" y="492"/>
                    <a:pt x="3771" y="492"/>
                  </a:cubicBezTo>
                  <a:cubicBezTo>
                    <a:pt x="5738" y="492"/>
                    <a:pt x="7337" y="2088"/>
                    <a:pt x="7337" y="4098"/>
                  </a:cubicBezTo>
                  <a:cubicBezTo>
                    <a:pt x="7337" y="6065"/>
                    <a:pt x="5738" y="7661"/>
                    <a:pt x="3771" y="7661"/>
                  </a:cubicBezTo>
                  <a:cubicBezTo>
                    <a:pt x="3567" y="7661"/>
                    <a:pt x="3404" y="7661"/>
                    <a:pt x="3240" y="7622"/>
                  </a:cubicBezTo>
                  <a:cubicBezTo>
                    <a:pt x="3115" y="7622"/>
                    <a:pt x="2994" y="7704"/>
                    <a:pt x="2951" y="7868"/>
                  </a:cubicBezTo>
                  <a:cubicBezTo>
                    <a:pt x="2951" y="7989"/>
                    <a:pt x="3033" y="8114"/>
                    <a:pt x="3158" y="8153"/>
                  </a:cubicBezTo>
                  <a:cubicBezTo>
                    <a:pt x="3361" y="8153"/>
                    <a:pt x="3567" y="8196"/>
                    <a:pt x="3771" y="8196"/>
                  </a:cubicBezTo>
                  <a:cubicBezTo>
                    <a:pt x="6026" y="8196"/>
                    <a:pt x="7868" y="6350"/>
                    <a:pt x="7868" y="4098"/>
                  </a:cubicBezTo>
                  <a:cubicBezTo>
                    <a:pt x="7868" y="1803"/>
                    <a:pt x="6026" y="0"/>
                    <a:pt x="37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14" name="Google Shape;1614;p50"/>
            <p:cNvSpPr/>
            <p:nvPr/>
          </p:nvSpPr>
          <p:spPr>
            <a:xfrm>
              <a:off x="7981350" y="4107575"/>
              <a:ext cx="108625" cy="109575"/>
            </a:xfrm>
            <a:custGeom>
              <a:avLst/>
              <a:gdLst/>
              <a:ahLst/>
              <a:cxnLst/>
              <a:rect l="l" t="t" r="r" b="b"/>
              <a:pathLst>
                <a:path w="4345" h="4383" extrusionOk="0">
                  <a:moveTo>
                    <a:pt x="2171" y="531"/>
                  </a:moveTo>
                  <a:cubicBezTo>
                    <a:pt x="3072" y="531"/>
                    <a:pt x="3810" y="1269"/>
                    <a:pt x="3810" y="2213"/>
                  </a:cubicBezTo>
                  <a:cubicBezTo>
                    <a:pt x="3810" y="3114"/>
                    <a:pt x="3072" y="3852"/>
                    <a:pt x="2171" y="3852"/>
                  </a:cubicBezTo>
                  <a:cubicBezTo>
                    <a:pt x="1230" y="3852"/>
                    <a:pt x="492" y="3114"/>
                    <a:pt x="492" y="2213"/>
                  </a:cubicBezTo>
                  <a:cubicBezTo>
                    <a:pt x="492" y="1557"/>
                    <a:pt x="859" y="984"/>
                    <a:pt x="1433" y="695"/>
                  </a:cubicBezTo>
                  <a:lnTo>
                    <a:pt x="1433" y="738"/>
                  </a:lnTo>
                  <a:cubicBezTo>
                    <a:pt x="1433" y="1147"/>
                    <a:pt x="1761" y="1475"/>
                    <a:pt x="2131" y="1475"/>
                  </a:cubicBezTo>
                  <a:cubicBezTo>
                    <a:pt x="2295" y="1475"/>
                    <a:pt x="2459" y="1433"/>
                    <a:pt x="2580" y="1351"/>
                  </a:cubicBezTo>
                  <a:cubicBezTo>
                    <a:pt x="2705" y="1269"/>
                    <a:pt x="2705" y="1105"/>
                    <a:pt x="2623" y="984"/>
                  </a:cubicBezTo>
                  <a:cubicBezTo>
                    <a:pt x="2578" y="915"/>
                    <a:pt x="2508" y="884"/>
                    <a:pt x="2440" y="884"/>
                  </a:cubicBezTo>
                  <a:cubicBezTo>
                    <a:pt x="2385" y="884"/>
                    <a:pt x="2332" y="904"/>
                    <a:pt x="2295" y="941"/>
                  </a:cubicBezTo>
                  <a:cubicBezTo>
                    <a:pt x="2253" y="941"/>
                    <a:pt x="2213" y="984"/>
                    <a:pt x="2131" y="984"/>
                  </a:cubicBezTo>
                  <a:cubicBezTo>
                    <a:pt x="2007" y="984"/>
                    <a:pt x="1925" y="859"/>
                    <a:pt x="1925" y="738"/>
                  </a:cubicBezTo>
                  <a:cubicBezTo>
                    <a:pt x="1925" y="613"/>
                    <a:pt x="2007" y="531"/>
                    <a:pt x="2131" y="531"/>
                  </a:cubicBezTo>
                  <a:close/>
                  <a:moveTo>
                    <a:pt x="2171" y="0"/>
                  </a:moveTo>
                  <a:cubicBezTo>
                    <a:pt x="941" y="0"/>
                    <a:pt x="1" y="984"/>
                    <a:pt x="1" y="2213"/>
                  </a:cubicBezTo>
                  <a:cubicBezTo>
                    <a:pt x="1" y="3400"/>
                    <a:pt x="941" y="4383"/>
                    <a:pt x="2171" y="4383"/>
                  </a:cubicBezTo>
                  <a:cubicBezTo>
                    <a:pt x="3361" y="4383"/>
                    <a:pt x="4344" y="3400"/>
                    <a:pt x="4344" y="2213"/>
                  </a:cubicBezTo>
                  <a:cubicBezTo>
                    <a:pt x="4344" y="984"/>
                    <a:pt x="3361" y="0"/>
                    <a:pt x="21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15" name="Google Shape;1615;p50"/>
            <p:cNvSpPr/>
            <p:nvPr/>
          </p:nvSpPr>
          <p:spPr>
            <a:xfrm>
              <a:off x="8016175" y="4170000"/>
              <a:ext cx="37900" cy="19550"/>
            </a:xfrm>
            <a:custGeom>
              <a:avLst/>
              <a:gdLst/>
              <a:ahLst/>
              <a:cxnLst/>
              <a:rect l="l" t="t" r="r" b="b"/>
              <a:pathLst>
                <a:path w="1516" h="782" extrusionOk="0">
                  <a:moveTo>
                    <a:pt x="305" y="1"/>
                  </a:moveTo>
                  <a:cubicBezTo>
                    <a:pt x="257" y="1"/>
                    <a:pt x="208" y="14"/>
                    <a:pt x="165" y="44"/>
                  </a:cubicBezTo>
                  <a:cubicBezTo>
                    <a:pt x="40" y="83"/>
                    <a:pt x="1" y="247"/>
                    <a:pt x="83" y="371"/>
                  </a:cubicBezTo>
                  <a:cubicBezTo>
                    <a:pt x="204" y="617"/>
                    <a:pt x="492" y="781"/>
                    <a:pt x="778" y="781"/>
                  </a:cubicBezTo>
                  <a:cubicBezTo>
                    <a:pt x="1066" y="781"/>
                    <a:pt x="1312" y="617"/>
                    <a:pt x="1476" y="371"/>
                  </a:cubicBezTo>
                  <a:cubicBezTo>
                    <a:pt x="1515" y="247"/>
                    <a:pt x="1476" y="83"/>
                    <a:pt x="1351" y="44"/>
                  </a:cubicBezTo>
                  <a:cubicBezTo>
                    <a:pt x="1308" y="14"/>
                    <a:pt x="1264" y="1"/>
                    <a:pt x="1222" y="1"/>
                  </a:cubicBezTo>
                  <a:cubicBezTo>
                    <a:pt x="1147" y="1"/>
                    <a:pt x="1076" y="45"/>
                    <a:pt x="1024" y="126"/>
                  </a:cubicBezTo>
                  <a:cubicBezTo>
                    <a:pt x="942" y="208"/>
                    <a:pt x="860" y="247"/>
                    <a:pt x="778" y="247"/>
                  </a:cubicBezTo>
                  <a:cubicBezTo>
                    <a:pt x="656" y="247"/>
                    <a:pt x="574" y="208"/>
                    <a:pt x="532" y="126"/>
                  </a:cubicBezTo>
                  <a:cubicBezTo>
                    <a:pt x="479" y="45"/>
                    <a:pt x="392" y="1"/>
                    <a:pt x="3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16" name="Google Shape;1616;p50"/>
            <p:cNvSpPr/>
            <p:nvPr/>
          </p:nvSpPr>
          <p:spPr>
            <a:xfrm>
              <a:off x="8007975" y="4149525"/>
              <a:ext cx="13300" cy="12325"/>
            </a:xfrm>
            <a:custGeom>
              <a:avLst/>
              <a:gdLst/>
              <a:ahLst/>
              <a:cxnLst/>
              <a:rect l="l" t="t" r="r" b="b"/>
              <a:pathLst>
                <a:path w="532" h="493" extrusionOk="0">
                  <a:moveTo>
                    <a:pt x="286" y="1"/>
                  </a:moveTo>
                  <a:cubicBezTo>
                    <a:pt x="122" y="1"/>
                    <a:pt x="1" y="82"/>
                    <a:pt x="1" y="246"/>
                  </a:cubicBezTo>
                  <a:cubicBezTo>
                    <a:pt x="1" y="371"/>
                    <a:pt x="122" y="492"/>
                    <a:pt x="286" y="492"/>
                  </a:cubicBezTo>
                  <a:cubicBezTo>
                    <a:pt x="411" y="492"/>
                    <a:pt x="532" y="371"/>
                    <a:pt x="532" y="246"/>
                  </a:cubicBezTo>
                  <a:cubicBezTo>
                    <a:pt x="532" y="82"/>
                    <a:pt x="411" y="1"/>
                    <a:pt x="2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17" name="Google Shape;1617;p50"/>
            <p:cNvSpPr/>
            <p:nvPr/>
          </p:nvSpPr>
          <p:spPr>
            <a:xfrm>
              <a:off x="8049950" y="4149525"/>
              <a:ext cx="12325" cy="12325"/>
            </a:xfrm>
            <a:custGeom>
              <a:avLst/>
              <a:gdLst/>
              <a:ahLst/>
              <a:cxnLst/>
              <a:rect l="l" t="t" r="r" b="b"/>
              <a:pathLst>
                <a:path w="493" h="493" extrusionOk="0">
                  <a:moveTo>
                    <a:pt x="246" y="1"/>
                  </a:moveTo>
                  <a:cubicBezTo>
                    <a:pt x="82" y="1"/>
                    <a:pt x="0" y="82"/>
                    <a:pt x="0" y="246"/>
                  </a:cubicBezTo>
                  <a:cubicBezTo>
                    <a:pt x="0" y="371"/>
                    <a:pt x="82" y="492"/>
                    <a:pt x="246" y="492"/>
                  </a:cubicBezTo>
                  <a:cubicBezTo>
                    <a:pt x="371" y="492"/>
                    <a:pt x="492" y="371"/>
                    <a:pt x="492" y="246"/>
                  </a:cubicBezTo>
                  <a:cubicBezTo>
                    <a:pt x="492" y="82"/>
                    <a:pt x="371" y="1"/>
                    <a:pt x="2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618" name="Google Shape;1618;p50"/>
          <p:cNvGrpSpPr/>
          <p:nvPr/>
        </p:nvGrpSpPr>
        <p:grpSpPr>
          <a:xfrm>
            <a:off x="7631883" y="1312568"/>
            <a:ext cx="363181" cy="430823"/>
            <a:chOff x="7762125" y="1347550"/>
            <a:chExt cx="369800" cy="438675"/>
          </a:xfrm>
        </p:grpSpPr>
        <p:sp>
          <p:nvSpPr>
            <p:cNvPr id="1619" name="Google Shape;1619;p50"/>
            <p:cNvSpPr/>
            <p:nvPr/>
          </p:nvSpPr>
          <p:spPr>
            <a:xfrm>
              <a:off x="7762125" y="1347750"/>
              <a:ext cx="267350" cy="438475"/>
            </a:xfrm>
            <a:custGeom>
              <a:avLst/>
              <a:gdLst/>
              <a:ahLst/>
              <a:cxnLst/>
              <a:rect l="l" t="t" r="r" b="b"/>
              <a:pathLst>
                <a:path w="10694" h="17539" extrusionOk="0">
                  <a:moveTo>
                    <a:pt x="1925" y="1"/>
                  </a:moveTo>
                  <a:cubicBezTo>
                    <a:pt x="1476" y="1"/>
                    <a:pt x="1105" y="368"/>
                    <a:pt x="1105" y="778"/>
                  </a:cubicBezTo>
                  <a:lnTo>
                    <a:pt x="1105" y="1886"/>
                  </a:lnTo>
                  <a:cubicBezTo>
                    <a:pt x="1105" y="2253"/>
                    <a:pt x="1312" y="2541"/>
                    <a:pt x="1639" y="2663"/>
                  </a:cubicBezTo>
                  <a:lnTo>
                    <a:pt x="1639" y="3072"/>
                  </a:lnTo>
                  <a:cubicBezTo>
                    <a:pt x="1639" y="3318"/>
                    <a:pt x="1558" y="3564"/>
                    <a:pt x="1433" y="3771"/>
                  </a:cubicBezTo>
                  <a:lnTo>
                    <a:pt x="328" y="5203"/>
                  </a:lnTo>
                  <a:cubicBezTo>
                    <a:pt x="122" y="5492"/>
                    <a:pt x="0" y="5859"/>
                    <a:pt x="0" y="6187"/>
                  </a:cubicBezTo>
                  <a:lnTo>
                    <a:pt x="0" y="16185"/>
                  </a:lnTo>
                  <a:cubicBezTo>
                    <a:pt x="0" y="16923"/>
                    <a:pt x="613" y="17539"/>
                    <a:pt x="1351" y="17539"/>
                  </a:cubicBezTo>
                  <a:lnTo>
                    <a:pt x="9874" y="17539"/>
                  </a:lnTo>
                  <a:cubicBezTo>
                    <a:pt x="9999" y="17539"/>
                    <a:pt x="10120" y="17414"/>
                    <a:pt x="10120" y="17251"/>
                  </a:cubicBezTo>
                  <a:cubicBezTo>
                    <a:pt x="10120" y="17129"/>
                    <a:pt x="9999" y="17005"/>
                    <a:pt x="9874" y="17005"/>
                  </a:cubicBezTo>
                  <a:lnTo>
                    <a:pt x="1351" y="17005"/>
                  </a:lnTo>
                  <a:cubicBezTo>
                    <a:pt x="902" y="17005"/>
                    <a:pt x="531" y="16637"/>
                    <a:pt x="531" y="16185"/>
                  </a:cubicBezTo>
                  <a:lnTo>
                    <a:pt x="531" y="15857"/>
                  </a:lnTo>
                  <a:lnTo>
                    <a:pt x="9055" y="15857"/>
                  </a:lnTo>
                  <a:cubicBezTo>
                    <a:pt x="9179" y="15857"/>
                    <a:pt x="9301" y="15775"/>
                    <a:pt x="9301" y="15611"/>
                  </a:cubicBezTo>
                  <a:cubicBezTo>
                    <a:pt x="9301" y="15490"/>
                    <a:pt x="9179" y="15366"/>
                    <a:pt x="9055" y="15366"/>
                  </a:cubicBezTo>
                  <a:lnTo>
                    <a:pt x="531" y="15366"/>
                  </a:lnTo>
                  <a:lnTo>
                    <a:pt x="531" y="6557"/>
                  </a:lnTo>
                  <a:lnTo>
                    <a:pt x="10409" y="6557"/>
                  </a:lnTo>
                  <a:cubicBezTo>
                    <a:pt x="10573" y="6557"/>
                    <a:pt x="10654" y="6433"/>
                    <a:pt x="10654" y="6269"/>
                  </a:cubicBezTo>
                  <a:cubicBezTo>
                    <a:pt x="10654" y="6147"/>
                    <a:pt x="10573" y="6023"/>
                    <a:pt x="10409" y="6023"/>
                  </a:cubicBezTo>
                  <a:lnTo>
                    <a:pt x="531" y="6023"/>
                  </a:lnTo>
                  <a:cubicBezTo>
                    <a:pt x="574" y="5859"/>
                    <a:pt x="613" y="5656"/>
                    <a:pt x="738" y="5531"/>
                  </a:cubicBezTo>
                  <a:lnTo>
                    <a:pt x="1843" y="4056"/>
                  </a:lnTo>
                  <a:cubicBezTo>
                    <a:pt x="2049" y="3771"/>
                    <a:pt x="2171" y="3443"/>
                    <a:pt x="2171" y="3072"/>
                  </a:cubicBezTo>
                  <a:lnTo>
                    <a:pt x="2171" y="2705"/>
                  </a:lnTo>
                  <a:lnTo>
                    <a:pt x="7661" y="2705"/>
                  </a:lnTo>
                  <a:cubicBezTo>
                    <a:pt x="7825" y="2705"/>
                    <a:pt x="7907" y="2581"/>
                    <a:pt x="7907" y="2459"/>
                  </a:cubicBezTo>
                  <a:cubicBezTo>
                    <a:pt x="7907" y="2296"/>
                    <a:pt x="7825" y="2171"/>
                    <a:pt x="7661" y="2171"/>
                  </a:cubicBezTo>
                  <a:lnTo>
                    <a:pt x="1925" y="2171"/>
                  </a:lnTo>
                  <a:cubicBezTo>
                    <a:pt x="1761" y="2171"/>
                    <a:pt x="1597" y="2050"/>
                    <a:pt x="1597" y="1886"/>
                  </a:cubicBezTo>
                  <a:lnTo>
                    <a:pt x="1597" y="778"/>
                  </a:lnTo>
                  <a:cubicBezTo>
                    <a:pt x="1597" y="614"/>
                    <a:pt x="1761" y="493"/>
                    <a:pt x="1925" y="493"/>
                  </a:cubicBezTo>
                  <a:lnTo>
                    <a:pt x="9589" y="493"/>
                  </a:lnTo>
                  <a:cubicBezTo>
                    <a:pt x="9753" y="493"/>
                    <a:pt x="9874" y="614"/>
                    <a:pt x="9874" y="778"/>
                  </a:cubicBezTo>
                  <a:lnTo>
                    <a:pt x="9874" y="1886"/>
                  </a:lnTo>
                  <a:cubicBezTo>
                    <a:pt x="9874" y="2050"/>
                    <a:pt x="9753" y="2171"/>
                    <a:pt x="9589" y="2171"/>
                  </a:cubicBezTo>
                  <a:lnTo>
                    <a:pt x="8770" y="2171"/>
                  </a:lnTo>
                  <a:cubicBezTo>
                    <a:pt x="8645" y="2171"/>
                    <a:pt x="8524" y="2296"/>
                    <a:pt x="8524" y="2459"/>
                  </a:cubicBezTo>
                  <a:cubicBezTo>
                    <a:pt x="8524" y="2581"/>
                    <a:pt x="8645" y="2705"/>
                    <a:pt x="8770" y="2705"/>
                  </a:cubicBezTo>
                  <a:lnTo>
                    <a:pt x="9343" y="2705"/>
                  </a:lnTo>
                  <a:lnTo>
                    <a:pt x="9343" y="3072"/>
                  </a:lnTo>
                  <a:cubicBezTo>
                    <a:pt x="9343" y="3443"/>
                    <a:pt x="9464" y="3771"/>
                    <a:pt x="9671" y="4056"/>
                  </a:cubicBezTo>
                  <a:lnTo>
                    <a:pt x="10202" y="4793"/>
                  </a:lnTo>
                  <a:cubicBezTo>
                    <a:pt x="10245" y="4875"/>
                    <a:pt x="10327" y="4875"/>
                    <a:pt x="10409" y="4875"/>
                  </a:cubicBezTo>
                  <a:cubicBezTo>
                    <a:pt x="10491" y="4875"/>
                    <a:pt x="10530" y="4875"/>
                    <a:pt x="10573" y="4836"/>
                  </a:cubicBezTo>
                  <a:cubicBezTo>
                    <a:pt x="10694" y="4754"/>
                    <a:pt x="10694" y="4590"/>
                    <a:pt x="10612" y="4466"/>
                  </a:cubicBezTo>
                  <a:lnTo>
                    <a:pt x="10081" y="3771"/>
                  </a:lnTo>
                  <a:cubicBezTo>
                    <a:pt x="9917" y="3564"/>
                    <a:pt x="9835" y="3318"/>
                    <a:pt x="9835" y="3072"/>
                  </a:cubicBezTo>
                  <a:lnTo>
                    <a:pt x="9835" y="2663"/>
                  </a:lnTo>
                  <a:cubicBezTo>
                    <a:pt x="10163" y="2541"/>
                    <a:pt x="10409" y="2253"/>
                    <a:pt x="10409" y="1886"/>
                  </a:cubicBezTo>
                  <a:lnTo>
                    <a:pt x="10409" y="778"/>
                  </a:lnTo>
                  <a:cubicBezTo>
                    <a:pt x="10409" y="368"/>
                    <a:pt x="10038" y="1"/>
                    <a:pt x="9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20" name="Google Shape;1620;p50"/>
            <p:cNvSpPr/>
            <p:nvPr/>
          </p:nvSpPr>
          <p:spPr>
            <a:xfrm>
              <a:off x="8008975" y="1347550"/>
              <a:ext cx="122950" cy="438675"/>
            </a:xfrm>
            <a:custGeom>
              <a:avLst/>
              <a:gdLst/>
              <a:ahLst/>
              <a:cxnLst/>
              <a:rect l="l" t="t" r="r" b="b"/>
              <a:pathLst>
                <a:path w="4918" h="17547" extrusionOk="0">
                  <a:moveTo>
                    <a:pt x="2541" y="501"/>
                  </a:moveTo>
                  <a:cubicBezTo>
                    <a:pt x="2951" y="540"/>
                    <a:pt x="3278" y="950"/>
                    <a:pt x="3239" y="1402"/>
                  </a:cubicBezTo>
                  <a:lnTo>
                    <a:pt x="2993" y="7670"/>
                  </a:lnTo>
                  <a:lnTo>
                    <a:pt x="1928" y="7670"/>
                  </a:lnTo>
                  <a:lnTo>
                    <a:pt x="1682" y="1359"/>
                  </a:lnTo>
                  <a:cubicBezTo>
                    <a:pt x="1639" y="1114"/>
                    <a:pt x="1764" y="868"/>
                    <a:pt x="1928" y="746"/>
                  </a:cubicBezTo>
                  <a:cubicBezTo>
                    <a:pt x="2049" y="582"/>
                    <a:pt x="2256" y="501"/>
                    <a:pt x="2459" y="501"/>
                  </a:cubicBezTo>
                  <a:close/>
                  <a:moveTo>
                    <a:pt x="2993" y="8204"/>
                  </a:moveTo>
                  <a:lnTo>
                    <a:pt x="2869" y="10866"/>
                  </a:lnTo>
                  <a:cubicBezTo>
                    <a:pt x="2869" y="11237"/>
                    <a:pt x="3033" y="11564"/>
                    <a:pt x="3321" y="11768"/>
                  </a:cubicBezTo>
                  <a:cubicBezTo>
                    <a:pt x="3977" y="12259"/>
                    <a:pt x="4386" y="13203"/>
                    <a:pt x="4386" y="14269"/>
                  </a:cubicBezTo>
                  <a:cubicBezTo>
                    <a:pt x="4386" y="15783"/>
                    <a:pt x="3524" y="17013"/>
                    <a:pt x="2459" y="17013"/>
                  </a:cubicBezTo>
                  <a:cubicBezTo>
                    <a:pt x="1394" y="17013"/>
                    <a:pt x="535" y="15783"/>
                    <a:pt x="535" y="14269"/>
                  </a:cubicBezTo>
                  <a:cubicBezTo>
                    <a:pt x="535" y="13203"/>
                    <a:pt x="944" y="12259"/>
                    <a:pt x="1600" y="11768"/>
                  </a:cubicBezTo>
                  <a:cubicBezTo>
                    <a:pt x="1885" y="11564"/>
                    <a:pt x="2049" y="11237"/>
                    <a:pt x="2049" y="10866"/>
                  </a:cubicBezTo>
                  <a:lnTo>
                    <a:pt x="1928" y="8204"/>
                  </a:lnTo>
                  <a:close/>
                  <a:moveTo>
                    <a:pt x="2442" y="1"/>
                  </a:moveTo>
                  <a:cubicBezTo>
                    <a:pt x="2121" y="1"/>
                    <a:pt x="1809" y="127"/>
                    <a:pt x="1557" y="376"/>
                  </a:cubicBezTo>
                  <a:cubicBezTo>
                    <a:pt x="1272" y="622"/>
                    <a:pt x="1148" y="992"/>
                    <a:pt x="1148" y="1359"/>
                  </a:cubicBezTo>
                  <a:lnTo>
                    <a:pt x="1557" y="10866"/>
                  </a:lnTo>
                  <a:cubicBezTo>
                    <a:pt x="1557" y="11073"/>
                    <a:pt x="1475" y="11237"/>
                    <a:pt x="1312" y="11358"/>
                  </a:cubicBezTo>
                  <a:cubicBezTo>
                    <a:pt x="492" y="11931"/>
                    <a:pt x="0" y="13040"/>
                    <a:pt x="0" y="14269"/>
                  </a:cubicBezTo>
                  <a:cubicBezTo>
                    <a:pt x="0" y="15128"/>
                    <a:pt x="246" y="15908"/>
                    <a:pt x="699" y="16521"/>
                  </a:cubicBezTo>
                  <a:cubicBezTo>
                    <a:pt x="1148" y="17177"/>
                    <a:pt x="1803" y="17547"/>
                    <a:pt x="2459" y="17547"/>
                  </a:cubicBezTo>
                  <a:cubicBezTo>
                    <a:pt x="3115" y="17547"/>
                    <a:pt x="3770" y="17177"/>
                    <a:pt x="4223" y="16521"/>
                  </a:cubicBezTo>
                  <a:cubicBezTo>
                    <a:pt x="4672" y="15908"/>
                    <a:pt x="4918" y="15128"/>
                    <a:pt x="4918" y="14269"/>
                  </a:cubicBezTo>
                  <a:cubicBezTo>
                    <a:pt x="4918" y="13040"/>
                    <a:pt x="4426" y="11931"/>
                    <a:pt x="3606" y="11358"/>
                  </a:cubicBezTo>
                  <a:cubicBezTo>
                    <a:pt x="3442" y="11237"/>
                    <a:pt x="3360" y="11073"/>
                    <a:pt x="3403" y="10866"/>
                  </a:cubicBezTo>
                  <a:lnTo>
                    <a:pt x="3770" y="1402"/>
                  </a:lnTo>
                  <a:cubicBezTo>
                    <a:pt x="3813" y="664"/>
                    <a:pt x="3278" y="48"/>
                    <a:pt x="2583" y="9"/>
                  </a:cubicBezTo>
                  <a:cubicBezTo>
                    <a:pt x="2536" y="3"/>
                    <a:pt x="2489" y="1"/>
                    <a:pt x="2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21" name="Google Shape;1621;p50"/>
            <p:cNvSpPr/>
            <p:nvPr/>
          </p:nvSpPr>
          <p:spPr>
            <a:xfrm>
              <a:off x="7817450" y="1533150"/>
              <a:ext cx="177200" cy="177275"/>
            </a:xfrm>
            <a:custGeom>
              <a:avLst/>
              <a:gdLst/>
              <a:ahLst/>
              <a:cxnLst/>
              <a:rect l="l" t="t" r="r" b="b"/>
              <a:pathLst>
                <a:path w="7088" h="7091" extrusionOk="0">
                  <a:moveTo>
                    <a:pt x="3524" y="492"/>
                  </a:moveTo>
                  <a:cubicBezTo>
                    <a:pt x="5203" y="492"/>
                    <a:pt x="6557" y="1846"/>
                    <a:pt x="6557" y="3524"/>
                  </a:cubicBezTo>
                  <a:cubicBezTo>
                    <a:pt x="6557" y="5206"/>
                    <a:pt x="5203" y="6556"/>
                    <a:pt x="3524" y="6556"/>
                  </a:cubicBezTo>
                  <a:cubicBezTo>
                    <a:pt x="1842" y="6556"/>
                    <a:pt x="492" y="5206"/>
                    <a:pt x="492" y="3524"/>
                  </a:cubicBezTo>
                  <a:cubicBezTo>
                    <a:pt x="492" y="2213"/>
                    <a:pt x="1351" y="1065"/>
                    <a:pt x="2541" y="656"/>
                  </a:cubicBezTo>
                  <a:lnTo>
                    <a:pt x="2541" y="656"/>
                  </a:lnTo>
                  <a:cubicBezTo>
                    <a:pt x="2498" y="780"/>
                    <a:pt x="2459" y="944"/>
                    <a:pt x="2459" y="1065"/>
                  </a:cubicBezTo>
                  <a:cubicBezTo>
                    <a:pt x="2459" y="1639"/>
                    <a:pt x="2951" y="2131"/>
                    <a:pt x="3524" y="2131"/>
                  </a:cubicBezTo>
                  <a:cubicBezTo>
                    <a:pt x="3852" y="2131"/>
                    <a:pt x="4137" y="2010"/>
                    <a:pt x="4344" y="1803"/>
                  </a:cubicBezTo>
                  <a:cubicBezTo>
                    <a:pt x="4426" y="1682"/>
                    <a:pt x="4426" y="1518"/>
                    <a:pt x="4301" y="1436"/>
                  </a:cubicBezTo>
                  <a:cubicBezTo>
                    <a:pt x="4264" y="1380"/>
                    <a:pt x="4211" y="1358"/>
                    <a:pt x="4156" y="1358"/>
                  </a:cubicBezTo>
                  <a:cubicBezTo>
                    <a:pt x="4088" y="1358"/>
                    <a:pt x="4018" y="1391"/>
                    <a:pt x="3973" y="1436"/>
                  </a:cubicBezTo>
                  <a:cubicBezTo>
                    <a:pt x="3852" y="1557"/>
                    <a:pt x="3688" y="1639"/>
                    <a:pt x="3524" y="1639"/>
                  </a:cubicBezTo>
                  <a:cubicBezTo>
                    <a:pt x="3236" y="1639"/>
                    <a:pt x="2951" y="1393"/>
                    <a:pt x="2951" y="1065"/>
                  </a:cubicBezTo>
                  <a:cubicBezTo>
                    <a:pt x="2951" y="738"/>
                    <a:pt x="3236" y="492"/>
                    <a:pt x="3524" y="492"/>
                  </a:cubicBezTo>
                  <a:close/>
                  <a:moveTo>
                    <a:pt x="3524" y="0"/>
                  </a:moveTo>
                  <a:cubicBezTo>
                    <a:pt x="1597" y="0"/>
                    <a:pt x="0" y="1557"/>
                    <a:pt x="0" y="3524"/>
                  </a:cubicBezTo>
                  <a:cubicBezTo>
                    <a:pt x="0" y="5491"/>
                    <a:pt x="1597" y="7091"/>
                    <a:pt x="3524" y="7091"/>
                  </a:cubicBezTo>
                  <a:cubicBezTo>
                    <a:pt x="5491" y="7091"/>
                    <a:pt x="7088" y="5491"/>
                    <a:pt x="7088" y="3524"/>
                  </a:cubicBezTo>
                  <a:cubicBezTo>
                    <a:pt x="7088" y="1557"/>
                    <a:pt x="5491" y="0"/>
                    <a:pt x="35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22" name="Google Shape;1622;p50"/>
            <p:cNvSpPr/>
            <p:nvPr/>
          </p:nvSpPr>
          <p:spPr>
            <a:xfrm>
              <a:off x="7871700" y="1628450"/>
              <a:ext cx="67625" cy="47150"/>
            </a:xfrm>
            <a:custGeom>
              <a:avLst/>
              <a:gdLst/>
              <a:ahLst/>
              <a:cxnLst/>
              <a:rect l="l" t="t" r="r" b="b"/>
              <a:pathLst>
                <a:path w="2705" h="1886" extrusionOk="0">
                  <a:moveTo>
                    <a:pt x="2213" y="532"/>
                  </a:moveTo>
                  <a:cubicBezTo>
                    <a:pt x="2213" y="1023"/>
                    <a:pt x="1846" y="1394"/>
                    <a:pt x="1354" y="1394"/>
                  </a:cubicBezTo>
                  <a:cubicBezTo>
                    <a:pt x="902" y="1394"/>
                    <a:pt x="535" y="1023"/>
                    <a:pt x="535" y="532"/>
                  </a:cubicBezTo>
                  <a:close/>
                  <a:moveTo>
                    <a:pt x="289" y="1"/>
                  </a:moveTo>
                  <a:cubicBezTo>
                    <a:pt x="125" y="1"/>
                    <a:pt x="0" y="122"/>
                    <a:pt x="0" y="286"/>
                  </a:cubicBezTo>
                  <a:lnTo>
                    <a:pt x="0" y="532"/>
                  </a:lnTo>
                  <a:cubicBezTo>
                    <a:pt x="0" y="1312"/>
                    <a:pt x="617" y="1885"/>
                    <a:pt x="1354" y="1885"/>
                  </a:cubicBezTo>
                  <a:cubicBezTo>
                    <a:pt x="2131" y="1885"/>
                    <a:pt x="2705" y="1312"/>
                    <a:pt x="2705" y="532"/>
                  </a:cubicBezTo>
                  <a:lnTo>
                    <a:pt x="2705" y="286"/>
                  </a:lnTo>
                  <a:cubicBezTo>
                    <a:pt x="2705" y="122"/>
                    <a:pt x="2623" y="1"/>
                    <a:pt x="24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23" name="Google Shape;1623;p50"/>
            <p:cNvSpPr/>
            <p:nvPr/>
          </p:nvSpPr>
          <p:spPr>
            <a:xfrm>
              <a:off x="7850225" y="1594600"/>
              <a:ext cx="41975" cy="19550"/>
            </a:xfrm>
            <a:custGeom>
              <a:avLst/>
              <a:gdLst/>
              <a:ahLst/>
              <a:cxnLst/>
              <a:rect l="l" t="t" r="r" b="b"/>
              <a:pathLst>
                <a:path w="1679" h="782" extrusionOk="0">
                  <a:moveTo>
                    <a:pt x="859" y="1"/>
                  </a:moveTo>
                  <a:cubicBezTo>
                    <a:pt x="531" y="1"/>
                    <a:pt x="246" y="125"/>
                    <a:pt x="82" y="371"/>
                  </a:cubicBezTo>
                  <a:cubicBezTo>
                    <a:pt x="0" y="492"/>
                    <a:pt x="40" y="656"/>
                    <a:pt x="164" y="738"/>
                  </a:cubicBezTo>
                  <a:cubicBezTo>
                    <a:pt x="204" y="781"/>
                    <a:pt x="246" y="781"/>
                    <a:pt x="286" y="781"/>
                  </a:cubicBezTo>
                  <a:cubicBezTo>
                    <a:pt x="368" y="781"/>
                    <a:pt x="450" y="738"/>
                    <a:pt x="531" y="656"/>
                  </a:cubicBezTo>
                  <a:cubicBezTo>
                    <a:pt x="574" y="574"/>
                    <a:pt x="695" y="492"/>
                    <a:pt x="859" y="492"/>
                  </a:cubicBezTo>
                  <a:cubicBezTo>
                    <a:pt x="984" y="492"/>
                    <a:pt x="1105" y="574"/>
                    <a:pt x="1187" y="656"/>
                  </a:cubicBezTo>
                  <a:cubicBezTo>
                    <a:pt x="1240" y="736"/>
                    <a:pt x="1326" y="781"/>
                    <a:pt x="1415" y="781"/>
                  </a:cubicBezTo>
                  <a:cubicBezTo>
                    <a:pt x="1464" y="781"/>
                    <a:pt x="1513" y="767"/>
                    <a:pt x="1558" y="738"/>
                  </a:cubicBezTo>
                  <a:cubicBezTo>
                    <a:pt x="1679" y="656"/>
                    <a:pt x="1679" y="492"/>
                    <a:pt x="1597" y="371"/>
                  </a:cubicBezTo>
                  <a:cubicBezTo>
                    <a:pt x="1433" y="125"/>
                    <a:pt x="1148" y="1"/>
                    <a:pt x="8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24" name="Google Shape;1624;p50"/>
            <p:cNvSpPr/>
            <p:nvPr/>
          </p:nvSpPr>
          <p:spPr>
            <a:xfrm>
              <a:off x="7926025" y="1594600"/>
              <a:ext cx="42000" cy="19550"/>
            </a:xfrm>
            <a:custGeom>
              <a:avLst/>
              <a:gdLst/>
              <a:ahLst/>
              <a:cxnLst/>
              <a:rect l="l" t="t" r="r" b="b"/>
              <a:pathLst>
                <a:path w="1680" h="782" extrusionOk="0">
                  <a:moveTo>
                    <a:pt x="860" y="1"/>
                  </a:moveTo>
                  <a:cubicBezTo>
                    <a:pt x="532" y="1"/>
                    <a:pt x="247" y="125"/>
                    <a:pt x="83" y="371"/>
                  </a:cubicBezTo>
                  <a:cubicBezTo>
                    <a:pt x="1" y="492"/>
                    <a:pt x="40" y="656"/>
                    <a:pt x="165" y="738"/>
                  </a:cubicBezTo>
                  <a:cubicBezTo>
                    <a:pt x="194" y="767"/>
                    <a:pt x="234" y="781"/>
                    <a:pt x="276" y="781"/>
                  </a:cubicBezTo>
                  <a:cubicBezTo>
                    <a:pt x="353" y="781"/>
                    <a:pt x="440" y="736"/>
                    <a:pt x="492" y="656"/>
                  </a:cubicBezTo>
                  <a:cubicBezTo>
                    <a:pt x="574" y="574"/>
                    <a:pt x="696" y="492"/>
                    <a:pt x="860" y="492"/>
                  </a:cubicBezTo>
                  <a:cubicBezTo>
                    <a:pt x="984" y="492"/>
                    <a:pt x="1105" y="574"/>
                    <a:pt x="1187" y="656"/>
                  </a:cubicBezTo>
                  <a:cubicBezTo>
                    <a:pt x="1230" y="738"/>
                    <a:pt x="1312" y="781"/>
                    <a:pt x="1394" y="781"/>
                  </a:cubicBezTo>
                  <a:cubicBezTo>
                    <a:pt x="1433" y="781"/>
                    <a:pt x="1476" y="781"/>
                    <a:pt x="1515" y="738"/>
                  </a:cubicBezTo>
                  <a:cubicBezTo>
                    <a:pt x="1640" y="656"/>
                    <a:pt x="1679" y="492"/>
                    <a:pt x="1597" y="371"/>
                  </a:cubicBezTo>
                  <a:cubicBezTo>
                    <a:pt x="1433" y="125"/>
                    <a:pt x="1148" y="1"/>
                    <a:pt x="8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625" name="Google Shape;1625;p50"/>
          <p:cNvGrpSpPr/>
          <p:nvPr/>
        </p:nvGrpSpPr>
        <p:grpSpPr>
          <a:xfrm>
            <a:off x="6969837" y="1312874"/>
            <a:ext cx="214270" cy="430209"/>
            <a:chOff x="7092150" y="1347125"/>
            <a:chExt cx="218175" cy="438050"/>
          </a:xfrm>
        </p:grpSpPr>
        <p:sp>
          <p:nvSpPr>
            <p:cNvPr id="1626" name="Google Shape;1626;p50"/>
            <p:cNvSpPr/>
            <p:nvPr/>
          </p:nvSpPr>
          <p:spPr>
            <a:xfrm>
              <a:off x="7092150" y="1347125"/>
              <a:ext cx="218175" cy="438050"/>
            </a:xfrm>
            <a:custGeom>
              <a:avLst/>
              <a:gdLst/>
              <a:ahLst/>
              <a:cxnLst/>
              <a:rect l="l" t="t" r="r" b="b"/>
              <a:pathLst>
                <a:path w="8727" h="17522" extrusionOk="0">
                  <a:moveTo>
                    <a:pt x="4305" y="507"/>
                  </a:moveTo>
                  <a:cubicBezTo>
                    <a:pt x="4576" y="507"/>
                    <a:pt x="4842" y="592"/>
                    <a:pt x="5081" y="763"/>
                  </a:cubicBezTo>
                  <a:cubicBezTo>
                    <a:pt x="5327" y="967"/>
                    <a:pt x="5491" y="1294"/>
                    <a:pt x="5491" y="1622"/>
                  </a:cubicBezTo>
                  <a:cubicBezTo>
                    <a:pt x="5491" y="1868"/>
                    <a:pt x="5409" y="2114"/>
                    <a:pt x="5245" y="2278"/>
                  </a:cubicBezTo>
                  <a:cubicBezTo>
                    <a:pt x="5039" y="2566"/>
                    <a:pt x="4917" y="2894"/>
                    <a:pt x="4917" y="3222"/>
                  </a:cubicBezTo>
                  <a:lnTo>
                    <a:pt x="4917" y="3835"/>
                  </a:lnTo>
                  <a:lnTo>
                    <a:pt x="3809" y="3835"/>
                  </a:lnTo>
                  <a:lnTo>
                    <a:pt x="3809" y="3222"/>
                  </a:lnTo>
                  <a:cubicBezTo>
                    <a:pt x="3809" y="2894"/>
                    <a:pt x="3688" y="2566"/>
                    <a:pt x="3482" y="2278"/>
                  </a:cubicBezTo>
                  <a:cubicBezTo>
                    <a:pt x="3278" y="2032"/>
                    <a:pt x="3196" y="1747"/>
                    <a:pt x="3278" y="1419"/>
                  </a:cubicBezTo>
                  <a:cubicBezTo>
                    <a:pt x="3360" y="967"/>
                    <a:pt x="3688" y="639"/>
                    <a:pt x="4137" y="518"/>
                  </a:cubicBezTo>
                  <a:cubicBezTo>
                    <a:pt x="4193" y="510"/>
                    <a:pt x="4249" y="507"/>
                    <a:pt x="4305" y="507"/>
                  </a:cubicBezTo>
                  <a:close/>
                  <a:moveTo>
                    <a:pt x="6022" y="4369"/>
                  </a:moveTo>
                  <a:cubicBezTo>
                    <a:pt x="6186" y="4369"/>
                    <a:pt x="6311" y="4491"/>
                    <a:pt x="6311" y="4655"/>
                  </a:cubicBezTo>
                  <a:lnTo>
                    <a:pt x="6311" y="5474"/>
                  </a:lnTo>
                  <a:lnTo>
                    <a:pt x="6022" y="5474"/>
                  </a:lnTo>
                  <a:cubicBezTo>
                    <a:pt x="5858" y="5474"/>
                    <a:pt x="5737" y="5599"/>
                    <a:pt x="5737" y="5763"/>
                  </a:cubicBezTo>
                  <a:cubicBezTo>
                    <a:pt x="5737" y="5884"/>
                    <a:pt x="5858" y="6008"/>
                    <a:pt x="6022" y="6008"/>
                  </a:cubicBezTo>
                  <a:lnTo>
                    <a:pt x="6678" y="6008"/>
                  </a:lnTo>
                  <a:cubicBezTo>
                    <a:pt x="6884" y="6008"/>
                    <a:pt x="7048" y="6090"/>
                    <a:pt x="7130" y="6254"/>
                  </a:cubicBezTo>
                  <a:lnTo>
                    <a:pt x="7868" y="7238"/>
                  </a:lnTo>
                  <a:cubicBezTo>
                    <a:pt x="8114" y="7566"/>
                    <a:pt x="8235" y="7975"/>
                    <a:pt x="8235" y="8385"/>
                  </a:cubicBezTo>
                  <a:lnTo>
                    <a:pt x="8235" y="8506"/>
                  </a:lnTo>
                  <a:cubicBezTo>
                    <a:pt x="7989" y="8549"/>
                    <a:pt x="7825" y="8588"/>
                    <a:pt x="7704" y="8670"/>
                  </a:cubicBezTo>
                  <a:cubicBezTo>
                    <a:pt x="7540" y="8713"/>
                    <a:pt x="7415" y="8795"/>
                    <a:pt x="7088" y="8795"/>
                  </a:cubicBezTo>
                  <a:cubicBezTo>
                    <a:pt x="6802" y="8795"/>
                    <a:pt x="6678" y="8713"/>
                    <a:pt x="6514" y="8670"/>
                  </a:cubicBezTo>
                  <a:cubicBezTo>
                    <a:pt x="6350" y="8588"/>
                    <a:pt x="6104" y="8506"/>
                    <a:pt x="5737" y="8506"/>
                  </a:cubicBezTo>
                  <a:cubicBezTo>
                    <a:pt x="5327" y="8506"/>
                    <a:pt x="5121" y="8588"/>
                    <a:pt x="4957" y="8670"/>
                  </a:cubicBezTo>
                  <a:cubicBezTo>
                    <a:pt x="4793" y="8713"/>
                    <a:pt x="4672" y="8795"/>
                    <a:pt x="4344" y="8795"/>
                  </a:cubicBezTo>
                  <a:cubicBezTo>
                    <a:pt x="4055" y="8795"/>
                    <a:pt x="3934" y="8713"/>
                    <a:pt x="3770" y="8670"/>
                  </a:cubicBezTo>
                  <a:cubicBezTo>
                    <a:pt x="3606" y="8588"/>
                    <a:pt x="3360" y="8506"/>
                    <a:pt x="2990" y="8506"/>
                  </a:cubicBezTo>
                  <a:lnTo>
                    <a:pt x="2662" y="8506"/>
                  </a:lnTo>
                  <a:cubicBezTo>
                    <a:pt x="2541" y="8549"/>
                    <a:pt x="2459" y="8670"/>
                    <a:pt x="2459" y="8834"/>
                  </a:cubicBezTo>
                  <a:cubicBezTo>
                    <a:pt x="2498" y="8959"/>
                    <a:pt x="2623" y="9041"/>
                    <a:pt x="2744" y="9041"/>
                  </a:cubicBezTo>
                  <a:lnTo>
                    <a:pt x="2990" y="9041"/>
                  </a:lnTo>
                  <a:cubicBezTo>
                    <a:pt x="3278" y="9041"/>
                    <a:pt x="3400" y="9080"/>
                    <a:pt x="3564" y="9123"/>
                  </a:cubicBezTo>
                  <a:cubicBezTo>
                    <a:pt x="3770" y="9205"/>
                    <a:pt x="3973" y="9287"/>
                    <a:pt x="4344" y="9287"/>
                  </a:cubicBezTo>
                  <a:cubicBezTo>
                    <a:pt x="4754" y="9287"/>
                    <a:pt x="4957" y="9205"/>
                    <a:pt x="5121" y="9123"/>
                  </a:cubicBezTo>
                  <a:cubicBezTo>
                    <a:pt x="5285" y="9080"/>
                    <a:pt x="5449" y="9041"/>
                    <a:pt x="5737" y="9041"/>
                  </a:cubicBezTo>
                  <a:cubicBezTo>
                    <a:pt x="6022" y="9041"/>
                    <a:pt x="6147" y="9080"/>
                    <a:pt x="6311" y="9123"/>
                  </a:cubicBezTo>
                  <a:cubicBezTo>
                    <a:pt x="6514" y="9205"/>
                    <a:pt x="6720" y="9287"/>
                    <a:pt x="7088" y="9287"/>
                  </a:cubicBezTo>
                  <a:cubicBezTo>
                    <a:pt x="7497" y="9287"/>
                    <a:pt x="7704" y="9205"/>
                    <a:pt x="7868" y="9123"/>
                  </a:cubicBezTo>
                  <a:cubicBezTo>
                    <a:pt x="7989" y="9080"/>
                    <a:pt x="8071" y="9041"/>
                    <a:pt x="8235" y="9041"/>
                  </a:cubicBezTo>
                  <a:lnTo>
                    <a:pt x="8235" y="16171"/>
                  </a:lnTo>
                  <a:cubicBezTo>
                    <a:pt x="8235" y="16620"/>
                    <a:pt x="7825" y="17030"/>
                    <a:pt x="7376" y="17030"/>
                  </a:cubicBezTo>
                  <a:lnTo>
                    <a:pt x="1351" y="17030"/>
                  </a:lnTo>
                  <a:cubicBezTo>
                    <a:pt x="859" y="17030"/>
                    <a:pt x="492" y="16620"/>
                    <a:pt x="492" y="16171"/>
                  </a:cubicBezTo>
                  <a:lnTo>
                    <a:pt x="492" y="9041"/>
                  </a:lnTo>
                  <a:cubicBezTo>
                    <a:pt x="656" y="9041"/>
                    <a:pt x="738" y="9080"/>
                    <a:pt x="820" y="9123"/>
                  </a:cubicBezTo>
                  <a:cubicBezTo>
                    <a:pt x="1023" y="9205"/>
                    <a:pt x="1229" y="9287"/>
                    <a:pt x="1597" y="9287"/>
                  </a:cubicBezTo>
                  <a:cubicBezTo>
                    <a:pt x="1761" y="9287"/>
                    <a:pt x="1885" y="9162"/>
                    <a:pt x="1885" y="9041"/>
                  </a:cubicBezTo>
                  <a:cubicBezTo>
                    <a:pt x="1885" y="8877"/>
                    <a:pt x="1761" y="8795"/>
                    <a:pt x="1597" y="8795"/>
                  </a:cubicBezTo>
                  <a:cubicBezTo>
                    <a:pt x="1311" y="8795"/>
                    <a:pt x="1187" y="8713"/>
                    <a:pt x="1023" y="8670"/>
                  </a:cubicBezTo>
                  <a:cubicBezTo>
                    <a:pt x="902" y="8588"/>
                    <a:pt x="738" y="8549"/>
                    <a:pt x="492" y="8506"/>
                  </a:cubicBezTo>
                  <a:lnTo>
                    <a:pt x="492" y="8385"/>
                  </a:lnTo>
                  <a:cubicBezTo>
                    <a:pt x="492" y="7975"/>
                    <a:pt x="613" y="7566"/>
                    <a:pt x="859" y="7238"/>
                  </a:cubicBezTo>
                  <a:lnTo>
                    <a:pt x="1597" y="6254"/>
                  </a:lnTo>
                  <a:cubicBezTo>
                    <a:pt x="1679" y="6090"/>
                    <a:pt x="1842" y="6008"/>
                    <a:pt x="2049" y="6008"/>
                  </a:cubicBezTo>
                  <a:lnTo>
                    <a:pt x="4917" y="6008"/>
                  </a:lnTo>
                  <a:cubicBezTo>
                    <a:pt x="5039" y="6008"/>
                    <a:pt x="5163" y="5884"/>
                    <a:pt x="5163" y="5763"/>
                  </a:cubicBezTo>
                  <a:cubicBezTo>
                    <a:pt x="5163" y="5599"/>
                    <a:pt x="5039" y="5474"/>
                    <a:pt x="4917" y="5474"/>
                  </a:cubicBezTo>
                  <a:lnTo>
                    <a:pt x="2416" y="5474"/>
                  </a:lnTo>
                  <a:lnTo>
                    <a:pt x="2416" y="4655"/>
                  </a:lnTo>
                  <a:cubicBezTo>
                    <a:pt x="2416" y="4491"/>
                    <a:pt x="2541" y="4369"/>
                    <a:pt x="2705" y="4369"/>
                  </a:cubicBezTo>
                  <a:close/>
                  <a:moveTo>
                    <a:pt x="4318" y="1"/>
                  </a:moveTo>
                  <a:cubicBezTo>
                    <a:pt x="4218" y="1"/>
                    <a:pt x="4117" y="9"/>
                    <a:pt x="4016" y="26"/>
                  </a:cubicBezTo>
                  <a:cubicBezTo>
                    <a:pt x="3400" y="147"/>
                    <a:pt x="2869" y="681"/>
                    <a:pt x="2744" y="1337"/>
                  </a:cubicBezTo>
                  <a:cubicBezTo>
                    <a:pt x="2662" y="1786"/>
                    <a:pt x="2787" y="2239"/>
                    <a:pt x="3032" y="2606"/>
                  </a:cubicBezTo>
                  <a:cubicBezTo>
                    <a:pt x="3196" y="2812"/>
                    <a:pt x="3278" y="3015"/>
                    <a:pt x="3278" y="3222"/>
                  </a:cubicBezTo>
                  <a:lnTo>
                    <a:pt x="3278" y="3835"/>
                  </a:lnTo>
                  <a:lnTo>
                    <a:pt x="2705" y="3835"/>
                  </a:lnTo>
                  <a:cubicBezTo>
                    <a:pt x="2252" y="3835"/>
                    <a:pt x="1924" y="4205"/>
                    <a:pt x="1924" y="4655"/>
                  </a:cubicBezTo>
                  <a:lnTo>
                    <a:pt x="1924" y="5517"/>
                  </a:lnTo>
                  <a:cubicBezTo>
                    <a:pt x="1597" y="5517"/>
                    <a:pt x="1351" y="5681"/>
                    <a:pt x="1148" y="5926"/>
                  </a:cubicBezTo>
                  <a:lnTo>
                    <a:pt x="449" y="6949"/>
                  </a:lnTo>
                  <a:cubicBezTo>
                    <a:pt x="164" y="7359"/>
                    <a:pt x="0" y="7851"/>
                    <a:pt x="0" y="8385"/>
                  </a:cubicBezTo>
                  <a:lnTo>
                    <a:pt x="0" y="16171"/>
                  </a:lnTo>
                  <a:cubicBezTo>
                    <a:pt x="0" y="16908"/>
                    <a:pt x="613" y="17521"/>
                    <a:pt x="1351" y="17521"/>
                  </a:cubicBezTo>
                  <a:lnTo>
                    <a:pt x="7376" y="17521"/>
                  </a:lnTo>
                  <a:cubicBezTo>
                    <a:pt x="8114" y="17521"/>
                    <a:pt x="8727" y="16908"/>
                    <a:pt x="8727" y="16171"/>
                  </a:cubicBezTo>
                  <a:lnTo>
                    <a:pt x="8727" y="8385"/>
                  </a:lnTo>
                  <a:cubicBezTo>
                    <a:pt x="8727" y="7851"/>
                    <a:pt x="8563" y="7359"/>
                    <a:pt x="8278" y="6949"/>
                  </a:cubicBezTo>
                  <a:lnTo>
                    <a:pt x="7579" y="5926"/>
                  </a:lnTo>
                  <a:cubicBezTo>
                    <a:pt x="7376" y="5681"/>
                    <a:pt x="7130" y="5517"/>
                    <a:pt x="6802" y="5517"/>
                  </a:cubicBezTo>
                  <a:lnTo>
                    <a:pt x="6802" y="4655"/>
                  </a:lnTo>
                  <a:cubicBezTo>
                    <a:pt x="6802" y="4205"/>
                    <a:pt x="6432" y="3835"/>
                    <a:pt x="6022" y="3835"/>
                  </a:cubicBezTo>
                  <a:lnTo>
                    <a:pt x="5449" y="3835"/>
                  </a:lnTo>
                  <a:lnTo>
                    <a:pt x="5449" y="3222"/>
                  </a:lnTo>
                  <a:cubicBezTo>
                    <a:pt x="5449" y="3015"/>
                    <a:pt x="5530" y="2812"/>
                    <a:pt x="5655" y="2606"/>
                  </a:cubicBezTo>
                  <a:cubicBezTo>
                    <a:pt x="5858" y="2321"/>
                    <a:pt x="5983" y="1993"/>
                    <a:pt x="5983" y="1622"/>
                  </a:cubicBezTo>
                  <a:cubicBezTo>
                    <a:pt x="5983" y="1131"/>
                    <a:pt x="5776" y="681"/>
                    <a:pt x="5409" y="354"/>
                  </a:cubicBezTo>
                  <a:cubicBezTo>
                    <a:pt x="5084" y="124"/>
                    <a:pt x="4706" y="1"/>
                    <a:pt x="43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27" name="Google Shape;1627;p50"/>
            <p:cNvSpPr/>
            <p:nvPr/>
          </p:nvSpPr>
          <p:spPr>
            <a:xfrm>
              <a:off x="7222200" y="1600750"/>
              <a:ext cx="40025" cy="13375"/>
            </a:xfrm>
            <a:custGeom>
              <a:avLst/>
              <a:gdLst/>
              <a:ahLst/>
              <a:cxnLst/>
              <a:rect l="l" t="t" r="r" b="b"/>
              <a:pathLst>
                <a:path w="1601" h="535" extrusionOk="0">
                  <a:moveTo>
                    <a:pt x="247" y="0"/>
                  </a:moveTo>
                  <a:cubicBezTo>
                    <a:pt x="125" y="0"/>
                    <a:pt x="1" y="125"/>
                    <a:pt x="1" y="246"/>
                  </a:cubicBezTo>
                  <a:cubicBezTo>
                    <a:pt x="1" y="410"/>
                    <a:pt x="125" y="535"/>
                    <a:pt x="247" y="535"/>
                  </a:cubicBezTo>
                  <a:lnTo>
                    <a:pt x="1355" y="535"/>
                  </a:lnTo>
                  <a:cubicBezTo>
                    <a:pt x="1476" y="535"/>
                    <a:pt x="1600" y="410"/>
                    <a:pt x="1600" y="246"/>
                  </a:cubicBezTo>
                  <a:cubicBezTo>
                    <a:pt x="1600" y="125"/>
                    <a:pt x="1476"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28" name="Google Shape;1628;p50"/>
            <p:cNvSpPr/>
            <p:nvPr/>
          </p:nvSpPr>
          <p:spPr>
            <a:xfrm>
              <a:off x="7222200" y="1669425"/>
              <a:ext cx="40025" cy="13300"/>
            </a:xfrm>
            <a:custGeom>
              <a:avLst/>
              <a:gdLst/>
              <a:ahLst/>
              <a:cxnLst/>
              <a:rect l="l" t="t" r="r" b="b"/>
              <a:pathLst>
                <a:path w="1601" h="532" extrusionOk="0">
                  <a:moveTo>
                    <a:pt x="247" y="1"/>
                  </a:moveTo>
                  <a:cubicBezTo>
                    <a:pt x="125" y="1"/>
                    <a:pt x="1" y="122"/>
                    <a:pt x="1" y="246"/>
                  </a:cubicBezTo>
                  <a:cubicBezTo>
                    <a:pt x="1" y="410"/>
                    <a:pt x="125" y="532"/>
                    <a:pt x="247" y="532"/>
                  </a:cubicBezTo>
                  <a:lnTo>
                    <a:pt x="1355" y="532"/>
                  </a:lnTo>
                  <a:cubicBezTo>
                    <a:pt x="1476" y="532"/>
                    <a:pt x="1600" y="410"/>
                    <a:pt x="1600" y="246"/>
                  </a:cubicBezTo>
                  <a:cubicBezTo>
                    <a:pt x="1600" y="122"/>
                    <a:pt x="1476" y="1"/>
                    <a:pt x="13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29" name="Google Shape;1629;p50"/>
            <p:cNvSpPr/>
            <p:nvPr/>
          </p:nvSpPr>
          <p:spPr>
            <a:xfrm>
              <a:off x="7229425" y="1635575"/>
              <a:ext cx="26650" cy="12325"/>
            </a:xfrm>
            <a:custGeom>
              <a:avLst/>
              <a:gdLst/>
              <a:ahLst/>
              <a:cxnLst/>
              <a:rect l="l" t="t" r="r" b="b"/>
              <a:pathLst>
                <a:path w="1066" h="493" extrusionOk="0">
                  <a:moveTo>
                    <a:pt x="246" y="1"/>
                  </a:moveTo>
                  <a:cubicBezTo>
                    <a:pt x="82" y="1"/>
                    <a:pt x="0" y="83"/>
                    <a:pt x="0" y="247"/>
                  </a:cubicBezTo>
                  <a:cubicBezTo>
                    <a:pt x="0" y="371"/>
                    <a:pt x="82" y="492"/>
                    <a:pt x="246" y="492"/>
                  </a:cubicBezTo>
                  <a:lnTo>
                    <a:pt x="777" y="492"/>
                  </a:lnTo>
                  <a:cubicBezTo>
                    <a:pt x="941" y="492"/>
                    <a:pt x="1066" y="371"/>
                    <a:pt x="1066" y="247"/>
                  </a:cubicBezTo>
                  <a:cubicBezTo>
                    <a:pt x="1066" y="83"/>
                    <a:pt x="941" y="1"/>
                    <a:pt x="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30" name="Google Shape;1630;p50"/>
            <p:cNvSpPr/>
            <p:nvPr/>
          </p:nvSpPr>
          <p:spPr>
            <a:xfrm>
              <a:off x="7222200" y="1738025"/>
              <a:ext cx="40025" cy="13375"/>
            </a:xfrm>
            <a:custGeom>
              <a:avLst/>
              <a:gdLst/>
              <a:ahLst/>
              <a:cxnLst/>
              <a:rect l="l" t="t" r="r" b="b"/>
              <a:pathLst>
                <a:path w="1601" h="535" extrusionOk="0">
                  <a:moveTo>
                    <a:pt x="247" y="0"/>
                  </a:moveTo>
                  <a:cubicBezTo>
                    <a:pt x="125" y="0"/>
                    <a:pt x="1" y="125"/>
                    <a:pt x="1" y="246"/>
                  </a:cubicBezTo>
                  <a:cubicBezTo>
                    <a:pt x="1" y="410"/>
                    <a:pt x="125" y="535"/>
                    <a:pt x="247" y="535"/>
                  </a:cubicBezTo>
                  <a:lnTo>
                    <a:pt x="1355" y="535"/>
                  </a:lnTo>
                  <a:cubicBezTo>
                    <a:pt x="1476" y="535"/>
                    <a:pt x="1600" y="410"/>
                    <a:pt x="1600" y="246"/>
                  </a:cubicBezTo>
                  <a:cubicBezTo>
                    <a:pt x="1600" y="125"/>
                    <a:pt x="1476" y="0"/>
                    <a:pt x="13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31" name="Google Shape;1631;p50"/>
            <p:cNvSpPr/>
            <p:nvPr/>
          </p:nvSpPr>
          <p:spPr>
            <a:xfrm>
              <a:off x="7229425" y="1704250"/>
              <a:ext cx="26650" cy="12325"/>
            </a:xfrm>
            <a:custGeom>
              <a:avLst/>
              <a:gdLst/>
              <a:ahLst/>
              <a:cxnLst/>
              <a:rect l="l" t="t" r="r" b="b"/>
              <a:pathLst>
                <a:path w="1066" h="493" extrusionOk="0">
                  <a:moveTo>
                    <a:pt x="246" y="1"/>
                  </a:moveTo>
                  <a:cubicBezTo>
                    <a:pt x="82" y="1"/>
                    <a:pt x="0" y="83"/>
                    <a:pt x="0" y="247"/>
                  </a:cubicBezTo>
                  <a:cubicBezTo>
                    <a:pt x="0" y="368"/>
                    <a:pt x="82" y="493"/>
                    <a:pt x="246" y="493"/>
                  </a:cubicBezTo>
                  <a:lnTo>
                    <a:pt x="777" y="493"/>
                  </a:lnTo>
                  <a:cubicBezTo>
                    <a:pt x="941" y="493"/>
                    <a:pt x="1066" y="368"/>
                    <a:pt x="1066" y="247"/>
                  </a:cubicBezTo>
                  <a:cubicBezTo>
                    <a:pt x="1066" y="83"/>
                    <a:pt x="941" y="1"/>
                    <a:pt x="77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632" name="Google Shape;1632;p50"/>
          <p:cNvGrpSpPr/>
          <p:nvPr/>
        </p:nvGrpSpPr>
        <p:grpSpPr>
          <a:xfrm>
            <a:off x="6137262" y="1339821"/>
            <a:ext cx="430626" cy="376316"/>
            <a:chOff x="6238750" y="1355950"/>
            <a:chExt cx="438475" cy="383175"/>
          </a:xfrm>
        </p:grpSpPr>
        <p:sp>
          <p:nvSpPr>
            <p:cNvPr id="1633" name="Google Shape;1633;p50"/>
            <p:cNvSpPr/>
            <p:nvPr/>
          </p:nvSpPr>
          <p:spPr>
            <a:xfrm>
              <a:off x="6388325" y="1519425"/>
              <a:ext cx="180325" cy="178700"/>
            </a:xfrm>
            <a:custGeom>
              <a:avLst/>
              <a:gdLst/>
              <a:ahLst/>
              <a:cxnLst/>
              <a:rect l="l" t="t" r="r" b="b"/>
              <a:pathLst>
                <a:path w="7213" h="7148" extrusionOk="0">
                  <a:moveTo>
                    <a:pt x="6081" y="0"/>
                  </a:moveTo>
                  <a:cubicBezTo>
                    <a:pt x="6020" y="0"/>
                    <a:pt x="5957" y="21"/>
                    <a:pt x="5901" y="57"/>
                  </a:cubicBezTo>
                  <a:cubicBezTo>
                    <a:pt x="5780" y="139"/>
                    <a:pt x="5780" y="303"/>
                    <a:pt x="5861" y="428"/>
                  </a:cubicBezTo>
                  <a:cubicBezTo>
                    <a:pt x="7048" y="1942"/>
                    <a:pt x="6884" y="4116"/>
                    <a:pt x="5534" y="5466"/>
                  </a:cubicBezTo>
                  <a:cubicBezTo>
                    <a:pt x="4791" y="6231"/>
                    <a:pt x="3789" y="6613"/>
                    <a:pt x="2786" y="6613"/>
                  </a:cubicBezTo>
                  <a:cubicBezTo>
                    <a:pt x="1962" y="6613"/>
                    <a:pt x="1136" y="6354"/>
                    <a:pt x="452" y="5837"/>
                  </a:cubicBezTo>
                  <a:cubicBezTo>
                    <a:pt x="396" y="5800"/>
                    <a:pt x="332" y="5779"/>
                    <a:pt x="271" y="5779"/>
                  </a:cubicBezTo>
                  <a:cubicBezTo>
                    <a:pt x="197" y="5779"/>
                    <a:pt x="127" y="5809"/>
                    <a:pt x="82" y="5876"/>
                  </a:cubicBezTo>
                  <a:cubicBezTo>
                    <a:pt x="0" y="6001"/>
                    <a:pt x="43" y="6165"/>
                    <a:pt x="164" y="6246"/>
                  </a:cubicBezTo>
                  <a:cubicBezTo>
                    <a:pt x="902" y="6820"/>
                    <a:pt x="1846" y="7148"/>
                    <a:pt x="2787" y="7148"/>
                  </a:cubicBezTo>
                  <a:cubicBezTo>
                    <a:pt x="2911" y="7148"/>
                    <a:pt x="2993" y="7105"/>
                    <a:pt x="3075" y="7105"/>
                  </a:cubicBezTo>
                  <a:cubicBezTo>
                    <a:pt x="4140" y="7066"/>
                    <a:pt x="5124" y="6614"/>
                    <a:pt x="5901" y="5837"/>
                  </a:cubicBezTo>
                  <a:cubicBezTo>
                    <a:pt x="6638" y="5099"/>
                    <a:pt x="7091" y="4116"/>
                    <a:pt x="7173" y="3050"/>
                  </a:cubicBezTo>
                  <a:cubicBezTo>
                    <a:pt x="7212" y="1985"/>
                    <a:pt x="6927" y="959"/>
                    <a:pt x="6271" y="100"/>
                  </a:cubicBezTo>
                  <a:cubicBezTo>
                    <a:pt x="6226" y="31"/>
                    <a:pt x="6156" y="0"/>
                    <a:pt x="60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34" name="Google Shape;1634;p50"/>
            <p:cNvSpPr/>
            <p:nvPr/>
          </p:nvSpPr>
          <p:spPr>
            <a:xfrm>
              <a:off x="6347325" y="1478775"/>
              <a:ext cx="180325" cy="178375"/>
            </a:xfrm>
            <a:custGeom>
              <a:avLst/>
              <a:gdLst/>
              <a:ahLst/>
              <a:cxnLst/>
              <a:rect l="l" t="t" r="r" b="b"/>
              <a:pathLst>
                <a:path w="7213" h="7135" extrusionOk="0">
                  <a:moveTo>
                    <a:pt x="4346" y="1"/>
                  </a:moveTo>
                  <a:cubicBezTo>
                    <a:pt x="4278" y="1"/>
                    <a:pt x="4210" y="2"/>
                    <a:pt x="4141" y="5"/>
                  </a:cubicBezTo>
                  <a:cubicBezTo>
                    <a:pt x="3115" y="87"/>
                    <a:pt x="2092" y="536"/>
                    <a:pt x="1355" y="1274"/>
                  </a:cubicBezTo>
                  <a:cubicBezTo>
                    <a:pt x="575" y="2054"/>
                    <a:pt x="126" y="3037"/>
                    <a:pt x="83" y="4103"/>
                  </a:cubicBezTo>
                  <a:cubicBezTo>
                    <a:pt x="1" y="5168"/>
                    <a:pt x="329" y="6191"/>
                    <a:pt x="945" y="7053"/>
                  </a:cubicBezTo>
                  <a:cubicBezTo>
                    <a:pt x="1027" y="7092"/>
                    <a:pt x="1109" y="7135"/>
                    <a:pt x="1148" y="7135"/>
                  </a:cubicBezTo>
                  <a:cubicBezTo>
                    <a:pt x="1230" y="7135"/>
                    <a:pt x="1273" y="7135"/>
                    <a:pt x="1312" y="7092"/>
                  </a:cubicBezTo>
                  <a:cubicBezTo>
                    <a:pt x="1437" y="7010"/>
                    <a:pt x="1437" y="6846"/>
                    <a:pt x="1355" y="6725"/>
                  </a:cubicBezTo>
                  <a:cubicBezTo>
                    <a:pt x="207" y="5207"/>
                    <a:pt x="329" y="2995"/>
                    <a:pt x="1722" y="1644"/>
                  </a:cubicBezTo>
                  <a:cubicBezTo>
                    <a:pt x="2132" y="1192"/>
                    <a:pt x="2666" y="906"/>
                    <a:pt x="3240" y="700"/>
                  </a:cubicBezTo>
                  <a:lnTo>
                    <a:pt x="3240" y="700"/>
                  </a:lnTo>
                  <a:cubicBezTo>
                    <a:pt x="3158" y="906"/>
                    <a:pt x="3076" y="1110"/>
                    <a:pt x="3076" y="1355"/>
                  </a:cubicBezTo>
                  <a:cubicBezTo>
                    <a:pt x="3076" y="2093"/>
                    <a:pt x="3689" y="2709"/>
                    <a:pt x="4427" y="2709"/>
                  </a:cubicBezTo>
                  <a:cubicBezTo>
                    <a:pt x="5043" y="2709"/>
                    <a:pt x="5535" y="2218"/>
                    <a:pt x="5535" y="1644"/>
                  </a:cubicBezTo>
                  <a:cubicBezTo>
                    <a:pt x="5535" y="1480"/>
                    <a:pt x="5410" y="1398"/>
                    <a:pt x="5246" y="1398"/>
                  </a:cubicBezTo>
                  <a:cubicBezTo>
                    <a:pt x="5125" y="1398"/>
                    <a:pt x="5000" y="1480"/>
                    <a:pt x="5000" y="1644"/>
                  </a:cubicBezTo>
                  <a:cubicBezTo>
                    <a:pt x="5000" y="1929"/>
                    <a:pt x="4754" y="2218"/>
                    <a:pt x="4427" y="2218"/>
                  </a:cubicBezTo>
                  <a:cubicBezTo>
                    <a:pt x="3977" y="2218"/>
                    <a:pt x="3607" y="1808"/>
                    <a:pt x="3607" y="1355"/>
                  </a:cubicBezTo>
                  <a:cubicBezTo>
                    <a:pt x="3607" y="946"/>
                    <a:pt x="3935" y="579"/>
                    <a:pt x="4345" y="536"/>
                  </a:cubicBezTo>
                  <a:cubicBezTo>
                    <a:pt x="4397" y="534"/>
                    <a:pt x="4450" y="532"/>
                    <a:pt x="4502" y="532"/>
                  </a:cubicBezTo>
                  <a:cubicBezTo>
                    <a:pt x="5311" y="532"/>
                    <a:pt x="6108" y="814"/>
                    <a:pt x="6764" y="1316"/>
                  </a:cubicBezTo>
                  <a:cubicBezTo>
                    <a:pt x="6818" y="1353"/>
                    <a:pt x="6881" y="1373"/>
                    <a:pt x="6941" y="1373"/>
                  </a:cubicBezTo>
                  <a:cubicBezTo>
                    <a:pt x="7016" y="1373"/>
                    <a:pt x="7086" y="1342"/>
                    <a:pt x="7131" y="1274"/>
                  </a:cubicBezTo>
                  <a:cubicBezTo>
                    <a:pt x="7213" y="1152"/>
                    <a:pt x="7213" y="988"/>
                    <a:pt x="7092" y="906"/>
                  </a:cubicBezTo>
                  <a:cubicBezTo>
                    <a:pt x="6325" y="293"/>
                    <a:pt x="5342" y="1"/>
                    <a:pt x="43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35" name="Google Shape;1635;p50"/>
            <p:cNvSpPr/>
            <p:nvPr/>
          </p:nvSpPr>
          <p:spPr>
            <a:xfrm>
              <a:off x="6417000" y="1602800"/>
              <a:ext cx="81975" cy="53300"/>
            </a:xfrm>
            <a:custGeom>
              <a:avLst/>
              <a:gdLst/>
              <a:ahLst/>
              <a:cxnLst/>
              <a:rect l="l" t="t" r="r" b="b"/>
              <a:pathLst>
                <a:path w="3279" h="2132" extrusionOk="0">
                  <a:moveTo>
                    <a:pt x="2748" y="492"/>
                  </a:moveTo>
                  <a:lnTo>
                    <a:pt x="2748" y="535"/>
                  </a:lnTo>
                  <a:cubicBezTo>
                    <a:pt x="2748" y="1148"/>
                    <a:pt x="2256" y="1640"/>
                    <a:pt x="1640" y="1640"/>
                  </a:cubicBezTo>
                  <a:cubicBezTo>
                    <a:pt x="1026" y="1640"/>
                    <a:pt x="535" y="1148"/>
                    <a:pt x="535" y="535"/>
                  </a:cubicBezTo>
                  <a:lnTo>
                    <a:pt x="535" y="492"/>
                  </a:lnTo>
                  <a:close/>
                  <a:moveTo>
                    <a:pt x="289" y="0"/>
                  </a:moveTo>
                  <a:cubicBezTo>
                    <a:pt x="125" y="0"/>
                    <a:pt x="0" y="82"/>
                    <a:pt x="0" y="246"/>
                  </a:cubicBezTo>
                  <a:lnTo>
                    <a:pt x="0" y="535"/>
                  </a:lnTo>
                  <a:cubicBezTo>
                    <a:pt x="0" y="1436"/>
                    <a:pt x="738" y="2131"/>
                    <a:pt x="1640" y="2131"/>
                  </a:cubicBezTo>
                  <a:cubicBezTo>
                    <a:pt x="2541" y="2131"/>
                    <a:pt x="3279" y="1436"/>
                    <a:pt x="3279" y="535"/>
                  </a:cubicBezTo>
                  <a:lnTo>
                    <a:pt x="3279" y="246"/>
                  </a:lnTo>
                  <a:cubicBezTo>
                    <a:pt x="3279" y="82"/>
                    <a:pt x="3157" y="0"/>
                    <a:pt x="3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36" name="Google Shape;1636;p50"/>
            <p:cNvSpPr/>
            <p:nvPr/>
          </p:nvSpPr>
          <p:spPr>
            <a:xfrm>
              <a:off x="6403725" y="1567975"/>
              <a:ext cx="13300" cy="19525"/>
            </a:xfrm>
            <a:custGeom>
              <a:avLst/>
              <a:gdLst/>
              <a:ahLst/>
              <a:cxnLst/>
              <a:rect l="l" t="t" r="r" b="b"/>
              <a:pathLst>
                <a:path w="532" h="781" extrusionOk="0">
                  <a:moveTo>
                    <a:pt x="246" y="0"/>
                  </a:moveTo>
                  <a:cubicBezTo>
                    <a:pt x="122" y="0"/>
                    <a:pt x="0" y="125"/>
                    <a:pt x="0" y="246"/>
                  </a:cubicBezTo>
                  <a:lnTo>
                    <a:pt x="0" y="535"/>
                  </a:lnTo>
                  <a:cubicBezTo>
                    <a:pt x="0" y="698"/>
                    <a:pt x="122" y="780"/>
                    <a:pt x="246" y="780"/>
                  </a:cubicBezTo>
                  <a:cubicBezTo>
                    <a:pt x="410" y="780"/>
                    <a:pt x="531" y="698"/>
                    <a:pt x="531" y="535"/>
                  </a:cubicBezTo>
                  <a:lnTo>
                    <a:pt x="531" y="246"/>
                  </a:lnTo>
                  <a:cubicBezTo>
                    <a:pt x="531" y="125"/>
                    <a:pt x="410" y="0"/>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37" name="Google Shape;1637;p50"/>
            <p:cNvSpPr/>
            <p:nvPr/>
          </p:nvSpPr>
          <p:spPr>
            <a:xfrm>
              <a:off x="6500025" y="1567975"/>
              <a:ext cx="12300" cy="19525"/>
            </a:xfrm>
            <a:custGeom>
              <a:avLst/>
              <a:gdLst/>
              <a:ahLst/>
              <a:cxnLst/>
              <a:rect l="l" t="t" r="r" b="b"/>
              <a:pathLst>
                <a:path w="492" h="781" extrusionOk="0">
                  <a:moveTo>
                    <a:pt x="246" y="0"/>
                  </a:moveTo>
                  <a:cubicBezTo>
                    <a:pt x="122" y="0"/>
                    <a:pt x="0" y="125"/>
                    <a:pt x="0" y="246"/>
                  </a:cubicBezTo>
                  <a:lnTo>
                    <a:pt x="0" y="535"/>
                  </a:lnTo>
                  <a:cubicBezTo>
                    <a:pt x="0" y="698"/>
                    <a:pt x="122" y="780"/>
                    <a:pt x="246" y="780"/>
                  </a:cubicBezTo>
                  <a:cubicBezTo>
                    <a:pt x="410" y="780"/>
                    <a:pt x="492" y="698"/>
                    <a:pt x="492" y="535"/>
                  </a:cubicBezTo>
                  <a:lnTo>
                    <a:pt x="492" y="246"/>
                  </a:lnTo>
                  <a:cubicBezTo>
                    <a:pt x="492" y="125"/>
                    <a:pt x="410" y="0"/>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38" name="Google Shape;1638;p50"/>
            <p:cNvSpPr/>
            <p:nvPr/>
          </p:nvSpPr>
          <p:spPr>
            <a:xfrm>
              <a:off x="6238750" y="1355950"/>
              <a:ext cx="438475" cy="383175"/>
            </a:xfrm>
            <a:custGeom>
              <a:avLst/>
              <a:gdLst/>
              <a:ahLst/>
              <a:cxnLst/>
              <a:rect l="l" t="t" r="r" b="b"/>
              <a:pathLst>
                <a:path w="17539" h="15327" extrusionOk="0">
                  <a:moveTo>
                    <a:pt x="3321" y="492"/>
                  </a:moveTo>
                  <a:lnTo>
                    <a:pt x="3321" y="1886"/>
                  </a:lnTo>
                  <a:lnTo>
                    <a:pt x="2705" y="1886"/>
                  </a:lnTo>
                  <a:lnTo>
                    <a:pt x="2705" y="492"/>
                  </a:lnTo>
                  <a:close/>
                  <a:moveTo>
                    <a:pt x="14834" y="492"/>
                  </a:moveTo>
                  <a:lnTo>
                    <a:pt x="14834" y="1886"/>
                  </a:lnTo>
                  <a:lnTo>
                    <a:pt x="14260" y="1886"/>
                  </a:lnTo>
                  <a:lnTo>
                    <a:pt x="14260" y="492"/>
                  </a:lnTo>
                  <a:close/>
                  <a:moveTo>
                    <a:pt x="16188" y="1597"/>
                  </a:moveTo>
                  <a:cubicBezTo>
                    <a:pt x="16637" y="1597"/>
                    <a:pt x="17047" y="1968"/>
                    <a:pt x="17047" y="2417"/>
                  </a:cubicBezTo>
                  <a:lnTo>
                    <a:pt x="17047" y="13972"/>
                  </a:lnTo>
                  <a:cubicBezTo>
                    <a:pt x="17047" y="14425"/>
                    <a:pt x="16637" y="14792"/>
                    <a:pt x="16188" y="14792"/>
                  </a:cubicBezTo>
                  <a:lnTo>
                    <a:pt x="1354" y="14792"/>
                  </a:lnTo>
                  <a:cubicBezTo>
                    <a:pt x="902" y="14792"/>
                    <a:pt x="535" y="14425"/>
                    <a:pt x="535" y="13972"/>
                  </a:cubicBezTo>
                  <a:lnTo>
                    <a:pt x="535" y="2417"/>
                  </a:lnTo>
                  <a:cubicBezTo>
                    <a:pt x="535" y="1968"/>
                    <a:pt x="902" y="1597"/>
                    <a:pt x="1354" y="1597"/>
                  </a:cubicBezTo>
                  <a:lnTo>
                    <a:pt x="2213" y="1597"/>
                  </a:lnTo>
                  <a:lnTo>
                    <a:pt x="2213" y="1886"/>
                  </a:lnTo>
                  <a:cubicBezTo>
                    <a:pt x="2213" y="2171"/>
                    <a:pt x="2459" y="2417"/>
                    <a:pt x="2747" y="2417"/>
                  </a:cubicBezTo>
                  <a:lnTo>
                    <a:pt x="3279" y="2417"/>
                  </a:lnTo>
                  <a:cubicBezTo>
                    <a:pt x="3567" y="2417"/>
                    <a:pt x="3813" y="2171"/>
                    <a:pt x="3813" y="1886"/>
                  </a:cubicBezTo>
                  <a:lnTo>
                    <a:pt x="3813" y="1597"/>
                  </a:lnTo>
                  <a:lnTo>
                    <a:pt x="13729" y="1597"/>
                  </a:lnTo>
                  <a:lnTo>
                    <a:pt x="13729" y="1886"/>
                  </a:lnTo>
                  <a:cubicBezTo>
                    <a:pt x="13729" y="2171"/>
                    <a:pt x="13975" y="2417"/>
                    <a:pt x="14260" y="2417"/>
                  </a:cubicBezTo>
                  <a:lnTo>
                    <a:pt x="14834" y="2417"/>
                  </a:lnTo>
                  <a:cubicBezTo>
                    <a:pt x="15123" y="2417"/>
                    <a:pt x="15369" y="2171"/>
                    <a:pt x="15369" y="1886"/>
                  </a:cubicBezTo>
                  <a:lnTo>
                    <a:pt x="15369" y="1597"/>
                  </a:lnTo>
                  <a:close/>
                  <a:moveTo>
                    <a:pt x="2747" y="1"/>
                  </a:moveTo>
                  <a:cubicBezTo>
                    <a:pt x="2459" y="1"/>
                    <a:pt x="2213" y="204"/>
                    <a:pt x="2213" y="492"/>
                  </a:cubicBezTo>
                  <a:lnTo>
                    <a:pt x="2213" y="1066"/>
                  </a:lnTo>
                  <a:lnTo>
                    <a:pt x="1354" y="1066"/>
                  </a:lnTo>
                  <a:cubicBezTo>
                    <a:pt x="617" y="1066"/>
                    <a:pt x="0" y="1679"/>
                    <a:pt x="0" y="2417"/>
                  </a:cubicBezTo>
                  <a:lnTo>
                    <a:pt x="0" y="13972"/>
                  </a:lnTo>
                  <a:cubicBezTo>
                    <a:pt x="0" y="14710"/>
                    <a:pt x="617" y="15326"/>
                    <a:pt x="1354" y="15326"/>
                  </a:cubicBezTo>
                  <a:lnTo>
                    <a:pt x="16188" y="15326"/>
                  </a:lnTo>
                  <a:cubicBezTo>
                    <a:pt x="16926" y="15326"/>
                    <a:pt x="17539" y="14710"/>
                    <a:pt x="17539" y="13972"/>
                  </a:cubicBezTo>
                  <a:lnTo>
                    <a:pt x="17539" y="2417"/>
                  </a:lnTo>
                  <a:cubicBezTo>
                    <a:pt x="17539" y="1679"/>
                    <a:pt x="16926" y="1066"/>
                    <a:pt x="16188" y="1066"/>
                  </a:cubicBezTo>
                  <a:lnTo>
                    <a:pt x="15369" y="1066"/>
                  </a:lnTo>
                  <a:lnTo>
                    <a:pt x="15369" y="492"/>
                  </a:lnTo>
                  <a:cubicBezTo>
                    <a:pt x="15369" y="204"/>
                    <a:pt x="15123" y="1"/>
                    <a:pt x="14834" y="1"/>
                  </a:cubicBezTo>
                  <a:lnTo>
                    <a:pt x="14260" y="1"/>
                  </a:lnTo>
                  <a:cubicBezTo>
                    <a:pt x="13975" y="1"/>
                    <a:pt x="13729" y="204"/>
                    <a:pt x="13729" y="492"/>
                  </a:cubicBezTo>
                  <a:lnTo>
                    <a:pt x="13729" y="1066"/>
                  </a:lnTo>
                  <a:lnTo>
                    <a:pt x="3813" y="1066"/>
                  </a:lnTo>
                  <a:lnTo>
                    <a:pt x="3813" y="492"/>
                  </a:lnTo>
                  <a:cubicBezTo>
                    <a:pt x="3813" y="204"/>
                    <a:pt x="3567" y="1"/>
                    <a:pt x="32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39" name="Google Shape;1639;p50"/>
            <p:cNvSpPr/>
            <p:nvPr/>
          </p:nvSpPr>
          <p:spPr>
            <a:xfrm>
              <a:off x="6266450" y="1437900"/>
              <a:ext cx="383150" cy="12325"/>
            </a:xfrm>
            <a:custGeom>
              <a:avLst/>
              <a:gdLst/>
              <a:ahLst/>
              <a:cxnLst/>
              <a:rect l="l" t="t" r="r" b="b"/>
              <a:pathLst>
                <a:path w="15326" h="493" extrusionOk="0">
                  <a:moveTo>
                    <a:pt x="246" y="1"/>
                  </a:moveTo>
                  <a:cubicBezTo>
                    <a:pt x="122" y="1"/>
                    <a:pt x="0" y="122"/>
                    <a:pt x="0" y="247"/>
                  </a:cubicBezTo>
                  <a:cubicBezTo>
                    <a:pt x="0" y="411"/>
                    <a:pt x="122" y="493"/>
                    <a:pt x="246" y="493"/>
                  </a:cubicBezTo>
                  <a:lnTo>
                    <a:pt x="15080" y="493"/>
                  </a:lnTo>
                  <a:cubicBezTo>
                    <a:pt x="15244" y="493"/>
                    <a:pt x="15326" y="411"/>
                    <a:pt x="15326" y="247"/>
                  </a:cubicBezTo>
                  <a:cubicBezTo>
                    <a:pt x="15326" y="122"/>
                    <a:pt x="15244" y="1"/>
                    <a:pt x="150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640" name="Google Shape;1640;p50"/>
          <p:cNvGrpSpPr/>
          <p:nvPr/>
        </p:nvGrpSpPr>
        <p:grpSpPr>
          <a:xfrm>
            <a:off x="5426467" y="1312568"/>
            <a:ext cx="362223" cy="430823"/>
            <a:chOff x="5521650" y="1309775"/>
            <a:chExt cx="368825" cy="438675"/>
          </a:xfrm>
        </p:grpSpPr>
        <p:sp>
          <p:nvSpPr>
            <p:cNvPr id="1641" name="Google Shape;1641;p50"/>
            <p:cNvSpPr/>
            <p:nvPr/>
          </p:nvSpPr>
          <p:spPr>
            <a:xfrm>
              <a:off x="5521650" y="1309775"/>
              <a:ext cx="368825" cy="438675"/>
            </a:xfrm>
            <a:custGeom>
              <a:avLst/>
              <a:gdLst/>
              <a:ahLst/>
              <a:cxnLst/>
              <a:rect l="l" t="t" r="r" b="b"/>
              <a:pathLst>
                <a:path w="14753" h="17547" extrusionOk="0">
                  <a:moveTo>
                    <a:pt x="9706" y="531"/>
                  </a:moveTo>
                  <a:cubicBezTo>
                    <a:pt x="9749" y="531"/>
                    <a:pt x="9792" y="533"/>
                    <a:pt x="9835" y="536"/>
                  </a:cubicBezTo>
                  <a:cubicBezTo>
                    <a:pt x="9753" y="1028"/>
                    <a:pt x="9468" y="1559"/>
                    <a:pt x="8976" y="1930"/>
                  </a:cubicBezTo>
                  <a:cubicBezTo>
                    <a:pt x="8560" y="2306"/>
                    <a:pt x="8043" y="2508"/>
                    <a:pt x="7580" y="2508"/>
                  </a:cubicBezTo>
                  <a:cubicBezTo>
                    <a:pt x="7539" y="2508"/>
                    <a:pt x="7498" y="2506"/>
                    <a:pt x="7458" y="2503"/>
                  </a:cubicBezTo>
                  <a:cubicBezTo>
                    <a:pt x="7501" y="2012"/>
                    <a:pt x="7829" y="1477"/>
                    <a:pt x="8278" y="1110"/>
                  </a:cubicBezTo>
                  <a:cubicBezTo>
                    <a:pt x="8727" y="736"/>
                    <a:pt x="9245" y="531"/>
                    <a:pt x="9706" y="531"/>
                  </a:cubicBezTo>
                  <a:close/>
                  <a:moveTo>
                    <a:pt x="7376" y="16147"/>
                  </a:moveTo>
                  <a:cubicBezTo>
                    <a:pt x="7622" y="16147"/>
                    <a:pt x="7868" y="16435"/>
                    <a:pt x="7910" y="16803"/>
                  </a:cubicBezTo>
                  <a:cubicBezTo>
                    <a:pt x="7747" y="16763"/>
                    <a:pt x="7583" y="16721"/>
                    <a:pt x="7376" y="16721"/>
                  </a:cubicBezTo>
                  <a:cubicBezTo>
                    <a:pt x="7173" y="16721"/>
                    <a:pt x="6966" y="16763"/>
                    <a:pt x="6802" y="16803"/>
                  </a:cubicBezTo>
                  <a:cubicBezTo>
                    <a:pt x="6884" y="16435"/>
                    <a:pt x="7091" y="16147"/>
                    <a:pt x="7376" y="16147"/>
                  </a:cubicBezTo>
                  <a:close/>
                  <a:moveTo>
                    <a:pt x="6287" y="0"/>
                  </a:moveTo>
                  <a:cubicBezTo>
                    <a:pt x="6241" y="0"/>
                    <a:pt x="6191" y="14"/>
                    <a:pt x="6147" y="45"/>
                  </a:cubicBezTo>
                  <a:cubicBezTo>
                    <a:pt x="6026" y="127"/>
                    <a:pt x="5983" y="290"/>
                    <a:pt x="6065" y="412"/>
                  </a:cubicBezTo>
                  <a:cubicBezTo>
                    <a:pt x="6065" y="412"/>
                    <a:pt x="7048" y="2093"/>
                    <a:pt x="7091" y="4428"/>
                  </a:cubicBezTo>
                  <a:cubicBezTo>
                    <a:pt x="6763" y="4388"/>
                    <a:pt x="6517" y="4306"/>
                    <a:pt x="6229" y="4224"/>
                  </a:cubicBezTo>
                  <a:cubicBezTo>
                    <a:pt x="5737" y="4060"/>
                    <a:pt x="5206" y="3854"/>
                    <a:pt x="4223" y="3854"/>
                  </a:cubicBezTo>
                  <a:cubicBezTo>
                    <a:pt x="3033" y="3854"/>
                    <a:pt x="1967" y="4388"/>
                    <a:pt x="1190" y="5290"/>
                  </a:cubicBezTo>
                  <a:cubicBezTo>
                    <a:pt x="410" y="6231"/>
                    <a:pt x="0" y="7502"/>
                    <a:pt x="0" y="8896"/>
                  </a:cubicBezTo>
                  <a:cubicBezTo>
                    <a:pt x="0" y="10410"/>
                    <a:pt x="535" y="12338"/>
                    <a:pt x="1475" y="13977"/>
                  </a:cubicBezTo>
                  <a:cubicBezTo>
                    <a:pt x="2459" y="15737"/>
                    <a:pt x="3770" y="17009"/>
                    <a:pt x="4999" y="17419"/>
                  </a:cubicBezTo>
                  <a:cubicBezTo>
                    <a:pt x="5295" y="17512"/>
                    <a:pt x="5543" y="17546"/>
                    <a:pt x="5759" y="17546"/>
                  </a:cubicBezTo>
                  <a:cubicBezTo>
                    <a:pt x="6114" y="17546"/>
                    <a:pt x="6384" y="17454"/>
                    <a:pt x="6639" y="17376"/>
                  </a:cubicBezTo>
                  <a:cubicBezTo>
                    <a:pt x="6845" y="17337"/>
                    <a:pt x="7091" y="17255"/>
                    <a:pt x="7376" y="17255"/>
                  </a:cubicBezTo>
                  <a:cubicBezTo>
                    <a:pt x="7665" y="17255"/>
                    <a:pt x="7868" y="17337"/>
                    <a:pt x="8114" y="17376"/>
                  </a:cubicBezTo>
                  <a:cubicBezTo>
                    <a:pt x="8360" y="17458"/>
                    <a:pt x="8605" y="17540"/>
                    <a:pt x="8933" y="17540"/>
                  </a:cubicBezTo>
                  <a:cubicBezTo>
                    <a:pt x="9140" y="17540"/>
                    <a:pt x="9425" y="17501"/>
                    <a:pt x="9713" y="17419"/>
                  </a:cubicBezTo>
                  <a:cubicBezTo>
                    <a:pt x="10982" y="17009"/>
                    <a:pt x="12254" y="15737"/>
                    <a:pt x="13277" y="13977"/>
                  </a:cubicBezTo>
                  <a:cubicBezTo>
                    <a:pt x="14178" y="12338"/>
                    <a:pt x="14752" y="10410"/>
                    <a:pt x="14752" y="8896"/>
                  </a:cubicBezTo>
                  <a:cubicBezTo>
                    <a:pt x="14752" y="7502"/>
                    <a:pt x="14342" y="6231"/>
                    <a:pt x="13565" y="5290"/>
                  </a:cubicBezTo>
                  <a:cubicBezTo>
                    <a:pt x="12785" y="4388"/>
                    <a:pt x="11680" y="3854"/>
                    <a:pt x="10490" y="3854"/>
                  </a:cubicBezTo>
                  <a:cubicBezTo>
                    <a:pt x="9507" y="3854"/>
                    <a:pt x="8976" y="4060"/>
                    <a:pt x="8523" y="4224"/>
                  </a:cubicBezTo>
                  <a:cubicBezTo>
                    <a:pt x="8484" y="4224"/>
                    <a:pt x="8442" y="4224"/>
                    <a:pt x="8402" y="4264"/>
                  </a:cubicBezTo>
                  <a:cubicBezTo>
                    <a:pt x="8238" y="4306"/>
                    <a:pt x="8196" y="4428"/>
                    <a:pt x="8238" y="4591"/>
                  </a:cubicBezTo>
                  <a:cubicBezTo>
                    <a:pt x="8270" y="4693"/>
                    <a:pt x="8360" y="4767"/>
                    <a:pt x="8457" y="4767"/>
                  </a:cubicBezTo>
                  <a:cubicBezTo>
                    <a:pt x="8479" y="4767"/>
                    <a:pt x="8501" y="4763"/>
                    <a:pt x="8523" y="4755"/>
                  </a:cubicBezTo>
                  <a:cubicBezTo>
                    <a:pt x="8605" y="4716"/>
                    <a:pt x="8648" y="4716"/>
                    <a:pt x="8687" y="4673"/>
                  </a:cubicBezTo>
                  <a:cubicBezTo>
                    <a:pt x="9140" y="4552"/>
                    <a:pt x="9589" y="4388"/>
                    <a:pt x="10490" y="4388"/>
                  </a:cubicBezTo>
                  <a:cubicBezTo>
                    <a:pt x="12664" y="4388"/>
                    <a:pt x="14260" y="6273"/>
                    <a:pt x="14260" y="8896"/>
                  </a:cubicBezTo>
                  <a:cubicBezTo>
                    <a:pt x="14260" y="10328"/>
                    <a:pt x="13687" y="12131"/>
                    <a:pt x="12828" y="13731"/>
                  </a:cubicBezTo>
                  <a:cubicBezTo>
                    <a:pt x="11884" y="15409"/>
                    <a:pt x="10697" y="16557"/>
                    <a:pt x="9589" y="16927"/>
                  </a:cubicBezTo>
                  <a:cubicBezTo>
                    <a:pt x="9325" y="17009"/>
                    <a:pt x="9121" y="17039"/>
                    <a:pt x="8943" y="17039"/>
                  </a:cubicBezTo>
                  <a:cubicBezTo>
                    <a:pt x="8762" y="17039"/>
                    <a:pt x="8607" y="17008"/>
                    <a:pt x="8442" y="16967"/>
                  </a:cubicBezTo>
                  <a:cubicBezTo>
                    <a:pt x="8442" y="16354"/>
                    <a:pt x="8074" y="15819"/>
                    <a:pt x="7622" y="15698"/>
                  </a:cubicBezTo>
                  <a:lnTo>
                    <a:pt x="7622" y="14796"/>
                  </a:lnTo>
                  <a:cubicBezTo>
                    <a:pt x="7622" y="14672"/>
                    <a:pt x="7501" y="14551"/>
                    <a:pt x="7376" y="14551"/>
                  </a:cubicBezTo>
                  <a:cubicBezTo>
                    <a:pt x="7212" y="14551"/>
                    <a:pt x="7130" y="14672"/>
                    <a:pt x="7130" y="14796"/>
                  </a:cubicBezTo>
                  <a:lnTo>
                    <a:pt x="7130" y="15698"/>
                  </a:lnTo>
                  <a:cubicBezTo>
                    <a:pt x="6639" y="15819"/>
                    <a:pt x="6311" y="16354"/>
                    <a:pt x="6271" y="16967"/>
                  </a:cubicBezTo>
                  <a:cubicBezTo>
                    <a:pt x="6126" y="17008"/>
                    <a:pt x="5971" y="17039"/>
                    <a:pt x="5790" y="17039"/>
                  </a:cubicBezTo>
                  <a:cubicBezTo>
                    <a:pt x="5611" y="17039"/>
                    <a:pt x="5408" y="17009"/>
                    <a:pt x="5163" y="16927"/>
                  </a:cubicBezTo>
                  <a:cubicBezTo>
                    <a:pt x="4059" y="16557"/>
                    <a:pt x="2869" y="15409"/>
                    <a:pt x="1928" y="13731"/>
                  </a:cubicBezTo>
                  <a:cubicBezTo>
                    <a:pt x="1026" y="12131"/>
                    <a:pt x="492" y="10328"/>
                    <a:pt x="492" y="8896"/>
                  </a:cubicBezTo>
                  <a:cubicBezTo>
                    <a:pt x="492" y="6273"/>
                    <a:pt x="2049" y="4388"/>
                    <a:pt x="4223" y="4388"/>
                  </a:cubicBezTo>
                  <a:cubicBezTo>
                    <a:pt x="5124" y="4388"/>
                    <a:pt x="5616" y="4552"/>
                    <a:pt x="6065" y="4673"/>
                  </a:cubicBezTo>
                  <a:cubicBezTo>
                    <a:pt x="6393" y="4798"/>
                    <a:pt x="6681" y="4919"/>
                    <a:pt x="7130" y="4919"/>
                  </a:cubicBezTo>
                  <a:lnTo>
                    <a:pt x="7130" y="5739"/>
                  </a:lnTo>
                  <a:cubicBezTo>
                    <a:pt x="7130" y="5903"/>
                    <a:pt x="7212" y="6027"/>
                    <a:pt x="7376" y="6027"/>
                  </a:cubicBezTo>
                  <a:cubicBezTo>
                    <a:pt x="7501" y="6027"/>
                    <a:pt x="7622" y="5903"/>
                    <a:pt x="7622" y="5739"/>
                  </a:cubicBezTo>
                  <a:lnTo>
                    <a:pt x="7622" y="4673"/>
                  </a:lnTo>
                  <a:cubicBezTo>
                    <a:pt x="7622" y="4100"/>
                    <a:pt x="7583" y="3526"/>
                    <a:pt x="7458" y="3034"/>
                  </a:cubicBezTo>
                  <a:lnTo>
                    <a:pt x="7540" y="3034"/>
                  </a:lnTo>
                  <a:cubicBezTo>
                    <a:pt x="8114" y="3034"/>
                    <a:pt x="8769" y="2788"/>
                    <a:pt x="9304" y="2339"/>
                  </a:cubicBezTo>
                  <a:cubicBezTo>
                    <a:pt x="9999" y="1766"/>
                    <a:pt x="10369" y="1028"/>
                    <a:pt x="10369" y="290"/>
                  </a:cubicBezTo>
                  <a:cubicBezTo>
                    <a:pt x="10369" y="166"/>
                    <a:pt x="10287" y="84"/>
                    <a:pt x="10163" y="45"/>
                  </a:cubicBezTo>
                  <a:cubicBezTo>
                    <a:pt x="10043" y="23"/>
                    <a:pt x="9921" y="13"/>
                    <a:pt x="9796" y="13"/>
                  </a:cubicBezTo>
                  <a:cubicBezTo>
                    <a:pt x="9190" y="13"/>
                    <a:pt x="8528" y="257"/>
                    <a:pt x="7950" y="700"/>
                  </a:cubicBezTo>
                  <a:cubicBezTo>
                    <a:pt x="7622" y="985"/>
                    <a:pt x="7337" y="1356"/>
                    <a:pt x="7173" y="1723"/>
                  </a:cubicBezTo>
                  <a:cubicBezTo>
                    <a:pt x="6845" y="782"/>
                    <a:pt x="6517" y="166"/>
                    <a:pt x="6475" y="127"/>
                  </a:cubicBezTo>
                  <a:cubicBezTo>
                    <a:pt x="6449" y="46"/>
                    <a:pt x="6372" y="0"/>
                    <a:pt x="62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42" name="Google Shape;1642;p50"/>
            <p:cNvSpPr/>
            <p:nvPr/>
          </p:nvSpPr>
          <p:spPr>
            <a:xfrm>
              <a:off x="5711200" y="1545300"/>
              <a:ext cx="49200" cy="51375"/>
            </a:xfrm>
            <a:custGeom>
              <a:avLst/>
              <a:gdLst/>
              <a:ahLst/>
              <a:cxnLst/>
              <a:rect l="l" t="t" r="r" b="b"/>
              <a:pathLst>
                <a:path w="1968" h="2055" extrusionOk="0">
                  <a:moveTo>
                    <a:pt x="1351" y="497"/>
                  </a:moveTo>
                  <a:lnTo>
                    <a:pt x="1351" y="497"/>
                  </a:lnTo>
                  <a:cubicBezTo>
                    <a:pt x="1394" y="743"/>
                    <a:pt x="1351" y="989"/>
                    <a:pt x="1230" y="1196"/>
                  </a:cubicBezTo>
                  <a:cubicBezTo>
                    <a:pt x="1066" y="1399"/>
                    <a:pt x="860" y="1524"/>
                    <a:pt x="614" y="1563"/>
                  </a:cubicBezTo>
                  <a:cubicBezTo>
                    <a:pt x="574" y="1317"/>
                    <a:pt x="614" y="1071"/>
                    <a:pt x="738" y="868"/>
                  </a:cubicBezTo>
                  <a:cubicBezTo>
                    <a:pt x="860" y="661"/>
                    <a:pt x="1105" y="540"/>
                    <a:pt x="1351" y="497"/>
                  </a:cubicBezTo>
                  <a:close/>
                  <a:moveTo>
                    <a:pt x="1405" y="1"/>
                  </a:moveTo>
                  <a:cubicBezTo>
                    <a:pt x="987" y="1"/>
                    <a:pt x="554" y="203"/>
                    <a:pt x="328" y="579"/>
                  </a:cubicBezTo>
                  <a:cubicBezTo>
                    <a:pt x="40" y="989"/>
                    <a:pt x="1" y="1481"/>
                    <a:pt x="204" y="1933"/>
                  </a:cubicBezTo>
                  <a:cubicBezTo>
                    <a:pt x="247" y="2015"/>
                    <a:pt x="328" y="2055"/>
                    <a:pt x="410" y="2055"/>
                  </a:cubicBezTo>
                  <a:lnTo>
                    <a:pt x="532" y="2055"/>
                  </a:lnTo>
                  <a:cubicBezTo>
                    <a:pt x="984" y="2055"/>
                    <a:pt x="1394" y="1851"/>
                    <a:pt x="1640" y="1481"/>
                  </a:cubicBezTo>
                  <a:cubicBezTo>
                    <a:pt x="1925" y="1114"/>
                    <a:pt x="1968" y="579"/>
                    <a:pt x="1761" y="130"/>
                  </a:cubicBezTo>
                  <a:cubicBezTo>
                    <a:pt x="1722" y="48"/>
                    <a:pt x="1640" y="6"/>
                    <a:pt x="1515" y="6"/>
                  </a:cubicBezTo>
                  <a:cubicBezTo>
                    <a:pt x="1479" y="3"/>
                    <a:pt x="1442" y="1"/>
                    <a:pt x="14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43" name="Google Shape;1643;p50"/>
            <p:cNvSpPr/>
            <p:nvPr/>
          </p:nvSpPr>
          <p:spPr>
            <a:xfrm>
              <a:off x="5651775" y="1545300"/>
              <a:ext cx="48150" cy="51375"/>
            </a:xfrm>
            <a:custGeom>
              <a:avLst/>
              <a:gdLst/>
              <a:ahLst/>
              <a:cxnLst/>
              <a:rect l="l" t="t" r="r" b="b"/>
              <a:pathLst>
                <a:path w="1926" h="2055" extrusionOk="0">
                  <a:moveTo>
                    <a:pt x="614" y="497"/>
                  </a:moveTo>
                  <a:lnTo>
                    <a:pt x="614" y="497"/>
                  </a:lnTo>
                  <a:cubicBezTo>
                    <a:pt x="860" y="540"/>
                    <a:pt x="1066" y="661"/>
                    <a:pt x="1230" y="868"/>
                  </a:cubicBezTo>
                  <a:cubicBezTo>
                    <a:pt x="1352" y="1071"/>
                    <a:pt x="1394" y="1317"/>
                    <a:pt x="1312" y="1563"/>
                  </a:cubicBezTo>
                  <a:cubicBezTo>
                    <a:pt x="1106" y="1524"/>
                    <a:pt x="860" y="1399"/>
                    <a:pt x="739" y="1196"/>
                  </a:cubicBezTo>
                  <a:cubicBezTo>
                    <a:pt x="575" y="989"/>
                    <a:pt x="575" y="743"/>
                    <a:pt x="614" y="497"/>
                  </a:cubicBezTo>
                  <a:close/>
                  <a:moveTo>
                    <a:pt x="530" y="1"/>
                  </a:moveTo>
                  <a:cubicBezTo>
                    <a:pt x="491" y="1"/>
                    <a:pt x="451" y="3"/>
                    <a:pt x="411" y="6"/>
                  </a:cubicBezTo>
                  <a:cubicBezTo>
                    <a:pt x="329" y="6"/>
                    <a:pt x="247" y="48"/>
                    <a:pt x="204" y="130"/>
                  </a:cubicBezTo>
                  <a:cubicBezTo>
                    <a:pt x="1" y="579"/>
                    <a:pt x="40" y="1114"/>
                    <a:pt x="329" y="1481"/>
                  </a:cubicBezTo>
                  <a:cubicBezTo>
                    <a:pt x="575" y="1851"/>
                    <a:pt x="984" y="2055"/>
                    <a:pt x="1434" y="2055"/>
                  </a:cubicBezTo>
                  <a:lnTo>
                    <a:pt x="1515" y="2055"/>
                  </a:lnTo>
                  <a:cubicBezTo>
                    <a:pt x="1597" y="2055"/>
                    <a:pt x="1679" y="2015"/>
                    <a:pt x="1722" y="1933"/>
                  </a:cubicBezTo>
                  <a:cubicBezTo>
                    <a:pt x="1925" y="1481"/>
                    <a:pt x="1925" y="989"/>
                    <a:pt x="1640" y="579"/>
                  </a:cubicBezTo>
                  <a:cubicBezTo>
                    <a:pt x="1375" y="203"/>
                    <a:pt x="975" y="1"/>
                    <a:pt x="5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44" name="Google Shape;1644;p50"/>
            <p:cNvSpPr/>
            <p:nvPr/>
          </p:nvSpPr>
          <p:spPr>
            <a:xfrm>
              <a:off x="5699900" y="1638700"/>
              <a:ext cx="12300" cy="20500"/>
            </a:xfrm>
            <a:custGeom>
              <a:avLst/>
              <a:gdLst/>
              <a:ahLst/>
              <a:cxnLst/>
              <a:rect l="l" t="t" r="r" b="b"/>
              <a:pathLst>
                <a:path w="492" h="820" extrusionOk="0">
                  <a:moveTo>
                    <a:pt x="246" y="0"/>
                  </a:moveTo>
                  <a:cubicBezTo>
                    <a:pt x="82" y="0"/>
                    <a:pt x="0" y="122"/>
                    <a:pt x="0" y="285"/>
                  </a:cubicBezTo>
                  <a:lnTo>
                    <a:pt x="0" y="531"/>
                  </a:lnTo>
                  <a:cubicBezTo>
                    <a:pt x="0" y="695"/>
                    <a:pt x="82" y="820"/>
                    <a:pt x="246" y="820"/>
                  </a:cubicBezTo>
                  <a:cubicBezTo>
                    <a:pt x="371" y="820"/>
                    <a:pt x="492" y="695"/>
                    <a:pt x="492" y="531"/>
                  </a:cubicBezTo>
                  <a:lnTo>
                    <a:pt x="492" y="285"/>
                  </a:lnTo>
                  <a:cubicBezTo>
                    <a:pt x="492" y="122"/>
                    <a:pt x="371" y="0"/>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645" name="Google Shape;1645;p50"/>
          <p:cNvGrpSpPr/>
          <p:nvPr/>
        </p:nvGrpSpPr>
        <p:grpSpPr>
          <a:xfrm>
            <a:off x="4817761" y="1312666"/>
            <a:ext cx="80532" cy="430626"/>
            <a:chOff x="4898775" y="1331375"/>
            <a:chExt cx="82000" cy="438475"/>
          </a:xfrm>
        </p:grpSpPr>
        <p:sp>
          <p:nvSpPr>
            <p:cNvPr id="1646" name="Google Shape;1646;p50"/>
            <p:cNvSpPr/>
            <p:nvPr/>
          </p:nvSpPr>
          <p:spPr>
            <a:xfrm>
              <a:off x="4898775" y="1331375"/>
              <a:ext cx="82000" cy="356525"/>
            </a:xfrm>
            <a:custGeom>
              <a:avLst/>
              <a:gdLst/>
              <a:ahLst/>
              <a:cxnLst/>
              <a:rect l="l" t="t" r="r" b="b"/>
              <a:pathLst>
                <a:path w="3280" h="14261" extrusionOk="0">
                  <a:moveTo>
                    <a:pt x="1109" y="0"/>
                  </a:moveTo>
                  <a:cubicBezTo>
                    <a:pt x="493" y="0"/>
                    <a:pt x="1" y="492"/>
                    <a:pt x="1" y="1105"/>
                  </a:cubicBezTo>
                  <a:lnTo>
                    <a:pt x="1" y="11965"/>
                  </a:lnTo>
                  <a:cubicBezTo>
                    <a:pt x="1" y="12251"/>
                    <a:pt x="126" y="12578"/>
                    <a:pt x="289" y="12785"/>
                  </a:cubicBezTo>
                  <a:lnTo>
                    <a:pt x="657" y="13316"/>
                  </a:lnTo>
                  <a:cubicBezTo>
                    <a:pt x="781" y="13441"/>
                    <a:pt x="820" y="13644"/>
                    <a:pt x="820" y="13808"/>
                  </a:cubicBezTo>
                  <a:lnTo>
                    <a:pt x="820" y="13972"/>
                  </a:lnTo>
                  <a:cubicBezTo>
                    <a:pt x="820" y="14136"/>
                    <a:pt x="945" y="14260"/>
                    <a:pt x="1109" y="14260"/>
                  </a:cubicBezTo>
                  <a:cubicBezTo>
                    <a:pt x="1230" y="14260"/>
                    <a:pt x="1355" y="14136"/>
                    <a:pt x="1355" y="13972"/>
                  </a:cubicBezTo>
                  <a:lnTo>
                    <a:pt x="1355" y="13808"/>
                  </a:lnTo>
                  <a:cubicBezTo>
                    <a:pt x="1355" y="13523"/>
                    <a:pt x="1273" y="13234"/>
                    <a:pt x="1066" y="12988"/>
                  </a:cubicBezTo>
                  <a:lnTo>
                    <a:pt x="699" y="12497"/>
                  </a:lnTo>
                  <a:cubicBezTo>
                    <a:pt x="575" y="12333"/>
                    <a:pt x="535" y="12169"/>
                    <a:pt x="535" y="11965"/>
                  </a:cubicBezTo>
                  <a:lnTo>
                    <a:pt x="535" y="1105"/>
                  </a:lnTo>
                  <a:cubicBezTo>
                    <a:pt x="535" y="777"/>
                    <a:pt x="781" y="531"/>
                    <a:pt x="1109" y="531"/>
                  </a:cubicBezTo>
                  <a:lnTo>
                    <a:pt x="2174" y="531"/>
                  </a:lnTo>
                  <a:cubicBezTo>
                    <a:pt x="2502" y="531"/>
                    <a:pt x="2748" y="777"/>
                    <a:pt x="2748" y="1105"/>
                  </a:cubicBezTo>
                  <a:cubicBezTo>
                    <a:pt x="2748" y="1229"/>
                    <a:pt x="2869" y="1351"/>
                    <a:pt x="3033" y="1351"/>
                  </a:cubicBezTo>
                  <a:cubicBezTo>
                    <a:pt x="3158" y="1351"/>
                    <a:pt x="3279" y="1229"/>
                    <a:pt x="3279" y="1105"/>
                  </a:cubicBezTo>
                  <a:cubicBezTo>
                    <a:pt x="3279" y="492"/>
                    <a:pt x="2787" y="0"/>
                    <a:pt x="2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47" name="Google Shape;1647;p50"/>
            <p:cNvSpPr/>
            <p:nvPr/>
          </p:nvSpPr>
          <p:spPr>
            <a:xfrm>
              <a:off x="4919275" y="1379475"/>
              <a:ext cx="61500" cy="390375"/>
            </a:xfrm>
            <a:custGeom>
              <a:avLst/>
              <a:gdLst/>
              <a:ahLst/>
              <a:cxnLst/>
              <a:rect l="l" t="t" r="r" b="b"/>
              <a:pathLst>
                <a:path w="2460" h="15615" extrusionOk="0">
                  <a:moveTo>
                    <a:pt x="1109" y="13441"/>
                  </a:moveTo>
                  <a:lnTo>
                    <a:pt x="1109" y="14795"/>
                  </a:lnTo>
                  <a:cubicBezTo>
                    <a:pt x="1109" y="14959"/>
                    <a:pt x="984" y="15123"/>
                    <a:pt x="820" y="15123"/>
                  </a:cubicBezTo>
                  <a:cubicBezTo>
                    <a:pt x="656" y="15123"/>
                    <a:pt x="535" y="14959"/>
                    <a:pt x="535" y="14795"/>
                  </a:cubicBezTo>
                  <a:lnTo>
                    <a:pt x="535" y="13441"/>
                  </a:lnTo>
                  <a:close/>
                  <a:moveTo>
                    <a:pt x="2213" y="0"/>
                  </a:moveTo>
                  <a:cubicBezTo>
                    <a:pt x="2049" y="0"/>
                    <a:pt x="1928" y="125"/>
                    <a:pt x="1928" y="246"/>
                  </a:cubicBezTo>
                  <a:lnTo>
                    <a:pt x="1928" y="289"/>
                  </a:lnTo>
                  <a:lnTo>
                    <a:pt x="1640" y="289"/>
                  </a:lnTo>
                  <a:cubicBezTo>
                    <a:pt x="1518" y="289"/>
                    <a:pt x="1394" y="410"/>
                    <a:pt x="1394" y="535"/>
                  </a:cubicBezTo>
                  <a:cubicBezTo>
                    <a:pt x="1394" y="699"/>
                    <a:pt x="1518" y="781"/>
                    <a:pt x="1640" y="781"/>
                  </a:cubicBezTo>
                  <a:lnTo>
                    <a:pt x="1928" y="781"/>
                  </a:lnTo>
                  <a:lnTo>
                    <a:pt x="1928" y="1928"/>
                  </a:lnTo>
                  <a:lnTo>
                    <a:pt x="1640" y="1928"/>
                  </a:lnTo>
                  <a:cubicBezTo>
                    <a:pt x="1518" y="1928"/>
                    <a:pt x="1394" y="2049"/>
                    <a:pt x="1394" y="2174"/>
                  </a:cubicBezTo>
                  <a:cubicBezTo>
                    <a:pt x="1394" y="2338"/>
                    <a:pt x="1518" y="2459"/>
                    <a:pt x="1640" y="2459"/>
                  </a:cubicBezTo>
                  <a:lnTo>
                    <a:pt x="1928" y="2459"/>
                  </a:lnTo>
                  <a:lnTo>
                    <a:pt x="1928" y="3567"/>
                  </a:lnTo>
                  <a:lnTo>
                    <a:pt x="1640" y="3567"/>
                  </a:lnTo>
                  <a:cubicBezTo>
                    <a:pt x="1518" y="3567"/>
                    <a:pt x="1394" y="3688"/>
                    <a:pt x="1394" y="3852"/>
                  </a:cubicBezTo>
                  <a:cubicBezTo>
                    <a:pt x="1394" y="3977"/>
                    <a:pt x="1518" y="4098"/>
                    <a:pt x="1640" y="4098"/>
                  </a:cubicBezTo>
                  <a:lnTo>
                    <a:pt x="1928" y="4098"/>
                  </a:lnTo>
                  <a:lnTo>
                    <a:pt x="1928" y="5206"/>
                  </a:lnTo>
                  <a:lnTo>
                    <a:pt x="1640" y="5206"/>
                  </a:lnTo>
                  <a:cubicBezTo>
                    <a:pt x="1518" y="5206"/>
                    <a:pt x="1394" y="5327"/>
                    <a:pt x="1394" y="5491"/>
                  </a:cubicBezTo>
                  <a:cubicBezTo>
                    <a:pt x="1394" y="5616"/>
                    <a:pt x="1518" y="5737"/>
                    <a:pt x="1640" y="5737"/>
                  </a:cubicBezTo>
                  <a:lnTo>
                    <a:pt x="1928" y="5737"/>
                  </a:lnTo>
                  <a:lnTo>
                    <a:pt x="1928" y="6885"/>
                  </a:lnTo>
                  <a:lnTo>
                    <a:pt x="1640" y="6885"/>
                  </a:lnTo>
                  <a:cubicBezTo>
                    <a:pt x="1518" y="6885"/>
                    <a:pt x="1394" y="6967"/>
                    <a:pt x="1394" y="7130"/>
                  </a:cubicBezTo>
                  <a:cubicBezTo>
                    <a:pt x="1394" y="7255"/>
                    <a:pt x="1518" y="7376"/>
                    <a:pt x="1640" y="7376"/>
                  </a:cubicBezTo>
                  <a:lnTo>
                    <a:pt x="1928" y="7376"/>
                  </a:lnTo>
                  <a:lnTo>
                    <a:pt x="1928" y="8524"/>
                  </a:lnTo>
                  <a:lnTo>
                    <a:pt x="1640" y="8524"/>
                  </a:lnTo>
                  <a:cubicBezTo>
                    <a:pt x="1518" y="8524"/>
                    <a:pt x="1394" y="8648"/>
                    <a:pt x="1394" y="8770"/>
                  </a:cubicBezTo>
                  <a:cubicBezTo>
                    <a:pt x="1394" y="8933"/>
                    <a:pt x="1518" y="9015"/>
                    <a:pt x="1640" y="9015"/>
                  </a:cubicBezTo>
                  <a:lnTo>
                    <a:pt x="1928" y="9015"/>
                  </a:lnTo>
                  <a:lnTo>
                    <a:pt x="1928" y="10041"/>
                  </a:lnTo>
                  <a:cubicBezTo>
                    <a:pt x="1928" y="10245"/>
                    <a:pt x="1885" y="10409"/>
                    <a:pt x="1764" y="10573"/>
                  </a:cubicBezTo>
                  <a:lnTo>
                    <a:pt x="1394" y="11064"/>
                  </a:lnTo>
                  <a:cubicBezTo>
                    <a:pt x="1230" y="11310"/>
                    <a:pt x="1109" y="11599"/>
                    <a:pt x="1109" y="11884"/>
                  </a:cubicBezTo>
                  <a:lnTo>
                    <a:pt x="1109" y="12910"/>
                  </a:lnTo>
                  <a:lnTo>
                    <a:pt x="289" y="12910"/>
                  </a:lnTo>
                  <a:cubicBezTo>
                    <a:pt x="125" y="12910"/>
                    <a:pt x="0" y="13031"/>
                    <a:pt x="0" y="13156"/>
                  </a:cubicBezTo>
                  <a:lnTo>
                    <a:pt x="0" y="14795"/>
                  </a:lnTo>
                  <a:cubicBezTo>
                    <a:pt x="0" y="15244"/>
                    <a:pt x="371" y="15614"/>
                    <a:pt x="820" y="15614"/>
                  </a:cubicBezTo>
                  <a:cubicBezTo>
                    <a:pt x="1272" y="15614"/>
                    <a:pt x="1640" y="15244"/>
                    <a:pt x="1640" y="14795"/>
                  </a:cubicBezTo>
                  <a:lnTo>
                    <a:pt x="1640" y="11884"/>
                  </a:lnTo>
                  <a:cubicBezTo>
                    <a:pt x="1640" y="11720"/>
                    <a:pt x="1682" y="11517"/>
                    <a:pt x="1804" y="11392"/>
                  </a:cubicBezTo>
                  <a:lnTo>
                    <a:pt x="2174" y="10861"/>
                  </a:lnTo>
                  <a:cubicBezTo>
                    <a:pt x="2338" y="10654"/>
                    <a:pt x="2459" y="10327"/>
                    <a:pt x="2459" y="10041"/>
                  </a:cubicBezTo>
                  <a:lnTo>
                    <a:pt x="2459" y="246"/>
                  </a:lnTo>
                  <a:cubicBezTo>
                    <a:pt x="2459" y="125"/>
                    <a:pt x="2338" y="0"/>
                    <a:pt x="22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48" name="Google Shape;1648;p50"/>
            <p:cNvSpPr/>
            <p:nvPr/>
          </p:nvSpPr>
          <p:spPr>
            <a:xfrm>
              <a:off x="4933625" y="1366200"/>
              <a:ext cx="12300" cy="280725"/>
            </a:xfrm>
            <a:custGeom>
              <a:avLst/>
              <a:gdLst/>
              <a:ahLst/>
              <a:cxnLst/>
              <a:rect l="l" t="t" r="r" b="b"/>
              <a:pathLst>
                <a:path w="492" h="11229" extrusionOk="0">
                  <a:moveTo>
                    <a:pt x="246" y="0"/>
                  </a:moveTo>
                  <a:cubicBezTo>
                    <a:pt x="125" y="0"/>
                    <a:pt x="0" y="122"/>
                    <a:pt x="0" y="246"/>
                  </a:cubicBezTo>
                  <a:lnTo>
                    <a:pt x="0" y="10940"/>
                  </a:lnTo>
                  <a:cubicBezTo>
                    <a:pt x="0" y="11104"/>
                    <a:pt x="125" y="11228"/>
                    <a:pt x="246" y="11228"/>
                  </a:cubicBezTo>
                  <a:cubicBezTo>
                    <a:pt x="410" y="11228"/>
                    <a:pt x="492" y="11104"/>
                    <a:pt x="492" y="10940"/>
                  </a:cubicBezTo>
                  <a:lnTo>
                    <a:pt x="492" y="246"/>
                  </a:lnTo>
                  <a:cubicBezTo>
                    <a:pt x="492" y="122"/>
                    <a:pt x="410" y="0"/>
                    <a:pt x="2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649" name="Google Shape;1649;p50"/>
          <p:cNvGrpSpPr/>
          <p:nvPr/>
        </p:nvGrpSpPr>
        <p:grpSpPr>
          <a:xfrm>
            <a:off x="4044088" y="1312531"/>
            <a:ext cx="175084" cy="430896"/>
            <a:chOff x="4089475" y="1351575"/>
            <a:chExt cx="178275" cy="438750"/>
          </a:xfrm>
        </p:grpSpPr>
        <p:sp>
          <p:nvSpPr>
            <p:cNvPr id="1650" name="Google Shape;1650;p50"/>
            <p:cNvSpPr/>
            <p:nvPr/>
          </p:nvSpPr>
          <p:spPr>
            <a:xfrm>
              <a:off x="4089475" y="1351575"/>
              <a:ext cx="178275" cy="438750"/>
            </a:xfrm>
            <a:custGeom>
              <a:avLst/>
              <a:gdLst/>
              <a:ahLst/>
              <a:cxnLst/>
              <a:rect l="l" t="t" r="r" b="b"/>
              <a:pathLst>
                <a:path w="7131" h="17550" extrusionOk="0">
                  <a:moveTo>
                    <a:pt x="5656" y="8535"/>
                  </a:moveTo>
                  <a:cubicBezTo>
                    <a:pt x="5820" y="8738"/>
                    <a:pt x="5984" y="8902"/>
                    <a:pt x="6108" y="9027"/>
                  </a:cubicBezTo>
                  <a:cubicBezTo>
                    <a:pt x="6147" y="9109"/>
                    <a:pt x="6229" y="9109"/>
                    <a:pt x="6311" y="9109"/>
                  </a:cubicBezTo>
                  <a:cubicBezTo>
                    <a:pt x="6436" y="9109"/>
                    <a:pt x="6557" y="9191"/>
                    <a:pt x="6557" y="9312"/>
                  </a:cubicBezTo>
                  <a:cubicBezTo>
                    <a:pt x="6600" y="9394"/>
                    <a:pt x="6557" y="9518"/>
                    <a:pt x="6436" y="9558"/>
                  </a:cubicBezTo>
                  <a:cubicBezTo>
                    <a:pt x="6354" y="9600"/>
                    <a:pt x="6311" y="9682"/>
                    <a:pt x="6311" y="9764"/>
                  </a:cubicBezTo>
                  <a:lnTo>
                    <a:pt x="6190" y="10377"/>
                  </a:lnTo>
                  <a:cubicBezTo>
                    <a:pt x="5738" y="10131"/>
                    <a:pt x="5492" y="9682"/>
                    <a:pt x="5492" y="9191"/>
                  </a:cubicBezTo>
                  <a:cubicBezTo>
                    <a:pt x="5492" y="8984"/>
                    <a:pt x="5534" y="8738"/>
                    <a:pt x="5656" y="8535"/>
                  </a:cubicBezTo>
                  <a:close/>
                  <a:moveTo>
                    <a:pt x="1112" y="0"/>
                  </a:moveTo>
                  <a:cubicBezTo>
                    <a:pt x="1085" y="0"/>
                    <a:pt x="1057" y="4"/>
                    <a:pt x="1027" y="12"/>
                  </a:cubicBezTo>
                  <a:cubicBezTo>
                    <a:pt x="902" y="51"/>
                    <a:pt x="820" y="176"/>
                    <a:pt x="863" y="340"/>
                  </a:cubicBezTo>
                  <a:cubicBezTo>
                    <a:pt x="1804" y="3657"/>
                    <a:pt x="3977" y="6607"/>
                    <a:pt x="5289" y="8125"/>
                  </a:cubicBezTo>
                  <a:cubicBezTo>
                    <a:pt x="5082" y="8453"/>
                    <a:pt x="4961" y="8820"/>
                    <a:pt x="4961" y="9191"/>
                  </a:cubicBezTo>
                  <a:cubicBezTo>
                    <a:pt x="4961" y="9928"/>
                    <a:pt x="5370" y="10541"/>
                    <a:pt x="5984" y="10869"/>
                  </a:cubicBezTo>
                  <a:cubicBezTo>
                    <a:pt x="5738" y="11443"/>
                    <a:pt x="5370" y="11977"/>
                    <a:pt x="4879" y="12387"/>
                  </a:cubicBezTo>
                  <a:cubicBezTo>
                    <a:pt x="4099" y="13082"/>
                    <a:pt x="3115" y="13452"/>
                    <a:pt x="2092" y="13452"/>
                  </a:cubicBezTo>
                  <a:cubicBezTo>
                    <a:pt x="1476" y="13452"/>
                    <a:pt x="902" y="13328"/>
                    <a:pt x="371" y="13124"/>
                  </a:cubicBezTo>
                  <a:cubicBezTo>
                    <a:pt x="336" y="13101"/>
                    <a:pt x="302" y="13091"/>
                    <a:pt x="268" y="13091"/>
                  </a:cubicBezTo>
                  <a:cubicBezTo>
                    <a:pt x="182" y="13091"/>
                    <a:pt x="102" y="13158"/>
                    <a:pt x="43" y="13246"/>
                  </a:cubicBezTo>
                  <a:cubicBezTo>
                    <a:pt x="1" y="13370"/>
                    <a:pt x="43" y="13534"/>
                    <a:pt x="207" y="13573"/>
                  </a:cubicBezTo>
                  <a:cubicBezTo>
                    <a:pt x="411" y="13698"/>
                    <a:pt x="617" y="13737"/>
                    <a:pt x="863" y="13819"/>
                  </a:cubicBezTo>
                  <a:lnTo>
                    <a:pt x="863" y="17261"/>
                  </a:lnTo>
                  <a:cubicBezTo>
                    <a:pt x="863" y="17425"/>
                    <a:pt x="984" y="17550"/>
                    <a:pt x="1109" y="17550"/>
                  </a:cubicBezTo>
                  <a:cubicBezTo>
                    <a:pt x="1273" y="17550"/>
                    <a:pt x="1355" y="17425"/>
                    <a:pt x="1355" y="17261"/>
                  </a:cubicBezTo>
                  <a:lnTo>
                    <a:pt x="1355" y="13901"/>
                  </a:lnTo>
                  <a:cubicBezTo>
                    <a:pt x="1601" y="13944"/>
                    <a:pt x="1846" y="13983"/>
                    <a:pt x="2092" y="13983"/>
                  </a:cubicBezTo>
                  <a:cubicBezTo>
                    <a:pt x="3240" y="13983"/>
                    <a:pt x="4344" y="13534"/>
                    <a:pt x="5246" y="12797"/>
                  </a:cubicBezTo>
                  <a:cubicBezTo>
                    <a:pt x="6065" y="12059"/>
                    <a:pt x="6600" y="11033"/>
                    <a:pt x="6803" y="9967"/>
                  </a:cubicBezTo>
                  <a:cubicBezTo>
                    <a:pt x="7049" y="9804"/>
                    <a:pt x="7131" y="9476"/>
                    <a:pt x="7092" y="9191"/>
                  </a:cubicBezTo>
                  <a:cubicBezTo>
                    <a:pt x="7010" y="8863"/>
                    <a:pt x="6721" y="8617"/>
                    <a:pt x="6393" y="8617"/>
                  </a:cubicBezTo>
                  <a:cubicBezTo>
                    <a:pt x="5410" y="7551"/>
                    <a:pt x="2459" y="4149"/>
                    <a:pt x="1355" y="176"/>
                  </a:cubicBezTo>
                  <a:cubicBezTo>
                    <a:pt x="1320" y="74"/>
                    <a:pt x="1232" y="0"/>
                    <a:pt x="11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51" name="Google Shape;1651;p50"/>
            <p:cNvSpPr/>
            <p:nvPr/>
          </p:nvSpPr>
          <p:spPr>
            <a:xfrm>
              <a:off x="4195050" y="1619175"/>
              <a:ext cx="26650" cy="28725"/>
            </a:xfrm>
            <a:custGeom>
              <a:avLst/>
              <a:gdLst/>
              <a:ahLst/>
              <a:cxnLst/>
              <a:rect l="l" t="t" r="r" b="b"/>
              <a:pathLst>
                <a:path w="1066" h="1149" extrusionOk="0">
                  <a:moveTo>
                    <a:pt x="761" y="1"/>
                  </a:moveTo>
                  <a:cubicBezTo>
                    <a:pt x="676" y="1"/>
                    <a:pt x="599" y="46"/>
                    <a:pt x="574" y="126"/>
                  </a:cubicBezTo>
                  <a:lnTo>
                    <a:pt x="82" y="739"/>
                  </a:lnTo>
                  <a:cubicBezTo>
                    <a:pt x="0" y="821"/>
                    <a:pt x="0" y="985"/>
                    <a:pt x="82" y="1109"/>
                  </a:cubicBezTo>
                  <a:cubicBezTo>
                    <a:pt x="121" y="1148"/>
                    <a:pt x="203" y="1148"/>
                    <a:pt x="285" y="1148"/>
                  </a:cubicBezTo>
                  <a:cubicBezTo>
                    <a:pt x="328" y="1148"/>
                    <a:pt x="410" y="1148"/>
                    <a:pt x="449" y="1109"/>
                  </a:cubicBezTo>
                  <a:cubicBezTo>
                    <a:pt x="656" y="863"/>
                    <a:pt x="859" y="657"/>
                    <a:pt x="984" y="411"/>
                  </a:cubicBezTo>
                  <a:cubicBezTo>
                    <a:pt x="1066" y="290"/>
                    <a:pt x="1023" y="126"/>
                    <a:pt x="902" y="44"/>
                  </a:cubicBezTo>
                  <a:cubicBezTo>
                    <a:pt x="857" y="14"/>
                    <a:pt x="808" y="1"/>
                    <a:pt x="7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52" name="Google Shape;1652;p50"/>
            <p:cNvSpPr/>
            <p:nvPr/>
          </p:nvSpPr>
          <p:spPr>
            <a:xfrm>
              <a:off x="4184800" y="1545075"/>
              <a:ext cx="21500" cy="21925"/>
            </a:xfrm>
            <a:custGeom>
              <a:avLst/>
              <a:gdLst/>
              <a:ahLst/>
              <a:cxnLst/>
              <a:rect l="l" t="t" r="r" b="b"/>
              <a:pathLst>
                <a:path w="860" h="877" extrusionOk="0">
                  <a:moveTo>
                    <a:pt x="271" y="0"/>
                  </a:moveTo>
                  <a:cubicBezTo>
                    <a:pt x="212" y="0"/>
                    <a:pt x="159" y="20"/>
                    <a:pt x="122" y="57"/>
                  </a:cubicBezTo>
                  <a:cubicBezTo>
                    <a:pt x="0" y="139"/>
                    <a:pt x="0" y="303"/>
                    <a:pt x="82" y="425"/>
                  </a:cubicBezTo>
                  <a:cubicBezTo>
                    <a:pt x="164" y="549"/>
                    <a:pt x="286" y="670"/>
                    <a:pt x="368" y="795"/>
                  </a:cubicBezTo>
                  <a:cubicBezTo>
                    <a:pt x="410" y="834"/>
                    <a:pt x="492" y="877"/>
                    <a:pt x="574" y="877"/>
                  </a:cubicBezTo>
                  <a:cubicBezTo>
                    <a:pt x="613" y="877"/>
                    <a:pt x="695" y="877"/>
                    <a:pt x="738" y="834"/>
                  </a:cubicBezTo>
                  <a:cubicBezTo>
                    <a:pt x="859" y="713"/>
                    <a:pt x="859" y="549"/>
                    <a:pt x="777" y="467"/>
                  </a:cubicBezTo>
                  <a:cubicBezTo>
                    <a:pt x="656" y="343"/>
                    <a:pt x="574" y="221"/>
                    <a:pt x="492" y="97"/>
                  </a:cubicBezTo>
                  <a:cubicBezTo>
                    <a:pt x="424" y="30"/>
                    <a:pt x="343" y="0"/>
                    <a:pt x="2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53" name="Google Shape;1653;p50"/>
            <p:cNvSpPr/>
            <p:nvPr/>
          </p:nvSpPr>
          <p:spPr>
            <a:xfrm>
              <a:off x="4156100" y="1506500"/>
              <a:ext cx="25600" cy="29775"/>
            </a:xfrm>
            <a:custGeom>
              <a:avLst/>
              <a:gdLst/>
              <a:ahLst/>
              <a:cxnLst/>
              <a:rect l="l" t="t" r="r" b="b"/>
              <a:pathLst>
                <a:path w="1024" h="1191" extrusionOk="0">
                  <a:moveTo>
                    <a:pt x="265" y="0"/>
                  </a:moveTo>
                  <a:cubicBezTo>
                    <a:pt x="216" y="0"/>
                    <a:pt x="167" y="14"/>
                    <a:pt x="122" y="43"/>
                  </a:cubicBezTo>
                  <a:cubicBezTo>
                    <a:pt x="1" y="125"/>
                    <a:pt x="1" y="289"/>
                    <a:pt x="83" y="410"/>
                  </a:cubicBezTo>
                  <a:cubicBezTo>
                    <a:pt x="204" y="617"/>
                    <a:pt x="368" y="863"/>
                    <a:pt x="532" y="1066"/>
                  </a:cubicBezTo>
                  <a:cubicBezTo>
                    <a:pt x="614" y="1148"/>
                    <a:pt x="657" y="1191"/>
                    <a:pt x="739" y="1191"/>
                  </a:cubicBezTo>
                  <a:cubicBezTo>
                    <a:pt x="821" y="1191"/>
                    <a:pt x="860" y="1148"/>
                    <a:pt x="902" y="1148"/>
                  </a:cubicBezTo>
                  <a:cubicBezTo>
                    <a:pt x="1024" y="1066"/>
                    <a:pt x="1024" y="902"/>
                    <a:pt x="942" y="781"/>
                  </a:cubicBezTo>
                  <a:cubicBezTo>
                    <a:pt x="778" y="574"/>
                    <a:pt x="657" y="328"/>
                    <a:pt x="493" y="125"/>
                  </a:cubicBezTo>
                  <a:cubicBezTo>
                    <a:pt x="440" y="45"/>
                    <a:pt x="353" y="0"/>
                    <a:pt x="2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54" name="Google Shape;1654;p50"/>
            <p:cNvSpPr/>
            <p:nvPr/>
          </p:nvSpPr>
          <p:spPr>
            <a:xfrm>
              <a:off x="4153000" y="1651600"/>
              <a:ext cx="33875" cy="19900"/>
            </a:xfrm>
            <a:custGeom>
              <a:avLst/>
              <a:gdLst/>
              <a:ahLst/>
              <a:cxnLst/>
              <a:rect l="l" t="t" r="r" b="b"/>
              <a:pathLst>
                <a:path w="1355" h="796" extrusionOk="0">
                  <a:moveTo>
                    <a:pt x="1041" y="1"/>
                  </a:moveTo>
                  <a:cubicBezTo>
                    <a:pt x="1007" y="1"/>
                    <a:pt x="975" y="6"/>
                    <a:pt x="945" y="15"/>
                  </a:cubicBezTo>
                  <a:cubicBezTo>
                    <a:pt x="738" y="140"/>
                    <a:pt x="492" y="222"/>
                    <a:pt x="246" y="261"/>
                  </a:cubicBezTo>
                  <a:cubicBezTo>
                    <a:pt x="82" y="304"/>
                    <a:pt x="0" y="468"/>
                    <a:pt x="43" y="589"/>
                  </a:cubicBezTo>
                  <a:cubicBezTo>
                    <a:pt x="82" y="714"/>
                    <a:pt x="164" y="796"/>
                    <a:pt x="289" y="796"/>
                  </a:cubicBezTo>
                  <a:lnTo>
                    <a:pt x="371" y="796"/>
                  </a:lnTo>
                  <a:cubicBezTo>
                    <a:pt x="656" y="714"/>
                    <a:pt x="902" y="632"/>
                    <a:pt x="1190" y="468"/>
                  </a:cubicBezTo>
                  <a:cubicBezTo>
                    <a:pt x="1312" y="425"/>
                    <a:pt x="1354" y="261"/>
                    <a:pt x="1312" y="140"/>
                  </a:cubicBezTo>
                  <a:cubicBezTo>
                    <a:pt x="1250" y="46"/>
                    <a:pt x="1142" y="1"/>
                    <a:pt x="10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55" name="Google Shape;1655;p50"/>
            <p:cNvSpPr/>
            <p:nvPr/>
          </p:nvSpPr>
          <p:spPr>
            <a:xfrm>
              <a:off x="4089475" y="1379225"/>
              <a:ext cx="21575" cy="32075"/>
            </a:xfrm>
            <a:custGeom>
              <a:avLst/>
              <a:gdLst/>
              <a:ahLst/>
              <a:cxnLst/>
              <a:rect l="l" t="t" r="r" b="b"/>
              <a:pathLst>
                <a:path w="863" h="1283" extrusionOk="0">
                  <a:moveTo>
                    <a:pt x="288" y="0"/>
                  </a:moveTo>
                  <a:cubicBezTo>
                    <a:pt x="263" y="0"/>
                    <a:pt x="236" y="4"/>
                    <a:pt x="207" y="10"/>
                  </a:cubicBezTo>
                  <a:cubicBezTo>
                    <a:pt x="83" y="53"/>
                    <a:pt x="1" y="217"/>
                    <a:pt x="43" y="338"/>
                  </a:cubicBezTo>
                  <a:cubicBezTo>
                    <a:pt x="165" y="584"/>
                    <a:pt x="247" y="873"/>
                    <a:pt x="329" y="1118"/>
                  </a:cubicBezTo>
                  <a:cubicBezTo>
                    <a:pt x="371" y="1240"/>
                    <a:pt x="493" y="1282"/>
                    <a:pt x="575" y="1282"/>
                  </a:cubicBezTo>
                  <a:lnTo>
                    <a:pt x="699" y="1282"/>
                  </a:lnTo>
                  <a:cubicBezTo>
                    <a:pt x="820" y="1200"/>
                    <a:pt x="863" y="1076"/>
                    <a:pt x="820" y="912"/>
                  </a:cubicBezTo>
                  <a:cubicBezTo>
                    <a:pt x="738" y="666"/>
                    <a:pt x="617" y="420"/>
                    <a:pt x="535" y="174"/>
                  </a:cubicBezTo>
                  <a:cubicBezTo>
                    <a:pt x="500" y="74"/>
                    <a:pt x="411" y="0"/>
                    <a:pt x="2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56" name="Google Shape;1656;p50"/>
            <p:cNvSpPr/>
            <p:nvPr/>
          </p:nvSpPr>
          <p:spPr>
            <a:xfrm>
              <a:off x="4107925" y="1423725"/>
              <a:ext cx="23625" cy="31575"/>
            </a:xfrm>
            <a:custGeom>
              <a:avLst/>
              <a:gdLst/>
              <a:ahLst/>
              <a:cxnLst/>
              <a:rect l="l" t="t" r="r" b="b"/>
              <a:pathLst>
                <a:path w="945" h="1263" extrusionOk="0">
                  <a:moveTo>
                    <a:pt x="275" y="0"/>
                  </a:moveTo>
                  <a:cubicBezTo>
                    <a:pt x="237" y="0"/>
                    <a:pt x="199" y="11"/>
                    <a:pt x="164" y="33"/>
                  </a:cubicBezTo>
                  <a:cubicBezTo>
                    <a:pt x="43" y="76"/>
                    <a:pt x="0" y="240"/>
                    <a:pt x="43" y="361"/>
                  </a:cubicBezTo>
                  <a:lnTo>
                    <a:pt x="410" y="1099"/>
                  </a:lnTo>
                  <a:cubicBezTo>
                    <a:pt x="453" y="1181"/>
                    <a:pt x="535" y="1263"/>
                    <a:pt x="656" y="1263"/>
                  </a:cubicBezTo>
                  <a:cubicBezTo>
                    <a:pt x="699" y="1263"/>
                    <a:pt x="738" y="1223"/>
                    <a:pt x="781" y="1223"/>
                  </a:cubicBezTo>
                  <a:cubicBezTo>
                    <a:pt x="902" y="1141"/>
                    <a:pt x="945" y="1017"/>
                    <a:pt x="863" y="853"/>
                  </a:cubicBezTo>
                  <a:cubicBezTo>
                    <a:pt x="738" y="650"/>
                    <a:pt x="617" y="404"/>
                    <a:pt x="535" y="158"/>
                  </a:cubicBezTo>
                  <a:cubicBezTo>
                    <a:pt x="476" y="68"/>
                    <a:pt x="374" y="0"/>
                    <a:pt x="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57" name="Google Shape;1657;p50"/>
            <p:cNvSpPr/>
            <p:nvPr/>
          </p:nvSpPr>
          <p:spPr>
            <a:xfrm>
              <a:off x="4129475" y="1466200"/>
              <a:ext cx="25600" cy="30075"/>
            </a:xfrm>
            <a:custGeom>
              <a:avLst/>
              <a:gdLst/>
              <a:ahLst/>
              <a:cxnLst/>
              <a:rect l="l" t="t" r="r" b="b"/>
              <a:pathLst>
                <a:path w="1024" h="1203" extrusionOk="0">
                  <a:moveTo>
                    <a:pt x="262" y="0"/>
                  </a:moveTo>
                  <a:cubicBezTo>
                    <a:pt x="228" y="0"/>
                    <a:pt x="195" y="5"/>
                    <a:pt x="164" y="16"/>
                  </a:cubicBezTo>
                  <a:cubicBezTo>
                    <a:pt x="40" y="98"/>
                    <a:pt x="1" y="262"/>
                    <a:pt x="83" y="383"/>
                  </a:cubicBezTo>
                  <a:cubicBezTo>
                    <a:pt x="246" y="629"/>
                    <a:pt x="368" y="875"/>
                    <a:pt x="532" y="1082"/>
                  </a:cubicBezTo>
                  <a:cubicBezTo>
                    <a:pt x="574" y="1163"/>
                    <a:pt x="656" y="1203"/>
                    <a:pt x="738" y="1203"/>
                  </a:cubicBezTo>
                  <a:cubicBezTo>
                    <a:pt x="778" y="1203"/>
                    <a:pt x="820" y="1203"/>
                    <a:pt x="859" y="1163"/>
                  </a:cubicBezTo>
                  <a:cubicBezTo>
                    <a:pt x="984" y="1082"/>
                    <a:pt x="1023" y="957"/>
                    <a:pt x="941" y="836"/>
                  </a:cubicBezTo>
                  <a:cubicBezTo>
                    <a:pt x="820" y="590"/>
                    <a:pt x="656" y="344"/>
                    <a:pt x="532" y="137"/>
                  </a:cubicBezTo>
                  <a:cubicBezTo>
                    <a:pt x="470" y="47"/>
                    <a:pt x="363" y="0"/>
                    <a:pt x="2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58" name="Google Shape;1658;p50"/>
            <p:cNvSpPr/>
            <p:nvPr/>
          </p:nvSpPr>
          <p:spPr>
            <a:xfrm>
              <a:off x="4105875" y="1655825"/>
              <a:ext cx="33875" cy="16650"/>
            </a:xfrm>
            <a:custGeom>
              <a:avLst/>
              <a:gdLst/>
              <a:ahLst/>
              <a:cxnLst/>
              <a:rect l="l" t="t" r="r" b="b"/>
              <a:pathLst>
                <a:path w="1355" h="666" extrusionOk="0">
                  <a:moveTo>
                    <a:pt x="304" y="0"/>
                  </a:moveTo>
                  <a:cubicBezTo>
                    <a:pt x="194" y="0"/>
                    <a:pt x="76" y="74"/>
                    <a:pt x="43" y="174"/>
                  </a:cubicBezTo>
                  <a:cubicBezTo>
                    <a:pt x="0" y="299"/>
                    <a:pt x="82" y="463"/>
                    <a:pt x="207" y="502"/>
                  </a:cubicBezTo>
                  <a:cubicBezTo>
                    <a:pt x="492" y="584"/>
                    <a:pt x="781" y="666"/>
                    <a:pt x="1066" y="666"/>
                  </a:cubicBezTo>
                  <a:lnTo>
                    <a:pt x="1108" y="666"/>
                  </a:lnTo>
                  <a:cubicBezTo>
                    <a:pt x="1230" y="666"/>
                    <a:pt x="1312" y="584"/>
                    <a:pt x="1354" y="463"/>
                  </a:cubicBezTo>
                  <a:cubicBezTo>
                    <a:pt x="1354" y="299"/>
                    <a:pt x="1272" y="174"/>
                    <a:pt x="1108" y="174"/>
                  </a:cubicBezTo>
                  <a:cubicBezTo>
                    <a:pt x="863" y="135"/>
                    <a:pt x="617" y="92"/>
                    <a:pt x="371" y="10"/>
                  </a:cubicBezTo>
                  <a:cubicBezTo>
                    <a:pt x="349" y="3"/>
                    <a:pt x="327" y="0"/>
                    <a:pt x="3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1659" name="Google Shape;1659;p50"/>
          <p:cNvSpPr/>
          <p:nvPr/>
        </p:nvSpPr>
        <p:spPr>
          <a:xfrm>
            <a:off x="3159310" y="1359961"/>
            <a:ext cx="436666" cy="336075"/>
          </a:xfrm>
          <a:custGeom>
            <a:avLst/>
            <a:gdLst/>
            <a:ahLst/>
            <a:cxnLst/>
            <a:rect l="l" t="t" r="r" b="b"/>
            <a:pathLst>
              <a:path w="17785" h="13688" extrusionOk="0">
                <a:moveTo>
                  <a:pt x="8891" y="1312"/>
                </a:moveTo>
                <a:cubicBezTo>
                  <a:pt x="10366" y="1312"/>
                  <a:pt x="11310" y="1515"/>
                  <a:pt x="11842" y="1679"/>
                </a:cubicBezTo>
                <a:cubicBezTo>
                  <a:pt x="10858" y="2089"/>
                  <a:pt x="9875" y="2459"/>
                  <a:pt x="8891" y="2459"/>
                </a:cubicBezTo>
                <a:cubicBezTo>
                  <a:pt x="7908" y="2459"/>
                  <a:pt x="6924" y="2089"/>
                  <a:pt x="5941" y="1679"/>
                </a:cubicBezTo>
                <a:cubicBezTo>
                  <a:pt x="6475" y="1515"/>
                  <a:pt x="7416" y="1312"/>
                  <a:pt x="8891" y="1312"/>
                </a:cubicBezTo>
                <a:close/>
                <a:moveTo>
                  <a:pt x="2623" y="3236"/>
                </a:moveTo>
                <a:cubicBezTo>
                  <a:pt x="2745" y="3236"/>
                  <a:pt x="2908" y="3279"/>
                  <a:pt x="3033" y="3318"/>
                </a:cubicBezTo>
                <a:cubicBezTo>
                  <a:pt x="2541" y="3482"/>
                  <a:pt x="2050" y="3810"/>
                  <a:pt x="1761" y="4262"/>
                </a:cubicBezTo>
                <a:cubicBezTo>
                  <a:pt x="1722" y="4017"/>
                  <a:pt x="1722" y="3810"/>
                  <a:pt x="1843" y="3607"/>
                </a:cubicBezTo>
                <a:cubicBezTo>
                  <a:pt x="2007" y="3400"/>
                  <a:pt x="2213" y="3279"/>
                  <a:pt x="2499" y="3236"/>
                </a:cubicBezTo>
                <a:close/>
                <a:moveTo>
                  <a:pt x="15284" y="3236"/>
                </a:moveTo>
                <a:cubicBezTo>
                  <a:pt x="15572" y="3279"/>
                  <a:pt x="15775" y="3400"/>
                  <a:pt x="15939" y="3607"/>
                </a:cubicBezTo>
                <a:cubicBezTo>
                  <a:pt x="16064" y="3810"/>
                  <a:pt x="16064" y="4017"/>
                  <a:pt x="16021" y="4262"/>
                </a:cubicBezTo>
                <a:cubicBezTo>
                  <a:pt x="15736" y="3810"/>
                  <a:pt x="15244" y="3482"/>
                  <a:pt x="14753" y="3318"/>
                </a:cubicBezTo>
                <a:cubicBezTo>
                  <a:pt x="14916" y="3236"/>
                  <a:pt x="15120" y="3236"/>
                  <a:pt x="15284" y="3236"/>
                </a:cubicBezTo>
                <a:close/>
                <a:moveTo>
                  <a:pt x="3543" y="3762"/>
                </a:moveTo>
                <a:cubicBezTo>
                  <a:pt x="3592" y="3762"/>
                  <a:pt x="3641" y="3765"/>
                  <a:pt x="3689" y="3771"/>
                </a:cubicBezTo>
                <a:cubicBezTo>
                  <a:pt x="3974" y="4098"/>
                  <a:pt x="4056" y="4590"/>
                  <a:pt x="3853" y="4918"/>
                </a:cubicBezTo>
                <a:cubicBezTo>
                  <a:pt x="3693" y="5145"/>
                  <a:pt x="3420" y="5259"/>
                  <a:pt x="3111" y="5259"/>
                </a:cubicBezTo>
                <a:cubicBezTo>
                  <a:pt x="2862" y="5259"/>
                  <a:pt x="2590" y="5185"/>
                  <a:pt x="2335" y="5039"/>
                </a:cubicBezTo>
                <a:cubicBezTo>
                  <a:pt x="2253" y="4957"/>
                  <a:pt x="2171" y="4875"/>
                  <a:pt x="2089" y="4836"/>
                </a:cubicBezTo>
                <a:cubicBezTo>
                  <a:pt x="2280" y="4229"/>
                  <a:pt x="2928" y="3762"/>
                  <a:pt x="3543" y="3762"/>
                </a:cubicBezTo>
                <a:close/>
                <a:moveTo>
                  <a:pt x="14242" y="3762"/>
                </a:moveTo>
                <a:cubicBezTo>
                  <a:pt x="14858" y="3762"/>
                  <a:pt x="15505" y="4229"/>
                  <a:pt x="15693" y="4836"/>
                </a:cubicBezTo>
                <a:cubicBezTo>
                  <a:pt x="15611" y="4875"/>
                  <a:pt x="15529" y="4957"/>
                  <a:pt x="15448" y="5039"/>
                </a:cubicBezTo>
                <a:cubicBezTo>
                  <a:pt x="15192" y="5185"/>
                  <a:pt x="14920" y="5259"/>
                  <a:pt x="14672" y="5259"/>
                </a:cubicBezTo>
                <a:cubicBezTo>
                  <a:pt x="14363" y="5259"/>
                  <a:pt x="14091" y="5145"/>
                  <a:pt x="13933" y="4918"/>
                </a:cubicBezTo>
                <a:cubicBezTo>
                  <a:pt x="13726" y="4590"/>
                  <a:pt x="13808" y="4098"/>
                  <a:pt x="14097" y="3771"/>
                </a:cubicBezTo>
                <a:cubicBezTo>
                  <a:pt x="14145" y="3765"/>
                  <a:pt x="14194" y="3762"/>
                  <a:pt x="14242" y="3762"/>
                </a:cubicBezTo>
                <a:close/>
                <a:moveTo>
                  <a:pt x="5574" y="2089"/>
                </a:moveTo>
                <a:lnTo>
                  <a:pt x="5574" y="2089"/>
                </a:lnTo>
                <a:cubicBezTo>
                  <a:pt x="6065" y="2296"/>
                  <a:pt x="6514" y="2499"/>
                  <a:pt x="7006" y="2623"/>
                </a:cubicBezTo>
                <a:lnTo>
                  <a:pt x="7006" y="4590"/>
                </a:lnTo>
                <a:cubicBezTo>
                  <a:pt x="7006" y="5082"/>
                  <a:pt x="7213" y="5574"/>
                  <a:pt x="7580" y="5941"/>
                </a:cubicBezTo>
                <a:cubicBezTo>
                  <a:pt x="7704" y="6105"/>
                  <a:pt x="7826" y="6311"/>
                  <a:pt x="7826" y="6557"/>
                </a:cubicBezTo>
                <a:cubicBezTo>
                  <a:pt x="7826" y="6678"/>
                  <a:pt x="7908" y="6803"/>
                  <a:pt x="8072" y="6803"/>
                </a:cubicBezTo>
                <a:cubicBezTo>
                  <a:pt x="8196" y="6803"/>
                  <a:pt x="8317" y="6678"/>
                  <a:pt x="8317" y="6557"/>
                </a:cubicBezTo>
                <a:cubicBezTo>
                  <a:pt x="8317" y="6187"/>
                  <a:pt x="8196" y="5820"/>
                  <a:pt x="7908" y="5574"/>
                </a:cubicBezTo>
                <a:cubicBezTo>
                  <a:pt x="7662" y="5328"/>
                  <a:pt x="7498" y="4957"/>
                  <a:pt x="7498" y="4590"/>
                </a:cubicBezTo>
                <a:lnTo>
                  <a:pt x="7498" y="2787"/>
                </a:lnTo>
                <a:cubicBezTo>
                  <a:pt x="7950" y="2909"/>
                  <a:pt x="8442" y="2951"/>
                  <a:pt x="8891" y="2951"/>
                </a:cubicBezTo>
                <a:cubicBezTo>
                  <a:pt x="9344" y="2951"/>
                  <a:pt x="9835" y="2909"/>
                  <a:pt x="10284" y="2787"/>
                </a:cubicBezTo>
                <a:lnTo>
                  <a:pt x="10284" y="4590"/>
                </a:lnTo>
                <a:cubicBezTo>
                  <a:pt x="10284" y="4957"/>
                  <a:pt x="10120" y="5328"/>
                  <a:pt x="9875" y="5574"/>
                </a:cubicBezTo>
                <a:cubicBezTo>
                  <a:pt x="9589" y="5820"/>
                  <a:pt x="9465" y="6187"/>
                  <a:pt x="9465" y="6557"/>
                </a:cubicBezTo>
                <a:lnTo>
                  <a:pt x="9465" y="7662"/>
                </a:lnTo>
                <a:cubicBezTo>
                  <a:pt x="9465" y="7950"/>
                  <a:pt x="9219" y="8236"/>
                  <a:pt x="8891" y="8236"/>
                </a:cubicBezTo>
                <a:cubicBezTo>
                  <a:pt x="8563" y="8236"/>
                  <a:pt x="8317" y="7950"/>
                  <a:pt x="8317" y="7662"/>
                </a:cubicBezTo>
                <a:cubicBezTo>
                  <a:pt x="8317" y="7498"/>
                  <a:pt x="8196" y="7416"/>
                  <a:pt x="8072" y="7416"/>
                </a:cubicBezTo>
                <a:cubicBezTo>
                  <a:pt x="7908" y="7416"/>
                  <a:pt x="7826" y="7498"/>
                  <a:pt x="7826" y="7662"/>
                </a:cubicBezTo>
                <a:cubicBezTo>
                  <a:pt x="7826" y="8154"/>
                  <a:pt x="8154" y="8606"/>
                  <a:pt x="8645" y="8688"/>
                </a:cubicBezTo>
                <a:lnTo>
                  <a:pt x="8645" y="10448"/>
                </a:lnTo>
                <a:cubicBezTo>
                  <a:pt x="8154" y="10573"/>
                  <a:pt x="7826" y="10983"/>
                  <a:pt x="7826" y="11514"/>
                </a:cubicBezTo>
                <a:lnTo>
                  <a:pt x="7826" y="13113"/>
                </a:lnTo>
                <a:cubicBezTo>
                  <a:pt x="7744" y="13113"/>
                  <a:pt x="7662" y="13032"/>
                  <a:pt x="7662" y="12950"/>
                </a:cubicBezTo>
                <a:lnTo>
                  <a:pt x="7170" y="11104"/>
                </a:lnTo>
                <a:cubicBezTo>
                  <a:pt x="7049" y="10694"/>
                  <a:pt x="7131" y="10245"/>
                  <a:pt x="7377" y="9917"/>
                </a:cubicBezTo>
                <a:lnTo>
                  <a:pt x="7498" y="9793"/>
                </a:lnTo>
                <a:cubicBezTo>
                  <a:pt x="7704" y="9507"/>
                  <a:pt x="7704" y="9137"/>
                  <a:pt x="7498" y="8852"/>
                </a:cubicBezTo>
                <a:cubicBezTo>
                  <a:pt x="6967" y="7990"/>
                  <a:pt x="5695" y="5695"/>
                  <a:pt x="5574" y="2089"/>
                </a:cubicBezTo>
                <a:close/>
                <a:moveTo>
                  <a:pt x="8891" y="10940"/>
                </a:moveTo>
                <a:cubicBezTo>
                  <a:pt x="9219" y="10940"/>
                  <a:pt x="9465" y="11186"/>
                  <a:pt x="9465" y="11514"/>
                </a:cubicBezTo>
                <a:lnTo>
                  <a:pt x="9465" y="13153"/>
                </a:lnTo>
                <a:lnTo>
                  <a:pt x="8317" y="13153"/>
                </a:lnTo>
                <a:lnTo>
                  <a:pt x="8317" y="11514"/>
                </a:lnTo>
                <a:cubicBezTo>
                  <a:pt x="8317" y="11186"/>
                  <a:pt x="8563" y="10940"/>
                  <a:pt x="8891" y="10940"/>
                </a:cubicBezTo>
                <a:close/>
                <a:moveTo>
                  <a:pt x="1597" y="1"/>
                </a:moveTo>
                <a:cubicBezTo>
                  <a:pt x="942" y="40"/>
                  <a:pt x="410" y="493"/>
                  <a:pt x="204" y="1106"/>
                </a:cubicBezTo>
                <a:cubicBezTo>
                  <a:pt x="1" y="1679"/>
                  <a:pt x="165" y="2335"/>
                  <a:pt x="656" y="2787"/>
                </a:cubicBezTo>
                <a:lnTo>
                  <a:pt x="1351" y="3443"/>
                </a:lnTo>
                <a:cubicBezTo>
                  <a:pt x="1187" y="3771"/>
                  <a:pt x="1187" y="4098"/>
                  <a:pt x="1312" y="4466"/>
                </a:cubicBezTo>
                <a:cubicBezTo>
                  <a:pt x="1433" y="4875"/>
                  <a:pt x="1679" y="5203"/>
                  <a:pt x="2050" y="5449"/>
                </a:cubicBezTo>
                <a:cubicBezTo>
                  <a:pt x="2377" y="5656"/>
                  <a:pt x="2745" y="5777"/>
                  <a:pt x="3115" y="5777"/>
                </a:cubicBezTo>
                <a:cubicBezTo>
                  <a:pt x="3564" y="5777"/>
                  <a:pt x="4016" y="5574"/>
                  <a:pt x="4262" y="5203"/>
                </a:cubicBezTo>
                <a:cubicBezTo>
                  <a:pt x="4711" y="4508"/>
                  <a:pt x="4426" y="3564"/>
                  <a:pt x="3646" y="3033"/>
                </a:cubicBezTo>
                <a:cubicBezTo>
                  <a:pt x="3337" y="2826"/>
                  <a:pt x="2967" y="2735"/>
                  <a:pt x="2613" y="2735"/>
                </a:cubicBezTo>
                <a:cubicBezTo>
                  <a:pt x="2547" y="2735"/>
                  <a:pt x="2481" y="2738"/>
                  <a:pt x="2417" y="2745"/>
                </a:cubicBezTo>
                <a:cubicBezTo>
                  <a:pt x="2132" y="2787"/>
                  <a:pt x="1886" y="2869"/>
                  <a:pt x="1679" y="3033"/>
                </a:cubicBezTo>
                <a:lnTo>
                  <a:pt x="984" y="2417"/>
                </a:lnTo>
                <a:cubicBezTo>
                  <a:pt x="656" y="2132"/>
                  <a:pt x="574" y="1679"/>
                  <a:pt x="696" y="1269"/>
                </a:cubicBezTo>
                <a:cubicBezTo>
                  <a:pt x="860" y="820"/>
                  <a:pt x="1187" y="532"/>
                  <a:pt x="1679" y="493"/>
                </a:cubicBezTo>
                <a:lnTo>
                  <a:pt x="1804" y="493"/>
                </a:lnTo>
                <a:cubicBezTo>
                  <a:pt x="2377" y="493"/>
                  <a:pt x="3279" y="942"/>
                  <a:pt x="4262" y="1433"/>
                </a:cubicBezTo>
                <a:cubicBezTo>
                  <a:pt x="4508" y="1558"/>
                  <a:pt x="4793" y="1722"/>
                  <a:pt x="5082" y="1843"/>
                </a:cubicBezTo>
                <a:cubicBezTo>
                  <a:pt x="5121" y="5738"/>
                  <a:pt x="6475" y="8236"/>
                  <a:pt x="7088" y="9137"/>
                </a:cubicBezTo>
                <a:cubicBezTo>
                  <a:pt x="7170" y="9219"/>
                  <a:pt x="7131" y="9383"/>
                  <a:pt x="7088" y="9465"/>
                </a:cubicBezTo>
                <a:lnTo>
                  <a:pt x="6967" y="9589"/>
                </a:lnTo>
                <a:cubicBezTo>
                  <a:pt x="6639" y="10081"/>
                  <a:pt x="6514" y="10655"/>
                  <a:pt x="6678" y="11229"/>
                </a:cubicBezTo>
                <a:lnTo>
                  <a:pt x="7170" y="13071"/>
                </a:lnTo>
                <a:cubicBezTo>
                  <a:pt x="7252" y="13441"/>
                  <a:pt x="7580" y="13687"/>
                  <a:pt x="7950" y="13687"/>
                </a:cubicBezTo>
                <a:lnTo>
                  <a:pt x="9835" y="13687"/>
                </a:lnTo>
                <a:cubicBezTo>
                  <a:pt x="10202" y="13687"/>
                  <a:pt x="10530" y="13441"/>
                  <a:pt x="10612" y="13071"/>
                </a:cubicBezTo>
                <a:lnTo>
                  <a:pt x="11104" y="11229"/>
                </a:lnTo>
                <a:cubicBezTo>
                  <a:pt x="11268" y="10655"/>
                  <a:pt x="11147" y="10081"/>
                  <a:pt x="10819" y="9589"/>
                </a:cubicBezTo>
                <a:lnTo>
                  <a:pt x="10694" y="9465"/>
                </a:lnTo>
                <a:cubicBezTo>
                  <a:pt x="10655" y="9383"/>
                  <a:pt x="10612" y="9219"/>
                  <a:pt x="10694" y="9137"/>
                </a:cubicBezTo>
                <a:cubicBezTo>
                  <a:pt x="11147" y="8442"/>
                  <a:pt x="12251" y="6515"/>
                  <a:pt x="12622" y="3564"/>
                </a:cubicBezTo>
                <a:cubicBezTo>
                  <a:pt x="12622" y="3443"/>
                  <a:pt x="12497" y="3318"/>
                  <a:pt x="12376" y="3279"/>
                </a:cubicBezTo>
                <a:cubicBezTo>
                  <a:pt x="12251" y="3279"/>
                  <a:pt x="12087" y="3361"/>
                  <a:pt x="12087" y="3525"/>
                </a:cubicBezTo>
                <a:cubicBezTo>
                  <a:pt x="11760" y="6351"/>
                  <a:pt x="10694" y="8196"/>
                  <a:pt x="10284" y="8852"/>
                </a:cubicBezTo>
                <a:cubicBezTo>
                  <a:pt x="10081" y="9137"/>
                  <a:pt x="10081" y="9507"/>
                  <a:pt x="10284" y="9793"/>
                </a:cubicBezTo>
                <a:lnTo>
                  <a:pt x="10409" y="9917"/>
                </a:lnTo>
                <a:cubicBezTo>
                  <a:pt x="10655" y="10245"/>
                  <a:pt x="10737" y="10694"/>
                  <a:pt x="10612" y="11104"/>
                </a:cubicBezTo>
                <a:lnTo>
                  <a:pt x="10120" y="12950"/>
                </a:lnTo>
                <a:cubicBezTo>
                  <a:pt x="10120" y="13032"/>
                  <a:pt x="10039" y="13113"/>
                  <a:pt x="9957" y="13113"/>
                </a:cubicBezTo>
                <a:lnTo>
                  <a:pt x="9957" y="11514"/>
                </a:lnTo>
                <a:cubicBezTo>
                  <a:pt x="9957" y="10983"/>
                  <a:pt x="9629" y="10573"/>
                  <a:pt x="9137" y="10448"/>
                </a:cubicBezTo>
                <a:lnTo>
                  <a:pt x="9137" y="8688"/>
                </a:lnTo>
                <a:cubicBezTo>
                  <a:pt x="9629" y="8606"/>
                  <a:pt x="9957" y="8154"/>
                  <a:pt x="9957" y="7662"/>
                </a:cubicBezTo>
                <a:lnTo>
                  <a:pt x="9957" y="6557"/>
                </a:lnTo>
                <a:cubicBezTo>
                  <a:pt x="9957" y="6311"/>
                  <a:pt x="10081" y="6105"/>
                  <a:pt x="10202" y="5941"/>
                </a:cubicBezTo>
                <a:cubicBezTo>
                  <a:pt x="10573" y="5574"/>
                  <a:pt x="10776" y="5082"/>
                  <a:pt x="10776" y="4590"/>
                </a:cubicBezTo>
                <a:lnTo>
                  <a:pt x="10776" y="2623"/>
                </a:lnTo>
                <a:cubicBezTo>
                  <a:pt x="11268" y="2499"/>
                  <a:pt x="11720" y="2296"/>
                  <a:pt x="12212" y="2089"/>
                </a:cubicBezTo>
                <a:lnTo>
                  <a:pt x="12212" y="2089"/>
                </a:lnTo>
                <a:cubicBezTo>
                  <a:pt x="12212" y="2214"/>
                  <a:pt x="12169" y="2296"/>
                  <a:pt x="12169" y="2417"/>
                </a:cubicBezTo>
                <a:cubicBezTo>
                  <a:pt x="12169" y="2581"/>
                  <a:pt x="12294" y="2705"/>
                  <a:pt x="12415" y="2705"/>
                </a:cubicBezTo>
                <a:cubicBezTo>
                  <a:pt x="12579" y="2705"/>
                  <a:pt x="12704" y="2581"/>
                  <a:pt x="12704" y="2459"/>
                </a:cubicBezTo>
                <a:lnTo>
                  <a:pt x="12704" y="1843"/>
                </a:lnTo>
                <a:cubicBezTo>
                  <a:pt x="12989" y="1722"/>
                  <a:pt x="13277" y="1558"/>
                  <a:pt x="13523" y="1433"/>
                </a:cubicBezTo>
                <a:cubicBezTo>
                  <a:pt x="14507" y="942"/>
                  <a:pt x="15408" y="493"/>
                  <a:pt x="15982" y="493"/>
                </a:cubicBezTo>
                <a:lnTo>
                  <a:pt x="16103" y="493"/>
                </a:lnTo>
                <a:cubicBezTo>
                  <a:pt x="16595" y="532"/>
                  <a:pt x="16923" y="820"/>
                  <a:pt x="17087" y="1269"/>
                </a:cubicBezTo>
                <a:cubicBezTo>
                  <a:pt x="17211" y="1679"/>
                  <a:pt x="17129" y="2132"/>
                  <a:pt x="16801" y="2417"/>
                </a:cubicBezTo>
                <a:lnTo>
                  <a:pt x="16103" y="3033"/>
                </a:lnTo>
                <a:cubicBezTo>
                  <a:pt x="15900" y="2869"/>
                  <a:pt x="15654" y="2787"/>
                  <a:pt x="15366" y="2745"/>
                </a:cubicBezTo>
                <a:cubicBezTo>
                  <a:pt x="15301" y="2738"/>
                  <a:pt x="15235" y="2735"/>
                  <a:pt x="15169" y="2735"/>
                </a:cubicBezTo>
                <a:cubicBezTo>
                  <a:pt x="14816" y="2735"/>
                  <a:pt x="14448" y="2826"/>
                  <a:pt x="14136" y="3033"/>
                </a:cubicBezTo>
                <a:cubicBezTo>
                  <a:pt x="13359" y="3564"/>
                  <a:pt x="13071" y="4508"/>
                  <a:pt x="13523" y="5203"/>
                </a:cubicBezTo>
                <a:cubicBezTo>
                  <a:pt x="13769" y="5574"/>
                  <a:pt x="14218" y="5777"/>
                  <a:pt x="14671" y="5777"/>
                </a:cubicBezTo>
                <a:cubicBezTo>
                  <a:pt x="15038" y="5777"/>
                  <a:pt x="15408" y="5656"/>
                  <a:pt x="15736" y="5449"/>
                </a:cubicBezTo>
                <a:cubicBezTo>
                  <a:pt x="16103" y="5203"/>
                  <a:pt x="16349" y="4875"/>
                  <a:pt x="16474" y="4466"/>
                </a:cubicBezTo>
                <a:cubicBezTo>
                  <a:pt x="16595" y="4098"/>
                  <a:pt x="16595" y="3771"/>
                  <a:pt x="16431" y="3443"/>
                </a:cubicBezTo>
                <a:lnTo>
                  <a:pt x="17129" y="2787"/>
                </a:lnTo>
                <a:cubicBezTo>
                  <a:pt x="17621" y="2335"/>
                  <a:pt x="17785" y="1679"/>
                  <a:pt x="17578" y="1106"/>
                </a:cubicBezTo>
                <a:cubicBezTo>
                  <a:pt x="17375" y="493"/>
                  <a:pt x="16841" y="40"/>
                  <a:pt x="16185" y="1"/>
                </a:cubicBezTo>
                <a:lnTo>
                  <a:pt x="15982" y="1"/>
                </a:lnTo>
                <a:cubicBezTo>
                  <a:pt x="15284" y="1"/>
                  <a:pt x="14343" y="450"/>
                  <a:pt x="13277" y="984"/>
                </a:cubicBezTo>
                <a:lnTo>
                  <a:pt x="12540" y="1351"/>
                </a:lnTo>
                <a:cubicBezTo>
                  <a:pt x="12251" y="1269"/>
                  <a:pt x="11147" y="820"/>
                  <a:pt x="8891" y="820"/>
                </a:cubicBezTo>
                <a:cubicBezTo>
                  <a:pt x="6639" y="820"/>
                  <a:pt x="5531" y="1269"/>
                  <a:pt x="5246" y="1351"/>
                </a:cubicBezTo>
                <a:lnTo>
                  <a:pt x="4508" y="984"/>
                </a:lnTo>
                <a:cubicBezTo>
                  <a:pt x="3443" y="450"/>
                  <a:pt x="2499" y="1"/>
                  <a:pt x="18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1660" name="Google Shape;1660;p50"/>
          <p:cNvGrpSpPr/>
          <p:nvPr/>
        </p:nvGrpSpPr>
        <p:grpSpPr>
          <a:xfrm>
            <a:off x="2484107" y="1312666"/>
            <a:ext cx="316997" cy="430626"/>
            <a:chOff x="2546675" y="1331375"/>
            <a:chExt cx="322775" cy="438475"/>
          </a:xfrm>
        </p:grpSpPr>
        <p:sp>
          <p:nvSpPr>
            <p:cNvPr id="1661" name="Google Shape;1661;p50"/>
            <p:cNvSpPr/>
            <p:nvPr/>
          </p:nvSpPr>
          <p:spPr>
            <a:xfrm>
              <a:off x="2623550" y="1523950"/>
              <a:ext cx="245900" cy="245900"/>
            </a:xfrm>
            <a:custGeom>
              <a:avLst/>
              <a:gdLst/>
              <a:ahLst/>
              <a:cxnLst/>
              <a:rect l="l" t="t" r="r" b="b"/>
              <a:pathLst>
                <a:path w="9836" h="9836" extrusionOk="0">
                  <a:moveTo>
                    <a:pt x="4918" y="493"/>
                  </a:moveTo>
                  <a:cubicBezTo>
                    <a:pt x="7334" y="493"/>
                    <a:pt x="9301" y="2499"/>
                    <a:pt x="9301" y="4918"/>
                  </a:cubicBezTo>
                  <a:cubicBezTo>
                    <a:pt x="9301" y="7334"/>
                    <a:pt x="7334" y="9344"/>
                    <a:pt x="4918" y="9344"/>
                  </a:cubicBezTo>
                  <a:cubicBezTo>
                    <a:pt x="2499" y="9344"/>
                    <a:pt x="493" y="7334"/>
                    <a:pt x="493" y="4918"/>
                  </a:cubicBezTo>
                  <a:cubicBezTo>
                    <a:pt x="493" y="2499"/>
                    <a:pt x="2499" y="493"/>
                    <a:pt x="4918" y="493"/>
                  </a:cubicBezTo>
                  <a:close/>
                  <a:moveTo>
                    <a:pt x="4918" y="1"/>
                  </a:moveTo>
                  <a:cubicBezTo>
                    <a:pt x="2214" y="1"/>
                    <a:pt x="1" y="2214"/>
                    <a:pt x="1" y="4918"/>
                  </a:cubicBezTo>
                  <a:cubicBezTo>
                    <a:pt x="1" y="7623"/>
                    <a:pt x="2214" y="9835"/>
                    <a:pt x="4918" y="9835"/>
                  </a:cubicBezTo>
                  <a:cubicBezTo>
                    <a:pt x="7623" y="9835"/>
                    <a:pt x="9835" y="7623"/>
                    <a:pt x="9835" y="4918"/>
                  </a:cubicBezTo>
                  <a:cubicBezTo>
                    <a:pt x="9835" y="2214"/>
                    <a:pt x="7623" y="1"/>
                    <a:pt x="4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62" name="Google Shape;1662;p50"/>
            <p:cNvSpPr/>
            <p:nvPr/>
          </p:nvSpPr>
          <p:spPr>
            <a:xfrm>
              <a:off x="2546675" y="1331375"/>
              <a:ext cx="124025" cy="356525"/>
            </a:xfrm>
            <a:custGeom>
              <a:avLst/>
              <a:gdLst/>
              <a:ahLst/>
              <a:cxnLst/>
              <a:rect l="l" t="t" r="r" b="b"/>
              <a:pathLst>
                <a:path w="4961" h="14261" extrusionOk="0">
                  <a:moveTo>
                    <a:pt x="3033" y="531"/>
                  </a:moveTo>
                  <a:cubicBezTo>
                    <a:pt x="3197" y="531"/>
                    <a:pt x="3322" y="656"/>
                    <a:pt x="3322" y="820"/>
                  </a:cubicBezTo>
                  <a:lnTo>
                    <a:pt x="3322" y="1351"/>
                  </a:lnTo>
                  <a:cubicBezTo>
                    <a:pt x="3322" y="1515"/>
                    <a:pt x="3197" y="1639"/>
                    <a:pt x="3033" y="1639"/>
                  </a:cubicBezTo>
                  <a:lnTo>
                    <a:pt x="1928" y="1639"/>
                  </a:lnTo>
                  <a:cubicBezTo>
                    <a:pt x="1804" y="1639"/>
                    <a:pt x="1640" y="1515"/>
                    <a:pt x="1640" y="1351"/>
                  </a:cubicBezTo>
                  <a:lnTo>
                    <a:pt x="1640" y="820"/>
                  </a:lnTo>
                  <a:cubicBezTo>
                    <a:pt x="1640" y="656"/>
                    <a:pt x="1804" y="531"/>
                    <a:pt x="1928" y="531"/>
                  </a:cubicBezTo>
                  <a:close/>
                  <a:moveTo>
                    <a:pt x="4099" y="2170"/>
                  </a:moveTo>
                  <a:cubicBezTo>
                    <a:pt x="4263" y="2170"/>
                    <a:pt x="4426" y="2295"/>
                    <a:pt x="4426" y="2416"/>
                  </a:cubicBezTo>
                  <a:cubicBezTo>
                    <a:pt x="4426" y="2498"/>
                    <a:pt x="4426" y="2580"/>
                    <a:pt x="4387" y="2662"/>
                  </a:cubicBezTo>
                  <a:cubicBezTo>
                    <a:pt x="4305" y="2705"/>
                    <a:pt x="4223" y="2744"/>
                    <a:pt x="4141" y="2744"/>
                  </a:cubicBezTo>
                  <a:lnTo>
                    <a:pt x="3607" y="2744"/>
                  </a:lnTo>
                  <a:cubicBezTo>
                    <a:pt x="3443" y="2744"/>
                    <a:pt x="3322" y="2869"/>
                    <a:pt x="3322" y="3032"/>
                  </a:cubicBezTo>
                  <a:cubicBezTo>
                    <a:pt x="3322" y="3154"/>
                    <a:pt x="3443" y="3278"/>
                    <a:pt x="3607" y="3278"/>
                  </a:cubicBezTo>
                  <a:lnTo>
                    <a:pt x="3895" y="3278"/>
                  </a:lnTo>
                  <a:lnTo>
                    <a:pt x="3895" y="6556"/>
                  </a:lnTo>
                  <a:cubicBezTo>
                    <a:pt x="3813" y="6556"/>
                    <a:pt x="3771" y="6514"/>
                    <a:pt x="3689" y="6475"/>
                  </a:cubicBezTo>
                  <a:cubicBezTo>
                    <a:pt x="3568" y="6432"/>
                    <a:pt x="3361" y="6311"/>
                    <a:pt x="3033" y="6311"/>
                  </a:cubicBezTo>
                  <a:cubicBezTo>
                    <a:pt x="2705" y="6311"/>
                    <a:pt x="2541" y="6432"/>
                    <a:pt x="2378" y="6475"/>
                  </a:cubicBezTo>
                  <a:cubicBezTo>
                    <a:pt x="2256" y="6556"/>
                    <a:pt x="2174" y="6596"/>
                    <a:pt x="1928" y="6596"/>
                  </a:cubicBezTo>
                  <a:cubicBezTo>
                    <a:pt x="1722" y="6596"/>
                    <a:pt x="1640" y="6556"/>
                    <a:pt x="1519" y="6475"/>
                  </a:cubicBezTo>
                  <a:cubicBezTo>
                    <a:pt x="1394" y="6432"/>
                    <a:pt x="1273" y="6393"/>
                    <a:pt x="1109" y="6350"/>
                  </a:cubicBezTo>
                  <a:lnTo>
                    <a:pt x="1109" y="3278"/>
                  </a:lnTo>
                  <a:lnTo>
                    <a:pt x="2502" y="3278"/>
                  </a:lnTo>
                  <a:cubicBezTo>
                    <a:pt x="2623" y="3278"/>
                    <a:pt x="2748" y="3154"/>
                    <a:pt x="2748" y="3032"/>
                  </a:cubicBezTo>
                  <a:cubicBezTo>
                    <a:pt x="2748" y="2869"/>
                    <a:pt x="2623" y="2744"/>
                    <a:pt x="2502" y="2744"/>
                  </a:cubicBezTo>
                  <a:lnTo>
                    <a:pt x="863" y="2744"/>
                  </a:lnTo>
                  <a:cubicBezTo>
                    <a:pt x="781" y="2744"/>
                    <a:pt x="699" y="2705"/>
                    <a:pt x="617" y="2662"/>
                  </a:cubicBezTo>
                  <a:cubicBezTo>
                    <a:pt x="575" y="2580"/>
                    <a:pt x="535" y="2498"/>
                    <a:pt x="575" y="2416"/>
                  </a:cubicBezTo>
                  <a:cubicBezTo>
                    <a:pt x="575" y="2295"/>
                    <a:pt x="738" y="2170"/>
                    <a:pt x="863" y="2170"/>
                  </a:cubicBezTo>
                  <a:close/>
                  <a:moveTo>
                    <a:pt x="1928" y="0"/>
                  </a:moveTo>
                  <a:cubicBezTo>
                    <a:pt x="1519" y="0"/>
                    <a:pt x="1148" y="367"/>
                    <a:pt x="1148" y="820"/>
                  </a:cubicBezTo>
                  <a:lnTo>
                    <a:pt x="1148" y="1351"/>
                  </a:lnTo>
                  <a:cubicBezTo>
                    <a:pt x="1148" y="1475"/>
                    <a:pt x="1148" y="1557"/>
                    <a:pt x="1191" y="1639"/>
                  </a:cubicBezTo>
                  <a:lnTo>
                    <a:pt x="863" y="1639"/>
                  </a:lnTo>
                  <a:cubicBezTo>
                    <a:pt x="453" y="1639"/>
                    <a:pt x="125" y="1967"/>
                    <a:pt x="44" y="2334"/>
                  </a:cubicBezTo>
                  <a:cubicBezTo>
                    <a:pt x="1" y="2580"/>
                    <a:pt x="83" y="2787"/>
                    <a:pt x="247" y="2990"/>
                  </a:cubicBezTo>
                  <a:cubicBezTo>
                    <a:pt x="329" y="3114"/>
                    <a:pt x="453" y="3196"/>
                    <a:pt x="575" y="3236"/>
                  </a:cubicBezTo>
                  <a:lnTo>
                    <a:pt x="575" y="12333"/>
                  </a:lnTo>
                  <a:cubicBezTo>
                    <a:pt x="575" y="13398"/>
                    <a:pt x="1437" y="14260"/>
                    <a:pt x="2502" y="14260"/>
                  </a:cubicBezTo>
                  <a:cubicBezTo>
                    <a:pt x="2623" y="14260"/>
                    <a:pt x="2748" y="14136"/>
                    <a:pt x="2748" y="14014"/>
                  </a:cubicBezTo>
                  <a:cubicBezTo>
                    <a:pt x="2748" y="13850"/>
                    <a:pt x="2623" y="13726"/>
                    <a:pt x="2502" y="13726"/>
                  </a:cubicBezTo>
                  <a:cubicBezTo>
                    <a:pt x="1722" y="13726"/>
                    <a:pt x="1109" y="13113"/>
                    <a:pt x="1109" y="12333"/>
                  </a:cubicBezTo>
                  <a:lnTo>
                    <a:pt x="1109" y="6884"/>
                  </a:lnTo>
                  <a:cubicBezTo>
                    <a:pt x="1148" y="6884"/>
                    <a:pt x="1230" y="6924"/>
                    <a:pt x="1273" y="6966"/>
                  </a:cubicBezTo>
                  <a:cubicBezTo>
                    <a:pt x="1437" y="7006"/>
                    <a:pt x="1601" y="7130"/>
                    <a:pt x="1928" y="7130"/>
                  </a:cubicBezTo>
                  <a:cubicBezTo>
                    <a:pt x="2296" y="7130"/>
                    <a:pt x="2460" y="7006"/>
                    <a:pt x="2623" y="6966"/>
                  </a:cubicBezTo>
                  <a:cubicBezTo>
                    <a:pt x="2748" y="6884"/>
                    <a:pt x="2830" y="6842"/>
                    <a:pt x="3033" y="6842"/>
                  </a:cubicBezTo>
                  <a:cubicBezTo>
                    <a:pt x="3240" y="6842"/>
                    <a:pt x="3361" y="6884"/>
                    <a:pt x="3486" y="6966"/>
                  </a:cubicBezTo>
                  <a:cubicBezTo>
                    <a:pt x="3568" y="7006"/>
                    <a:pt x="3689" y="7048"/>
                    <a:pt x="3895" y="7088"/>
                  </a:cubicBezTo>
                  <a:lnTo>
                    <a:pt x="3895" y="8523"/>
                  </a:lnTo>
                  <a:cubicBezTo>
                    <a:pt x="3895" y="8645"/>
                    <a:pt x="4017" y="8769"/>
                    <a:pt x="4141" y="8769"/>
                  </a:cubicBezTo>
                  <a:cubicBezTo>
                    <a:pt x="4305" y="8769"/>
                    <a:pt x="4387" y="8645"/>
                    <a:pt x="4387" y="8523"/>
                  </a:cubicBezTo>
                  <a:lnTo>
                    <a:pt x="4387" y="3236"/>
                  </a:lnTo>
                  <a:cubicBezTo>
                    <a:pt x="4551" y="3196"/>
                    <a:pt x="4672" y="3114"/>
                    <a:pt x="4754" y="2990"/>
                  </a:cubicBezTo>
                  <a:cubicBezTo>
                    <a:pt x="4918" y="2787"/>
                    <a:pt x="4961" y="2580"/>
                    <a:pt x="4918" y="2334"/>
                  </a:cubicBezTo>
                  <a:cubicBezTo>
                    <a:pt x="4879" y="1967"/>
                    <a:pt x="4508" y="1639"/>
                    <a:pt x="4099" y="1639"/>
                  </a:cubicBezTo>
                  <a:lnTo>
                    <a:pt x="3813" y="1639"/>
                  </a:lnTo>
                  <a:cubicBezTo>
                    <a:pt x="3813" y="1557"/>
                    <a:pt x="3853" y="1475"/>
                    <a:pt x="3853" y="1351"/>
                  </a:cubicBezTo>
                  <a:lnTo>
                    <a:pt x="3853" y="820"/>
                  </a:lnTo>
                  <a:cubicBezTo>
                    <a:pt x="3853" y="367"/>
                    <a:pt x="3486" y="0"/>
                    <a:pt x="30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63" name="Google Shape;1663;p50"/>
            <p:cNvSpPr/>
            <p:nvPr/>
          </p:nvSpPr>
          <p:spPr>
            <a:xfrm>
              <a:off x="2671675" y="1572075"/>
              <a:ext cx="149575" cy="149575"/>
            </a:xfrm>
            <a:custGeom>
              <a:avLst/>
              <a:gdLst/>
              <a:ahLst/>
              <a:cxnLst/>
              <a:rect l="l" t="t" r="r" b="b"/>
              <a:pathLst>
                <a:path w="5983" h="5983" extrusionOk="0">
                  <a:moveTo>
                    <a:pt x="2993" y="492"/>
                  </a:moveTo>
                  <a:cubicBezTo>
                    <a:pt x="4344" y="492"/>
                    <a:pt x="5491" y="1639"/>
                    <a:pt x="5491" y="2993"/>
                  </a:cubicBezTo>
                  <a:cubicBezTo>
                    <a:pt x="5491" y="4344"/>
                    <a:pt x="4344" y="5491"/>
                    <a:pt x="2993" y="5491"/>
                  </a:cubicBezTo>
                  <a:cubicBezTo>
                    <a:pt x="1600" y="5491"/>
                    <a:pt x="492" y="4344"/>
                    <a:pt x="492" y="2993"/>
                  </a:cubicBezTo>
                  <a:cubicBezTo>
                    <a:pt x="492" y="1639"/>
                    <a:pt x="1600" y="492"/>
                    <a:pt x="2993" y="492"/>
                  </a:cubicBezTo>
                  <a:close/>
                  <a:moveTo>
                    <a:pt x="2993" y="0"/>
                  </a:moveTo>
                  <a:cubicBezTo>
                    <a:pt x="1311" y="0"/>
                    <a:pt x="0" y="1354"/>
                    <a:pt x="0" y="2993"/>
                  </a:cubicBezTo>
                  <a:cubicBezTo>
                    <a:pt x="0" y="4632"/>
                    <a:pt x="1311" y="5983"/>
                    <a:pt x="2993" y="5983"/>
                  </a:cubicBezTo>
                  <a:cubicBezTo>
                    <a:pt x="4632" y="5983"/>
                    <a:pt x="5983" y="4632"/>
                    <a:pt x="5983" y="2993"/>
                  </a:cubicBezTo>
                  <a:cubicBezTo>
                    <a:pt x="5983" y="1354"/>
                    <a:pt x="4632" y="0"/>
                    <a:pt x="29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64" name="Google Shape;1664;p50"/>
            <p:cNvSpPr/>
            <p:nvPr/>
          </p:nvSpPr>
          <p:spPr>
            <a:xfrm>
              <a:off x="2695275" y="1599375"/>
              <a:ext cx="75825" cy="71050"/>
            </a:xfrm>
            <a:custGeom>
              <a:avLst/>
              <a:gdLst/>
              <a:ahLst/>
              <a:cxnLst/>
              <a:rect l="l" t="t" r="r" b="b"/>
              <a:pathLst>
                <a:path w="3033" h="2842" extrusionOk="0">
                  <a:moveTo>
                    <a:pt x="2033" y="1"/>
                  </a:moveTo>
                  <a:cubicBezTo>
                    <a:pt x="1541" y="1"/>
                    <a:pt x="1060" y="183"/>
                    <a:pt x="695" y="547"/>
                  </a:cubicBezTo>
                  <a:cubicBezTo>
                    <a:pt x="122" y="1121"/>
                    <a:pt x="0" y="1983"/>
                    <a:pt x="328" y="2721"/>
                  </a:cubicBezTo>
                  <a:cubicBezTo>
                    <a:pt x="367" y="2803"/>
                    <a:pt x="449" y="2842"/>
                    <a:pt x="574" y="2842"/>
                  </a:cubicBezTo>
                  <a:lnTo>
                    <a:pt x="656" y="2842"/>
                  </a:lnTo>
                  <a:cubicBezTo>
                    <a:pt x="777" y="2760"/>
                    <a:pt x="859" y="2639"/>
                    <a:pt x="777" y="2475"/>
                  </a:cubicBezTo>
                  <a:cubicBezTo>
                    <a:pt x="531" y="1983"/>
                    <a:pt x="656" y="1327"/>
                    <a:pt x="1066" y="918"/>
                  </a:cubicBezTo>
                  <a:cubicBezTo>
                    <a:pt x="1334" y="649"/>
                    <a:pt x="1689" y="503"/>
                    <a:pt x="2052" y="503"/>
                  </a:cubicBezTo>
                  <a:cubicBezTo>
                    <a:pt x="2244" y="503"/>
                    <a:pt x="2438" y="544"/>
                    <a:pt x="2623" y="629"/>
                  </a:cubicBezTo>
                  <a:cubicBezTo>
                    <a:pt x="2657" y="652"/>
                    <a:pt x="2694" y="662"/>
                    <a:pt x="2732" y="662"/>
                  </a:cubicBezTo>
                  <a:cubicBezTo>
                    <a:pt x="2829" y="662"/>
                    <a:pt x="2931" y="595"/>
                    <a:pt x="2990" y="508"/>
                  </a:cubicBezTo>
                  <a:cubicBezTo>
                    <a:pt x="3033" y="383"/>
                    <a:pt x="2990" y="219"/>
                    <a:pt x="2869" y="180"/>
                  </a:cubicBezTo>
                  <a:cubicBezTo>
                    <a:pt x="2600" y="61"/>
                    <a:pt x="2314" y="1"/>
                    <a:pt x="20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65" name="Google Shape;1665;p50"/>
            <p:cNvSpPr/>
            <p:nvPr/>
          </p:nvSpPr>
          <p:spPr>
            <a:xfrm>
              <a:off x="2720850" y="1622475"/>
              <a:ext cx="76875" cy="71575"/>
            </a:xfrm>
            <a:custGeom>
              <a:avLst/>
              <a:gdLst/>
              <a:ahLst/>
              <a:cxnLst/>
              <a:rect l="l" t="t" r="r" b="b"/>
              <a:pathLst>
                <a:path w="3075" h="2863" extrusionOk="0">
                  <a:moveTo>
                    <a:pt x="2487" y="0"/>
                  </a:moveTo>
                  <a:cubicBezTo>
                    <a:pt x="2449" y="0"/>
                    <a:pt x="2411" y="10"/>
                    <a:pt x="2377" y="33"/>
                  </a:cubicBezTo>
                  <a:cubicBezTo>
                    <a:pt x="2255" y="76"/>
                    <a:pt x="2213" y="240"/>
                    <a:pt x="2255" y="361"/>
                  </a:cubicBezTo>
                  <a:cubicBezTo>
                    <a:pt x="2541" y="895"/>
                    <a:pt x="2419" y="1551"/>
                    <a:pt x="2010" y="1961"/>
                  </a:cubicBezTo>
                  <a:cubicBezTo>
                    <a:pt x="1742" y="2228"/>
                    <a:pt x="1370" y="2372"/>
                    <a:pt x="996" y="2372"/>
                  </a:cubicBezTo>
                  <a:cubicBezTo>
                    <a:pt x="796" y="2372"/>
                    <a:pt x="596" y="2331"/>
                    <a:pt x="410" y="2246"/>
                  </a:cubicBezTo>
                  <a:cubicBezTo>
                    <a:pt x="367" y="2217"/>
                    <a:pt x="319" y="2204"/>
                    <a:pt x="273" y="2204"/>
                  </a:cubicBezTo>
                  <a:cubicBezTo>
                    <a:pt x="188" y="2204"/>
                    <a:pt x="110" y="2249"/>
                    <a:pt x="82" y="2328"/>
                  </a:cubicBezTo>
                  <a:cubicBezTo>
                    <a:pt x="0" y="2492"/>
                    <a:pt x="82" y="2616"/>
                    <a:pt x="207" y="2698"/>
                  </a:cubicBezTo>
                  <a:cubicBezTo>
                    <a:pt x="452" y="2819"/>
                    <a:pt x="738" y="2862"/>
                    <a:pt x="1026" y="2862"/>
                  </a:cubicBezTo>
                  <a:cubicBezTo>
                    <a:pt x="1518" y="2862"/>
                    <a:pt x="2010" y="2698"/>
                    <a:pt x="2377" y="2328"/>
                  </a:cubicBezTo>
                  <a:cubicBezTo>
                    <a:pt x="2950" y="1754"/>
                    <a:pt x="3075" y="895"/>
                    <a:pt x="2747" y="158"/>
                  </a:cubicBezTo>
                  <a:cubicBezTo>
                    <a:pt x="2688" y="68"/>
                    <a:pt x="2586" y="0"/>
                    <a:pt x="24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66" name="Google Shape;1666;p50"/>
            <p:cNvSpPr/>
            <p:nvPr/>
          </p:nvSpPr>
          <p:spPr>
            <a:xfrm>
              <a:off x="2726000" y="1626400"/>
              <a:ext cx="39950" cy="41000"/>
            </a:xfrm>
            <a:custGeom>
              <a:avLst/>
              <a:gdLst/>
              <a:ahLst/>
              <a:cxnLst/>
              <a:rect l="l" t="t" r="r" b="b"/>
              <a:pathLst>
                <a:path w="1598" h="1640" extrusionOk="0">
                  <a:moveTo>
                    <a:pt x="820" y="532"/>
                  </a:moveTo>
                  <a:cubicBezTo>
                    <a:pt x="984" y="532"/>
                    <a:pt x="1105" y="656"/>
                    <a:pt x="1105" y="820"/>
                  </a:cubicBezTo>
                  <a:cubicBezTo>
                    <a:pt x="1105" y="984"/>
                    <a:pt x="984" y="1105"/>
                    <a:pt x="820" y="1105"/>
                  </a:cubicBezTo>
                  <a:cubicBezTo>
                    <a:pt x="656" y="1105"/>
                    <a:pt x="532" y="984"/>
                    <a:pt x="532" y="820"/>
                  </a:cubicBezTo>
                  <a:cubicBezTo>
                    <a:pt x="532" y="656"/>
                    <a:pt x="656" y="532"/>
                    <a:pt x="820" y="532"/>
                  </a:cubicBezTo>
                  <a:close/>
                  <a:moveTo>
                    <a:pt x="820" y="1"/>
                  </a:moveTo>
                  <a:cubicBezTo>
                    <a:pt x="368" y="1"/>
                    <a:pt x="1" y="368"/>
                    <a:pt x="1" y="820"/>
                  </a:cubicBezTo>
                  <a:cubicBezTo>
                    <a:pt x="1" y="1269"/>
                    <a:pt x="368" y="1640"/>
                    <a:pt x="820" y="1640"/>
                  </a:cubicBezTo>
                  <a:cubicBezTo>
                    <a:pt x="1269" y="1640"/>
                    <a:pt x="1597" y="1269"/>
                    <a:pt x="1597" y="820"/>
                  </a:cubicBezTo>
                  <a:cubicBezTo>
                    <a:pt x="1597" y="368"/>
                    <a:pt x="1269" y="1"/>
                    <a:pt x="8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667" name="Google Shape;1667;p50"/>
          <p:cNvGrpSpPr/>
          <p:nvPr/>
        </p:nvGrpSpPr>
        <p:grpSpPr>
          <a:xfrm>
            <a:off x="1834645" y="1312666"/>
            <a:ext cx="188219" cy="430626"/>
            <a:chOff x="1829575" y="1334400"/>
            <a:chExt cx="191650" cy="438475"/>
          </a:xfrm>
        </p:grpSpPr>
        <p:sp>
          <p:nvSpPr>
            <p:cNvPr id="1668" name="Google Shape;1668;p50"/>
            <p:cNvSpPr/>
            <p:nvPr/>
          </p:nvSpPr>
          <p:spPr>
            <a:xfrm>
              <a:off x="1829575" y="1334400"/>
              <a:ext cx="191650" cy="438475"/>
            </a:xfrm>
            <a:custGeom>
              <a:avLst/>
              <a:gdLst/>
              <a:ahLst/>
              <a:cxnLst/>
              <a:rect l="l" t="t" r="r" b="b"/>
              <a:pathLst>
                <a:path w="7666" h="17539" extrusionOk="0">
                  <a:moveTo>
                    <a:pt x="3853" y="535"/>
                  </a:moveTo>
                  <a:cubicBezTo>
                    <a:pt x="5125" y="535"/>
                    <a:pt x="6147" y="1476"/>
                    <a:pt x="6311" y="2748"/>
                  </a:cubicBezTo>
                  <a:cubicBezTo>
                    <a:pt x="6227" y="2754"/>
                    <a:pt x="6143" y="2757"/>
                    <a:pt x="6060" y="2757"/>
                  </a:cubicBezTo>
                  <a:cubicBezTo>
                    <a:pt x="4492" y="2757"/>
                    <a:pt x="3195" y="1721"/>
                    <a:pt x="3158" y="1721"/>
                  </a:cubicBezTo>
                  <a:cubicBezTo>
                    <a:pt x="3128" y="1694"/>
                    <a:pt x="3078" y="1664"/>
                    <a:pt x="3023" y="1664"/>
                  </a:cubicBezTo>
                  <a:cubicBezTo>
                    <a:pt x="2999" y="1664"/>
                    <a:pt x="2975" y="1670"/>
                    <a:pt x="2951" y="1682"/>
                  </a:cubicBezTo>
                  <a:cubicBezTo>
                    <a:pt x="2869" y="1682"/>
                    <a:pt x="2830" y="1721"/>
                    <a:pt x="2787" y="1803"/>
                  </a:cubicBezTo>
                  <a:cubicBezTo>
                    <a:pt x="2787" y="1803"/>
                    <a:pt x="2377" y="2623"/>
                    <a:pt x="1355" y="2748"/>
                  </a:cubicBezTo>
                  <a:cubicBezTo>
                    <a:pt x="1519" y="1518"/>
                    <a:pt x="2541" y="535"/>
                    <a:pt x="3853" y="535"/>
                  </a:cubicBezTo>
                  <a:close/>
                  <a:moveTo>
                    <a:pt x="3076" y="2295"/>
                  </a:moveTo>
                  <a:cubicBezTo>
                    <a:pt x="3485" y="2584"/>
                    <a:pt x="4387" y="3075"/>
                    <a:pt x="5492" y="3239"/>
                  </a:cubicBezTo>
                  <a:lnTo>
                    <a:pt x="5492" y="4098"/>
                  </a:lnTo>
                  <a:cubicBezTo>
                    <a:pt x="5492" y="5042"/>
                    <a:pt x="4754" y="5780"/>
                    <a:pt x="3853" y="5780"/>
                  </a:cubicBezTo>
                  <a:cubicBezTo>
                    <a:pt x="2912" y="5780"/>
                    <a:pt x="2174" y="5042"/>
                    <a:pt x="2174" y="4098"/>
                  </a:cubicBezTo>
                  <a:lnTo>
                    <a:pt x="2174" y="3977"/>
                  </a:lnTo>
                  <a:cubicBezTo>
                    <a:pt x="2174" y="3813"/>
                    <a:pt x="2050" y="3731"/>
                    <a:pt x="1928" y="3731"/>
                  </a:cubicBezTo>
                  <a:cubicBezTo>
                    <a:pt x="1764" y="3731"/>
                    <a:pt x="1640" y="3813"/>
                    <a:pt x="1640" y="3977"/>
                  </a:cubicBezTo>
                  <a:lnTo>
                    <a:pt x="1640" y="4098"/>
                  </a:lnTo>
                  <a:cubicBezTo>
                    <a:pt x="1640" y="4918"/>
                    <a:pt x="2092" y="5616"/>
                    <a:pt x="2748" y="6026"/>
                  </a:cubicBezTo>
                  <a:lnTo>
                    <a:pt x="2748" y="6229"/>
                  </a:lnTo>
                  <a:cubicBezTo>
                    <a:pt x="2050" y="6065"/>
                    <a:pt x="1558" y="5819"/>
                    <a:pt x="1273" y="5573"/>
                  </a:cubicBezTo>
                  <a:cubicBezTo>
                    <a:pt x="1066" y="5452"/>
                    <a:pt x="945" y="5327"/>
                    <a:pt x="863" y="5206"/>
                  </a:cubicBezTo>
                  <a:cubicBezTo>
                    <a:pt x="1066" y="4960"/>
                    <a:pt x="1355" y="4426"/>
                    <a:pt x="1355" y="3567"/>
                  </a:cubicBezTo>
                  <a:lnTo>
                    <a:pt x="1355" y="3279"/>
                  </a:lnTo>
                  <a:cubicBezTo>
                    <a:pt x="2295" y="3197"/>
                    <a:pt x="2830" y="2623"/>
                    <a:pt x="3076" y="2295"/>
                  </a:cubicBezTo>
                  <a:close/>
                  <a:moveTo>
                    <a:pt x="6311" y="3239"/>
                  </a:moveTo>
                  <a:lnTo>
                    <a:pt x="6311" y="3567"/>
                  </a:lnTo>
                  <a:cubicBezTo>
                    <a:pt x="6311" y="4426"/>
                    <a:pt x="6639" y="4960"/>
                    <a:pt x="6803" y="5206"/>
                  </a:cubicBezTo>
                  <a:cubicBezTo>
                    <a:pt x="6600" y="5452"/>
                    <a:pt x="6026" y="5983"/>
                    <a:pt x="4918" y="6229"/>
                  </a:cubicBezTo>
                  <a:lnTo>
                    <a:pt x="4918" y="6026"/>
                  </a:lnTo>
                  <a:cubicBezTo>
                    <a:pt x="5574" y="5616"/>
                    <a:pt x="6026" y="4918"/>
                    <a:pt x="6026" y="4098"/>
                  </a:cubicBezTo>
                  <a:lnTo>
                    <a:pt x="6026" y="3239"/>
                  </a:lnTo>
                  <a:close/>
                  <a:moveTo>
                    <a:pt x="4387" y="6229"/>
                  </a:moveTo>
                  <a:lnTo>
                    <a:pt x="4387" y="6763"/>
                  </a:lnTo>
                  <a:cubicBezTo>
                    <a:pt x="4387" y="7091"/>
                    <a:pt x="4590" y="7376"/>
                    <a:pt x="4918" y="7501"/>
                  </a:cubicBezTo>
                  <a:lnTo>
                    <a:pt x="5206" y="7622"/>
                  </a:lnTo>
                  <a:cubicBezTo>
                    <a:pt x="5125" y="8278"/>
                    <a:pt x="4508" y="8812"/>
                    <a:pt x="3853" y="8812"/>
                  </a:cubicBezTo>
                  <a:cubicBezTo>
                    <a:pt x="3158" y="8812"/>
                    <a:pt x="2584" y="8278"/>
                    <a:pt x="2459" y="7622"/>
                  </a:cubicBezTo>
                  <a:lnTo>
                    <a:pt x="2748" y="7501"/>
                  </a:lnTo>
                  <a:cubicBezTo>
                    <a:pt x="3076" y="7376"/>
                    <a:pt x="3279" y="7091"/>
                    <a:pt x="3279" y="6763"/>
                  </a:cubicBezTo>
                  <a:lnTo>
                    <a:pt x="3279" y="6229"/>
                  </a:lnTo>
                  <a:cubicBezTo>
                    <a:pt x="3443" y="6272"/>
                    <a:pt x="3649" y="6311"/>
                    <a:pt x="3853" y="6311"/>
                  </a:cubicBezTo>
                  <a:cubicBezTo>
                    <a:pt x="4017" y="6311"/>
                    <a:pt x="4223" y="6272"/>
                    <a:pt x="4387" y="6229"/>
                  </a:cubicBezTo>
                  <a:close/>
                  <a:moveTo>
                    <a:pt x="1109" y="8157"/>
                  </a:moveTo>
                  <a:lnTo>
                    <a:pt x="1109" y="10982"/>
                  </a:lnTo>
                  <a:cubicBezTo>
                    <a:pt x="1109" y="11271"/>
                    <a:pt x="1355" y="11517"/>
                    <a:pt x="1640" y="11517"/>
                  </a:cubicBezTo>
                  <a:lnTo>
                    <a:pt x="2748" y="11517"/>
                  </a:lnTo>
                  <a:cubicBezTo>
                    <a:pt x="2912" y="11517"/>
                    <a:pt x="3033" y="11638"/>
                    <a:pt x="3033" y="11802"/>
                  </a:cubicBezTo>
                  <a:cubicBezTo>
                    <a:pt x="3033" y="11966"/>
                    <a:pt x="2912" y="12090"/>
                    <a:pt x="2748" y="12090"/>
                  </a:cubicBezTo>
                  <a:lnTo>
                    <a:pt x="1109" y="12090"/>
                  </a:lnTo>
                  <a:cubicBezTo>
                    <a:pt x="781" y="12090"/>
                    <a:pt x="535" y="11844"/>
                    <a:pt x="535" y="11517"/>
                  </a:cubicBezTo>
                  <a:lnTo>
                    <a:pt x="535" y="8770"/>
                  </a:lnTo>
                  <a:cubicBezTo>
                    <a:pt x="535" y="8566"/>
                    <a:pt x="656" y="8360"/>
                    <a:pt x="863" y="8278"/>
                  </a:cubicBezTo>
                  <a:lnTo>
                    <a:pt x="1109" y="8157"/>
                  </a:lnTo>
                  <a:close/>
                  <a:moveTo>
                    <a:pt x="5698" y="7829"/>
                  </a:moveTo>
                  <a:lnTo>
                    <a:pt x="6065" y="7950"/>
                  </a:lnTo>
                  <a:lnTo>
                    <a:pt x="6065" y="8524"/>
                  </a:lnTo>
                  <a:cubicBezTo>
                    <a:pt x="6065" y="8648"/>
                    <a:pt x="6147" y="8770"/>
                    <a:pt x="6311" y="8770"/>
                  </a:cubicBezTo>
                  <a:cubicBezTo>
                    <a:pt x="6436" y="8770"/>
                    <a:pt x="6557" y="8648"/>
                    <a:pt x="6557" y="8524"/>
                  </a:cubicBezTo>
                  <a:lnTo>
                    <a:pt x="6557" y="8157"/>
                  </a:lnTo>
                  <a:lnTo>
                    <a:pt x="6803" y="8278"/>
                  </a:lnTo>
                  <a:cubicBezTo>
                    <a:pt x="7009" y="8360"/>
                    <a:pt x="7131" y="8566"/>
                    <a:pt x="7131" y="8770"/>
                  </a:cubicBezTo>
                  <a:lnTo>
                    <a:pt x="7131" y="11517"/>
                  </a:lnTo>
                  <a:cubicBezTo>
                    <a:pt x="7131" y="11844"/>
                    <a:pt x="6885" y="12090"/>
                    <a:pt x="6600" y="12090"/>
                  </a:cubicBezTo>
                  <a:lnTo>
                    <a:pt x="4918" y="12090"/>
                  </a:lnTo>
                  <a:cubicBezTo>
                    <a:pt x="4754" y="12090"/>
                    <a:pt x="4633" y="11966"/>
                    <a:pt x="4633" y="11802"/>
                  </a:cubicBezTo>
                  <a:cubicBezTo>
                    <a:pt x="4633" y="11638"/>
                    <a:pt x="4754" y="11517"/>
                    <a:pt x="4918" y="11517"/>
                  </a:cubicBezTo>
                  <a:lnTo>
                    <a:pt x="6026" y="11517"/>
                  </a:lnTo>
                  <a:cubicBezTo>
                    <a:pt x="6311" y="11517"/>
                    <a:pt x="6557" y="11271"/>
                    <a:pt x="6557" y="10982"/>
                  </a:cubicBezTo>
                  <a:lnTo>
                    <a:pt x="6557" y="9589"/>
                  </a:lnTo>
                  <a:cubicBezTo>
                    <a:pt x="6557" y="9468"/>
                    <a:pt x="6436" y="9343"/>
                    <a:pt x="6311" y="9343"/>
                  </a:cubicBezTo>
                  <a:cubicBezTo>
                    <a:pt x="6147" y="9343"/>
                    <a:pt x="6065" y="9468"/>
                    <a:pt x="6065" y="9589"/>
                  </a:cubicBezTo>
                  <a:lnTo>
                    <a:pt x="6065" y="10982"/>
                  </a:lnTo>
                  <a:lnTo>
                    <a:pt x="4918" y="10982"/>
                  </a:lnTo>
                  <a:cubicBezTo>
                    <a:pt x="4508" y="10982"/>
                    <a:pt x="4141" y="11353"/>
                    <a:pt x="4141" y="11802"/>
                  </a:cubicBezTo>
                  <a:cubicBezTo>
                    <a:pt x="4141" y="12254"/>
                    <a:pt x="4508" y="12621"/>
                    <a:pt x="4918" y="12621"/>
                  </a:cubicBezTo>
                  <a:lnTo>
                    <a:pt x="6518" y="12621"/>
                  </a:lnTo>
                  <a:cubicBezTo>
                    <a:pt x="6764" y="13031"/>
                    <a:pt x="6885" y="13523"/>
                    <a:pt x="6885" y="14015"/>
                  </a:cubicBezTo>
                  <a:cubicBezTo>
                    <a:pt x="6885" y="15654"/>
                    <a:pt x="5492" y="17047"/>
                    <a:pt x="3853" y="17047"/>
                  </a:cubicBezTo>
                  <a:cubicBezTo>
                    <a:pt x="2174" y="17047"/>
                    <a:pt x="781" y="15654"/>
                    <a:pt x="781" y="14015"/>
                  </a:cubicBezTo>
                  <a:cubicBezTo>
                    <a:pt x="781" y="13523"/>
                    <a:pt x="902" y="13031"/>
                    <a:pt x="1148" y="12621"/>
                  </a:cubicBezTo>
                  <a:lnTo>
                    <a:pt x="2748" y="12621"/>
                  </a:lnTo>
                  <a:cubicBezTo>
                    <a:pt x="3197" y="12621"/>
                    <a:pt x="3525" y="12254"/>
                    <a:pt x="3525" y="11802"/>
                  </a:cubicBezTo>
                  <a:cubicBezTo>
                    <a:pt x="3525" y="11353"/>
                    <a:pt x="3197" y="10982"/>
                    <a:pt x="2748" y="10982"/>
                  </a:cubicBezTo>
                  <a:lnTo>
                    <a:pt x="1640" y="10982"/>
                  </a:lnTo>
                  <a:lnTo>
                    <a:pt x="1640" y="7950"/>
                  </a:lnTo>
                  <a:lnTo>
                    <a:pt x="1968" y="7829"/>
                  </a:lnTo>
                  <a:cubicBezTo>
                    <a:pt x="2174" y="8688"/>
                    <a:pt x="2951" y="9304"/>
                    <a:pt x="3853" y="9304"/>
                  </a:cubicBezTo>
                  <a:cubicBezTo>
                    <a:pt x="4754" y="9304"/>
                    <a:pt x="5492" y="8688"/>
                    <a:pt x="5698" y="7829"/>
                  </a:cubicBezTo>
                  <a:close/>
                  <a:moveTo>
                    <a:pt x="3853" y="0"/>
                  </a:moveTo>
                  <a:cubicBezTo>
                    <a:pt x="2174" y="0"/>
                    <a:pt x="820" y="1354"/>
                    <a:pt x="820" y="3033"/>
                  </a:cubicBezTo>
                  <a:lnTo>
                    <a:pt x="820" y="3567"/>
                  </a:lnTo>
                  <a:cubicBezTo>
                    <a:pt x="820" y="3977"/>
                    <a:pt x="738" y="4344"/>
                    <a:pt x="617" y="4672"/>
                  </a:cubicBezTo>
                  <a:cubicBezTo>
                    <a:pt x="492" y="4918"/>
                    <a:pt x="371" y="5042"/>
                    <a:pt x="371" y="5042"/>
                  </a:cubicBezTo>
                  <a:cubicBezTo>
                    <a:pt x="289" y="5124"/>
                    <a:pt x="247" y="5246"/>
                    <a:pt x="329" y="5370"/>
                  </a:cubicBezTo>
                  <a:cubicBezTo>
                    <a:pt x="371" y="5409"/>
                    <a:pt x="984" y="6435"/>
                    <a:pt x="2748" y="6721"/>
                  </a:cubicBezTo>
                  <a:lnTo>
                    <a:pt x="2748" y="6763"/>
                  </a:lnTo>
                  <a:cubicBezTo>
                    <a:pt x="2748" y="6885"/>
                    <a:pt x="2666" y="6967"/>
                    <a:pt x="2584" y="7049"/>
                  </a:cubicBezTo>
                  <a:lnTo>
                    <a:pt x="699" y="7786"/>
                  </a:lnTo>
                  <a:cubicBezTo>
                    <a:pt x="289" y="7950"/>
                    <a:pt x="1" y="8360"/>
                    <a:pt x="1" y="8770"/>
                  </a:cubicBezTo>
                  <a:lnTo>
                    <a:pt x="1" y="11517"/>
                  </a:lnTo>
                  <a:cubicBezTo>
                    <a:pt x="1" y="11966"/>
                    <a:pt x="247" y="12336"/>
                    <a:pt x="617" y="12500"/>
                  </a:cubicBezTo>
                  <a:cubicBezTo>
                    <a:pt x="410" y="12949"/>
                    <a:pt x="289" y="13484"/>
                    <a:pt x="289" y="14015"/>
                  </a:cubicBezTo>
                  <a:cubicBezTo>
                    <a:pt x="289" y="15942"/>
                    <a:pt x="1886" y="17539"/>
                    <a:pt x="3853" y="17539"/>
                  </a:cubicBezTo>
                  <a:cubicBezTo>
                    <a:pt x="5780" y="17539"/>
                    <a:pt x="7377" y="15942"/>
                    <a:pt x="7377" y="14015"/>
                  </a:cubicBezTo>
                  <a:cubicBezTo>
                    <a:pt x="7377" y="13484"/>
                    <a:pt x="7255" y="12949"/>
                    <a:pt x="7049" y="12500"/>
                  </a:cubicBezTo>
                  <a:cubicBezTo>
                    <a:pt x="7419" y="12336"/>
                    <a:pt x="7665" y="11966"/>
                    <a:pt x="7665" y="11517"/>
                  </a:cubicBezTo>
                  <a:lnTo>
                    <a:pt x="7665" y="8770"/>
                  </a:lnTo>
                  <a:cubicBezTo>
                    <a:pt x="7665" y="8360"/>
                    <a:pt x="7377" y="7950"/>
                    <a:pt x="6967" y="7786"/>
                  </a:cubicBezTo>
                  <a:lnTo>
                    <a:pt x="5082" y="7049"/>
                  </a:lnTo>
                  <a:cubicBezTo>
                    <a:pt x="5000" y="6967"/>
                    <a:pt x="4918" y="6885"/>
                    <a:pt x="4918" y="6763"/>
                  </a:cubicBezTo>
                  <a:lnTo>
                    <a:pt x="4918" y="6721"/>
                  </a:lnTo>
                  <a:cubicBezTo>
                    <a:pt x="6682" y="6435"/>
                    <a:pt x="7337" y="5409"/>
                    <a:pt x="7337" y="5370"/>
                  </a:cubicBezTo>
                  <a:cubicBezTo>
                    <a:pt x="7419" y="5246"/>
                    <a:pt x="7377" y="5124"/>
                    <a:pt x="7295" y="5042"/>
                  </a:cubicBezTo>
                  <a:cubicBezTo>
                    <a:pt x="7295" y="5042"/>
                    <a:pt x="7213" y="4918"/>
                    <a:pt x="7091" y="4672"/>
                  </a:cubicBezTo>
                  <a:cubicBezTo>
                    <a:pt x="6967" y="4469"/>
                    <a:pt x="6846" y="4098"/>
                    <a:pt x="6846" y="3567"/>
                  </a:cubicBezTo>
                  <a:lnTo>
                    <a:pt x="6846" y="3033"/>
                  </a:lnTo>
                  <a:cubicBezTo>
                    <a:pt x="6846" y="1354"/>
                    <a:pt x="5492" y="0"/>
                    <a:pt x="38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69" name="Google Shape;1669;p50"/>
            <p:cNvSpPr/>
            <p:nvPr/>
          </p:nvSpPr>
          <p:spPr>
            <a:xfrm>
              <a:off x="1891050" y="1420075"/>
              <a:ext cx="27725" cy="15800"/>
            </a:xfrm>
            <a:custGeom>
              <a:avLst/>
              <a:gdLst/>
              <a:ahLst/>
              <a:cxnLst/>
              <a:rect l="l" t="t" r="r" b="b"/>
              <a:pathLst>
                <a:path w="1109" h="632" extrusionOk="0">
                  <a:moveTo>
                    <a:pt x="304" y="1"/>
                  </a:moveTo>
                  <a:cubicBezTo>
                    <a:pt x="243" y="1"/>
                    <a:pt x="180" y="21"/>
                    <a:pt x="125" y="58"/>
                  </a:cubicBezTo>
                  <a:cubicBezTo>
                    <a:pt x="0" y="97"/>
                    <a:pt x="0" y="261"/>
                    <a:pt x="82" y="386"/>
                  </a:cubicBezTo>
                  <a:cubicBezTo>
                    <a:pt x="164" y="550"/>
                    <a:pt x="371" y="632"/>
                    <a:pt x="535" y="632"/>
                  </a:cubicBezTo>
                  <a:cubicBezTo>
                    <a:pt x="738" y="632"/>
                    <a:pt x="944" y="550"/>
                    <a:pt x="1026" y="386"/>
                  </a:cubicBezTo>
                  <a:cubicBezTo>
                    <a:pt x="1108" y="261"/>
                    <a:pt x="1108" y="97"/>
                    <a:pt x="984" y="58"/>
                  </a:cubicBezTo>
                  <a:cubicBezTo>
                    <a:pt x="929" y="21"/>
                    <a:pt x="866" y="1"/>
                    <a:pt x="805" y="1"/>
                  </a:cubicBezTo>
                  <a:cubicBezTo>
                    <a:pt x="731" y="1"/>
                    <a:pt x="662" y="31"/>
                    <a:pt x="617" y="97"/>
                  </a:cubicBezTo>
                  <a:cubicBezTo>
                    <a:pt x="617" y="97"/>
                    <a:pt x="574" y="140"/>
                    <a:pt x="535" y="140"/>
                  </a:cubicBezTo>
                  <a:lnTo>
                    <a:pt x="492" y="97"/>
                  </a:lnTo>
                  <a:cubicBezTo>
                    <a:pt x="447" y="31"/>
                    <a:pt x="377" y="1"/>
                    <a:pt x="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70" name="Google Shape;1670;p50"/>
            <p:cNvSpPr/>
            <p:nvPr/>
          </p:nvSpPr>
          <p:spPr>
            <a:xfrm>
              <a:off x="1932025" y="1420075"/>
              <a:ext cx="28700" cy="15800"/>
            </a:xfrm>
            <a:custGeom>
              <a:avLst/>
              <a:gdLst/>
              <a:ahLst/>
              <a:cxnLst/>
              <a:rect l="l" t="t" r="r" b="b"/>
              <a:pathLst>
                <a:path w="1148" h="632" extrusionOk="0">
                  <a:moveTo>
                    <a:pt x="304" y="1"/>
                  </a:moveTo>
                  <a:cubicBezTo>
                    <a:pt x="243" y="1"/>
                    <a:pt x="180" y="21"/>
                    <a:pt x="125" y="58"/>
                  </a:cubicBezTo>
                  <a:cubicBezTo>
                    <a:pt x="43" y="97"/>
                    <a:pt x="0" y="261"/>
                    <a:pt x="82" y="386"/>
                  </a:cubicBezTo>
                  <a:cubicBezTo>
                    <a:pt x="164" y="550"/>
                    <a:pt x="371" y="632"/>
                    <a:pt x="574" y="632"/>
                  </a:cubicBezTo>
                  <a:cubicBezTo>
                    <a:pt x="781" y="632"/>
                    <a:pt x="945" y="550"/>
                    <a:pt x="1066" y="386"/>
                  </a:cubicBezTo>
                  <a:cubicBezTo>
                    <a:pt x="1148" y="261"/>
                    <a:pt x="1108" y="97"/>
                    <a:pt x="984" y="58"/>
                  </a:cubicBezTo>
                  <a:cubicBezTo>
                    <a:pt x="929" y="21"/>
                    <a:pt x="866" y="1"/>
                    <a:pt x="805" y="1"/>
                  </a:cubicBezTo>
                  <a:cubicBezTo>
                    <a:pt x="731" y="1"/>
                    <a:pt x="662" y="31"/>
                    <a:pt x="617" y="97"/>
                  </a:cubicBezTo>
                  <a:cubicBezTo>
                    <a:pt x="617" y="97"/>
                    <a:pt x="617" y="140"/>
                    <a:pt x="574" y="140"/>
                  </a:cubicBezTo>
                  <a:cubicBezTo>
                    <a:pt x="535" y="140"/>
                    <a:pt x="492" y="97"/>
                    <a:pt x="492" y="97"/>
                  </a:cubicBezTo>
                  <a:cubicBezTo>
                    <a:pt x="447" y="31"/>
                    <a:pt x="378" y="1"/>
                    <a:pt x="3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71" name="Google Shape;1671;p50"/>
            <p:cNvSpPr/>
            <p:nvPr/>
          </p:nvSpPr>
          <p:spPr>
            <a:xfrm>
              <a:off x="1904400" y="1444675"/>
              <a:ext cx="42000" cy="19900"/>
            </a:xfrm>
            <a:custGeom>
              <a:avLst/>
              <a:gdLst/>
              <a:ahLst/>
              <a:cxnLst/>
              <a:rect l="l" t="t" r="r" b="b"/>
              <a:pathLst>
                <a:path w="1680" h="796" extrusionOk="0">
                  <a:moveTo>
                    <a:pt x="327" y="0"/>
                  </a:moveTo>
                  <a:cubicBezTo>
                    <a:pt x="275" y="0"/>
                    <a:pt x="219" y="21"/>
                    <a:pt x="165" y="58"/>
                  </a:cubicBezTo>
                  <a:cubicBezTo>
                    <a:pt x="40" y="140"/>
                    <a:pt x="1" y="303"/>
                    <a:pt x="83" y="385"/>
                  </a:cubicBezTo>
                  <a:cubicBezTo>
                    <a:pt x="247" y="631"/>
                    <a:pt x="532" y="795"/>
                    <a:pt x="860" y="795"/>
                  </a:cubicBezTo>
                  <a:cubicBezTo>
                    <a:pt x="1148" y="795"/>
                    <a:pt x="1433" y="631"/>
                    <a:pt x="1597" y="385"/>
                  </a:cubicBezTo>
                  <a:cubicBezTo>
                    <a:pt x="1679" y="303"/>
                    <a:pt x="1640" y="140"/>
                    <a:pt x="1558" y="58"/>
                  </a:cubicBezTo>
                  <a:cubicBezTo>
                    <a:pt x="1502" y="21"/>
                    <a:pt x="1437" y="0"/>
                    <a:pt x="1376" y="0"/>
                  </a:cubicBezTo>
                  <a:cubicBezTo>
                    <a:pt x="1302" y="0"/>
                    <a:pt x="1232" y="30"/>
                    <a:pt x="1187" y="97"/>
                  </a:cubicBezTo>
                  <a:cubicBezTo>
                    <a:pt x="1105" y="222"/>
                    <a:pt x="984" y="261"/>
                    <a:pt x="860" y="261"/>
                  </a:cubicBezTo>
                  <a:cubicBezTo>
                    <a:pt x="696" y="261"/>
                    <a:pt x="574" y="222"/>
                    <a:pt x="492" y="97"/>
                  </a:cubicBezTo>
                  <a:cubicBezTo>
                    <a:pt x="447" y="30"/>
                    <a:pt x="390" y="0"/>
                    <a:pt x="3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672" name="Google Shape;1672;p50"/>
          <p:cNvGrpSpPr/>
          <p:nvPr/>
        </p:nvGrpSpPr>
        <p:grpSpPr>
          <a:xfrm>
            <a:off x="1138695" y="1313145"/>
            <a:ext cx="316973" cy="429669"/>
            <a:chOff x="1000775" y="1328250"/>
            <a:chExt cx="322750" cy="437500"/>
          </a:xfrm>
        </p:grpSpPr>
        <p:sp>
          <p:nvSpPr>
            <p:cNvPr id="1673" name="Google Shape;1673;p50"/>
            <p:cNvSpPr/>
            <p:nvPr/>
          </p:nvSpPr>
          <p:spPr>
            <a:xfrm>
              <a:off x="1129925" y="1578550"/>
              <a:ext cx="131150" cy="131875"/>
            </a:xfrm>
            <a:custGeom>
              <a:avLst/>
              <a:gdLst/>
              <a:ahLst/>
              <a:cxnLst/>
              <a:rect l="l" t="t" r="r" b="b"/>
              <a:pathLst>
                <a:path w="5246" h="5275" extrusionOk="0">
                  <a:moveTo>
                    <a:pt x="984" y="521"/>
                  </a:moveTo>
                  <a:cubicBezTo>
                    <a:pt x="1230" y="521"/>
                    <a:pt x="1640" y="685"/>
                    <a:pt x="1886" y="931"/>
                  </a:cubicBezTo>
                  <a:cubicBezTo>
                    <a:pt x="2089" y="1134"/>
                    <a:pt x="2089" y="1462"/>
                    <a:pt x="1886" y="1669"/>
                  </a:cubicBezTo>
                  <a:cubicBezTo>
                    <a:pt x="1783" y="1770"/>
                    <a:pt x="1649" y="1821"/>
                    <a:pt x="1521" y="1821"/>
                  </a:cubicBezTo>
                  <a:cubicBezTo>
                    <a:pt x="1392" y="1821"/>
                    <a:pt x="1269" y="1770"/>
                    <a:pt x="1188" y="1669"/>
                  </a:cubicBezTo>
                  <a:cubicBezTo>
                    <a:pt x="820" y="1341"/>
                    <a:pt x="656" y="725"/>
                    <a:pt x="820" y="561"/>
                  </a:cubicBezTo>
                  <a:cubicBezTo>
                    <a:pt x="820" y="521"/>
                    <a:pt x="902" y="521"/>
                    <a:pt x="984" y="521"/>
                  </a:cubicBezTo>
                  <a:close/>
                  <a:moveTo>
                    <a:pt x="970" y="1"/>
                  </a:moveTo>
                  <a:cubicBezTo>
                    <a:pt x="756" y="1"/>
                    <a:pt x="579" y="64"/>
                    <a:pt x="450" y="194"/>
                  </a:cubicBezTo>
                  <a:cubicBezTo>
                    <a:pt x="1" y="643"/>
                    <a:pt x="368" y="1587"/>
                    <a:pt x="820" y="2036"/>
                  </a:cubicBezTo>
                  <a:cubicBezTo>
                    <a:pt x="1024" y="2200"/>
                    <a:pt x="1269" y="2324"/>
                    <a:pt x="1515" y="2324"/>
                  </a:cubicBezTo>
                  <a:cubicBezTo>
                    <a:pt x="1722" y="2324"/>
                    <a:pt x="1886" y="2282"/>
                    <a:pt x="2050" y="2160"/>
                  </a:cubicBezTo>
                  <a:lnTo>
                    <a:pt x="2253" y="2406"/>
                  </a:lnTo>
                  <a:cubicBezTo>
                    <a:pt x="2378" y="2488"/>
                    <a:pt x="2459" y="2610"/>
                    <a:pt x="2499" y="2734"/>
                  </a:cubicBezTo>
                  <a:cubicBezTo>
                    <a:pt x="2541" y="2937"/>
                    <a:pt x="2663" y="3101"/>
                    <a:pt x="2827" y="3265"/>
                  </a:cubicBezTo>
                  <a:cubicBezTo>
                    <a:pt x="3115" y="3554"/>
                    <a:pt x="3361" y="3593"/>
                    <a:pt x="3607" y="3636"/>
                  </a:cubicBezTo>
                  <a:cubicBezTo>
                    <a:pt x="3771" y="3675"/>
                    <a:pt x="3935" y="3718"/>
                    <a:pt x="4099" y="3921"/>
                  </a:cubicBezTo>
                  <a:cubicBezTo>
                    <a:pt x="4302" y="4127"/>
                    <a:pt x="4344" y="4249"/>
                    <a:pt x="4384" y="4413"/>
                  </a:cubicBezTo>
                  <a:cubicBezTo>
                    <a:pt x="4426" y="4658"/>
                    <a:pt x="4466" y="4904"/>
                    <a:pt x="4754" y="5193"/>
                  </a:cubicBezTo>
                  <a:cubicBezTo>
                    <a:pt x="4836" y="5232"/>
                    <a:pt x="4875" y="5275"/>
                    <a:pt x="4957" y="5275"/>
                  </a:cubicBezTo>
                  <a:cubicBezTo>
                    <a:pt x="5000" y="5275"/>
                    <a:pt x="5082" y="5232"/>
                    <a:pt x="5121" y="5193"/>
                  </a:cubicBezTo>
                  <a:cubicBezTo>
                    <a:pt x="5246" y="5111"/>
                    <a:pt x="5246" y="4947"/>
                    <a:pt x="5121" y="4822"/>
                  </a:cubicBezTo>
                  <a:cubicBezTo>
                    <a:pt x="4957" y="4658"/>
                    <a:pt x="4918" y="4494"/>
                    <a:pt x="4875" y="4331"/>
                  </a:cubicBezTo>
                  <a:cubicBezTo>
                    <a:pt x="4836" y="4127"/>
                    <a:pt x="4754" y="3839"/>
                    <a:pt x="4466" y="3554"/>
                  </a:cubicBezTo>
                  <a:cubicBezTo>
                    <a:pt x="4181" y="3265"/>
                    <a:pt x="3892" y="3183"/>
                    <a:pt x="3689" y="3144"/>
                  </a:cubicBezTo>
                  <a:cubicBezTo>
                    <a:pt x="3525" y="3101"/>
                    <a:pt x="3361" y="3101"/>
                    <a:pt x="3197" y="2898"/>
                  </a:cubicBezTo>
                  <a:cubicBezTo>
                    <a:pt x="3033" y="2773"/>
                    <a:pt x="2991" y="2652"/>
                    <a:pt x="2951" y="2570"/>
                  </a:cubicBezTo>
                  <a:cubicBezTo>
                    <a:pt x="2909" y="2364"/>
                    <a:pt x="2787" y="2200"/>
                    <a:pt x="2623" y="2036"/>
                  </a:cubicBezTo>
                  <a:lnTo>
                    <a:pt x="2417" y="1833"/>
                  </a:lnTo>
                  <a:cubicBezTo>
                    <a:pt x="2663" y="1423"/>
                    <a:pt x="2581" y="888"/>
                    <a:pt x="2253" y="561"/>
                  </a:cubicBezTo>
                  <a:cubicBezTo>
                    <a:pt x="2050" y="357"/>
                    <a:pt x="1722" y="151"/>
                    <a:pt x="1394" y="69"/>
                  </a:cubicBezTo>
                  <a:cubicBezTo>
                    <a:pt x="1241" y="24"/>
                    <a:pt x="1098" y="1"/>
                    <a:pt x="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74" name="Google Shape;1674;p50"/>
            <p:cNvSpPr/>
            <p:nvPr/>
          </p:nvSpPr>
          <p:spPr>
            <a:xfrm>
              <a:off x="1198525" y="1568000"/>
              <a:ext cx="84025" cy="84000"/>
            </a:xfrm>
            <a:custGeom>
              <a:avLst/>
              <a:gdLst/>
              <a:ahLst/>
              <a:cxnLst/>
              <a:rect l="l" t="t" r="r" b="b"/>
              <a:pathLst>
                <a:path w="3361" h="3360" extrusionOk="0">
                  <a:moveTo>
                    <a:pt x="760" y="522"/>
                  </a:moveTo>
                  <a:cubicBezTo>
                    <a:pt x="879" y="522"/>
                    <a:pt x="1102" y="602"/>
                    <a:pt x="1273" y="737"/>
                  </a:cubicBezTo>
                  <a:cubicBezTo>
                    <a:pt x="1312" y="779"/>
                    <a:pt x="1312" y="861"/>
                    <a:pt x="1312" y="901"/>
                  </a:cubicBezTo>
                  <a:cubicBezTo>
                    <a:pt x="1312" y="983"/>
                    <a:pt x="1312" y="1065"/>
                    <a:pt x="1273" y="1107"/>
                  </a:cubicBezTo>
                  <a:cubicBezTo>
                    <a:pt x="1210" y="1148"/>
                    <a:pt x="1149" y="1169"/>
                    <a:pt x="1087" y="1169"/>
                  </a:cubicBezTo>
                  <a:cubicBezTo>
                    <a:pt x="1026" y="1169"/>
                    <a:pt x="964" y="1148"/>
                    <a:pt x="902" y="1107"/>
                  </a:cubicBezTo>
                  <a:cubicBezTo>
                    <a:pt x="738" y="901"/>
                    <a:pt x="656" y="616"/>
                    <a:pt x="699" y="534"/>
                  </a:cubicBezTo>
                  <a:cubicBezTo>
                    <a:pt x="713" y="526"/>
                    <a:pt x="734" y="522"/>
                    <a:pt x="760" y="522"/>
                  </a:cubicBezTo>
                  <a:close/>
                  <a:moveTo>
                    <a:pt x="752" y="0"/>
                  </a:moveTo>
                  <a:cubicBezTo>
                    <a:pt x="582" y="0"/>
                    <a:pt x="437" y="54"/>
                    <a:pt x="328" y="163"/>
                  </a:cubicBezTo>
                  <a:cubicBezTo>
                    <a:pt x="1" y="491"/>
                    <a:pt x="247" y="1147"/>
                    <a:pt x="535" y="1435"/>
                  </a:cubicBezTo>
                  <a:cubicBezTo>
                    <a:pt x="699" y="1599"/>
                    <a:pt x="863" y="1681"/>
                    <a:pt x="1066" y="1681"/>
                  </a:cubicBezTo>
                  <a:cubicBezTo>
                    <a:pt x="1191" y="1681"/>
                    <a:pt x="1312" y="1638"/>
                    <a:pt x="1394" y="1599"/>
                  </a:cubicBezTo>
                  <a:lnTo>
                    <a:pt x="1476" y="1681"/>
                  </a:lnTo>
                  <a:cubicBezTo>
                    <a:pt x="1518" y="1720"/>
                    <a:pt x="1558" y="1763"/>
                    <a:pt x="1558" y="1802"/>
                  </a:cubicBezTo>
                  <a:cubicBezTo>
                    <a:pt x="1600" y="1966"/>
                    <a:pt x="1682" y="2048"/>
                    <a:pt x="1804" y="2173"/>
                  </a:cubicBezTo>
                  <a:cubicBezTo>
                    <a:pt x="1968" y="2376"/>
                    <a:pt x="2174" y="2419"/>
                    <a:pt x="2295" y="2419"/>
                  </a:cubicBezTo>
                  <a:cubicBezTo>
                    <a:pt x="2377" y="2458"/>
                    <a:pt x="2459" y="2458"/>
                    <a:pt x="2541" y="2540"/>
                  </a:cubicBezTo>
                  <a:cubicBezTo>
                    <a:pt x="2623" y="2622"/>
                    <a:pt x="2623" y="2704"/>
                    <a:pt x="2666" y="2786"/>
                  </a:cubicBezTo>
                  <a:cubicBezTo>
                    <a:pt x="2666" y="2910"/>
                    <a:pt x="2705" y="3113"/>
                    <a:pt x="2912" y="3277"/>
                  </a:cubicBezTo>
                  <a:cubicBezTo>
                    <a:pt x="2951" y="3359"/>
                    <a:pt x="3033" y="3359"/>
                    <a:pt x="3115" y="3359"/>
                  </a:cubicBezTo>
                  <a:cubicBezTo>
                    <a:pt x="3158" y="3359"/>
                    <a:pt x="3240" y="3359"/>
                    <a:pt x="3279" y="3277"/>
                  </a:cubicBezTo>
                  <a:cubicBezTo>
                    <a:pt x="3361" y="3195"/>
                    <a:pt x="3361" y="3032"/>
                    <a:pt x="3279" y="2950"/>
                  </a:cubicBezTo>
                  <a:cubicBezTo>
                    <a:pt x="3197" y="2828"/>
                    <a:pt x="3197" y="2786"/>
                    <a:pt x="3158" y="2704"/>
                  </a:cubicBezTo>
                  <a:cubicBezTo>
                    <a:pt x="3115" y="2540"/>
                    <a:pt x="3076" y="2376"/>
                    <a:pt x="2912" y="2173"/>
                  </a:cubicBezTo>
                  <a:cubicBezTo>
                    <a:pt x="2705" y="2009"/>
                    <a:pt x="2541" y="1966"/>
                    <a:pt x="2377" y="1927"/>
                  </a:cubicBezTo>
                  <a:cubicBezTo>
                    <a:pt x="2295" y="1884"/>
                    <a:pt x="2256" y="1884"/>
                    <a:pt x="2131" y="1802"/>
                  </a:cubicBezTo>
                  <a:cubicBezTo>
                    <a:pt x="2092" y="1763"/>
                    <a:pt x="2050" y="1681"/>
                    <a:pt x="2050" y="1638"/>
                  </a:cubicBezTo>
                  <a:cubicBezTo>
                    <a:pt x="2010" y="1517"/>
                    <a:pt x="1928" y="1392"/>
                    <a:pt x="1846" y="1310"/>
                  </a:cubicBezTo>
                  <a:lnTo>
                    <a:pt x="1764" y="1229"/>
                  </a:lnTo>
                  <a:cubicBezTo>
                    <a:pt x="1886" y="943"/>
                    <a:pt x="1846" y="616"/>
                    <a:pt x="1600" y="409"/>
                  </a:cubicBezTo>
                  <a:cubicBezTo>
                    <a:pt x="1476" y="245"/>
                    <a:pt x="1230" y="124"/>
                    <a:pt x="1027" y="42"/>
                  </a:cubicBezTo>
                  <a:cubicBezTo>
                    <a:pt x="930" y="14"/>
                    <a:pt x="838" y="0"/>
                    <a:pt x="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75" name="Google Shape;1675;p50"/>
            <p:cNvSpPr/>
            <p:nvPr/>
          </p:nvSpPr>
          <p:spPr>
            <a:xfrm>
              <a:off x="1120675" y="1645725"/>
              <a:ext cx="85100" cy="84125"/>
            </a:xfrm>
            <a:custGeom>
              <a:avLst/>
              <a:gdLst/>
              <a:ahLst/>
              <a:cxnLst/>
              <a:rect l="l" t="t" r="r" b="b"/>
              <a:pathLst>
                <a:path w="3404" h="3365" extrusionOk="0">
                  <a:moveTo>
                    <a:pt x="699" y="496"/>
                  </a:moveTo>
                  <a:cubicBezTo>
                    <a:pt x="781" y="496"/>
                    <a:pt x="1108" y="578"/>
                    <a:pt x="1272" y="742"/>
                  </a:cubicBezTo>
                  <a:cubicBezTo>
                    <a:pt x="1312" y="785"/>
                    <a:pt x="1354" y="867"/>
                    <a:pt x="1354" y="906"/>
                  </a:cubicBezTo>
                  <a:cubicBezTo>
                    <a:pt x="1354" y="988"/>
                    <a:pt x="1312" y="1031"/>
                    <a:pt x="1272" y="1070"/>
                  </a:cubicBezTo>
                  <a:cubicBezTo>
                    <a:pt x="1230" y="1113"/>
                    <a:pt x="1148" y="1152"/>
                    <a:pt x="1108" y="1152"/>
                  </a:cubicBezTo>
                  <a:cubicBezTo>
                    <a:pt x="1026" y="1152"/>
                    <a:pt x="984" y="1113"/>
                    <a:pt x="944" y="1070"/>
                  </a:cubicBezTo>
                  <a:cubicBezTo>
                    <a:pt x="738" y="906"/>
                    <a:pt x="656" y="578"/>
                    <a:pt x="699" y="496"/>
                  </a:cubicBezTo>
                  <a:close/>
                  <a:moveTo>
                    <a:pt x="716" y="0"/>
                  </a:moveTo>
                  <a:cubicBezTo>
                    <a:pt x="568" y="0"/>
                    <a:pt x="432" y="38"/>
                    <a:pt x="328" y="129"/>
                  </a:cubicBezTo>
                  <a:cubicBezTo>
                    <a:pt x="0" y="457"/>
                    <a:pt x="246" y="1152"/>
                    <a:pt x="574" y="1440"/>
                  </a:cubicBezTo>
                  <a:cubicBezTo>
                    <a:pt x="699" y="1604"/>
                    <a:pt x="902" y="1686"/>
                    <a:pt x="1108" y="1686"/>
                  </a:cubicBezTo>
                  <a:cubicBezTo>
                    <a:pt x="1190" y="1686"/>
                    <a:pt x="1312" y="1644"/>
                    <a:pt x="1394" y="1604"/>
                  </a:cubicBezTo>
                  <a:lnTo>
                    <a:pt x="1476" y="1644"/>
                  </a:lnTo>
                  <a:cubicBezTo>
                    <a:pt x="1518" y="1726"/>
                    <a:pt x="1558" y="1768"/>
                    <a:pt x="1600" y="1807"/>
                  </a:cubicBezTo>
                  <a:cubicBezTo>
                    <a:pt x="1639" y="1932"/>
                    <a:pt x="1682" y="2053"/>
                    <a:pt x="1803" y="2178"/>
                  </a:cubicBezTo>
                  <a:cubicBezTo>
                    <a:pt x="2010" y="2342"/>
                    <a:pt x="2174" y="2381"/>
                    <a:pt x="2295" y="2424"/>
                  </a:cubicBezTo>
                  <a:cubicBezTo>
                    <a:pt x="2420" y="2463"/>
                    <a:pt x="2459" y="2463"/>
                    <a:pt x="2541" y="2545"/>
                  </a:cubicBezTo>
                  <a:cubicBezTo>
                    <a:pt x="2623" y="2627"/>
                    <a:pt x="2623" y="2670"/>
                    <a:pt x="2666" y="2791"/>
                  </a:cubicBezTo>
                  <a:cubicBezTo>
                    <a:pt x="2705" y="2916"/>
                    <a:pt x="2748" y="3079"/>
                    <a:pt x="2911" y="3283"/>
                  </a:cubicBezTo>
                  <a:cubicBezTo>
                    <a:pt x="2993" y="3325"/>
                    <a:pt x="3033" y="3365"/>
                    <a:pt x="3115" y="3365"/>
                  </a:cubicBezTo>
                  <a:cubicBezTo>
                    <a:pt x="3157" y="3365"/>
                    <a:pt x="3239" y="3325"/>
                    <a:pt x="3279" y="3283"/>
                  </a:cubicBezTo>
                  <a:cubicBezTo>
                    <a:pt x="3403" y="3201"/>
                    <a:pt x="3403" y="3037"/>
                    <a:pt x="3279" y="2916"/>
                  </a:cubicBezTo>
                  <a:cubicBezTo>
                    <a:pt x="3197" y="2834"/>
                    <a:pt x="3197" y="2791"/>
                    <a:pt x="3157" y="2670"/>
                  </a:cubicBezTo>
                  <a:cubicBezTo>
                    <a:pt x="3157" y="2545"/>
                    <a:pt x="3115" y="2381"/>
                    <a:pt x="2911" y="2178"/>
                  </a:cubicBezTo>
                  <a:cubicBezTo>
                    <a:pt x="2705" y="1971"/>
                    <a:pt x="2541" y="1932"/>
                    <a:pt x="2420" y="1932"/>
                  </a:cubicBezTo>
                  <a:cubicBezTo>
                    <a:pt x="2295" y="1889"/>
                    <a:pt x="2256" y="1889"/>
                    <a:pt x="2174" y="1807"/>
                  </a:cubicBezTo>
                  <a:cubicBezTo>
                    <a:pt x="2092" y="1726"/>
                    <a:pt x="2092" y="1686"/>
                    <a:pt x="2049" y="1644"/>
                  </a:cubicBezTo>
                  <a:cubicBezTo>
                    <a:pt x="2010" y="1522"/>
                    <a:pt x="1928" y="1398"/>
                    <a:pt x="1846" y="1316"/>
                  </a:cubicBezTo>
                  <a:lnTo>
                    <a:pt x="1764" y="1234"/>
                  </a:lnTo>
                  <a:cubicBezTo>
                    <a:pt x="1803" y="1152"/>
                    <a:pt x="1846" y="1031"/>
                    <a:pt x="1846" y="906"/>
                  </a:cubicBezTo>
                  <a:cubicBezTo>
                    <a:pt x="1846" y="703"/>
                    <a:pt x="1764" y="539"/>
                    <a:pt x="1639" y="375"/>
                  </a:cubicBezTo>
                  <a:cubicBezTo>
                    <a:pt x="1415" y="178"/>
                    <a:pt x="1037" y="0"/>
                    <a:pt x="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76" name="Google Shape;1676;p50"/>
            <p:cNvSpPr/>
            <p:nvPr/>
          </p:nvSpPr>
          <p:spPr>
            <a:xfrm>
              <a:off x="1161650" y="1655075"/>
              <a:ext cx="25" cy="25"/>
            </a:xfrm>
            <a:custGeom>
              <a:avLst/>
              <a:gdLst/>
              <a:ahLst/>
              <a:cxnLst/>
              <a:rect l="l" t="t" r="r" b="b"/>
              <a:pathLst>
                <a:path w="1" h="1" extrusionOk="0">
                  <a:moveTo>
                    <a:pt x="0" y="1"/>
                  </a:move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77" name="Google Shape;1677;p50"/>
            <p:cNvSpPr/>
            <p:nvPr/>
          </p:nvSpPr>
          <p:spPr>
            <a:xfrm>
              <a:off x="1077650" y="1519850"/>
              <a:ext cx="245875" cy="245900"/>
            </a:xfrm>
            <a:custGeom>
              <a:avLst/>
              <a:gdLst/>
              <a:ahLst/>
              <a:cxnLst/>
              <a:rect l="l" t="t" r="r" b="b"/>
              <a:pathLst>
                <a:path w="9835" h="9836" extrusionOk="0">
                  <a:moveTo>
                    <a:pt x="4918" y="532"/>
                  </a:moveTo>
                  <a:cubicBezTo>
                    <a:pt x="7337" y="532"/>
                    <a:pt x="9304" y="2499"/>
                    <a:pt x="9304" y="4918"/>
                  </a:cubicBezTo>
                  <a:cubicBezTo>
                    <a:pt x="9304" y="7377"/>
                    <a:pt x="7337" y="9344"/>
                    <a:pt x="4918" y="9344"/>
                  </a:cubicBezTo>
                  <a:cubicBezTo>
                    <a:pt x="2502" y="9344"/>
                    <a:pt x="492" y="7377"/>
                    <a:pt x="492" y="4918"/>
                  </a:cubicBezTo>
                  <a:cubicBezTo>
                    <a:pt x="492" y="2499"/>
                    <a:pt x="2502" y="532"/>
                    <a:pt x="4918" y="532"/>
                  </a:cubicBezTo>
                  <a:close/>
                  <a:moveTo>
                    <a:pt x="4918" y="1"/>
                  </a:moveTo>
                  <a:cubicBezTo>
                    <a:pt x="2213" y="1"/>
                    <a:pt x="0" y="2214"/>
                    <a:pt x="0" y="4918"/>
                  </a:cubicBezTo>
                  <a:cubicBezTo>
                    <a:pt x="0" y="7662"/>
                    <a:pt x="2213" y="9835"/>
                    <a:pt x="4918" y="9835"/>
                  </a:cubicBezTo>
                  <a:cubicBezTo>
                    <a:pt x="7622" y="9835"/>
                    <a:pt x="9835" y="7662"/>
                    <a:pt x="9835" y="4918"/>
                  </a:cubicBezTo>
                  <a:cubicBezTo>
                    <a:pt x="9835" y="2214"/>
                    <a:pt x="7622" y="1"/>
                    <a:pt x="49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78" name="Google Shape;1678;p50"/>
            <p:cNvSpPr/>
            <p:nvPr/>
          </p:nvSpPr>
          <p:spPr>
            <a:xfrm>
              <a:off x="1000775" y="1328250"/>
              <a:ext cx="124025" cy="355550"/>
            </a:xfrm>
            <a:custGeom>
              <a:avLst/>
              <a:gdLst/>
              <a:ahLst/>
              <a:cxnLst/>
              <a:rect l="l" t="t" r="r" b="b"/>
              <a:pathLst>
                <a:path w="4961" h="14222" extrusionOk="0">
                  <a:moveTo>
                    <a:pt x="3036" y="492"/>
                  </a:moveTo>
                  <a:cubicBezTo>
                    <a:pt x="3200" y="492"/>
                    <a:pt x="3321" y="617"/>
                    <a:pt x="3321" y="781"/>
                  </a:cubicBezTo>
                  <a:lnTo>
                    <a:pt x="3321" y="1354"/>
                  </a:lnTo>
                  <a:cubicBezTo>
                    <a:pt x="3321" y="1518"/>
                    <a:pt x="3200" y="1640"/>
                    <a:pt x="3036" y="1640"/>
                  </a:cubicBezTo>
                  <a:lnTo>
                    <a:pt x="1928" y="1640"/>
                  </a:lnTo>
                  <a:cubicBezTo>
                    <a:pt x="1807" y="1640"/>
                    <a:pt x="1643" y="1518"/>
                    <a:pt x="1643" y="1354"/>
                  </a:cubicBezTo>
                  <a:lnTo>
                    <a:pt x="1643" y="781"/>
                  </a:lnTo>
                  <a:cubicBezTo>
                    <a:pt x="1643" y="617"/>
                    <a:pt x="1807" y="492"/>
                    <a:pt x="1928" y="492"/>
                  </a:cubicBezTo>
                  <a:close/>
                  <a:moveTo>
                    <a:pt x="4101" y="2131"/>
                  </a:moveTo>
                  <a:cubicBezTo>
                    <a:pt x="4265" y="2131"/>
                    <a:pt x="4429" y="2256"/>
                    <a:pt x="4429" y="2377"/>
                  </a:cubicBezTo>
                  <a:cubicBezTo>
                    <a:pt x="4429" y="2459"/>
                    <a:pt x="4429" y="2541"/>
                    <a:pt x="4347" y="2623"/>
                  </a:cubicBezTo>
                  <a:cubicBezTo>
                    <a:pt x="4305" y="2705"/>
                    <a:pt x="4223" y="2748"/>
                    <a:pt x="4141" y="2748"/>
                  </a:cubicBezTo>
                  <a:lnTo>
                    <a:pt x="3610" y="2748"/>
                  </a:lnTo>
                  <a:cubicBezTo>
                    <a:pt x="3446" y="2748"/>
                    <a:pt x="3321" y="2830"/>
                    <a:pt x="3321" y="2994"/>
                  </a:cubicBezTo>
                  <a:cubicBezTo>
                    <a:pt x="3321" y="3115"/>
                    <a:pt x="3446" y="3239"/>
                    <a:pt x="3610" y="3239"/>
                  </a:cubicBezTo>
                  <a:lnTo>
                    <a:pt x="3895" y="3239"/>
                  </a:lnTo>
                  <a:lnTo>
                    <a:pt x="3895" y="6557"/>
                  </a:lnTo>
                  <a:cubicBezTo>
                    <a:pt x="3813" y="6518"/>
                    <a:pt x="3774" y="6475"/>
                    <a:pt x="3692" y="6475"/>
                  </a:cubicBezTo>
                  <a:cubicBezTo>
                    <a:pt x="3567" y="6393"/>
                    <a:pt x="3364" y="6311"/>
                    <a:pt x="3036" y="6311"/>
                  </a:cubicBezTo>
                  <a:cubicBezTo>
                    <a:pt x="2708" y="6311"/>
                    <a:pt x="2544" y="6393"/>
                    <a:pt x="2380" y="6475"/>
                  </a:cubicBezTo>
                  <a:cubicBezTo>
                    <a:pt x="2256" y="6518"/>
                    <a:pt x="2174" y="6557"/>
                    <a:pt x="1928" y="6557"/>
                  </a:cubicBezTo>
                  <a:cubicBezTo>
                    <a:pt x="1725" y="6557"/>
                    <a:pt x="1643" y="6518"/>
                    <a:pt x="1518" y="6475"/>
                  </a:cubicBezTo>
                  <a:cubicBezTo>
                    <a:pt x="1397" y="6393"/>
                    <a:pt x="1272" y="6354"/>
                    <a:pt x="1108" y="6311"/>
                  </a:cubicBezTo>
                  <a:lnTo>
                    <a:pt x="1108" y="3239"/>
                  </a:lnTo>
                  <a:lnTo>
                    <a:pt x="2502" y="3239"/>
                  </a:lnTo>
                  <a:cubicBezTo>
                    <a:pt x="2626" y="3239"/>
                    <a:pt x="2748" y="3115"/>
                    <a:pt x="2748" y="2994"/>
                  </a:cubicBezTo>
                  <a:cubicBezTo>
                    <a:pt x="2748" y="2830"/>
                    <a:pt x="2626" y="2748"/>
                    <a:pt x="2502" y="2748"/>
                  </a:cubicBezTo>
                  <a:lnTo>
                    <a:pt x="863" y="2748"/>
                  </a:lnTo>
                  <a:cubicBezTo>
                    <a:pt x="781" y="2748"/>
                    <a:pt x="699" y="2705"/>
                    <a:pt x="617" y="2623"/>
                  </a:cubicBezTo>
                  <a:cubicBezTo>
                    <a:pt x="577" y="2541"/>
                    <a:pt x="535" y="2459"/>
                    <a:pt x="577" y="2377"/>
                  </a:cubicBezTo>
                  <a:cubicBezTo>
                    <a:pt x="577" y="2256"/>
                    <a:pt x="741" y="2131"/>
                    <a:pt x="863" y="2131"/>
                  </a:cubicBezTo>
                  <a:close/>
                  <a:moveTo>
                    <a:pt x="1928" y="1"/>
                  </a:moveTo>
                  <a:cubicBezTo>
                    <a:pt x="1518" y="1"/>
                    <a:pt x="1151" y="328"/>
                    <a:pt x="1151" y="781"/>
                  </a:cubicBezTo>
                  <a:lnTo>
                    <a:pt x="1151" y="1354"/>
                  </a:lnTo>
                  <a:cubicBezTo>
                    <a:pt x="1151" y="1436"/>
                    <a:pt x="1151" y="1558"/>
                    <a:pt x="1190" y="1640"/>
                  </a:cubicBezTo>
                  <a:lnTo>
                    <a:pt x="863" y="1640"/>
                  </a:lnTo>
                  <a:cubicBezTo>
                    <a:pt x="453" y="1640"/>
                    <a:pt x="125" y="1928"/>
                    <a:pt x="43" y="2295"/>
                  </a:cubicBezTo>
                  <a:cubicBezTo>
                    <a:pt x="0" y="2541"/>
                    <a:pt x="86" y="2787"/>
                    <a:pt x="250" y="2951"/>
                  </a:cubicBezTo>
                  <a:cubicBezTo>
                    <a:pt x="331" y="3076"/>
                    <a:pt x="453" y="3157"/>
                    <a:pt x="577" y="3197"/>
                  </a:cubicBezTo>
                  <a:lnTo>
                    <a:pt x="577" y="12336"/>
                  </a:lnTo>
                  <a:cubicBezTo>
                    <a:pt x="577" y="13359"/>
                    <a:pt x="1436" y="14221"/>
                    <a:pt x="2502" y="14221"/>
                  </a:cubicBezTo>
                  <a:cubicBezTo>
                    <a:pt x="2626" y="14221"/>
                    <a:pt x="2748" y="14097"/>
                    <a:pt x="2748" y="13975"/>
                  </a:cubicBezTo>
                  <a:cubicBezTo>
                    <a:pt x="2748" y="13812"/>
                    <a:pt x="2626" y="13730"/>
                    <a:pt x="2502" y="13730"/>
                  </a:cubicBezTo>
                  <a:cubicBezTo>
                    <a:pt x="1725" y="13730"/>
                    <a:pt x="1108" y="13074"/>
                    <a:pt x="1108" y="12336"/>
                  </a:cubicBezTo>
                  <a:lnTo>
                    <a:pt x="1108" y="6845"/>
                  </a:lnTo>
                  <a:cubicBezTo>
                    <a:pt x="1151" y="6845"/>
                    <a:pt x="1233" y="6885"/>
                    <a:pt x="1272" y="6927"/>
                  </a:cubicBezTo>
                  <a:cubicBezTo>
                    <a:pt x="1436" y="7009"/>
                    <a:pt x="1600" y="7091"/>
                    <a:pt x="1928" y="7091"/>
                  </a:cubicBezTo>
                  <a:cubicBezTo>
                    <a:pt x="2298" y="7091"/>
                    <a:pt x="2462" y="7009"/>
                    <a:pt x="2626" y="6927"/>
                  </a:cubicBezTo>
                  <a:cubicBezTo>
                    <a:pt x="2748" y="6845"/>
                    <a:pt x="2829" y="6803"/>
                    <a:pt x="3036" y="6803"/>
                  </a:cubicBezTo>
                  <a:cubicBezTo>
                    <a:pt x="3239" y="6803"/>
                    <a:pt x="3364" y="6845"/>
                    <a:pt x="3485" y="6927"/>
                  </a:cubicBezTo>
                  <a:cubicBezTo>
                    <a:pt x="3567" y="6967"/>
                    <a:pt x="3692" y="7049"/>
                    <a:pt x="3895" y="7049"/>
                  </a:cubicBezTo>
                  <a:lnTo>
                    <a:pt x="3895" y="8484"/>
                  </a:lnTo>
                  <a:cubicBezTo>
                    <a:pt x="3895" y="8606"/>
                    <a:pt x="4019" y="8730"/>
                    <a:pt x="4141" y="8730"/>
                  </a:cubicBezTo>
                  <a:cubicBezTo>
                    <a:pt x="4305" y="8730"/>
                    <a:pt x="4387" y="8606"/>
                    <a:pt x="4387" y="8484"/>
                  </a:cubicBezTo>
                  <a:lnTo>
                    <a:pt x="4387" y="3197"/>
                  </a:lnTo>
                  <a:cubicBezTo>
                    <a:pt x="4551" y="3157"/>
                    <a:pt x="4675" y="3076"/>
                    <a:pt x="4757" y="2951"/>
                  </a:cubicBezTo>
                  <a:cubicBezTo>
                    <a:pt x="4921" y="2787"/>
                    <a:pt x="4960" y="2541"/>
                    <a:pt x="4921" y="2295"/>
                  </a:cubicBezTo>
                  <a:cubicBezTo>
                    <a:pt x="4878" y="1928"/>
                    <a:pt x="4511" y="1640"/>
                    <a:pt x="4101" y="1640"/>
                  </a:cubicBezTo>
                  <a:lnTo>
                    <a:pt x="3813" y="1640"/>
                  </a:lnTo>
                  <a:cubicBezTo>
                    <a:pt x="3813" y="1558"/>
                    <a:pt x="3856" y="1436"/>
                    <a:pt x="3856" y="1354"/>
                  </a:cubicBezTo>
                  <a:lnTo>
                    <a:pt x="3856" y="781"/>
                  </a:lnTo>
                  <a:cubicBezTo>
                    <a:pt x="3856" y="328"/>
                    <a:pt x="3485" y="1"/>
                    <a:pt x="30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82"/>
        <p:cNvGrpSpPr/>
        <p:nvPr/>
      </p:nvGrpSpPr>
      <p:grpSpPr>
        <a:xfrm>
          <a:off x="0" y="0"/>
          <a:ext cx="0" cy="0"/>
          <a:chOff x="0" y="0"/>
          <a:chExt cx="0" cy="0"/>
        </a:xfrm>
      </p:grpSpPr>
      <p:sp>
        <p:nvSpPr>
          <p:cNvPr id="1683" name="Google Shape;1683;p5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fa-IR" dirty="0">
                <a:cs typeface="B Nazanin" panose="00000400000000000000" pitchFamily="2" charset="-78"/>
              </a:rPr>
              <a:t>منابع جایگزین</a:t>
            </a:r>
            <a:endParaRPr dirty="0">
              <a:cs typeface="B Nazanin" panose="00000400000000000000" pitchFamily="2" charset="-78"/>
            </a:endParaRPr>
          </a:p>
        </p:txBody>
      </p:sp>
      <p:grpSp>
        <p:nvGrpSpPr>
          <p:cNvPr id="1684" name="Google Shape;1684;p51"/>
          <p:cNvGrpSpPr/>
          <p:nvPr/>
        </p:nvGrpSpPr>
        <p:grpSpPr>
          <a:xfrm>
            <a:off x="830943" y="2834217"/>
            <a:ext cx="589327" cy="1612264"/>
            <a:chOff x="3223336" y="803680"/>
            <a:chExt cx="563303" cy="1541067"/>
          </a:xfrm>
        </p:grpSpPr>
        <p:sp>
          <p:nvSpPr>
            <p:cNvPr id="1685" name="Google Shape;1685;p51"/>
            <p:cNvSpPr/>
            <p:nvPr/>
          </p:nvSpPr>
          <p:spPr>
            <a:xfrm>
              <a:off x="3223336" y="803680"/>
              <a:ext cx="316264" cy="415234"/>
            </a:xfrm>
            <a:custGeom>
              <a:avLst/>
              <a:gdLst/>
              <a:ahLst/>
              <a:cxnLst/>
              <a:rect l="l" t="t" r="r" b="b"/>
              <a:pathLst>
                <a:path w="16374" h="21498" extrusionOk="0">
                  <a:moveTo>
                    <a:pt x="10236" y="1"/>
                  </a:moveTo>
                  <a:cubicBezTo>
                    <a:pt x="9417" y="1"/>
                    <a:pt x="8513" y="255"/>
                    <a:pt x="7746" y="255"/>
                  </a:cubicBezTo>
                  <a:cubicBezTo>
                    <a:pt x="6773" y="302"/>
                    <a:pt x="5753" y="698"/>
                    <a:pt x="5045" y="1452"/>
                  </a:cubicBezTo>
                  <a:cubicBezTo>
                    <a:pt x="4868" y="1629"/>
                    <a:pt x="4691" y="1848"/>
                    <a:pt x="4603" y="2072"/>
                  </a:cubicBezTo>
                  <a:cubicBezTo>
                    <a:pt x="4560" y="2291"/>
                    <a:pt x="4560" y="2556"/>
                    <a:pt x="4514" y="2780"/>
                  </a:cubicBezTo>
                  <a:cubicBezTo>
                    <a:pt x="4383" y="4503"/>
                    <a:pt x="2744" y="4373"/>
                    <a:pt x="2302" y="5700"/>
                  </a:cubicBezTo>
                  <a:cubicBezTo>
                    <a:pt x="2125" y="6320"/>
                    <a:pt x="2656" y="6981"/>
                    <a:pt x="2479" y="7601"/>
                  </a:cubicBezTo>
                  <a:cubicBezTo>
                    <a:pt x="2302" y="8267"/>
                    <a:pt x="1551" y="8397"/>
                    <a:pt x="1197" y="8886"/>
                  </a:cubicBezTo>
                  <a:cubicBezTo>
                    <a:pt x="578" y="9594"/>
                    <a:pt x="886" y="10125"/>
                    <a:pt x="1328" y="10922"/>
                  </a:cubicBezTo>
                  <a:cubicBezTo>
                    <a:pt x="1551" y="11364"/>
                    <a:pt x="1682" y="11937"/>
                    <a:pt x="1374" y="12291"/>
                  </a:cubicBezTo>
                  <a:cubicBezTo>
                    <a:pt x="1109" y="12603"/>
                    <a:pt x="620" y="12692"/>
                    <a:pt x="355" y="12957"/>
                  </a:cubicBezTo>
                  <a:cubicBezTo>
                    <a:pt x="1" y="13399"/>
                    <a:pt x="135" y="14019"/>
                    <a:pt x="443" y="14504"/>
                  </a:cubicBezTo>
                  <a:cubicBezTo>
                    <a:pt x="755" y="14946"/>
                    <a:pt x="1151" y="15346"/>
                    <a:pt x="1286" y="15877"/>
                  </a:cubicBezTo>
                  <a:cubicBezTo>
                    <a:pt x="1463" y="16539"/>
                    <a:pt x="1109" y="17293"/>
                    <a:pt x="1109" y="18001"/>
                  </a:cubicBezTo>
                  <a:cubicBezTo>
                    <a:pt x="1083" y="19901"/>
                    <a:pt x="2483" y="20176"/>
                    <a:pt x="4025" y="20176"/>
                  </a:cubicBezTo>
                  <a:cubicBezTo>
                    <a:pt x="4656" y="20176"/>
                    <a:pt x="5310" y="20130"/>
                    <a:pt x="5901" y="20130"/>
                  </a:cubicBezTo>
                  <a:cubicBezTo>
                    <a:pt x="6423" y="20130"/>
                    <a:pt x="6896" y="20166"/>
                    <a:pt x="7258" y="20302"/>
                  </a:cubicBezTo>
                  <a:cubicBezTo>
                    <a:pt x="8100" y="20610"/>
                    <a:pt x="8762" y="21276"/>
                    <a:pt x="9647" y="21453"/>
                  </a:cubicBezTo>
                  <a:cubicBezTo>
                    <a:pt x="9798" y="21483"/>
                    <a:pt x="9948" y="21497"/>
                    <a:pt x="10097" y="21497"/>
                  </a:cubicBezTo>
                  <a:cubicBezTo>
                    <a:pt x="11254" y="21497"/>
                    <a:pt x="12330" y="20639"/>
                    <a:pt x="13233" y="19814"/>
                  </a:cubicBezTo>
                  <a:cubicBezTo>
                    <a:pt x="13984" y="19194"/>
                    <a:pt x="14780" y="18355"/>
                    <a:pt x="14603" y="17382"/>
                  </a:cubicBezTo>
                  <a:cubicBezTo>
                    <a:pt x="14561" y="17116"/>
                    <a:pt x="14472" y="16851"/>
                    <a:pt x="14561" y="16585"/>
                  </a:cubicBezTo>
                  <a:cubicBezTo>
                    <a:pt x="14869" y="15789"/>
                    <a:pt x="16373" y="15877"/>
                    <a:pt x="15800" y="14592"/>
                  </a:cubicBezTo>
                  <a:cubicBezTo>
                    <a:pt x="15623" y="14238"/>
                    <a:pt x="15269" y="13973"/>
                    <a:pt x="15003" y="13665"/>
                  </a:cubicBezTo>
                  <a:cubicBezTo>
                    <a:pt x="14780" y="13353"/>
                    <a:pt x="14649" y="12822"/>
                    <a:pt x="14957" y="12557"/>
                  </a:cubicBezTo>
                  <a:cubicBezTo>
                    <a:pt x="15311" y="12291"/>
                    <a:pt x="16019" y="12426"/>
                    <a:pt x="16108" y="11984"/>
                  </a:cubicBezTo>
                  <a:cubicBezTo>
                    <a:pt x="16196" y="11495"/>
                    <a:pt x="15269" y="11099"/>
                    <a:pt x="15577" y="10698"/>
                  </a:cubicBezTo>
                  <a:cubicBezTo>
                    <a:pt x="15623" y="10610"/>
                    <a:pt x="15754" y="10568"/>
                    <a:pt x="15842" y="10479"/>
                  </a:cubicBezTo>
                  <a:cubicBezTo>
                    <a:pt x="16154" y="10214"/>
                    <a:pt x="15931" y="9683"/>
                    <a:pt x="15665" y="9371"/>
                  </a:cubicBezTo>
                  <a:cubicBezTo>
                    <a:pt x="15400" y="9063"/>
                    <a:pt x="15046" y="8663"/>
                    <a:pt x="15180" y="8267"/>
                  </a:cubicBezTo>
                  <a:cubicBezTo>
                    <a:pt x="15223" y="8043"/>
                    <a:pt x="15488" y="7866"/>
                    <a:pt x="15665" y="7647"/>
                  </a:cubicBezTo>
                  <a:cubicBezTo>
                    <a:pt x="16285" y="6851"/>
                    <a:pt x="15577" y="6273"/>
                    <a:pt x="15446" y="5477"/>
                  </a:cubicBezTo>
                  <a:cubicBezTo>
                    <a:pt x="15311" y="4638"/>
                    <a:pt x="15665" y="3972"/>
                    <a:pt x="15092" y="3176"/>
                  </a:cubicBezTo>
                  <a:cubicBezTo>
                    <a:pt x="14826" y="2822"/>
                    <a:pt x="14472" y="2556"/>
                    <a:pt x="14295" y="2202"/>
                  </a:cubicBezTo>
                  <a:cubicBezTo>
                    <a:pt x="14161" y="1937"/>
                    <a:pt x="14118" y="1583"/>
                    <a:pt x="13895" y="1364"/>
                  </a:cubicBezTo>
                  <a:cubicBezTo>
                    <a:pt x="13541" y="1052"/>
                    <a:pt x="13010" y="1098"/>
                    <a:pt x="12614" y="963"/>
                  </a:cubicBezTo>
                  <a:cubicBezTo>
                    <a:pt x="12171" y="786"/>
                    <a:pt x="11817" y="479"/>
                    <a:pt x="11375" y="255"/>
                  </a:cubicBezTo>
                  <a:cubicBezTo>
                    <a:pt x="11035" y="64"/>
                    <a:pt x="10646" y="1"/>
                    <a:pt x="10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86" name="Google Shape;1686;p51"/>
            <p:cNvSpPr/>
            <p:nvPr/>
          </p:nvSpPr>
          <p:spPr>
            <a:xfrm>
              <a:off x="3302856" y="974850"/>
              <a:ext cx="186351" cy="224904"/>
            </a:xfrm>
            <a:custGeom>
              <a:avLst/>
              <a:gdLst/>
              <a:ahLst/>
              <a:cxnLst/>
              <a:rect l="l" t="t" r="r" b="b"/>
              <a:pathLst>
                <a:path w="9648" h="11644" extrusionOk="0">
                  <a:moveTo>
                    <a:pt x="3014" y="0"/>
                  </a:moveTo>
                  <a:cubicBezTo>
                    <a:pt x="2786" y="0"/>
                    <a:pt x="2628" y="60"/>
                    <a:pt x="2521" y="155"/>
                  </a:cubicBezTo>
                  <a:cubicBezTo>
                    <a:pt x="1813" y="821"/>
                    <a:pt x="3495" y="2945"/>
                    <a:pt x="2787" y="5376"/>
                  </a:cubicBezTo>
                  <a:cubicBezTo>
                    <a:pt x="2344" y="6927"/>
                    <a:pt x="1151" y="7943"/>
                    <a:pt x="1" y="8651"/>
                  </a:cubicBezTo>
                  <a:cubicBezTo>
                    <a:pt x="574" y="9270"/>
                    <a:pt x="2302" y="10952"/>
                    <a:pt x="5045" y="11483"/>
                  </a:cubicBezTo>
                  <a:cubicBezTo>
                    <a:pt x="5642" y="11598"/>
                    <a:pt x="6207" y="11643"/>
                    <a:pt x="6728" y="11643"/>
                  </a:cubicBezTo>
                  <a:cubicBezTo>
                    <a:pt x="8020" y="11643"/>
                    <a:pt x="9047" y="11364"/>
                    <a:pt x="9647" y="11175"/>
                  </a:cubicBezTo>
                  <a:cubicBezTo>
                    <a:pt x="8893" y="10467"/>
                    <a:pt x="7877" y="9316"/>
                    <a:pt x="7212" y="7635"/>
                  </a:cubicBezTo>
                  <a:cubicBezTo>
                    <a:pt x="7123" y="7412"/>
                    <a:pt x="6592" y="6084"/>
                    <a:pt x="6461" y="4537"/>
                  </a:cubicBezTo>
                  <a:cubicBezTo>
                    <a:pt x="6415" y="3695"/>
                    <a:pt x="6461" y="3164"/>
                    <a:pt x="6550" y="2898"/>
                  </a:cubicBezTo>
                  <a:cubicBezTo>
                    <a:pt x="6638" y="2367"/>
                    <a:pt x="6769" y="1971"/>
                    <a:pt x="6815" y="1836"/>
                  </a:cubicBezTo>
                  <a:cubicBezTo>
                    <a:pt x="4774" y="445"/>
                    <a:pt x="3635" y="0"/>
                    <a:pt x="3014" y="0"/>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87" name="Google Shape;1687;p51"/>
            <p:cNvSpPr/>
            <p:nvPr/>
          </p:nvSpPr>
          <p:spPr>
            <a:xfrm>
              <a:off x="3354137" y="995497"/>
              <a:ext cx="75232" cy="71156"/>
            </a:xfrm>
            <a:custGeom>
              <a:avLst/>
              <a:gdLst/>
              <a:ahLst/>
              <a:cxnLst/>
              <a:rect l="l" t="t" r="r" b="b"/>
              <a:pathLst>
                <a:path w="3895" h="3684" extrusionOk="0">
                  <a:moveTo>
                    <a:pt x="502" y="0"/>
                  </a:moveTo>
                  <a:cubicBezTo>
                    <a:pt x="481" y="0"/>
                    <a:pt x="461" y="6"/>
                    <a:pt x="443" y="17"/>
                  </a:cubicBezTo>
                  <a:cubicBezTo>
                    <a:pt x="1" y="236"/>
                    <a:pt x="178" y="2714"/>
                    <a:pt x="1725" y="3468"/>
                  </a:cubicBezTo>
                  <a:cubicBezTo>
                    <a:pt x="2045" y="3617"/>
                    <a:pt x="2385" y="3684"/>
                    <a:pt x="2726" y="3684"/>
                  </a:cubicBezTo>
                  <a:cubicBezTo>
                    <a:pt x="3093" y="3684"/>
                    <a:pt x="3461" y="3606"/>
                    <a:pt x="3806" y="3468"/>
                  </a:cubicBezTo>
                  <a:cubicBezTo>
                    <a:pt x="3718" y="2849"/>
                    <a:pt x="3806" y="2272"/>
                    <a:pt x="3895" y="1829"/>
                  </a:cubicBezTo>
                  <a:cubicBezTo>
                    <a:pt x="3406" y="1741"/>
                    <a:pt x="2833" y="1564"/>
                    <a:pt x="2213" y="1210"/>
                  </a:cubicBezTo>
                  <a:cubicBezTo>
                    <a:pt x="1159" y="642"/>
                    <a:pt x="735" y="0"/>
                    <a:pt x="502" y="0"/>
                  </a:cubicBezTo>
                  <a:close/>
                </a:path>
              </a:pathLst>
            </a:custGeom>
            <a:solidFill>
              <a:srgbClr val="D6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88" name="Google Shape;1688;p51"/>
            <p:cNvSpPr/>
            <p:nvPr/>
          </p:nvSpPr>
          <p:spPr>
            <a:xfrm>
              <a:off x="3308805" y="847641"/>
              <a:ext cx="177795" cy="196955"/>
            </a:xfrm>
            <a:custGeom>
              <a:avLst/>
              <a:gdLst/>
              <a:ahLst/>
              <a:cxnLst/>
              <a:rect l="l" t="t" r="r" b="b"/>
              <a:pathLst>
                <a:path w="9205" h="10197" extrusionOk="0">
                  <a:moveTo>
                    <a:pt x="4964" y="0"/>
                  </a:moveTo>
                  <a:cubicBezTo>
                    <a:pt x="4251" y="0"/>
                    <a:pt x="3506" y="213"/>
                    <a:pt x="2879" y="769"/>
                  </a:cubicBezTo>
                  <a:cubicBezTo>
                    <a:pt x="1916" y="1561"/>
                    <a:pt x="1509" y="2945"/>
                    <a:pt x="1874" y="4178"/>
                  </a:cubicBezTo>
                  <a:lnTo>
                    <a:pt x="1874" y="4178"/>
                  </a:lnTo>
                  <a:cubicBezTo>
                    <a:pt x="1741" y="3887"/>
                    <a:pt x="1491" y="3673"/>
                    <a:pt x="1240" y="3601"/>
                  </a:cubicBezTo>
                  <a:cubicBezTo>
                    <a:pt x="1220" y="3599"/>
                    <a:pt x="1202" y="3599"/>
                    <a:pt x="1183" y="3599"/>
                  </a:cubicBezTo>
                  <a:cubicBezTo>
                    <a:pt x="643" y="3599"/>
                    <a:pt x="311" y="4225"/>
                    <a:pt x="266" y="4351"/>
                  </a:cubicBezTo>
                  <a:cubicBezTo>
                    <a:pt x="1" y="4840"/>
                    <a:pt x="135" y="5325"/>
                    <a:pt x="178" y="5502"/>
                  </a:cubicBezTo>
                  <a:cubicBezTo>
                    <a:pt x="443" y="6387"/>
                    <a:pt x="1374" y="6741"/>
                    <a:pt x="1505" y="6787"/>
                  </a:cubicBezTo>
                  <a:cubicBezTo>
                    <a:pt x="1682" y="7495"/>
                    <a:pt x="2213" y="8776"/>
                    <a:pt x="3452" y="9661"/>
                  </a:cubicBezTo>
                  <a:cubicBezTo>
                    <a:pt x="3852" y="9885"/>
                    <a:pt x="4249" y="10150"/>
                    <a:pt x="4780" y="10192"/>
                  </a:cubicBezTo>
                  <a:cubicBezTo>
                    <a:pt x="4818" y="10195"/>
                    <a:pt x="4855" y="10196"/>
                    <a:pt x="4893" y="10196"/>
                  </a:cubicBezTo>
                  <a:cubicBezTo>
                    <a:pt x="6252" y="10196"/>
                    <a:pt x="7268" y="8673"/>
                    <a:pt x="7658" y="8115"/>
                  </a:cubicBezTo>
                  <a:cubicBezTo>
                    <a:pt x="7877" y="7761"/>
                    <a:pt x="9205" y="5767"/>
                    <a:pt x="8585" y="3289"/>
                  </a:cubicBezTo>
                  <a:cubicBezTo>
                    <a:pt x="8408" y="2628"/>
                    <a:pt x="8012" y="1077"/>
                    <a:pt x="6596" y="369"/>
                  </a:cubicBezTo>
                  <a:cubicBezTo>
                    <a:pt x="6132" y="148"/>
                    <a:pt x="5559" y="0"/>
                    <a:pt x="4964" y="0"/>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89" name="Google Shape;1689;p51"/>
            <p:cNvSpPr/>
            <p:nvPr/>
          </p:nvSpPr>
          <p:spPr>
            <a:xfrm>
              <a:off x="3422512" y="920806"/>
              <a:ext cx="43575" cy="15201"/>
            </a:xfrm>
            <a:custGeom>
              <a:avLst/>
              <a:gdLst/>
              <a:ahLst/>
              <a:cxnLst/>
              <a:rect l="l" t="t" r="r" b="b"/>
              <a:pathLst>
                <a:path w="2256" h="787" extrusionOk="0">
                  <a:moveTo>
                    <a:pt x="1101" y="1"/>
                  </a:moveTo>
                  <a:cubicBezTo>
                    <a:pt x="495" y="1"/>
                    <a:pt x="78" y="481"/>
                    <a:pt x="1" y="521"/>
                  </a:cubicBezTo>
                  <a:lnTo>
                    <a:pt x="178" y="698"/>
                  </a:lnTo>
                  <a:cubicBezTo>
                    <a:pt x="215" y="657"/>
                    <a:pt x="599" y="276"/>
                    <a:pt x="1114" y="276"/>
                  </a:cubicBezTo>
                  <a:cubicBezTo>
                    <a:pt x="1183" y="276"/>
                    <a:pt x="1255" y="282"/>
                    <a:pt x="1328" y="298"/>
                  </a:cubicBezTo>
                  <a:cubicBezTo>
                    <a:pt x="1725" y="386"/>
                    <a:pt x="1948" y="652"/>
                    <a:pt x="2079" y="787"/>
                  </a:cubicBezTo>
                  <a:lnTo>
                    <a:pt x="2256" y="610"/>
                  </a:lnTo>
                  <a:cubicBezTo>
                    <a:pt x="2125" y="433"/>
                    <a:pt x="1813" y="121"/>
                    <a:pt x="1371" y="32"/>
                  </a:cubicBezTo>
                  <a:cubicBezTo>
                    <a:pt x="1277" y="10"/>
                    <a:pt x="1187" y="1"/>
                    <a:pt x="11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90" name="Google Shape;1690;p51"/>
            <p:cNvSpPr/>
            <p:nvPr/>
          </p:nvSpPr>
          <p:spPr>
            <a:xfrm>
              <a:off x="3435299" y="922313"/>
              <a:ext cx="19721" cy="28181"/>
            </a:xfrm>
            <a:custGeom>
              <a:avLst/>
              <a:gdLst/>
              <a:ahLst/>
              <a:cxnLst/>
              <a:rect l="l" t="t" r="r" b="b"/>
              <a:pathLst>
                <a:path w="1021" h="1459" extrusionOk="0">
                  <a:moveTo>
                    <a:pt x="489" y="1"/>
                  </a:moveTo>
                  <a:cubicBezTo>
                    <a:pt x="224" y="1"/>
                    <a:pt x="1" y="308"/>
                    <a:pt x="1" y="751"/>
                  </a:cubicBezTo>
                  <a:cubicBezTo>
                    <a:pt x="1" y="1151"/>
                    <a:pt x="224" y="1459"/>
                    <a:pt x="489" y="1459"/>
                  </a:cubicBezTo>
                  <a:cubicBezTo>
                    <a:pt x="797" y="1459"/>
                    <a:pt x="1020" y="1151"/>
                    <a:pt x="1020" y="751"/>
                  </a:cubicBezTo>
                  <a:cubicBezTo>
                    <a:pt x="1020" y="308"/>
                    <a:pt x="797" y="1"/>
                    <a:pt x="4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91" name="Google Shape;1691;p51"/>
            <p:cNvSpPr/>
            <p:nvPr/>
          </p:nvSpPr>
          <p:spPr>
            <a:xfrm>
              <a:off x="3355856" y="920806"/>
              <a:ext cx="42744" cy="15201"/>
            </a:xfrm>
            <a:custGeom>
              <a:avLst/>
              <a:gdLst/>
              <a:ahLst/>
              <a:cxnLst/>
              <a:rect l="l" t="t" r="r" b="b"/>
              <a:pathLst>
                <a:path w="2213" h="787" extrusionOk="0">
                  <a:moveTo>
                    <a:pt x="1099" y="1"/>
                  </a:moveTo>
                  <a:cubicBezTo>
                    <a:pt x="484" y="1"/>
                    <a:pt x="37" y="481"/>
                    <a:pt x="0" y="521"/>
                  </a:cubicBezTo>
                  <a:lnTo>
                    <a:pt x="177" y="698"/>
                  </a:lnTo>
                  <a:cubicBezTo>
                    <a:pt x="215" y="657"/>
                    <a:pt x="599" y="276"/>
                    <a:pt x="1114" y="276"/>
                  </a:cubicBezTo>
                  <a:cubicBezTo>
                    <a:pt x="1183" y="276"/>
                    <a:pt x="1254" y="282"/>
                    <a:pt x="1328" y="298"/>
                  </a:cubicBezTo>
                  <a:cubicBezTo>
                    <a:pt x="1682" y="386"/>
                    <a:pt x="1947" y="652"/>
                    <a:pt x="2036" y="787"/>
                  </a:cubicBezTo>
                  <a:lnTo>
                    <a:pt x="2213" y="610"/>
                  </a:lnTo>
                  <a:cubicBezTo>
                    <a:pt x="2078" y="433"/>
                    <a:pt x="1813" y="121"/>
                    <a:pt x="1370" y="32"/>
                  </a:cubicBezTo>
                  <a:cubicBezTo>
                    <a:pt x="1277" y="10"/>
                    <a:pt x="1186" y="1"/>
                    <a:pt x="10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92" name="Google Shape;1692;p51"/>
            <p:cNvSpPr/>
            <p:nvPr/>
          </p:nvSpPr>
          <p:spPr>
            <a:xfrm>
              <a:off x="3368642" y="922313"/>
              <a:ext cx="19701" cy="28181"/>
            </a:xfrm>
            <a:custGeom>
              <a:avLst/>
              <a:gdLst/>
              <a:ahLst/>
              <a:cxnLst/>
              <a:rect l="l" t="t" r="r" b="b"/>
              <a:pathLst>
                <a:path w="1020" h="1459" extrusionOk="0">
                  <a:moveTo>
                    <a:pt x="489" y="1"/>
                  </a:moveTo>
                  <a:cubicBezTo>
                    <a:pt x="223" y="1"/>
                    <a:pt x="0" y="308"/>
                    <a:pt x="0" y="751"/>
                  </a:cubicBezTo>
                  <a:cubicBezTo>
                    <a:pt x="0" y="1151"/>
                    <a:pt x="223" y="1459"/>
                    <a:pt x="489" y="1459"/>
                  </a:cubicBezTo>
                  <a:cubicBezTo>
                    <a:pt x="754" y="1459"/>
                    <a:pt x="1020" y="1151"/>
                    <a:pt x="1020" y="751"/>
                  </a:cubicBezTo>
                  <a:cubicBezTo>
                    <a:pt x="1020" y="308"/>
                    <a:pt x="754" y="1"/>
                    <a:pt x="4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93" name="Google Shape;1693;p51"/>
            <p:cNvSpPr/>
            <p:nvPr/>
          </p:nvSpPr>
          <p:spPr>
            <a:xfrm>
              <a:off x="3404530" y="930869"/>
              <a:ext cx="23139" cy="44463"/>
            </a:xfrm>
            <a:custGeom>
              <a:avLst/>
              <a:gdLst/>
              <a:ahLst/>
              <a:cxnLst/>
              <a:rect l="l" t="t" r="r" b="b"/>
              <a:pathLst>
                <a:path w="1198" h="2302" extrusionOk="0">
                  <a:moveTo>
                    <a:pt x="355" y="0"/>
                  </a:moveTo>
                  <a:cubicBezTo>
                    <a:pt x="266" y="354"/>
                    <a:pt x="266" y="708"/>
                    <a:pt x="355" y="1062"/>
                  </a:cubicBezTo>
                  <a:cubicBezTo>
                    <a:pt x="401" y="1416"/>
                    <a:pt x="532" y="1724"/>
                    <a:pt x="709" y="2036"/>
                  </a:cubicBezTo>
                  <a:lnTo>
                    <a:pt x="1" y="1947"/>
                  </a:lnTo>
                  <a:lnTo>
                    <a:pt x="1" y="2213"/>
                  </a:lnTo>
                  <a:lnTo>
                    <a:pt x="1197" y="2301"/>
                  </a:lnTo>
                  <a:lnTo>
                    <a:pt x="1020" y="2078"/>
                  </a:lnTo>
                  <a:cubicBezTo>
                    <a:pt x="797" y="1770"/>
                    <a:pt x="666" y="1416"/>
                    <a:pt x="578" y="1016"/>
                  </a:cubicBezTo>
                  <a:cubicBezTo>
                    <a:pt x="532" y="708"/>
                    <a:pt x="532" y="354"/>
                    <a:pt x="578" y="42"/>
                  </a:cubicBezTo>
                  <a:lnTo>
                    <a:pt x="3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94" name="Google Shape;1694;p51"/>
            <p:cNvSpPr/>
            <p:nvPr/>
          </p:nvSpPr>
          <p:spPr>
            <a:xfrm>
              <a:off x="3373761" y="988988"/>
              <a:ext cx="39345" cy="21343"/>
            </a:xfrm>
            <a:custGeom>
              <a:avLst/>
              <a:gdLst/>
              <a:ahLst/>
              <a:cxnLst/>
              <a:rect l="l" t="t" r="r" b="b"/>
              <a:pathLst>
                <a:path w="2037" h="1105" extrusionOk="0">
                  <a:moveTo>
                    <a:pt x="224" y="0"/>
                  </a:moveTo>
                  <a:lnTo>
                    <a:pt x="1" y="131"/>
                  </a:lnTo>
                  <a:cubicBezTo>
                    <a:pt x="178" y="354"/>
                    <a:pt x="489" y="662"/>
                    <a:pt x="932" y="885"/>
                  </a:cubicBezTo>
                  <a:cubicBezTo>
                    <a:pt x="1286" y="1062"/>
                    <a:pt x="1640" y="1104"/>
                    <a:pt x="1905" y="1104"/>
                  </a:cubicBezTo>
                  <a:lnTo>
                    <a:pt x="2036" y="1104"/>
                  </a:lnTo>
                  <a:lnTo>
                    <a:pt x="2036" y="839"/>
                  </a:lnTo>
                  <a:cubicBezTo>
                    <a:pt x="1973" y="850"/>
                    <a:pt x="1905" y="856"/>
                    <a:pt x="1832" y="856"/>
                  </a:cubicBezTo>
                  <a:cubicBezTo>
                    <a:pt x="1600" y="856"/>
                    <a:pt x="1322" y="797"/>
                    <a:pt x="1020" y="662"/>
                  </a:cubicBezTo>
                  <a:cubicBezTo>
                    <a:pt x="620" y="485"/>
                    <a:pt x="355" y="219"/>
                    <a:pt x="2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95" name="Google Shape;1695;p51"/>
            <p:cNvSpPr/>
            <p:nvPr/>
          </p:nvSpPr>
          <p:spPr>
            <a:xfrm>
              <a:off x="3324199" y="824734"/>
              <a:ext cx="175264" cy="107855"/>
            </a:xfrm>
            <a:custGeom>
              <a:avLst/>
              <a:gdLst/>
              <a:ahLst/>
              <a:cxnLst/>
              <a:rect l="l" t="t" r="r" b="b"/>
              <a:pathLst>
                <a:path w="9074" h="5584" extrusionOk="0">
                  <a:moveTo>
                    <a:pt x="4061" y="0"/>
                  </a:moveTo>
                  <a:cubicBezTo>
                    <a:pt x="3345" y="0"/>
                    <a:pt x="2630" y="166"/>
                    <a:pt x="1993" y="539"/>
                  </a:cubicBezTo>
                  <a:cubicBezTo>
                    <a:pt x="1682" y="716"/>
                    <a:pt x="531" y="1424"/>
                    <a:pt x="266" y="2840"/>
                  </a:cubicBezTo>
                  <a:cubicBezTo>
                    <a:pt x="0" y="4298"/>
                    <a:pt x="974" y="5407"/>
                    <a:pt x="1151" y="5584"/>
                  </a:cubicBezTo>
                  <a:cubicBezTo>
                    <a:pt x="974" y="4876"/>
                    <a:pt x="708" y="3371"/>
                    <a:pt x="1505" y="2663"/>
                  </a:cubicBezTo>
                  <a:cubicBezTo>
                    <a:pt x="1800" y="2411"/>
                    <a:pt x="2189" y="2313"/>
                    <a:pt x="2636" y="2313"/>
                  </a:cubicBezTo>
                  <a:cubicBezTo>
                    <a:pt x="3528" y="2313"/>
                    <a:pt x="4649" y="2706"/>
                    <a:pt x="5710" y="3059"/>
                  </a:cubicBezTo>
                  <a:cubicBezTo>
                    <a:pt x="7294" y="3576"/>
                    <a:pt x="8111" y="4153"/>
                    <a:pt x="8520" y="4153"/>
                  </a:cubicBezTo>
                  <a:cubicBezTo>
                    <a:pt x="8602" y="4153"/>
                    <a:pt x="8667" y="4130"/>
                    <a:pt x="8719" y="4079"/>
                  </a:cubicBezTo>
                  <a:cubicBezTo>
                    <a:pt x="9073" y="3725"/>
                    <a:pt x="8496" y="2309"/>
                    <a:pt x="7569" y="1424"/>
                  </a:cubicBezTo>
                  <a:cubicBezTo>
                    <a:pt x="6708" y="563"/>
                    <a:pt x="5381" y="0"/>
                    <a:pt x="40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96" name="Google Shape;1696;p51"/>
            <p:cNvSpPr/>
            <p:nvPr/>
          </p:nvSpPr>
          <p:spPr>
            <a:xfrm>
              <a:off x="3349830" y="897493"/>
              <a:ext cx="55608" cy="17577"/>
            </a:xfrm>
            <a:custGeom>
              <a:avLst/>
              <a:gdLst/>
              <a:ahLst/>
              <a:cxnLst/>
              <a:rect l="l" t="t" r="r" b="b"/>
              <a:pathLst>
                <a:path w="2879" h="910" extrusionOk="0">
                  <a:moveTo>
                    <a:pt x="1505" y="0"/>
                  </a:moveTo>
                  <a:cubicBezTo>
                    <a:pt x="843" y="0"/>
                    <a:pt x="355" y="354"/>
                    <a:pt x="89" y="578"/>
                  </a:cubicBezTo>
                  <a:cubicBezTo>
                    <a:pt x="1" y="620"/>
                    <a:pt x="1" y="755"/>
                    <a:pt x="89" y="843"/>
                  </a:cubicBezTo>
                  <a:cubicBezTo>
                    <a:pt x="133" y="887"/>
                    <a:pt x="178" y="909"/>
                    <a:pt x="222" y="909"/>
                  </a:cubicBezTo>
                  <a:cubicBezTo>
                    <a:pt x="266" y="909"/>
                    <a:pt x="310" y="887"/>
                    <a:pt x="355" y="843"/>
                  </a:cubicBezTo>
                  <a:cubicBezTo>
                    <a:pt x="578" y="666"/>
                    <a:pt x="974" y="401"/>
                    <a:pt x="1505" y="401"/>
                  </a:cubicBezTo>
                  <a:cubicBezTo>
                    <a:pt x="1994" y="401"/>
                    <a:pt x="2302" y="620"/>
                    <a:pt x="2525" y="797"/>
                  </a:cubicBezTo>
                  <a:cubicBezTo>
                    <a:pt x="2542" y="816"/>
                    <a:pt x="2576" y="827"/>
                    <a:pt x="2616" y="827"/>
                  </a:cubicBezTo>
                  <a:cubicBezTo>
                    <a:pt x="2672" y="827"/>
                    <a:pt x="2739" y="806"/>
                    <a:pt x="2790" y="755"/>
                  </a:cubicBezTo>
                  <a:cubicBezTo>
                    <a:pt x="2879" y="708"/>
                    <a:pt x="2833" y="531"/>
                    <a:pt x="2744" y="489"/>
                  </a:cubicBezTo>
                  <a:cubicBezTo>
                    <a:pt x="2525" y="266"/>
                    <a:pt x="2082" y="47"/>
                    <a:pt x="15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97" name="Google Shape;1697;p51"/>
            <p:cNvSpPr/>
            <p:nvPr/>
          </p:nvSpPr>
          <p:spPr>
            <a:xfrm>
              <a:off x="3415674" y="900835"/>
              <a:ext cx="55550" cy="16978"/>
            </a:xfrm>
            <a:custGeom>
              <a:avLst/>
              <a:gdLst/>
              <a:ahLst/>
              <a:cxnLst/>
              <a:rect l="l" t="t" r="r" b="b"/>
              <a:pathLst>
                <a:path w="2876" h="879" extrusionOk="0">
                  <a:moveTo>
                    <a:pt x="1444" y="1"/>
                  </a:moveTo>
                  <a:cubicBezTo>
                    <a:pt x="1406" y="1"/>
                    <a:pt x="1367" y="2"/>
                    <a:pt x="1328" y="4"/>
                  </a:cubicBezTo>
                  <a:cubicBezTo>
                    <a:pt x="751" y="4"/>
                    <a:pt x="355" y="270"/>
                    <a:pt x="89" y="447"/>
                  </a:cubicBezTo>
                  <a:cubicBezTo>
                    <a:pt x="1" y="535"/>
                    <a:pt x="1" y="670"/>
                    <a:pt x="89" y="759"/>
                  </a:cubicBezTo>
                  <a:cubicBezTo>
                    <a:pt x="133" y="803"/>
                    <a:pt x="178" y="825"/>
                    <a:pt x="222" y="825"/>
                  </a:cubicBezTo>
                  <a:cubicBezTo>
                    <a:pt x="266" y="825"/>
                    <a:pt x="310" y="803"/>
                    <a:pt x="355" y="759"/>
                  </a:cubicBezTo>
                  <a:cubicBezTo>
                    <a:pt x="532" y="624"/>
                    <a:pt x="886" y="405"/>
                    <a:pt x="1371" y="405"/>
                  </a:cubicBezTo>
                  <a:cubicBezTo>
                    <a:pt x="1406" y="401"/>
                    <a:pt x="1442" y="400"/>
                    <a:pt x="1476" y="400"/>
                  </a:cubicBezTo>
                  <a:cubicBezTo>
                    <a:pt x="1955" y="400"/>
                    <a:pt x="2316" y="682"/>
                    <a:pt x="2521" y="847"/>
                  </a:cubicBezTo>
                  <a:cubicBezTo>
                    <a:pt x="2544" y="868"/>
                    <a:pt x="2588" y="879"/>
                    <a:pt x="2638" y="879"/>
                  </a:cubicBezTo>
                  <a:cubicBezTo>
                    <a:pt x="2687" y="879"/>
                    <a:pt x="2742" y="868"/>
                    <a:pt x="2787" y="847"/>
                  </a:cubicBezTo>
                  <a:cubicBezTo>
                    <a:pt x="2833" y="759"/>
                    <a:pt x="2875" y="624"/>
                    <a:pt x="2787" y="535"/>
                  </a:cubicBezTo>
                  <a:cubicBezTo>
                    <a:pt x="2536" y="328"/>
                    <a:pt x="2089" y="1"/>
                    <a:pt x="1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98" name="Google Shape;1698;p51"/>
            <p:cNvSpPr/>
            <p:nvPr/>
          </p:nvSpPr>
          <p:spPr>
            <a:xfrm>
              <a:off x="3377180" y="1658871"/>
              <a:ext cx="251307" cy="667024"/>
            </a:xfrm>
            <a:custGeom>
              <a:avLst/>
              <a:gdLst/>
              <a:ahLst/>
              <a:cxnLst/>
              <a:rect l="l" t="t" r="r" b="b"/>
              <a:pathLst>
                <a:path w="13011" h="34534" extrusionOk="0">
                  <a:moveTo>
                    <a:pt x="4510" y="1"/>
                  </a:moveTo>
                  <a:cubicBezTo>
                    <a:pt x="4278" y="1"/>
                    <a:pt x="4044" y="4"/>
                    <a:pt x="3806" y="10"/>
                  </a:cubicBezTo>
                  <a:cubicBezTo>
                    <a:pt x="2833" y="10"/>
                    <a:pt x="1948" y="98"/>
                    <a:pt x="1109" y="187"/>
                  </a:cubicBezTo>
                  <a:cubicBezTo>
                    <a:pt x="1" y="5185"/>
                    <a:pt x="709" y="8637"/>
                    <a:pt x="1594" y="10849"/>
                  </a:cubicBezTo>
                  <a:cubicBezTo>
                    <a:pt x="1948" y="11780"/>
                    <a:pt x="2567" y="13108"/>
                    <a:pt x="2744" y="15055"/>
                  </a:cubicBezTo>
                  <a:cubicBezTo>
                    <a:pt x="2879" y="16425"/>
                    <a:pt x="2525" y="17664"/>
                    <a:pt x="2171" y="18991"/>
                  </a:cubicBezTo>
                  <a:cubicBezTo>
                    <a:pt x="1286" y="22754"/>
                    <a:pt x="2436" y="26779"/>
                    <a:pt x="3452" y="30408"/>
                  </a:cubicBezTo>
                  <a:cubicBezTo>
                    <a:pt x="3498" y="30631"/>
                    <a:pt x="3629" y="31073"/>
                    <a:pt x="3675" y="31735"/>
                  </a:cubicBezTo>
                  <a:cubicBezTo>
                    <a:pt x="3764" y="32709"/>
                    <a:pt x="3498" y="33109"/>
                    <a:pt x="3587" y="33417"/>
                  </a:cubicBezTo>
                  <a:cubicBezTo>
                    <a:pt x="3709" y="33957"/>
                    <a:pt x="5265" y="34533"/>
                    <a:pt x="11621" y="34533"/>
                  </a:cubicBezTo>
                  <a:cubicBezTo>
                    <a:pt x="12060" y="34533"/>
                    <a:pt x="12523" y="34531"/>
                    <a:pt x="13010" y="34525"/>
                  </a:cubicBezTo>
                  <a:cubicBezTo>
                    <a:pt x="8897" y="33505"/>
                    <a:pt x="7481" y="31824"/>
                    <a:pt x="6950" y="30985"/>
                  </a:cubicBezTo>
                  <a:cubicBezTo>
                    <a:pt x="6373" y="30054"/>
                    <a:pt x="6153" y="29080"/>
                    <a:pt x="7258" y="22931"/>
                  </a:cubicBezTo>
                  <a:cubicBezTo>
                    <a:pt x="7923" y="19080"/>
                    <a:pt x="8143" y="18726"/>
                    <a:pt x="8454" y="16382"/>
                  </a:cubicBezTo>
                  <a:cubicBezTo>
                    <a:pt x="8851" y="13416"/>
                    <a:pt x="8897" y="11161"/>
                    <a:pt x="8939" y="9433"/>
                  </a:cubicBezTo>
                  <a:cubicBezTo>
                    <a:pt x="8939" y="7001"/>
                    <a:pt x="8897" y="3904"/>
                    <a:pt x="8454" y="275"/>
                  </a:cubicBezTo>
                  <a:cubicBezTo>
                    <a:pt x="7342" y="122"/>
                    <a:pt x="5999" y="1"/>
                    <a:pt x="4510" y="1"/>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699" name="Google Shape;1699;p51"/>
            <p:cNvSpPr/>
            <p:nvPr/>
          </p:nvSpPr>
          <p:spPr>
            <a:xfrm>
              <a:off x="3431880" y="2274421"/>
              <a:ext cx="219708" cy="70326"/>
            </a:xfrm>
            <a:custGeom>
              <a:avLst/>
              <a:gdLst/>
              <a:ahLst/>
              <a:cxnLst/>
              <a:rect l="l" t="t" r="r" b="b"/>
              <a:pathLst>
                <a:path w="11375" h="3641" extrusionOk="0">
                  <a:moveTo>
                    <a:pt x="843" y="1"/>
                  </a:moveTo>
                  <a:cubicBezTo>
                    <a:pt x="709" y="89"/>
                    <a:pt x="1" y="751"/>
                    <a:pt x="47" y="1813"/>
                  </a:cubicBezTo>
                  <a:cubicBezTo>
                    <a:pt x="135" y="2875"/>
                    <a:pt x="932" y="3452"/>
                    <a:pt x="1063" y="3541"/>
                  </a:cubicBezTo>
                  <a:lnTo>
                    <a:pt x="3187" y="3541"/>
                  </a:lnTo>
                  <a:cubicBezTo>
                    <a:pt x="4450" y="3576"/>
                    <a:pt x="5800" y="3641"/>
                    <a:pt x="7428" y="3641"/>
                  </a:cubicBezTo>
                  <a:cubicBezTo>
                    <a:pt x="7798" y="3641"/>
                    <a:pt x="8183" y="3637"/>
                    <a:pt x="8585" y="3629"/>
                  </a:cubicBezTo>
                  <a:cubicBezTo>
                    <a:pt x="10355" y="3629"/>
                    <a:pt x="11152" y="3583"/>
                    <a:pt x="11286" y="3229"/>
                  </a:cubicBezTo>
                  <a:cubicBezTo>
                    <a:pt x="11375" y="2875"/>
                    <a:pt x="10798" y="2521"/>
                    <a:pt x="10532" y="2390"/>
                  </a:cubicBezTo>
                  <a:cubicBezTo>
                    <a:pt x="10178" y="2256"/>
                    <a:pt x="9782" y="2167"/>
                    <a:pt x="9428" y="2079"/>
                  </a:cubicBezTo>
                  <a:cubicBezTo>
                    <a:pt x="9074" y="2036"/>
                    <a:pt x="8720" y="1948"/>
                    <a:pt x="8366" y="1902"/>
                  </a:cubicBezTo>
                  <a:cubicBezTo>
                    <a:pt x="8100" y="1859"/>
                    <a:pt x="7835" y="1813"/>
                    <a:pt x="7612" y="1813"/>
                  </a:cubicBezTo>
                  <a:cubicBezTo>
                    <a:pt x="7441" y="1870"/>
                    <a:pt x="6353" y="2130"/>
                    <a:pt x="5150" y="2130"/>
                  </a:cubicBezTo>
                  <a:cubicBezTo>
                    <a:pt x="4485" y="2130"/>
                    <a:pt x="3785" y="2050"/>
                    <a:pt x="3187" y="1813"/>
                  </a:cubicBezTo>
                  <a:cubicBezTo>
                    <a:pt x="2613" y="1594"/>
                    <a:pt x="2125" y="1282"/>
                    <a:pt x="2125" y="1282"/>
                  </a:cubicBezTo>
                  <a:cubicBezTo>
                    <a:pt x="1417" y="797"/>
                    <a:pt x="1020" y="266"/>
                    <a:pt x="8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00" name="Google Shape;1700;p51"/>
            <p:cNvSpPr/>
            <p:nvPr/>
          </p:nvSpPr>
          <p:spPr>
            <a:xfrm>
              <a:off x="3231062" y="1658581"/>
              <a:ext cx="261564" cy="667314"/>
            </a:xfrm>
            <a:custGeom>
              <a:avLst/>
              <a:gdLst/>
              <a:ahLst/>
              <a:cxnLst/>
              <a:rect l="l" t="t" r="r" b="b"/>
              <a:pathLst>
                <a:path w="13542" h="34549" extrusionOk="0">
                  <a:moveTo>
                    <a:pt x="3477" y="1"/>
                  </a:moveTo>
                  <a:cubicBezTo>
                    <a:pt x="2729" y="1"/>
                    <a:pt x="2078" y="90"/>
                    <a:pt x="1594" y="510"/>
                  </a:cubicBezTo>
                  <a:cubicBezTo>
                    <a:pt x="1282" y="775"/>
                    <a:pt x="1017" y="1175"/>
                    <a:pt x="886" y="1837"/>
                  </a:cubicBezTo>
                  <a:cubicBezTo>
                    <a:pt x="1" y="6308"/>
                    <a:pt x="2921" y="10733"/>
                    <a:pt x="3318" y="15070"/>
                  </a:cubicBezTo>
                  <a:cubicBezTo>
                    <a:pt x="3406" y="16440"/>
                    <a:pt x="3052" y="17679"/>
                    <a:pt x="2744" y="19006"/>
                  </a:cubicBezTo>
                  <a:cubicBezTo>
                    <a:pt x="1813" y="22769"/>
                    <a:pt x="2964" y="26794"/>
                    <a:pt x="3983" y="30423"/>
                  </a:cubicBezTo>
                  <a:cubicBezTo>
                    <a:pt x="4072" y="30646"/>
                    <a:pt x="4203" y="31088"/>
                    <a:pt x="4249" y="31750"/>
                  </a:cubicBezTo>
                  <a:cubicBezTo>
                    <a:pt x="4291" y="32724"/>
                    <a:pt x="4026" y="33124"/>
                    <a:pt x="4114" y="33432"/>
                  </a:cubicBezTo>
                  <a:cubicBezTo>
                    <a:pt x="4280" y="33972"/>
                    <a:pt x="5801" y="34548"/>
                    <a:pt x="12152" y="34548"/>
                  </a:cubicBezTo>
                  <a:cubicBezTo>
                    <a:pt x="12592" y="34548"/>
                    <a:pt x="13054" y="34546"/>
                    <a:pt x="13541" y="34540"/>
                  </a:cubicBezTo>
                  <a:cubicBezTo>
                    <a:pt x="9424" y="33520"/>
                    <a:pt x="8008" y="31839"/>
                    <a:pt x="7477" y="31000"/>
                  </a:cubicBezTo>
                  <a:cubicBezTo>
                    <a:pt x="6946" y="30069"/>
                    <a:pt x="6727" y="29095"/>
                    <a:pt x="7789" y="22946"/>
                  </a:cubicBezTo>
                  <a:cubicBezTo>
                    <a:pt x="8497" y="19095"/>
                    <a:pt x="8674" y="18741"/>
                    <a:pt x="8982" y="16397"/>
                  </a:cubicBezTo>
                  <a:cubicBezTo>
                    <a:pt x="9382" y="13431"/>
                    <a:pt x="9424" y="11176"/>
                    <a:pt x="9470" y="9448"/>
                  </a:cubicBezTo>
                  <a:cubicBezTo>
                    <a:pt x="9513" y="7016"/>
                    <a:pt x="9424" y="3919"/>
                    <a:pt x="8982" y="290"/>
                  </a:cubicBezTo>
                  <a:cubicBezTo>
                    <a:pt x="7523" y="156"/>
                    <a:pt x="5973" y="67"/>
                    <a:pt x="4337" y="25"/>
                  </a:cubicBezTo>
                  <a:cubicBezTo>
                    <a:pt x="4040" y="13"/>
                    <a:pt x="3752" y="1"/>
                    <a:pt x="3477" y="1"/>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01" name="Google Shape;1701;p51"/>
            <p:cNvSpPr/>
            <p:nvPr/>
          </p:nvSpPr>
          <p:spPr>
            <a:xfrm>
              <a:off x="3401999" y="1665882"/>
              <a:ext cx="15413" cy="314545"/>
            </a:xfrm>
            <a:custGeom>
              <a:avLst/>
              <a:gdLst/>
              <a:ahLst/>
              <a:cxnLst/>
              <a:rect l="l" t="t" r="r" b="b"/>
              <a:pathLst>
                <a:path w="798" h="16285" extrusionOk="0">
                  <a:moveTo>
                    <a:pt x="43" y="1"/>
                  </a:moveTo>
                  <a:cubicBezTo>
                    <a:pt x="355" y="3052"/>
                    <a:pt x="532" y="6107"/>
                    <a:pt x="486" y="9070"/>
                  </a:cubicBezTo>
                  <a:cubicBezTo>
                    <a:pt x="443" y="10621"/>
                    <a:pt x="397" y="12964"/>
                    <a:pt x="1" y="15973"/>
                  </a:cubicBezTo>
                  <a:lnTo>
                    <a:pt x="1" y="16239"/>
                  </a:lnTo>
                  <a:lnTo>
                    <a:pt x="266" y="16285"/>
                  </a:lnTo>
                  <a:cubicBezTo>
                    <a:pt x="266" y="16196"/>
                    <a:pt x="266" y="16108"/>
                    <a:pt x="309" y="16019"/>
                  </a:cubicBezTo>
                  <a:cubicBezTo>
                    <a:pt x="709" y="13010"/>
                    <a:pt x="751" y="10663"/>
                    <a:pt x="751" y="9070"/>
                  </a:cubicBezTo>
                  <a:cubicBezTo>
                    <a:pt x="797" y="6061"/>
                    <a:pt x="663" y="3010"/>
                    <a:pt x="309" y="1"/>
                  </a:cubicBezTo>
                  <a:close/>
                </a:path>
              </a:pathLst>
            </a:custGeom>
            <a:solidFill>
              <a:srgbClr val="D6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02" name="Google Shape;1702;p51"/>
            <p:cNvSpPr/>
            <p:nvPr/>
          </p:nvSpPr>
          <p:spPr>
            <a:xfrm>
              <a:off x="3296018" y="2274421"/>
              <a:ext cx="220539" cy="70326"/>
            </a:xfrm>
            <a:custGeom>
              <a:avLst/>
              <a:gdLst/>
              <a:ahLst/>
              <a:cxnLst/>
              <a:rect l="l" t="t" r="r" b="b"/>
              <a:pathLst>
                <a:path w="11418" h="3641" extrusionOk="0">
                  <a:moveTo>
                    <a:pt x="840" y="1"/>
                  </a:moveTo>
                  <a:cubicBezTo>
                    <a:pt x="751" y="89"/>
                    <a:pt x="1" y="751"/>
                    <a:pt x="89" y="1813"/>
                  </a:cubicBezTo>
                  <a:cubicBezTo>
                    <a:pt x="132" y="2875"/>
                    <a:pt x="974" y="3452"/>
                    <a:pt x="1063" y="3541"/>
                  </a:cubicBezTo>
                  <a:lnTo>
                    <a:pt x="3187" y="3541"/>
                  </a:lnTo>
                  <a:cubicBezTo>
                    <a:pt x="4484" y="3576"/>
                    <a:pt x="5841" y="3641"/>
                    <a:pt x="7470" y="3641"/>
                  </a:cubicBezTo>
                  <a:cubicBezTo>
                    <a:pt x="7841" y="3641"/>
                    <a:pt x="8226" y="3637"/>
                    <a:pt x="8628" y="3629"/>
                  </a:cubicBezTo>
                  <a:cubicBezTo>
                    <a:pt x="10355" y="3629"/>
                    <a:pt x="11194" y="3583"/>
                    <a:pt x="11283" y="3229"/>
                  </a:cubicBezTo>
                  <a:cubicBezTo>
                    <a:pt x="11417" y="2875"/>
                    <a:pt x="10840" y="2521"/>
                    <a:pt x="10575" y="2390"/>
                  </a:cubicBezTo>
                  <a:cubicBezTo>
                    <a:pt x="10221" y="2256"/>
                    <a:pt x="9824" y="2167"/>
                    <a:pt x="9424" y="2079"/>
                  </a:cubicBezTo>
                  <a:cubicBezTo>
                    <a:pt x="9116" y="2036"/>
                    <a:pt x="8762" y="1948"/>
                    <a:pt x="8408" y="1902"/>
                  </a:cubicBezTo>
                  <a:cubicBezTo>
                    <a:pt x="8097" y="1859"/>
                    <a:pt x="7831" y="1813"/>
                    <a:pt x="7654" y="1813"/>
                  </a:cubicBezTo>
                  <a:cubicBezTo>
                    <a:pt x="7483" y="1870"/>
                    <a:pt x="6395" y="2130"/>
                    <a:pt x="5182" y="2130"/>
                  </a:cubicBezTo>
                  <a:cubicBezTo>
                    <a:pt x="4510" y="2130"/>
                    <a:pt x="3801" y="2050"/>
                    <a:pt x="3187" y="1813"/>
                  </a:cubicBezTo>
                  <a:cubicBezTo>
                    <a:pt x="2610" y="1594"/>
                    <a:pt x="2125" y="1282"/>
                    <a:pt x="2125" y="1282"/>
                  </a:cubicBezTo>
                  <a:cubicBezTo>
                    <a:pt x="1459" y="797"/>
                    <a:pt x="1063" y="266"/>
                    <a:pt x="8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03" name="Google Shape;1703;p51"/>
            <p:cNvSpPr/>
            <p:nvPr/>
          </p:nvSpPr>
          <p:spPr>
            <a:xfrm>
              <a:off x="3230173" y="1458169"/>
              <a:ext cx="330827" cy="285476"/>
            </a:xfrm>
            <a:custGeom>
              <a:avLst/>
              <a:gdLst/>
              <a:ahLst/>
              <a:cxnLst/>
              <a:rect l="l" t="t" r="r" b="b"/>
              <a:pathLst>
                <a:path w="17128" h="14780" extrusionOk="0">
                  <a:moveTo>
                    <a:pt x="5445" y="0"/>
                  </a:moveTo>
                  <a:cubicBezTo>
                    <a:pt x="4691" y="620"/>
                    <a:pt x="3895" y="1374"/>
                    <a:pt x="3187" y="2347"/>
                  </a:cubicBezTo>
                  <a:cubicBezTo>
                    <a:pt x="1" y="6595"/>
                    <a:pt x="532" y="11640"/>
                    <a:pt x="755" y="13275"/>
                  </a:cubicBezTo>
                  <a:cubicBezTo>
                    <a:pt x="1526" y="13121"/>
                    <a:pt x="2432" y="13002"/>
                    <a:pt x="3472" y="13002"/>
                  </a:cubicBezTo>
                  <a:cubicBezTo>
                    <a:pt x="3625" y="13002"/>
                    <a:pt x="3781" y="13004"/>
                    <a:pt x="3941" y="13010"/>
                  </a:cubicBezTo>
                  <a:cubicBezTo>
                    <a:pt x="6550" y="13098"/>
                    <a:pt x="8543" y="13983"/>
                    <a:pt x="9647" y="14603"/>
                  </a:cubicBezTo>
                  <a:cubicBezTo>
                    <a:pt x="10444" y="14426"/>
                    <a:pt x="11375" y="14249"/>
                    <a:pt x="12479" y="14249"/>
                  </a:cubicBezTo>
                  <a:cubicBezTo>
                    <a:pt x="12703" y="14239"/>
                    <a:pt x="12923" y="14234"/>
                    <a:pt x="13138" y="14234"/>
                  </a:cubicBezTo>
                  <a:cubicBezTo>
                    <a:pt x="14752" y="14234"/>
                    <a:pt x="16112" y="14508"/>
                    <a:pt x="17127" y="14780"/>
                  </a:cubicBezTo>
                  <a:cubicBezTo>
                    <a:pt x="16108" y="10797"/>
                    <a:pt x="15046" y="6815"/>
                    <a:pt x="13984" y="2832"/>
                  </a:cubicBezTo>
                  <a:cubicBezTo>
                    <a:pt x="11152" y="1859"/>
                    <a:pt x="8320" y="931"/>
                    <a:pt x="544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04" name="Google Shape;1704;p51"/>
            <p:cNvSpPr/>
            <p:nvPr/>
          </p:nvSpPr>
          <p:spPr>
            <a:xfrm>
              <a:off x="3413975" y="1607764"/>
              <a:ext cx="17924" cy="132462"/>
            </a:xfrm>
            <a:custGeom>
              <a:avLst/>
              <a:gdLst/>
              <a:ahLst/>
              <a:cxnLst/>
              <a:rect l="l" t="t" r="r" b="b"/>
              <a:pathLst>
                <a:path w="928" h="6858" extrusionOk="0">
                  <a:moveTo>
                    <a:pt x="662" y="1"/>
                  </a:moveTo>
                  <a:cubicBezTo>
                    <a:pt x="531" y="709"/>
                    <a:pt x="443" y="1371"/>
                    <a:pt x="354" y="2079"/>
                  </a:cubicBezTo>
                  <a:cubicBezTo>
                    <a:pt x="177" y="3672"/>
                    <a:pt x="43" y="5265"/>
                    <a:pt x="0" y="6858"/>
                  </a:cubicBezTo>
                  <a:lnTo>
                    <a:pt x="266" y="6858"/>
                  </a:lnTo>
                  <a:cubicBezTo>
                    <a:pt x="354" y="5265"/>
                    <a:pt x="485" y="3672"/>
                    <a:pt x="662" y="2125"/>
                  </a:cubicBezTo>
                  <a:cubicBezTo>
                    <a:pt x="751" y="1417"/>
                    <a:pt x="839" y="751"/>
                    <a:pt x="928" y="43"/>
                  </a:cubicBezTo>
                  <a:lnTo>
                    <a:pt x="66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05" name="Google Shape;1705;p51"/>
            <p:cNvSpPr/>
            <p:nvPr/>
          </p:nvSpPr>
          <p:spPr>
            <a:xfrm>
              <a:off x="3286592" y="1118882"/>
              <a:ext cx="238502" cy="446176"/>
            </a:xfrm>
            <a:custGeom>
              <a:avLst/>
              <a:gdLst/>
              <a:ahLst/>
              <a:cxnLst/>
              <a:rect l="l" t="t" r="r" b="b"/>
              <a:pathLst>
                <a:path w="12348" h="23100" extrusionOk="0">
                  <a:moveTo>
                    <a:pt x="2436" y="1"/>
                  </a:moveTo>
                  <a:cubicBezTo>
                    <a:pt x="1905" y="178"/>
                    <a:pt x="1328" y="486"/>
                    <a:pt x="931" y="1105"/>
                  </a:cubicBezTo>
                  <a:lnTo>
                    <a:pt x="843" y="1194"/>
                  </a:lnTo>
                  <a:cubicBezTo>
                    <a:pt x="620" y="1636"/>
                    <a:pt x="1062" y="2079"/>
                    <a:pt x="1682" y="3937"/>
                  </a:cubicBezTo>
                  <a:cubicBezTo>
                    <a:pt x="1770" y="4337"/>
                    <a:pt x="1816" y="5176"/>
                    <a:pt x="1816" y="6638"/>
                  </a:cubicBezTo>
                  <a:cubicBezTo>
                    <a:pt x="1816" y="7743"/>
                    <a:pt x="1816" y="9159"/>
                    <a:pt x="1770" y="11017"/>
                  </a:cubicBezTo>
                  <a:cubicBezTo>
                    <a:pt x="1728" y="13010"/>
                    <a:pt x="1416" y="15885"/>
                    <a:pt x="0" y="19425"/>
                  </a:cubicBezTo>
                  <a:cubicBezTo>
                    <a:pt x="1551" y="20267"/>
                    <a:pt x="3498" y="21106"/>
                    <a:pt x="5799" y="21772"/>
                  </a:cubicBezTo>
                  <a:cubicBezTo>
                    <a:pt x="8277" y="22522"/>
                    <a:pt x="10489" y="22922"/>
                    <a:pt x="12348" y="23099"/>
                  </a:cubicBezTo>
                  <a:cubicBezTo>
                    <a:pt x="11859" y="22126"/>
                    <a:pt x="11463" y="21241"/>
                    <a:pt x="11197" y="20356"/>
                  </a:cubicBezTo>
                  <a:cubicBezTo>
                    <a:pt x="10532" y="18540"/>
                    <a:pt x="10312" y="16993"/>
                    <a:pt x="10224" y="15754"/>
                  </a:cubicBezTo>
                  <a:cubicBezTo>
                    <a:pt x="10224" y="15354"/>
                    <a:pt x="10178" y="15000"/>
                    <a:pt x="10178" y="14692"/>
                  </a:cubicBezTo>
                  <a:lnTo>
                    <a:pt x="10178" y="14249"/>
                  </a:lnTo>
                  <a:cubicBezTo>
                    <a:pt x="10178" y="13010"/>
                    <a:pt x="10047" y="11594"/>
                    <a:pt x="10532" y="9955"/>
                  </a:cubicBezTo>
                  <a:cubicBezTo>
                    <a:pt x="10620" y="9559"/>
                    <a:pt x="10709" y="9336"/>
                    <a:pt x="10797" y="9070"/>
                  </a:cubicBezTo>
                  <a:cubicBezTo>
                    <a:pt x="10886" y="8851"/>
                    <a:pt x="10974" y="8628"/>
                    <a:pt x="11063" y="8231"/>
                  </a:cubicBezTo>
                  <a:cubicBezTo>
                    <a:pt x="11374" y="6815"/>
                    <a:pt x="11728" y="5399"/>
                    <a:pt x="11151" y="4026"/>
                  </a:cubicBezTo>
                  <a:cubicBezTo>
                    <a:pt x="10974" y="3629"/>
                    <a:pt x="10620" y="3010"/>
                    <a:pt x="9912" y="2390"/>
                  </a:cubicBezTo>
                  <a:cubicBezTo>
                    <a:pt x="9636" y="2427"/>
                    <a:pt x="9119" y="2480"/>
                    <a:pt x="8473" y="2480"/>
                  </a:cubicBezTo>
                  <a:cubicBezTo>
                    <a:pt x="7572" y="2480"/>
                    <a:pt x="6419" y="2378"/>
                    <a:pt x="5310" y="1990"/>
                  </a:cubicBezTo>
                  <a:cubicBezTo>
                    <a:pt x="4560" y="1725"/>
                    <a:pt x="4071" y="1459"/>
                    <a:pt x="3940" y="1371"/>
                  </a:cubicBezTo>
                  <a:cubicBezTo>
                    <a:pt x="3186" y="886"/>
                    <a:pt x="2701" y="355"/>
                    <a:pt x="24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06" name="Google Shape;1706;p51"/>
            <p:cNvSpPr/>
            <p:nvPr/>
          </p:nvSpPr>
          <p:spPr>
            <a:xfrm>
              <a:off x="3537861" y="1265193"/>
              <a:ext cx="248777" cy="151198"/>
            </a:xfrm>
            <a:custGeom>
              <a:avLst/>
              <a:gdLst/>
              <a:ahLst/>
              <a:cxnLst/>
              <a:rect l="l" t="t" r="r" b="b"/>
              <a:pathLst>
                <a:path w="12880" h="7828" extrusionOk="0">
                  <a:moveTo>
                    <a:pt x="11294" y="1"/>
                  </a:moveTo>
                  <a:cubicBezTo>
                    <a:pt x="11141" y="1"/>
                    <a:pt x="10985" y="40"/>
                    <a:pt x="10844" y="125"/>
                  </a:cubicBezTo>
                  <a:lnTo>
                    <a:pt x="3452" y="3931"/>
                  </a:lnTo>
                  <a:cubicBezTo>
                    <a:pt x="3098" y="4108"/>
                    <a:pt x="2921" y="4504"/>
                    <a:pt x="2967" y="4904"/>
                  </a:cubicBezTo>
                  <a:lnTo>
                    <a:pt x="620" y="6097"/>
                  </a:lnTo>
                  <a:cubicBezTo>
                    <a:pt x="135" y="6320"/>
                    <a:pt x="1" y="6894"/>
                    <a:pt x="224" y="7336"/>
                  </a:cubicBezTo>
                  <a:cubicBezTo>
                    <a:pt x="312" y="7559"/>
                    <a:pt x="532" y="7690"/>
                    <a:pt x="755" y="7779"/>
                  </a:cubicBezTo>
                  <a:cubicBezTo>
                    <a:pt x="839" y="7813"/>
                    <a:pt x="925" y="7828"/>
                    <a:pt x="1010" y="7828"/>
                  </a:cubicBezTo>
                  <a:cubicBezTo>
                    <a:pt x="1146" y="7828"/>
                    <a:pt x="1282" y="7791"/>
                    <a:pt x="1417" y="7736"/>
                  </a:cubicBezTo>
                  <a:lnTo>
                    <a:pt x="3806" y="6497"/>
                  </a:lnTo>
                  <a:cubicBezTo>
                    <a:pt x="3977" y="6669"/>
                    <a:pt x="4205" y="6767"/>
                    <a:pt x="4451" y="6767"/>
                  </a:cubicBezTo>
                  <a:cubicBezTo>
                    <a:pt x="4587" y="6767"/>
                    <a:pt x="4728" y="6737"/>
                    <a:pt x="4868" y="6674"/>
                  </a:cubicBezTo>
                  <a:lnTo>
                    <a:pt x="12260" y="2823"/>
                  </a:lnTo>
                  <a:cubicBezTo>
                    <a:pt x="12702" y="2603"/>
                    <a:pt x="12879" y="2072"/>
                    <a:pt x="12656" y="1630"/>
                  </a:cubicBezTo>
                  <a:lnTo>
                    <a:pt x="12083" y="479"/>
                  </a:lnTo>
                  <a:cubicBezTo>
                    <a:pt x="11931" y="179"/>
                    <a:pt x="11618" y="1"/>
                    <a:pt x="112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07" name="Google Shape;1707;p51"/>
            <p:cNvSpPr/>
            <p:nvPr/>
          </p:nvSpPr>
          <p:spPr>
            <a:xfrm>
              <a:off x="3537861" y="1364144"/>
              <a:ext cx="64164" cy="52247"/>
            </a:xfrm>
            <a:custGeom>
              <a:avLst/>
              <a:gdLst/>
              <a:ahLst/>
              <a:cxnLst/>
              <a:rect l="l" t="t" r="r" b="b"/>
              <a:pathLst>
                <a:path w="3322" h="2705" extrusionOk="0">
                  <a:moveTo>
                    <a:pt x="2479" y="1"/>
                  </a:moveTo>
                  <a:lnTo>
                    <a:pt x="620" y="974"/>
                  </a:lnTo>
                  <a:cubicBezTo>
                    <a:pt x="135" y="1197"/>
                    <a:pt x="1" y="1771"/>
                    <a:pt x="224" y="2213"/>
                  </a:cubicBezTo>
                  <a:cubicBezTo>
                    <a:pt x="312" y="2436"/>
                    <a:pt x="532" y="2567"/>
                    <a:pt x="755" y="2656"/>
                  </a:cubicBezTo>
                  <a:cubicBezTo>
                    <a:pt x="839" y="2690"/>
                    <a:pt x="925" y="2705"/>
                    <a:pt x="1010" y="2705"/>
                  </a:cubicBezTo>
                  <a:cubicBezTo>
                    <a:pt x="1146" y="2705"/>
                    <a:pt x="1282" y="2668"/>
                    <a:pt x="1417" y="2613"/>
                  </a:cubicBezTo>
                  <a:lnTo>
                    <a:pt x="3321" y="1640"/>
                  </a:lnTo>
                  <a:lnTo>
                    <a:pt x="2479" y="1"/>
                  </a:lnTo>
                  <a:close/>
                </a:path>
              </a:pathLst>
            </a:custGeom>
            <a:solidFill>
              <a:srgbClr val="4B55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08" name="Google Shape;1708;p51"/>
            <p:cNvSpPr/>
            <p:nvPr/>
          </p:nvSpPr>
          <p:spPr>
            <a:xfrm>
              <a:off x="3652399" y="1284701"/>
              <a:ext cx="107700" cy="74343"/>
            </a:xfrm>
            <a:custGeom>
              <a:avLst/>
              <a:gdLst/>
              <a:ahLst/>
              <a:cxnLst/>
              <a:rect l="l" t="t" r="r" b="b"/>
              <a:pathLst>
                <a:path w="5576" h="3849" extrusionOk="0">
                  <a:moveTo>
                    <a:pt x="4914" y="0"/>
                  </a:moveTo>
                  <a:lnTo>
                    <a:pt x="0" y="2521"/>
                  </a:lnTo>
                  <a:lnTo>
                    <a:pt x="666" y="3848"/>
                  </a:lnTo>
                  <a:lnTo>
                    <a:pt x="5576" y="1328"/>
                  </a:lnTo>
                  <a:lnTo>
                    <a:pt x="491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09" name="Google Shape;1709;p51"/>
            <p:cNvSpPr/>
            <p:nvPr/>
          </p:nvSpPr>
          <p:spPr>
            <a:xfrm>
              <a:off x="3678919" y="1315470"/>
              <a:ext cx="21343" cy="29900"/>
            </a:xfrm>
            <a:custGeom>
              <a:avLst/>
              <a:gdLst/>
              <a:ahLst/>
              <a:cxnLst/>
              <a:rect l="l" t="t" r="r" b="b"/>
              <a:pathLst>
                <a:path w="1105" h="1548" extrusionOk="0">
                  <a:moveTo>
                    <a:pt x="443" y="0"/>
                  </a:moveTo>
                  <a:lnTo>
                    <a:pt x="1" y="220"/>
                  </a:lnTo>
                  <a:lnTo>
                    <a:pt x="663" y="1547"/>
                  </a:lnTo>
                  <a:lnTo>
                    <a:pt x="1105" y="1328"/>
                  </a:lnTo>
                  <a:lnTo>
                    <a:pt x="4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10" name="Google Shape;1710;p51"/>
            <p:cNvSpPr/>
            <p:nvPr/>
          </p:nvSpPr>
          <p:spPr>
            <a:xfrm>
              <a:off x="3708799" y="1300076"/>
              <a:ext cx="22232" cy="29900"/>
            </a:xfrm>
            <a:custGeom>
              <a:avLst/>
              <a:gdLst/>
              <a:ahLst/>
              <a:cxnLst/>
              <a:rect l="l" t="t" r="r" b="b"/>
              <a:pathLst>
                <a:path w="1151" h="1548" extrusionOk="0">
                  <a:moveTo>
                    <a:pt x="443" y="1"/>
                  </a:moveTo>
                  <a:lnTo>
                    <a:pt x="1" y="220"/>
                  </a:lnTo>
                  <a:lnTo>
                    <a:pt x="666" y="1548"/>
                  </a:lnTo>
                  <a:lnTo>
                    <a:pt x="1151" y="1328"/>
                  </a:lnTo>
                  <a:lnTo>
                    <a:pt x="4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11" name="Google Shape;1711;p51"/>
            <p:cNvSpPr/>
            <p:nvPr/>
          </p:nvSpPr>
          <p:spPr>
            <a:xfrm>
              <a:off x="3237011" y="1184765"/>
              <a:ext cx="448765" cy="266161"/>
            </a:xfrm>
            <a:custGeom>
              <a:avLst/>
              <a:gdLst/>
              <a:ahLst/>
              <a:cxnLst/>
              <a:rect l="l" t="t" r="r" b="b"/>
              <a:pathLst>
                <a:path w="23234" h="13780" extrusionOk="0">
                  <a:moveTo>
                    <a:pt x="2989" y="0"/>
                  </a:moveTo>
                  <a:cubicBezTo>
                    <a:pt x="2665" y="0"/>
                    <a:pt x="2351" y="69"/>
                    <a:pt x="2082" y="218"/>
                  </a:cubicBezTo>
                  <a:cubicBezTo>
                    <a:pt x="1" y="1411"/>
                    <a:pt x="1" y="8491"/>
                    <a:pt x="3764" y="11723"/>
                  </a:cubicBezTo>
                  <a:cubicBezTo>
                    <a:pt x="5622" y="13316"/>
                    <a:pt x="7835" y="13536"/>
                    <a:pt x="9605" y="13713"/>
                  </a:cubicBezTo>
                  <a:cubicBezTo>
                    <a:pt x="10093" y="13758"/>
                    <a:pt x="10568" y="13779"/>
                    <a:pt x="11028" y="13779"/>
                  </a:cubicBezTo>
                  <a:cubicBezTo>
                    <a:pt x="14157" y="13779"/>
                    <a:pt x="16612" y="12826"/>
                    <a:pt x="17924" y="12208"/>
                  </a:cubicBezTo>
                  <a:cubicBezTo>
                    <a:pt x="18295" y="12289"/>
                    <a:pt x="19286" y="12496"/>
                    <a:pt x="20125" y="12496"/>
                  </a:cubicBezTo>
                  <a:cubicBezTo>
                    <a:pt x="20686" y="12496"/>
                    <a:pt x="21179" y="12404"/>
                    <a:pt x="21375" y="12120"/>
                  </a:cubicBezTo>
                  <a:cubicBezTo>
                    <a:pt x="21418" y="12077"/>
                    <a:pt x="21552" y="11854"/>
                    <a:pt x="21464" y="11723"/>
                  </a:cubicBezTo>
                  <a:cubicBezTo>
                    <a:pt x="21443" y="11688"/>
                    <a:pt x="21410" y="11659"/>
                    <a:pt x="21367" y="11637"/>
                  </a:cubicBezTo>
                  <a:lnTo>
                    <a:pt x="21367" y="11637"/>
                  </a:lnTo>
                  <a:cubicBezTo>
                    <a:pt x="21459" y="11593"/>
                    <a:pt x="21526" y="11535"/>
                    <a:pt x="21552" y="11458"/>
                  </a:cubicBezTo>
                  <a:cubicBezTo>
                    <a:pt x="21595" y="11281"/>
                    <a:pt x="21506" y="11104"/>
                    <a:pt x="21375" y="10969"/>
                  </a:cubicBezTo>
                  <a:cubicBezTo>
                    <a:pt x="21329" y="10935"/>
                    <a:pt x="21279" y="10910"/>
                    <a:pt x="21225" y="10892"/>
                  </a:cubicBezTo>
                  <a:lnTo>
                    <a:pt x="21225" y="10892"/>
                  </a:lnTo>
                  <a:cubicBezTo>
                    <a:pt x="21389" y="10865"/>
                    <a:pt x="21560" y="10832"/>
                    <a:pt x="21729" y="10792"/>
                  </a:cubicBezTo>
                  <a:cubicBezTo>
                    <a:pt x="22614" y="10615"/>
                    <a:pt x="23057" y="10527"/>
                    <a:pt x="23145" y="10219"/>
                  </a:cubicBezTo>
                  <a:cubicBezTo>
                    <a:pt x="23234" y="9996"/>
                    <a:pt x="23145" y="9688"/>
                    <a:pt x="22968" y="9599"/>
                  </a:cubicBezTo>
                  <a:cubicBezTo>
                    <a:pt x="22914" y="9564"/>
                    <a:pt x="22857" y="9548"/>
                    <a:pt x="22793" y="9548"/>
                  </a:cubicBezTo>
                  <a:cubicBezTo>
                    <a:pt x="22541" y="9548"/>
                    <a:pt x="22187" y="9794"/>
                    <a:pt x="21552" y="10042"/>
                  </a:cubicBezTo>
                  <a:cubicBezTo>
                    <a:pt x="20710" y="10396"/>
                    <a:pt x="20179" y="10438"/>
                    <a:pt x="20136" y="10438"/>
                  </a:cubicBezTo>
                  <a:cubicBezTo>
                    <a:pt x="20136" y="10396"/>
                    <a:pt x="22349" y="10084"/>
                    <a:pt x="22480" y="9199"/>
                  </a:cubicBezTo>
                  <a:cubicBezTo>
                    <a:pt x="22526" y="9022"/>
                    <a:pt x="22480" y="8757"/>
                    <a:pt x="22303" y="8626"/>
                  </a:cubicBezTo>
                  <a:cubicBezTo>
                    <a:pt x="22257" y="8600"/>
                    <a:pt x="22207" y="8588"/>
                    <a:pt x="22152" y="8588"/>
                  </a:cubicBezTo>
                  <a:cubicBezTo>
                    <a:pt x="21830" y="8588"/>
                    <a:pt x="21327" y="8986"/>
                    <a:pt x="20533" y="9288"/>
                  </a:cubicBezTo>
                  <a:cubicBezTo>
                    <a:pt x="19986" y="9507"/>
                    <a:pt x="19355" y="9658"/>
                    <a:pt x="18911" y="9658"/>
                  </a:cubicBezTo>
                  <a:cubicBezTo>
                    <a:pt x="18637" y="9658"/>
                    <a:pt x="18434" y="9600"/>
                    <a:pt x="18366" y="9465"/>
                  </a:cubicBezTo>
                  <a:cubicBezTo>
                    <a:pt x="18189" y="9157"/>
                    <a:pt x="19163" y="8491"/>
                    <a:pt x="18940" y="8006"/>
                  </a:cubicBezTo>
                  <a:cubicBezTo>
                    <a:pt x="18851" y="7829"/>
                    <a:pt x="18632" y="7695"/>
                    <a:pt x="18455" y="7695"/>
                  </a:cubicBezTo>
                  <a:cubicBezTo>
                    <a:pt x="17701" y="7695"/>
                    <a:pt x="17216" y="9865"/>
                    <a:pt x="17170" y="10042"/>
                  </a:cubicBezTo>
                  <a:cubicBezTo>
                    <a:pt x="15134" y="9907"/>
                    <a:pt x="13010" y="9730"/>
                    <a:pt x="10886" y="9465"/>
                  </a:cubicBezTo>
                  <a:cubicBezTo>
                    <a:pt x="9516" y="9334"/>
                    <a:pt x="8189" y="9199"/>
                    <a:pt x="6861" y="9022"/>
                  </a:cubicBezTo>
                  <a:cubicBezTo>
                    <a:pt x="6373" y="8360"/>
                    <a:pt x="5711" y="7252"/>
                    <a:pt x="5357" y="5748"/>
                  </a:cubicBezTo>
                  <a:cubicBezTo>
                    <a:pt x="4826" y="3270"/>
                    <a:pt x="5711" y="1723"/>
                    <a:pt x="4737" y="703"/>
                  </a:cubicBezTo>
                  <a:cubicBezTo>
                    <a:pt x="4296" y="265"/>
                    <a:pt x="3624" y="0"/>
                    <a:pt x="2989" y="0"/>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12" name="Google Shape;1712;p51"/>
            <p:cNvSpPr/>
            <p:nvPr/>
          </p:nvSpPr>
          <p:spPr>
            <a:xfrm>
              <a:off x="3246456" y="1259881"/>
              <a:ext cx="442738" cy="193169"/>
            </a:xfrm>
            <a:custGeom>
              <a:avLst/>
              <a:gdLst/>
              <a:ahLst/>
              <a:cxnLst/>
              <a:rect l="l" t="t" r="r" b="b"/>
              <a:pathLst>
                <a:path w="22922" h="10001" extrusionOk="0">
                  <a:moveTo>
                    <a:pt x="43" y="0"/>
                  </a:moveTo>
                  <a:cubicBezTo>
                    <a:pt x="0" y="2347"/>
                    <a:pt x="751" y="5887"/>
                    <a:pt x="3186" y="7965"/>
                  </a:cubicBezTo>
                  <a:cubicBezTo>
                    <a:pt x="5087" y="9558"/>
                    <a:pt x="7300" y="9781"/>
                    <a:pt x="9070" y="9958"/>
                  </a:cubicBezTo>
                  <a:cubicBezTo>
                    <a:pt x="9558" y="10001"/>
                    <a:pt x="10043" y="10001"/>
                    <a:pt x="10574" y="10001"/>
                  </a:cubicBezTo>
                  <a:cubicBezTo>
                    <a:pt x="12875" y="10001"/>
                    <a:pt x="15222" y="9470"/>
                    <a:pt x="17435" y="8454"/>
                  </a:cubicBezTo>
                  <a:cubicBezTo>
                    <a:pt x="18046" y="8595"/>
                    <a:pt x="18882" y="8748"/>
                    <a:pt x="19604" y="8748"/>
                  </a:cubicBezTo>
                  <a:cubicBezTo>
                    <a:pt x="20241" y="8748"/>
                    <a:pt x="20790" y="8629"/>
                    <a:pt x="21017" y="8277"/>
                  </a:cubicBezTo>
                  <a:cubicBezTo>
                    <a:pt x="21152" y="8100"/>
                    <a:pt x="21152" y="7923"/>
                    <a:pt x="21106" y="7788"/>
                  </a:cubicBezTo>
                  <a:cubicBezTo>
                    <a:pt x="21152" y="7746"/>
                    <a:pt x="21194" y="7657"/>
                    <a:pt x="21194" y="7611"/>
                  </a:cubicBezTo>
                  <a:cubicBezTo>
                    <a:pt x="21283" y="7434"/>
                    <a:pt x="21194" y="7215"/>
                    <a:pt x="21063" y="7080"/>
                  </a:cubicBezTo>
                  <a:cubicBezTo>
                    <a:pt x="21194" y="7080"/>
                    <a:pt x="21283" y="7038"/>
                    <a:pt x="21283" y="7038"/>
                  </a:cubicBezTo>
                  <a:cubicBezTo>
                    <a:pt x="22168" y="6861"/>
                    <a:pt x="22656" y="6772"/>
                    <a:pt x="22787" y="6418"/>
                  </a:cubicBezTo>
                  <a:cubicBezTo>
                    <a:pt x="22922" y="6107"/>
                    <a:pt x="22787" y="5710"/>
                    <a:pt x="22568" y="5576"/>
                  </a:cubicBezTo>
                  <a:cubicBezTo>
                    <a:pt x="22465" y="5525"/>
                    <a:pt x="22376" y="5503"/>
                    <a:pt x="22285" y="5503"/>
                  </a:cubicBezTo>
                  <a:cubicBezTo>
                    <a:pt x="22220" y="5503"/>
                    <a:pt x="22153" y="5514"/>
                    <a:pt x="22079" y="5533"/>
                  </a:cubicBezTo>
                  <a:cubicBezTo>
                    <a:pt x="22125" y="5487"/>
                    <a:pt x="22125" y="5399"/>
                    <a:pt x="22125" y="5356"/>
                  </a:cubicBezTo>
                  <a:cubicBezTo>
                    <a:pt x="22168" y="5091"/>
                    <a:pt x="22125" y="4779"/>
                    <a:pt x="21902" y="4648"/>
                  </a:cubicBezTo>
                  <a:cubicBezTo>
                    <a:pt x="21826" y="4598"/>
                    <a:pt x="21747" y="4576"/>
                    <a:pt x="21662" y="4576"/>
                  </a:cubicBezTo>
                  <a:cubicBezTo>
                    <a:pt x="21449" y="4576"/>
                    <a:pt x="21202" y="4711"/>
                    <a:pt x="20886" y="4868"/>
                  </a:cubicBezTo>
                  <a:cubicBezTo>
                    <a:pt x="20621" y="5002"/>
                    <a:pt x="20355" y="5133"/>
                    <a:pt x="20001" y="5268"/>
                  </a:cubicBezTo>
                  <a:cubicBezTo>
                    <a:pt x="19348" y="5522"/>
                    <a:pt x="18751" y="5632"/>
                    <a:pt x="18382" y="5632"/>
                  </a:cubicBezTo>
                  <a:cubicBezTo>
                    <a:pt x="18175" y="5632"/>
                    <a:pt x="18040" y="5597"/>
                    <a:pt x="18008" y="5533"/>
                  </a:cubicBezTo>
                  <a:cubicBezTo>
                    <a:pt x="17966" y="5445"/>
                    <a:pt x="18143" y="5222"/>
                    <a:pt x="18274" y="5045"/>
                  </a:cubicBezTo>
                  <a:cubicBezTo>
                    <a:pt x="18497" y="4737"/>
                    <a:pt x="18762" y="4383"/>
                    <a:pt x="18585" y="4029"/>
                  </a:cubicBezTo>
                  <a:cubicBezTo>
                    <a:pt x="18451" y="3806"/>
                    <a:pt x="18185" y="3675"/>
                    <a:pt x="17966" y="3675"/>
                  </a:cubicBezTo>
                  <a:cubicBezTo>
                    <a:pt x="17212" y="3675"/>
                    <a:pt x="16727" y="5356"/>
                    <a:pt x="16550" y="6018"/>
                  </a:cubicBezTo>
                  <a:cubicBezTo>
                    <a:pt x="14514" y="5841"/>
                    <a:pt x="12433" y="5664"/>
                    <a:pt x="10397" y="5445"/>
                  </a:cubicBezTo>
                  <a:cubicBezTo>
                    <a:pt x="9778" y="5399"/>
                    <a:pt x="9158" y="5310"/>
                    <a:pt x="8539" y="5268"/>
                  </a:cubicBezTo>
                  <a:lnTo>
                    <a:pt x="8496" y="5533"/>
                  </a:lnTo>
                  <a:cubicBezTo>
                    <a:pt x="9116" y="5622"/>
                    <a:pt x="9778" y="5664"/>
                    <a:pt x="10397" y="5753"/>
                  </a:cubicBezTo>
                  <a:cubicBezTo>
                    <a:pt x="12479" y="5976"/>
                    <a:pt x="14557" y="6153"/>
                    <a:pt x="16681" y="6284"/>
                  </a:cubicBezTo>
                  <a:lnTo>
                    <a:pt x="16769" y="6330"/>
                  </a:lnTo>
                  <a:lnTo>
                    <a:pt x="16815" y="6195"/>
                  </a:lnTo>
                  <a:cubicBezTo>
                    <a:pt x="17035" y="5310"/>
                    <a:pt x="17477" y="3983"/>
                    <a:pt x="17966" y="3940"/>
                  </a:cubicBezTo>
                  <a:cubicBezTo>
                    <a:pt x="18097" y="3940"/>
                    <a:pt x="18274" y="4029"/>
                    <a:pt x="18320" y="4160"/>
                  </a:cubicBezTo>
                  <a:cubicBezTo>
                    <a:pt x="18408" y="4337"/>
                    <a:pt x="18185" y="4648"/>
                    <a:pt x="18008" y="4914"/>
                  </a:cubicBezTo>
                  <a:cubicBezTo>
                    <a:pt x="17831" y="5179"/>
                    <a:pt x="17654" y="5445"/>
                    <a:pt x="17743" y="5664"/>
                  </a:cubicBezTo>
                  <a:cubicBezTo>
                    <a:pt x="17839" y="5842"/>
                    <a:pt x="18086" y="5908"/>
                    <a:pt x="18394" y="5908"/>
                  </a:cubicBezTo>
                  <a:cubicBezTo>
                    <a:pt x="18936" y="5908"/>
                    <a:pt x="19665" y="5703"/>
                    <a:pt x="20090" y="5533"/>
                  </a:cubicBezTo>
                  <a:cubicBezTo>
                    <a:pt x="20444" y="5399"/>
                    <a:pt x="20752" y="5222"/>
                    <a:pt x="21017" y="5091"/>
                  </a:cubicBezTo>
                  <a:cubicBezTo>
                    <a:pt x="21294" y="4952"/>
                    <a:pt x="21491" y="4840"/>
                    <a:pt x="21626" y="4840"/>
                  </a:cubicBezTo>
                  <a:cubicBezTo>
                    <a:pt x="21664" y="4840"/>
                    <a:pt x="21697" y="4849"/>
                    <a:pt x="21725" y="4868"/>
                  </a:cubicBezTo>
                  <a:cubicBezTo>
                    <a:pt x="21860" y="4956"/>
                    <a:pt x="21902" y="5133"/>
                    <a:pt x="21860" y="5310"/>
                  </a:cubicBezTo>
                  <a:cubicBezTo>
                    <a:pt x="21814" y="5576"/>
                    <a:pt x="21417" y="6018"/>
                    <a:pt x="19778" y="6372"/>
                  </a:cubicBezTo>
                  <a:cubicBezTo>
                    <a:pt x="19601" y="6418"/>
                    <a:pt x="19559" y="6418"/>
                    <a:pt x="19559" y="6461"/>
                  </a:cubicBezTo>
                  <a:lnTo>
                    <a:pt x="19513" y="6507"/>
                  </a:lnTo>
                  <a:lnTo>
                    <a:pt x="19559" y="6638"/>
                  </a:lnTo>
                  <a:lnTo>
                    <a:pt x="19601" y="6638"/>
                  </a:lnTo>
                  <a:cubicBezTo>
                    <a:pt x="19629" y="6656"/>
                    <a:pt x="19679" y="6665"/>
                    <a:pt x="19746" y="6665"/>
                  </a:cubicBezTo>
                  <a:cubicBezTo>
                    <a:pt x="20009" y="6665"/>
                    <a:pt x="20543" y="6532"/>
                    <a:pt x="21106" y="6284"/>
                  </a:cubicBezTo>
                  <a:cubicBezTo>
                    <a:pt x="21371" y="6195"/>
                    <a:pt x="21594" y="6064"/>
                    <a:pt x="21771" y="5976"/>
                  </a:cubicBezTo>
                  <a:cubicBezTo>
                    <a:pt x="22061" y="5866"/>
                    <a:pt x="22232" y="5787"/>
                    <a:pt x="22333" y="5787"/>
                  </a:cubicBezTo>
                  <a:cubicBezTo>
                    <a:pt x="22355" y="5787"/>
                    <a:pt x="22374" y="5791"/>
                    <a:pt x="22391" y="5799"/>
                  </a:cubicBezTo>
                  <a:cubicBezTo>
                    <a:pt x="22522" y="5887"/>
                    <a:pt x="22610" y="6107"/>
                    <a:pt x="22522" y="6284"/>
                  </a:cubicBezTo>
                  <a:cubicBezTo>
                    <a:pt x="22433" y="6507"/>
                    <a:pt x="22037" y="6595"/>
                    <a:pt x="21240" y="6772"/>
                  </a:cubicBezTo>
                  <a:cubicBezTo>
                    <a:pt x="21063" y="6815"/>
                    <a:pt x="20886" y="6815"/>
                    <a:pt x="20709" y="6861"/>
                  </a:cubicBezTo>
                  <a:cubicBezTo>
                    <a:pt x="20650" y="6846"/>
                    <a:pt x="20591" y="6841"/>
                    <a:pt x="20530" y="6841"/>
                  </a:cubicBezTo>
                  <a:cubicBezTo>
                    <a:pt x="20409" y="6841"/>
                    <a:pt x="20281" y="6861"/>
                    <a:pt x="20132" y="6861"/>
                  </a:cubicBezTo>
                  <a:cubicBezTo>
                    <a:pt x="19955" y="6861"/>
                    <a:pt x="19601" y="6903"/>
                    <a:pt x="19559" y="6992"/>
                  </a:cubicBezTo>
                  <a:lnTo>
                    <a:pt x="19513" y="7038"/>
                  </a:lnTo>
                  <a:lnTo>
                    <a:pt x="19513" y="7169"/>
                  </a:lnTo>
                  <a:lnTo>
                    <a:pt x="19601" y="7215"/>
                  </a:lnTo>
                  <a:cubicBezTo>
                    <a:pt x="19625" y="7226"/>
                    <a:pt x="19680" y="7232"/>
                    <a:pt x="19757" y="7232"/>
                  </a:cubicBezTo>
                  <a:cubicBezTo>
                    <a:pt x="19969" y="7232"/>
                    <a:pt x="20351" y="7191"/>
                    <a:pt x="20709" y="7126"/>
                  </a:cubicBezTo>
                  <a:cubicBezTo>
                    <a:pt x="20709" y="7169"/>
                    <a:pt x="20752" y="7169"/>
                    <a:pt x="20798" y="7215"/>
                  </a:cubicBezTo>
                  <a:cubicBezTo>
                    <a:pt x="20886" y="7257"/>
                    <a:pt x="20975" y="7434"/>
                    <a:pt x="20929" y="7523"/>
                  </a:cubicBezTo>
                  <a:cubicBezTo>
                    <a:pt x="20929" y="7569"/>
                    <a:pt x="20886" y="7569"/>
                    <a:pt x="20840" y="7611"/>
                  </a:cubicBezTo>
                  <a:cubicBezTo>
                    <a:pt x="20733" y="7576"/>
                    <a:pt x="20600" y="7563"/>
                    <a:pt x="20462" y="7563"/>
                  </a:cubicBezTo>
                  <a:cubicBezTo>
                    <a:pt x="20091" y="7563"/>
                    <a:pt x="19690" y="7657"/>
                    <a:pt x="19690" y="7657"/>
                  </a:cubicBezTo>
                  <a:cubicBezTo>
                    <a:pt x="19647" y="7700"/>
                    <a:pt x="19513" y="7746"/>
                    <a:pt x="19513" y="7877"/>
                  </a:cubicBezTo>
                  <a:cubicBezTo>
                    <a:pt x="19559" y="7965"/>
                    <a:pt x="19647" y="8011"/>
                    <a:pt x="19736" y="8011"/>
                  </a:cubicBezTo>
                  <a:cubicBezTo>
                    <a:pt x="19736" y="8011"/>
                    <a:pt x="19838" y="8018"/>
                    <a:pt x="19989" y="8018"/>
                  </a:cubicBezTo>
                  <a:cubicBezTo>
                    <a:pt x="20222" y="8018"/>
                    <a:pt x="20572" y="8002"/>
                    <a:pt x="20840" y="7923"/>
                  </a:cubicBezTo>
                  <a:lnTo>
                    <a:pt x="20840" y="7923"/>
                  </a:lnTo>
                  <a:cubicBezTo>
                    <a:pt x="20840" y="7923"/>
                    <a:pt x="20886" y="7965"/>
                    <a:pt x="20752" y="8142"/>
                  </a:cubicBezTo>
                  <a:cubicBezTo>
                    <a:pt x="20615" y="8370"/>
                    <a:pt x="20222" y="8480"/>
                    <a:pt x="19626" y="8480"/>
                  </a:cubicBezTo>
                  <a:cubicBezTo>
                    <a:pt x="19062" y="8480"/>
                    <a:pt x="18316" y="8381"/>
                    <a:pt x="17435" y="8188"/>
                  </a:cubicBezTo>
                  <a:lnTo>
                    <a:pt x="17389" y="8142"/>
                  </a:lnTo>
                  <a:lnTo>
                    <a:pt x="17346" y="8188"/>
                  </a:lnTo>
                  <a:cubicBezTo>
                    <a:pt x="15224" y="9195"/>
                    <a:pt x="12929" y="9734"/>
                    <a:pt x="10672" y="9734"/>
                  </a:cubicBezTo>
                  <a:cubicBezTo>
                    <a:pt x="10150" y="9734"/>
                    <a:pt x="9630" y="9705"/>
                    <a:pt x="9116" y="9647"/>
                  </a:cubicBezTo>
                  <a:cubicBezTo>
                    <a:pt x="7346" y="9516"/>
                    <a:pt x="5176" y="9293"/>
                    <a:pt x="3363" y="7746"/>
                  </a:cubicBezTo>
                  <a:cubicBezTo>
                    <a:pt x="1016" y="5710"/>
                    <a:pt x="266" y="2301"/>
                    <a:pt x="3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13" name="Google Shape;1713;p51"/>
            <p:cNvSpPr/>
            <p:nvPr/>
          </p:nvSpPr>
          <p:spPr>
            <a:xfrm>
              <a:off x="3230173" y="1118882"/>
              <a:ext cx="129121" cy="146388"/>
            </a:xfrm>
            <a:custGeom>
              <a:avLst/>
              <a:gdLst/>
              <a:ahLst/>
              <a:cxnLst/>
              <a:rect l="l" t="t" r="r" b="b"/>
              <a:pathLst>
                <a:path w="6685" h="7579" extrusionOk="0">
                  <a:moveTo>
                    <a:pt x="5357" y="1"/>
                  </a:moveTo>
                  <a:lnTo>
                    <a:pt x="5357" y="1"/>
                  </a:lnTo>
                  <a:cubicBezTo>
                    <a:pt x="5357" y="4"/>
                    <a:pt x="5358" y="7"/>
                    <a:pt x="5358" y="10"/>
                  </a:cubicBezTo>
                  <a:lnTo>
                    <a:pt x="5358" y="10"/>
                  </a:lnTo>
                  <a:cubicBezTo>
                    <a:pt x="5358" y="7"/>
                    <a:pt x="5357" y="4"/>
                    <a:pt x="5357" y="1"/>
                  </a:cubicBezTo>
                  <a:close/>
                  <a:moveTo>
                    <a:pt x="5358" y="10"/>
                  </a:moveTo>
                  <a:cubicBezTo>
                    <a:pt x="5411" y="363"/>
                    <a:pt x="3495" y="799"/>
                    <a:pt x="3187" y="974"/>
                  </a:cubicBezTo>
                  <a:cubicBezTo>
                    <a:pt x="1905" y="1594"/>
                    <a:pt x="1463" y="2744"/>
                    <a:pt x="1109" y="4072"/>
                  </a:cubicBezTo>
                  <a:cubicBezTo>
                    <a:pt x="1020" y="4337"/>
                    <a:pt x="1" y="7300"/>
                    <a:pt x="401" y="7389"/>
                  </a:cubicBezTo>
                  <a:cubicBezTo>
                    <a:pt x="942" y="7499"/>
                    <a:pt x="1604" y="7578"/>
                    <a:pt x="2335" y="7578"/>
                  </a:cubicBezTo>
                  <a:cubicBezTo>
                    <a:pt x="2498" y="7578"/>
                    <a:pt x="2664" y="7574"/>
                    <a:pt x="2833" y="7566"/>
                  </a:cubicBezTo>
                  <a:cubicBezTo>
                    <a:pt x="4472" y="7523"/>
                    <a:pt x="5799" y="7081"/>
                    <a:pt x="6684" y="6727"/>
                  </a:cubicBezTo>
                  <a:cubicBezTo>
                    <a:pt x="6242" y="4472"/>
                    <a:pt x="5800" y="2220"/>
                    <a:pt x="5358" y="1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14" name="Google Shape;1714;p51"/>
            <p:cNvSpPr/>
            <p:nvPr/>
          </p:nvSpPr>
          <p:spPr>
            <a:xfrm>
              <a:off x="3234480" y="1179531"/>
              <a:ext cx="127344" cy="88096"/>
            </a:xfrm>
            <a:custGeom>
              <a:avLst/>
              <a:gdLst/>
              <a:ahLst/>
              <a:cxnLst/>
              <a:rect l="l" t="t" r="r" b="b"/>
              <a:pathLst>
                <a:path w="6593" h="4561" extrusionOk="0">
                  <a:moveTo>
                    <a:pt x="178" y="4118"/>
                  </a:moveTo>
                  <a:cubicBezTo>
                    <a:pt x="189" y="4120"/>
                    <a:pt x="201" y="4122"/>
                    <a:pt x="213" y="4124"/>
                  </a:cubicBezTo>
                  <a:lnTo>
                    <a:pt x="213" y="4124"/>
                  </a:lnTo>
                  <a:lnTo>
                    <a:pt x="220" y="4118"/>
                  </a:lnTo>
                  <a:close/>
                  <a:moveTo>
                    <a:pt x="5884" y="1"/>
                  </a:moveTo>
                  <a:lnTo>
                    <a:pt x="5619" y="47"/>
                  </a:lnTo>
                  <a:lnTo>
                    <a:pt x="6284" y="3498"/>
                  </a:lnTo>
                  <a:cubicBezTo>
                    <a:pt x="5088" y="3983"/>
                    <a:pt x="3849" y="4249"/>
                    <a:pt x="2610" y="4295"/>
                  </a:cubicBezTo>
                  <a:cubicBezTo>
                    <a:pt x="1825" y="4295"/>
                    <a:pt x="999" y="4250"/>
                    <a:pt x="213" y="4124"/>
                  </a:cubicBezTo>
                  <a:lnTo>
                    <a:pt x="213" y="4124"/>
                  </a:lnTo>
                  <a:lnTo>
                    <a:pt x="1" y="4295"/>
                  </a:lnTo>
                  <a:cubicBezTo>
                    <a:pt x="43" y="4337"/>
                    <a:pt x="89" y="4383"/>
                    <a:pt x="132" y="4383"/>
                  </a:cubicBezTo>
                  <a:cubicBezTo>
                    <a:pt x="840" y="4514"/>
                    <a:pt x="1505" y="4560"/>
                    <a:pt x="2213" y="4560"/>
                  </a:cubicBezTo>
                  <a:lnTo>
                    <a:pt x="2610" y="4560"/>
                  </a:lnTo>
                  <a:cubicBezTo>
                    <a:pt x="3937" y="4514"/>
                    <a:pt x="5265" y="4249"/>
                    <a:pt x="6504" y="3718"/>
                  </a:cubicBezTo>
                  <a:lnTo>
                    <a:pt x="6592" y="3675"/>
                  </a:lnTo>
                  <a:lnTo>
                    <a:pt x="588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15" name="Google Shape;1715;p51"/>
            <p:cNvSpPr/>
            <p:nvPr/>
          </p:nvSpPr>
          <p:spPr>
            <a:xfrm>
              <a:off x="3442136" y="1138061"/>
              <a:ext cx="115446" cy="197283"/>
            </a:xfrm>
            <a:custGeom>
              <a:avLst/>
              <a:gdLst/>
              <a:ahLst/>
              <a:cxnLst/>
              <a:rect l="l" t="t" r="r" b="b"/>
              <a:pathLst>
                <a:path w="5977" h="10214" extrusionOk="0">
                  <a:moveTo>
                    <a:pt x="1509" y="0"/>
                  </a:moveTo>
                  <a:cubicBezTo>
                    <a:pt x="1462" y="0"/>
                    <a:pt x="1417" y="8"/>
                    <a:pt x="1374" y="24"/>
                  </a:cubicBezTo>
                  <a:cubicBezTo>
                    <a:pt x="1" y="512"/>
                    <a:pt x="797" y="9847"/>
                    <a:pt x="2967" y="10201"/>
                  </a:cubicBezTo>
                  <a:cubicBezTo>
                    <a:pt x="3014" y="10210"/>
                    <a:pt x="3063" y="10214"/>
                    <a:pt x="3111" y="10214"/>
                  </a:cubicBezTo>
                  <a:cubicBezTo>
                    <a:pt x="4105" y="10214"/>
                    <a:pt x="5325" y="8536"/>
                    <a:pt x="5622" y="7061"/>
                  </a:cubicBezTo>
                  <a:cubicBezTo>
                    <a:pt x="5976" y="5068"/>
                    <a:pt x="4691" y="3475"/>
                    <a:pt x="3452" y="1882"/>
                  </a:cubicBezTo>
                  <a:cubicBezTo>
                    <a:pt x="2608" y="796"/>
                    <a:pt x="1980" y="0"/>
                    <a:pt x="1509" y="0"/>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16" name="Google Shape;1716;p51"/>
            <p:cNvSpPr/>
            <p:nvPr/>
          </p:nvSpPr>
          <p:spPr>
            <a:xfrm>
              <a:off x="3467786" y="1140225"/>
              <a:ext cx="71813" cy="70075"/>
            </a:xfrm>
            <a:custGeom>
              <a:avLst/>
              <a:gdLst/>
              <a:ahLst/>
              <a:cxnLst/>
              <a:rect l="l" t="t" r="r" b="b"/>
              <a:pathLst>
                <a:path w="3718" h="3628" extrusionOk="0">
                  <a:moveTo>
                    <a:pt x="931" y="0"/>
                  </a:moveTo>
                  <a:cubicBezTo>
                    <a:pt x="0" y="1639"/>
                    <a:pt x="400" y="3232"/>
                    <a:pt x="1108" y="3540"/>
                  </a:cubicBezTo>
                  <a:cubicBezTo>
                    <a:pt x="1224" y="3599"/>
                    <a:pt x="1361" y="3628"/>
                    <a:pt x="1511" y="3628"/>
                  </a:cubicBezTo>
                  <a:cubicBezTo>
                    <a:pt x="2161" y="3628"/>
                    <a:pt x="3070" y="3088"/>
                    <a:pt x="3717" y="2082"/>
                  </a:cubicBezTo>
                  <a:cubicBezTo>
                    <a:pt x="2790" y="1374"/>
                    <a:pt x="1859" y="708"/>
                    <a:pt x="9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17" name="Google Shape;1717;p51"/>
            <p:cNvSpPr/>
            <p:nvPr/>
          </p:nvSpPr>
          <p:spPr>
            <a:xfrm>
              <a:off x="3387436" y="994841"/>
              <a:ext cx="155582" cy="349833"/>
            </a:xfrm>
            <a:custGeom>
              <a:avLst/>
              <a:gdLst/>
              <a:ahLst/>
              <a:cxnLst/>
              <a:rect l="l" t="t" r="r" b="b"/>
              <a:pathLst>
                <a:path w="8055" h="18112" extrusionOk="0">
                  <a:moveTo>
                    <a:pt x="2370" y="0"/>
                  </a:moveTo>
                  <a:cubicBezTo>
                    <a:pt x="2235" y="0"/>
                    <a:pt x="2089" y="44"/>
                    <a:pt x="1994" y="140"/>
                  </a:cubicBezTo>
                  <a:cubicBezTo>
                    <a:pt x="1806" y="265"/>
                    <a:pt x="1772" y="522"/>
                    <a:pt x="1816" y="974"/>
                  </a:cubicBezTo>
                  <a:lnTo>
                    <a:pt x="1816" y="974"/>
                  </a:lnTo>
                  <a:cubicBezTo>
                    <a:pt x="1740" y="778"/>
                    <a:pt x="1671" y="733"/>
                    <a:pt x="1594" y="713"/>
                  </a:cubicBezTo>
                  <a:cubicBezTo>
                    <a:pt x="1540" y="696"/>
                    <a:pt x="1486" y="685"/>
                    <a:pt x="1431" y="685"/>
                  </a:cubicBezTo>
                  <a:cubicBezTo>
                    <a:pt x="1353" y="685"/>
                    <a:pt x="1274" y="707"/>
                    <a:pt x="1197" y="759"/>
                  </a:cubicBezTo>
                  <a:cubicBezTo>
                    <a:pt x="969" y="934"/>
                    <a:pt x="969" y="1390"/>
                    <a:pt x="1053" y="1879"/>
                  </a:cubicBezTo>
                  <a:lnTo>
                    <a:pt x="1053" y="1879"/>
                  </a:lnTo>
                  <a:cubicBezTo>
                    <a:pt x="934" y="1590"/>
                    <a:pt x="805" y="1378"/>
                    <a:pt x="679" y="1378"/>
                  </a:cubicBezTo>
                  <a:cubicBezTo>
                    <a:pt x="675" y="1378"/>
                    <a:pt x="670" y="1378"/>
                    <a:pt x="666" y="1379"/>
                  </a:cubicBezTo>
                  <a:cubicBezTo>
                    <a:pt x="578" y="1379"/>
                    <a:pt x="489" y="1556"/>
                    <a:pt x="443" y="1598"/>
                  </a:cubicBezTo>
                  <a:cubicBezTo>
                    <a:pt x="1" y="2660"/>
                    <a:pt x="1505" y="5226"/>
                    <a:pt x="1771" y="5715"/>
                  </a:cubicBezTo>
                  <a:cubicBezTo>
                    <a:pt x="1505" y="9563"/>
                    <a:pt x="2171" y="12441"/>
                    <a:pt x="2790" y="14211"/>
                  </a:cubicBezTo>
                  <a:cubicBezTo>
                    <a:pt x="3321" y="15935"/>
                    <a:pt x="4029" y="17970"/>
                    <a:pt x="5357" y="18105"/>
                  </a:cubicBezTo>
                  <a:cubicBezTo>
                    <a:pt x="5402" y="18110"/>
                    <a:pt x="5447" y="18112"/>
                    <a:pt x="5493" y="18112"/>
                  </a:cubicBezTo>
                  <a:cubicBezTo>
                    <a:pt x="6335" y="18112"/>
                    <a:pt x="7190" y="17354"/>
                    <a:pt x="7569" y="16554"/>
                  </a:cubicBezTo>
                  <a:cubicBezTo>
                    <a:pt x="8054" y="15669"/>
                    <a:pt x="8012" y="14607"/>
                    <a:pt x="6773" y="11467"/>
                  </a:cubicBezTo>
                  <a:cubicBezTo>
                    <a:pt x="6153" y="9963"/>
                    <a:pt x="5311" y="8016"/>
                    <a:pt x="4029" y="5757"/>
                  </a:cubicBezTo>
                  <a:cubicBezTo>
                    <a:pt x="4206" y="5669"/>
                    <a:pt x="6065" y="4518"/>
                    <a:pt x="5842" y="3768"/>
                  </a:cubicBezTo>
                  <a:cubicBezTo>
                    <a:pt x="5799" y="3633"/>
                    <a:pt x="5622" y="3456"/>
                    <a:pt x="5445" y="3414"/>
                  </a:cubicBezTo>
                  <a:cubicBezTo>
                    <a:pt x="5435" y="3413"/>
                    <a:pt x="5424" y="3413"/>
                    <a:pt x="5414" y="3413"/>
                  </a:cubicBezTo>
                  <a:cubicBezTo>
                    <a:pt x="4920" y="3413"/>
                    <a:pt x="4580" y="4435"/>
                    <a:pt x="4245" y="4435"/>
                  </a:cubicBezTo>
                  <a:cubicBezTo>
                    <a:pt x="4232" y="4435"/>
                    <a:pt x="4219" y="4433"/>
                    <a:pt x="4206" y="4430"/>
                  </a:cubicBezTo>
                  <a:cubicBezTo>
                    <a:pt x="3852" y="4387"/>
                    <a:pt x="3675" y="3237"/>
                    <a:pt x="3718" y="2306"/>
                  </a:cubicBezTo>
                  <a:cubicBezTo>
                    <a:pt x="3764" y="1290"/>
                    <a:pt x="4072" y="671"/>
                    <a:pt x="3764" y="447"/>
                  </a:cubicBezTo>
                  <a:cubicBezTo>
                    <a:pt x="3696" y="382"/>
                    <a:pt x="3596" y="349"/>
                    <a:pt x="3491" y="349"/>
                  </a:cubicBezTo>
                  <a:cubicBezTo>
                    <a:pt x="3386" y="349"/>
                    <a:pt x="3275" y="382"/>
                    <a:pt x="3187" y="447"/>
                  </a:cubicBezTo>
                  <a:cubicBezTo>
                    <a:pt x="2390" y="848"/>
                    <a:pt x="2790" y="3014"/>
                    <a:pt x="2744" y="3014"/>
                  </a:cubicBezTo>
                  <a:cubicBezTo>
                    <a:pt x="2744" y="3014"/>
                    <a:pt x="2613" y="2483"/>
                    <a:pt x="2656" y="1598"/>
                  </a:cubicBezTo>
                  <a:cubicBezTo>
                    <a:pt x="2744" y="713"/>
                    <a:pt x="2921" y="317"/>
                    <a:pt x="2656" y="93"/>
                  </a:cubicBezTo>
                  <a:cubicBezTo>
                    <a:pt x="2595" y="33"/>
                    <a:pt x="2487" y="0"/>
                    <a:pt x="2370" y="0"/>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18" name="Google Shape;1718;p51"/>
            <p:cNvSpPr/>
            <p:nvPr/>
          </p:nvSpPr>
          <p:spPr>
            <a:xfrm>
              <a:off x="3385736" y="992368"/>
              <a:ext cx="153863" cy="354701"/>
            </a:xfrm>
            <a:custGeom>
              <a:avLst/>
              <a:gdLst/>
              <a:ahLst/>
              <a:cxnLst/>
              <a:rect l="l" t="t" r="r" b="b"/>
              <a:pathLst>
                <a:path w="7966" h="18364" extrusionOk="0">
                  <a:moveTo>
                    <a:pt x="2451" y="0"/>
                  </a:moveTo>
                  <a:cubicBezTo>
                    <a:pt x="2291" y="0"/>
                    <a:pt x="2126" y="44"/>
                    <a:pt x="1993" y="133"/>
                  </a:cubicBezTo>
                  <a:cubicBezTo>
                    <a:pt x="1816" y="268"/>
                    <a:pt x="1770" y="445"/>
                    <a:pt x="1770" y="710"/>
                  </a:cubicBezTo>
                  <a:lnTo>
                    <a:pt x="1728" y="710"/>
                  </a:lnTo>
                  <a:cubicBezTo>
                    <a:pt x="1662" y="693"/>
                    <a:pt x="1597" y="682"/>
                    <a:pt x="1534" y="682"/>
                  </a:cubicBezTo>
                  <a:cubicBezTo>
                    <a:pt x="1426" y="682"/>
                    <a:pt x="1324" y="714"/>
                    <a:pt x="1239" y="799"/>
                  </a:cubicBezTo>
                  <a:cubicBezTo>
                    <a:pt x="1062" y="887"/>
                    <a:pt x="974" y="1153"/>
                    <a:pt x="974" y="1418"/>
                  </a:cubicBezTo>
                  <a:cubicBezTo>
                    <a:pt x="885" y="1372"/>
                    <a:pt x="797" y="1330"/>
                    <a:pt x="754" y="1330"/>
                  </a:cubicBezTo>
                  <a:cubicBezTo>
                    <a:pt x="577" y="1372"/>
                    <a:pt x="443" y="1595"/>
                    <a:pt x="400" y="1684"/>
                  </a:cubicBezTo>
                  <a:cubicBezTo>
                    <a:pt x="0" y="2699"/>
                    <a:pt x="1151" y="4912"/>
                    <a:pt x="1728" y="5885"/>
                  </a:cubicBezTo>
                  <a:cubicBezTo>
                    <a:pt x="1505" y="8894"/>
                    <a:pt x="1859" y="11772"/>
                    <a:pt x="2744" y="14381"/>
                  </a:cubicBezTo>
                  <a:cubicBezTo>
                    <a:pt x="3275" y="16020"/>
                    <a:pt x="3983" y="18187"/>
                    <a:pt x="5399" y="18364"/>
                  </a:cubicBezTo>
                  <a:lnTo>
                    <a:pt x="5576" y="18364"/>
                  </a:lnTo>
                  <a:cubicBezTo>
                    <a:pt x="6507" y="18364"/>
                    <a:pt x="7392" y="17567"/>
                    <a:pt x="7788" y="16771"/>
                  </a:cubicBezTo>
                  <a:cubicBezTo>
                    <a:pt x="7834" y="16682"/>
                    <a:pt x="7877" y="16551"/>
                    <a:pt x="7923" y="16463"/>
                  </a:cubicBezTo>
                  <a:lnTo>
                    <a:pt x="7657" y="16374"/>
                  </a:lnTo>
                  <a:cubicBezTo>
                    <a:pt x="7611" y="16463"/>
                    <a:pt x="7611" y="16551"/>
                    <a:pt x="7569" y="16640"/>
                  </a:cubicBezTo>
                  <a:cubicBezTo>
                    <a:pt x="7189" y="17352"/>
                    <a:pt x="6373" y="18105"/>
                    <a:pt x="5574" y="18105"/>
                  </a:cubicBezTo>
                  <a:cubicBezTo>
                    <a:pt x="5531" y="18105"/>
                    <a:pt x="5488" y="18103"/>
                    <a:pt x="5445" y="18098"/>
                  </a:cubicBezTo>
                  <a:cubicBezTo>
                    <a:pt x="4206" y="17967"/>
                    <a:pt x="3498" y="15843"/>
                    <a:pt x="3009" y="14293"/>
                  </a:cubicBezTo>
                  <a:cubicBezTo>
                    <a:pt x="2124" y="11684"/>
                    <a:pt x="1770" y="8852"/>
                    <a:pt x="1993" y="5843"/>
                  </a:cubicBezTo>
                  <a:lnTo>
                    <a:pt x="1993" y="5797"/>
                  </a:lnTo>
                  <a:cubicBezTo>
                    <a:pt x="1151" y="4338"/>
                    <a:pt x="354" y="2522"/>
                    <a:pt x="666" y="1814"/>
                  </a:cubicBezTo>
                  <a:cubicBezTo>
                    <a:pt x="708" y="1684"/>
                    <a:pt x="754" y="1637"/>
                    <a:pt x="754" y="1637"/>
                  </a:cubicBezTo>
                  <a:cubicBezTo>
                    <a:pt x="843" y="1684"/>
                    <a:pt x="931" y="1814"/>
                    <a:pt x="1020" y="2038"/>
                  </a:cubicBezTo>
                  <a:cubicBezTo>
                    <a:pt x="1108" y="2788"/>
                    <a:pt x="1462" y="3630"/>
                    <a:pt x="1462" y="3630"/>
                  </a:cubicBezTo>
                  <a:lnTo>
                    <a:pt x="1505" y="3719"/>
                  </a:lnTo>
                  <a:lnTo>
                    <a:pt x="1770" y="3673"/>
                  </a:lnTo>
                  <a:lnTo>
                    <a:pt x="1728" y="3542"/>
                  </a:lnTo>
                  <a:cubicBezTo>
                    <a:pt x="1728" y="3453"/>
                    <a:pt x="1593" y="2965"/>
                    <a:pt x="1462" y="2434"/>
                  </a:cubicBezTo>
                  <a:cubicBezTo>
                    <a:pt x="1374" y="2257"/>
                    <a:pt x="1328" y="2080"/>
                    <a:pt x="1285" y="1949"/>
                  </a:cubicBezTo>
                  <a:cubicBezTo>
                    <a:pt x="1197" y="1507"/>
                    <a:pt x="1197" y="1153"/>
                    <a:pt x="1374" y="1018"/>
                  </a:cubicBezTo>
                  <a:cubicBezTo>
                    <a:pt x="1425" y="967"/>
                    <a:pt x="1476" y="945"/>
                    <a:pt x="1528" y="945"/>
                  </a:cubicBezTo>
                  <a:cubicBezTo>
                    <a:pt x="1565" y="945"/>
                    <a:pt x="1602" y="956"/>
                    <a:pt x="1639" y="976"/>
                  </a:cubicBezTo>
                  <a:cubicBezTo>
                    <a:pt x="1682" y="976"/>
                    <a:pt x="1728" y="1064"/>
                    <a:pt x="1770" y="1195"/>
                  </a:cubicBezTo>
                  <a:cubicBezTo>
                    <a:pt x="1816" y="1372"/>
                    <a:pt x="1816" y="1549"/>
                    <a:pt x="1859" y="1772"/>
                  </a:cubicBezTo>
                  <a:cubicBezTo>
                    <a:pt x="1859" y="1814"/>
                    <a:pt x="2082" y="3319"/>
                    <a:pt x="2213" y="3453"/>
                  </a:cubicBezTo>
                  <a:lnTo>
                    <a:pt x="2259" y="3496"/>
                  </a:lnTo>
                  <a:lnTo>
                    <a:pt x="2347" y="3453"/>
                  </a:lnTo>
                  <a:cubicBezTo>
                    <a:pt x="2478" y="3453"/>
                    <a:pt x="2436" y="3319"/>
                    <a:pt x="2436" y="3188"/>
                  </a:cubicBezTo>
                  <a:cubicBezTo>
                    <a:pt x="2436" y="3100"/>
                    <a:pt x="2390" y="3011"/>
                    <a:pt x="2390" y="2834"/>
                  </a:cubicBezTo>
                  <a:cubicBezTo>
                    <a:pt x="2259" y="1949"/>
                    <a:pt x="2170" y="1460"/>
                    <a:pt x="2036" y="1153"/>
                  </a:cubicBezTo>
                  <a:cubicBezTo>
                    <a:pt x="2036" y="710"/>
                    <a:pt x="2036" y="487"/>
                    <a:pt x="2170" y="356"/>
                  </a:cubicBezTo>
                  <a:cubicBezTo>
                    <a:pt x="2242" y="307"/>
                    <a:pt x="2355" y="271"/>
                    <a:pt x="2456" y="271"/>
                  </a:cubicBezTo>
                  <a:cubicBezTo>
                    <a:pt x="2540" y="271"/>
                    <a:pt x="2615" y="295"/>
                    <a:pt x="2655" y="356"/>
                  </a:cubicBezTo>
                  <a:cubicBezTo>
                    <a:pt x="2790" y="398"/>
                    <a:pt x="2744" y="622"/>
                    <a:pt x="2701" y="976"/>
                  </a:cubicBezTo>
                  <a:cubicBezTo>
                    <a:pt x="2655" y="1195"/>
                    <a:pt x="2655" y="1418"/>
                    <a:pt x="2613" y="1684"/>
                  </a:cubicBezTo>
                  <a:cubicBezTo>
                    <a:pt x="2567" y="2480"/>
                    <a:pt x="2655" y="3188"/>
                    <a:pt x="2744" y="3277"/>
                  </a:cubicBezTo>
                  <a:lnTo>
                    <a:pt x="2790" y="3319"/>
                  </a:lnTo>
                  <a:lnTo>
                    <a:pt x="2921" y="3319"/>
                  </a:lnTo>
                  <a:lnTo>
                    <a:pt x="2967" y="3230"/>
                  </a:lnTo>
                  <a:cubicBezTo>
                    <a:pt x="3009" y="3188"/>
                    <a:pt x="2967" y="3188"/>
                    <a:pt x="2967" y="3011"/>
                  </a:cubicBezTo>
                  <a:cubicBezTo>
                    <a:pt x="2790" y="1372"/>
                    <a:pt x="3055" y="841"/>
                    <a:pt x="3321" y="664"/>
                  </a:cubicBezTo>
                  <a:cubicBezTo>
                    <a:pt x="3397" y="639"/>
                    <a:pt x="3504" y="613"/>
                    <a:pt x="3598" y="613"/>
                  </a:cubicBezTo>
                  <a:cubicBezTo>
                    <a:pt x="3665" y="613"/>
                    <a:pt x="3726" y="627"/>
                    <a:pt x="3763" y="664"/>
                  </a:cubicBezTo>
                  <a:cubicBezTo>
                    <a:pt x="3894" y="752"/>
                    <a:pt x="3852" y="1018"/>
                    <a:pt x="3763" y="1418"/>
                  </a:cubicBezTo>
                  <a:cubicBezTo>
                    <a:pt x="3717" y="1726"/>
                    <a:pt x="3675" y="2038"/>
                    <a:pt x="3629" y="2434"/>
                  </a:cubicBezTo>
                  <a:cubicBezTo>
                    <a:pt x="3629" y="3142"/>
                    <a:pt x="3717" y="4604"/>
                    <a:pt x="4248" y="4692"/>
                  </a:cubicBezTo>
                  <a:cubicBezTo>
                    <a:pt x="4267" y="4696"/>
                    <a:pt x="4286" y="4697"/>
                    <a:pt x="4304" y="4697"/>
                  </a:cubicBezTo>
                  <a:cubicBezTo>
                    <a:pt x="4539" y="4697"/>
                    <a:pt x="4706" y="4450"/>
                    <a:pt x="4914" y="4204"/>
                  </a:cubicBezTo>
                  <a:cubicBezTo>
                    <a:pt x="5077" y="3959"/>
                    <a:pt x="5277" y="3714"/>
                    <a:pt x="5482" y="3714"/>
                  </a:cubicBezTo>
                  <a:cubicBezTo>
                    <a:pt x="5499" y="3714"/>
                    <a:pt x="5516" y="3715"/>
                    <a:pt x="5533" y="3719"/>
                  </a:cubicBezTo>
                  <a:cubicBezTo>
                    <a:pt x="5664" y="3719"/>
                    <a:pt x="5753" y="3850"/>
                    <a:pt x="5799" y="3938"/>
                  </a:cubicBezTo>
                  <a:cubicBezTo>
                    <a:pt x="5976" y="4427"/>
                    <a:pt x="4825" y="5312"/>
                    <a:pt x="4071" y="5754"/>
                  </a:cubicBezTo>
                  <a:lnTo>
                    <a:pt x="3940" y="5843"/>
                  </a:lnTo>
                  <a:lnTo>
                    <a:pt x="3983" y="5974"/>
                  </a:lnTo>
                  <a:cubicBezTo>
                    <a:pt x="5045" y="7790"/>
                    <a:pt x="5930" y="9737"/>
                    <a:pt x="6726" y="11638"/>
                  </a:cubicBezTo>
                  <a:cubicBezTo>
                    <a:pt x="7215" y="12923"/>
                    <a:pt x="7523" y="13850"/>
                    <a:pt x="7700" y="14558"/>
                  </a:cubicBezTo>
                  <a:lnTo>
                    <a:pt x="7965" y="14516"/>
                  </a:lnTo>
                  <a:cubicBezTo>
                    <a:pt x="7788" y="13762"/>
                    <a:pt x="7480" y="12834"/>
                    <a:pt x="6992" y="11549"/>
                  </a:cubicBezTo>
                  <a:cubicBezTo>
                    <a:pt x="6241" y="9648"/>
                    <a:pt x="5310" y="7744"/>
                    <a:pt x="4337" y="5931"/>
                  </a:cubicBezTo>
                  <a:cubicBezTo>
                    <a:pt x="4914" y="5577"/>
                    <a:pt x="6330" y="4604"/>
                    <a:pt x="6064" y="3850"/>
                  </a:cubicBezTo>
                  <a:cubicBezTo>
                    <a:pt x="6018" y="3673"/>
                    <a:pt x="5799" y="3453"/>
                    <a:pt x="5533" y="3407"/>
                  </a:cubicBezTo>
                  <a:cubicBezTo>
                    <a:pt x="5513" y="3405"/>
                    <a:pt x="5494" y="3404"/>
                    <a:pt x="5475" y="3404"/>
                  </a:cubicBezTo>
                  <a:cubicBezTo>
                    <a:pt x="5150" y="3404"/>
                    <a:pt x="4901" y="3736"/>
                    <a:pt x="4691" y="4027"/>
                  </a:cubicBezTo>
                  <a:cubicBezTo>
                    <a:pt x="4560" y="4204"/>
                    <a:pt x="4383" y="4427"/>
                    <a:pt x="4294" y="4427"/>
                  </a:cubicBezTo>
                  <a:cubicBezTo>
                    <a:pt x="4117" y="4381"/>
                    <a:pt x="3894" y="3542"/>
                    <a:pt x="3940" y="2480"/>
                  </a:cubicBezTo>
                  <a:cubicBezTo>
                    <a:pt x="3940" y="2080"/>
                    <a:pt x="4029" y="1772"/>
                    <a:pt x="4071" y="1507"/>
                  </a:cubicBezTo>
                  <a:cubicBezTo>
                    <a:pt x="4160" y="1018"/>
                    <a:pt x="4206" y="664"/>
                    <a:pt x="3940" y="445"/>
                  </a:cubicBezTo>
                  <a:cubicBezTo>
                    <a:pt x="3829" y="377"/>
                    <a:pt x="3696" y="344"/>
                    <a:pt x="3563" y="344"/>
                  </a:cubicBezTo>
                  <a:cubicBezTo>
                    <a:pt x="3430" y="344"/>
                    <a:pt x="3298" y="377"/>
                    <a:pt x="3186" y="445"/>
                  </a:cubicBezTo>
                  <a:cubicBezTo>
                    <a:pt x="3144" y="487"/>
                    <a:pt x="3055" y="533"/>
                    <a:pt x="3009" y="575"/>
                  </a:cubicBezTo>
                  <a:cubicBezTo>
                    <a:pt x="3009" y="398"/>
                    <a:pt x="2967" y="221"/>
                    <a:pt x="2878" y="133"/>
                  </a:cubicBezTo>
                  <a:cubicBezTo>
                    <a:pt x="2767" y="44"/>
                    <a:pt x="2612" y="0"/>
                    <a:pt x="2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719" name="Google Shape;1719;p51"/>
          <p:cNvGrpSpPr/>
          <p:nvPr/>
        </p:nvGrpSpPr>
        <p:grpSpPr>
          <a:xfrm>
            <a:off x="5873054" y="2212278"/>
            <a:ext cx="1333713" cy="1576431"/>
            <a:chOff x="-2419908" y="1050098"/>
            <a:chExt cx="2574736" cy="3043303"/>
          </a:xfrm>
        </p:grpSpPr>
        <p:sp>
          <p:nvSpPr>
            <p:cNvPr id="1720" name="Google Shape;1720;p51"/>
            <p:cNvSpPr/>
            <p:nvPr/>
          </p:nvSpPr>
          <p:spPr>
            <a:xfrm>
              <a:off x="-2162701" y="1443612"/>
              <a:ext cx="561259" cy="715526"/>
            </a:xfrm>
            <a:custGeom>
              <a:avLst/>
              <a:gdLst/>
              <a:ahLst/>
              <a:cxnLst/>
              <a:rect l="l" t="t" r="r" b="b"/>
              <a:pathLst>
                <a:path w="16754" h="21359" extrusionOk="0">
                  <a:moveTo>
                    <a:pt x="10958" y="1"/>
                  </a:moveTo>
                  <a:cubicBezTo>
                    <a:pt x="10367" y="1"/>
                    <a:pt x="9749" y="83"/>
                    <a:pt x="9197" y="83"/>
                  </a:cubicBezTo>
                  <a:cubicBezTo>
                    <a:pt x="9070" y="83"/>
                    <a:pt x="8947" y="79"/>
                    <a:pt x="8828" y="68"/>
                  </a:cubicBezTo>
                  <a:cubicBezTo>
                    <a:pt x="8764" y="65"/>
                    <a:pt x="8700" y="64"/>
                    <a:pt x="8637" y="64"/>
                  </a:cubicBezTo>
                  <a:cubicBezTo>
                    <a:pt x="7658" y="64"/>
                    <a:pt x="6733" y="407"/>
                    <a:pt x="5984" y="1017"/>
                  </a:cubicBezTo>
                  <a:cubicBezTo>
                    <a:pt x="5785" y="1165"/>
                    <a:pt x="5637" y="1364"/>
                    <a:pt x="5537" y="1616"/>
                  </a:cubicBezTo>
                  <a:cubicBezTo>
                    <a:pt x="5437" y="1815"/>
                    <a:pt x="5437" y="2063"/>
                    <a:pt x="5386" y="2314"/>
                  </a:cubicBezTo>
                  <a:cubicBezTo>
                    <a:pt x="5086" y="4009"/>
                    <a:pt x="3443" y="3758"/>
                    <a:pt x="2944" y="5006"/>
                  </a:cubicBezTo>
                  <a:cubicBezTo>
                    <a:pt x="2693" y="5605"/>
                    <a:pt x="3192" y="6303"/>
                    <a:pt x="2944" y="6901"/>
                  </a:cubicBezTo>
                  <a:cubicBezTo>
                    <a:pt x="2693" y="7547"/>
                    <a:pt x="1995" y="7647"/>
                    <a:pt x="1548" y="8046"/>
                  </a:cubicBezTo>
                  <a:cubicBezTo>
                    <a:pt x="898" y="8744"/>
                    <a:pt x="1197" y="9294"/>
                    <a:pt x="1497" y="10140"/>
                  </a:cubicBezTo>
                  <a:cubicBezTo>
                    <a:pt x="1696" y="10591"/>
                    <a:pt x="1796" y="11137"/>
                    <a:pt x="1449" y="11488"/>
                  </a:cubicBezTo>
                  <a:cubicBezTo>
                    <a:pt x="1149" y="11787"/>
                    <a:pt x="699" y="11787"/>
                    <a:pt x="400" y="12087"/>
                  </a:cubicBezTo>
                  <a:cubicBezTo>
                    <a:pt x="1" y="12485"/>
                    <a:pt x="100" y="13132"/>
                    <a:pt x="352" y="13582"/>
                  </a:cubicBezTo>
                  <a:cubicBezTo>
                    <a:pt x="599" y="14081"/>
                    <a:pt x="998" y="14480"/>
                    <a:pt x="1098" y="15026"/>
                  </a:cubicBezTo>
                  <a:cubicBezTo>
                    <a:pt x="1197" y="15724"/>
                    <a:pt x="798" y="16422"/>
                    <a:pt x="751" y="17120"/>
                  </a:cubicBezTo>
                  <a:cubicBezTo>
                    <a:pt x="400" y="20511"/>
                    <a:pt x="4939" y="19115"/>
                    <a:pt x="6682" y="19913"/>
                  </a:cubicBezTo>
                  <a:cubicBezTo>
                    <a:pt x="7480" y="20312"/>
                    <a:pt x="8078" y="21010"/>
                    <a:pt x="8928" y="21261"/>
                  </a:cubicBezTo>
                  <a:cubicBezTo>
                    <a:pt x="9147" y="21328"/>
                    <a:pt x="9368" y="21359"/>
                    <a:pt x="9589" y="21359"/>
                  </a:cubicBezTo>
                  <a:cubicBezTo>
                    <a:pt x="10672" y="21359"/>
                    <a:pt x="11754" y="20627"/>
                    <a:pt x="12665" y="19964"/>
                  </a:cubicBezTo>
                  <a:cubicBezTo>
                    <a:pt x="13415" y="19366"/>
                    <a:pt x="14313" y="18616"/>
                    <a:pt x="14213" y="17619"/>
                  </a:cubicBezTo>
                  <a:cubicBezTo>
                    <a:pt x="14161" y="17372"/>
                    <a:pt x="14113" y="17073"/>
                    <a:pt x="14213" y="16821"/>
                  </a:cubicBezTo>
                  <a:cubicBezTo>
                    <a:pt x="14612" y="16075"/>
                    <a:pt x="16108" y="16275"/>
                    <a:pt x="15609" y="14978"/>
                  </a:cubicBezTo>
                  <a:cubicBezTo>
                    <a:pt x="15457" y="14580"/>
                    <a:pt x="15110" y="14328"/>
                    <a:pt x="14911" y="13981"/>
                  </a:cubicBezTo>
                  <a:cubicBezTo>
                    <a:pt x="14712" y="13630"/>
                    <a:pt x="14612" y="13132"/>
                    <a:pt x="14959" y="12884"/>
                  </a:cubicBezTo>
                  <a:cubicBezTo>
                    <a:pt x="15310" y="12633"/>
                    <a:pt x="16008" y="12832"/>
                    <a:pt x="16155" y="12386"/>
                  </a:cubicBezTo>
                  <a:cubicBezTo>
                    <a:pt x="16307" y="11887"/>
                    <a:pt x="15410" y="11436"/>
                    <a:pt x="15709" y="11037"/>
                  </a:cubicBezTo>
                  <a:cubicBezTo>
                    <a:pt x="15808" y="10990"/>
                    <a:pt x="15908" y="10938"/>
                    <a:pt x="15956" y="10890"/>
                  </a:cubicBezTo>
                  <a:cubicBezTo>
                    <a:pt x="16307" y="10639"/>
                    <a:pt x="16155" y="10092"/>
                    <a:pt x="15908" y="9741"/>
                  </a:cubicBezTo>
                  <a:cubicBezTo>
                    <a:pt x="15657" y="9442"/>
                    <a:pt x="15358" y="9043"/>
                    <a:pt x="15509" y="8644"/>
                  </a:cubicBezTo>
                  <a:cubicBezTo>
                    <a:pt x="15609" y="8397"/>
                    <a:pt x="15856" y="8245"/>
                    <a:pt x="16008" y="8046"/>
                  </a:cubicBezTo>
                  <a:cubicBezTo>
                    <a:pt x="16754" y="7300"/>
                    <a:pt x="16056" y="6650"/>
                    <a:pt x="16008" y="5904"/>
                  </a:cubicBezTo>
                  <a:cubicBezTo>
                    <a:pt x="15956" y="5006"/>
                    <a:pt x="16355" y="4408"/>
                    <a:pt x="15808" y="3558"/>
                  </a:cubicBezTo>
                  <a:cubicBezTo>
                    <a:pt x="15609" y="3211"/>
                    <a:pt x="15258" y="2912"/>
                    <a:pt x="15110" y="2513"/>
                  </a:cubicBezTo>
                  <a:cubicBezTo>
                    <a:pt x="15011" y="2214"/>
                    <a:pt x="15011" y="1915"/>
                    <a:pt x="14811" y="1664"/>
                  </a:cubicBezTo>
                  <a:cubicBezTo>
                    <a:pt x="14512" y="1317"/>
                    <a:pt x="13962" y="1317"/>
                    <a:pt x="13563" y="1165"/>
                  </a:cubicBezTo>
                  <a:cubicBezTo>
                    <a:pt x="13116" y="966"/>
                    <a:pt x="12817" y="567"/>
                    <a:pt x="12418" y="319"/>
                  </a:cubicBezTo>
                  <a:cubicBezTo>
                    <a:pt x="11998" y="67"/>
                    <a:pt x="11488" y="1"/>
                    <a:pt x="109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21" name="Google Shape;1721;p51"/>
            <p:cNvSpPr/>
            <p:nvPr/>
          </p:nvSpPr>
          <p:spPr>
            <a:xfrm>
              <a:off x="-2002341" y="1728221"/>
              <a:ext cx="320729" cy="383776"/>
            </a:xfrm>
            <a:custGeom>
              <a:avLst/>
              <a:gdLst/>
              <a:ahLst/>
              <a:cxnLst/>
              <a:rect l="l" t="t" r="r" b="b"/>
              <a:pathLst>
                <a:path w="9574" h="11456" extrusionOk="0">
                  <a:moveTo>
                    <a:pt x="2493" y="1"/>
                  </a:moveTo>
                  <a:lnTo>
                    <a:pt x="2493" y="1"/>
                  </a:lnTo>
                  <a:cubicBezTo>
                    <a:pt x="2693" y="647"/>
                    <a:pt x="3191" y="2541"/>
                    <a:pt x="2493" y="4787"/>
                  </a:cubicBezTo>
                  <a:cubicBezTo>
                    <a:pt x="1847" y="6829"/>
                    <a:pt x="551" y="8026"/>
                    <a:pt x="0" y="8477"/>
                  </a:cubicBezTo>
                  <a:cubicBezTo>
                    <a:pt x="551" y="9123"/>
                    <a:pt x="2246" y="10770"/>
                    <a:pt x="5038" y="11317"/>
                  </a:cubicBezTo>
                  <a:cubicBezTo>
                    <a:pt x="5613" y="11416"/>
                    <a:pt x="6160" y="11455"/>
                    <a:pt x="6668" y="11455"/>
                  </a:cubicBezTo>
                  <a:cubicBezTo>
                    <a:pt x="7964" y="11455"/>
                    <a:pt x="9000" y="11198"/>
                    <a:pt x="9574" y="11018"/>
                  </a:cubicBezTo>
                  <a:cubicBezTo>
                    <a:pt x="8875" y="10272"/>
                    <a:pt x="7878" y="9123"/>
                    <a:pt x="7180" y="7480"/>
                  </a:cubicBezTo>
                  <a:cubicBezTo>
                    <a:pt x="7080" y="7228"/>
                    <a:pt x="6534" y="5932"/>
                    <a:pt x="6434" y="4388"/>
                  </a:cubicBezTo>
                  <a:cubicBezTo>
                    <a:pt x="6382" y="3539"/>
                    <a:pt x="6434" y="2992"/>
                    <a:pt x="6482" y="2741"/>
                  </a:cubicBezTo>
                  <a:cubicBezTo>
                    <a:pt x="6582" y="2194"/>
                    <a:pt x="6733" y="1843"/>
                    <a:pt x="6781" y="1696"/>
                  </a:cubicBezTo>
                  <a:cubicBezTo>
                    <a:pt x="5385" y="1145"/>
                    <a:pt x="3941" y="547"/>
                    <a:pt x="2493" y="1"/>
                  </a:cubicBezTo>
                  <a:close/>
                </a:path>
              </a:pathLst>
            </a:custGeom>
            <a:solidFill>
              <a:srgbClr val="B6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22" name="Google Shape;1722;p51"/>
            <p:cNvSpPr/>
            <p:nvPr/>
          </p:nvSpPr>
          <p:spPr>
            <a:xfrm>
              <a:off x="-1913769" y="1759208"/>
              <a:ext cx="128606" cy="122912"/>
            </a:xfrm>
            <a:custGeom>
              <a:avLst/>
              <a:gdLst/>
              <a:ahLst/>
              <a:cxnLst/>
              <a:rect l="l" t="t" r="r" b="b"/>
              <a:pathLst>
                <a:path w="3839" h="3669" extrusionOk="0">
                  <a:moveTo>
                    <a:pt x="472" y="1"/>
                  </a:moveTo>
                  <a:cubicBezTo>
                    <a:pt x="446" y="1"/>
                    <a:pt x="422" y="7"/>
                    <a:pt x="400" y="21"/>
                  </a:cubicBezTo>
                  <a:cubicBezTo>
                    <a:pt x="1" y="272"/>
                    <a:pt x="200" y="2713"/>
                    <a:pt x="1744" y="3463"/>
                  </a:cubicBezTo>
                  <a:cubicBezTo>
                    <a:pt x="2054" y="3606"/>
                    <a:pt x="2385" y="3669"/>
                    <a:pt x="2718" y="3669"/>
                  </a:cubicBezTo>
                  <a:cubicBezTo>
                    <a:pt x="3083" y="3669"/>
                    <a:pt x="3450" y="3593"/>
                    <a:pt x="3790" y="3463"/>
                  </a:cubicBezTo>
                  <a:cubicBezTo>
                    <a:pt x="3738" y="2865"/>
                    <a:pt x="3790" y="2267"/>
                    <a:pt x="3838" y="1816"/>
                  </a:cubicBezTo>
                  <a:cubicBezTo>
                    <a:pt x="3391" y="1716"/>
                    <a:pt x="2793" y="1569"/>
                    <a:pt x="2195" y="1218"/>
                  </a:cubicBezTo>
                  <a:cubicBezTo>
                    <a:pt x="1151" y="631"/>
                    <a:pt x="727" y="1"/>
                    <a:pt x="472" y="1"/>
                  </a:cubicBezTo>
                  <a:close/>
                </a:path>
              </a:pathLst>
            </a:custGeom>
            <a:solidFill>
              <a:srgbClr val="905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23" name="Google Shape;1723;p51"/>
            <p:cNvSpPr/>
            <p:nvPr/>
          </p:nvSpPr>
          <p:spPr>
            <a:xfrm>
              <a:off x="-1975608" y="1515502"/>
              <a:ext cx="307363" cy="341365"/>
            </a:xfrm>
            <a:custGeom>
              <a:avLst/>
              <a:gdLst/>
              <a:ahLst/>
              <a:cxnLst/>
              <a:rect l="l" t="t" r="r" b="b"/>
              <a:pathLst>
                <a:path w="9175" h="10190" extrusionOk="0">
                  <a:moveTo>
                    <a:pt x="4894" y="0"/>
                  </a:moveTo>
                  <a:cubicBezTo>
                    <a:pt x="4179" y="0"/>
                    <a:pt x="3425" y="216"/>
                    <a:pt x="2792" y="766"/>
                  </a:cubicBezTo>
                  <a:cubicBezTo>
                    <a:pt x="1857" y="1608"/>
                    <a:pt x="1448" y="2932"/>
                    <a:pt x="1813" y="4205"/>
                  </a:cubicBezTo>
                  <a:lnTo>
                    <a:pt x="1813" y="4205"/>
                  </a:lnTo>
                  <a:cubicBezTo>
                    <a:pt x="1674" y="3896"/>
                    <a:pt x="1427" y="3696"/>
                    <a:pt x="1149" y="3658"/>
                  </a:cubicBezTo>
                  <a:cubicBezTo>
                    <a:pt x="1131" y="3656"/>
                    <a:pt x="1113" y="3655"/>
                    <a:pt x="1096" y="3655"/>
                  </a:cubicBezTo>
                  <a:cubicBezTo>
                    <a:pt x="626" y="3655"/>
                    <a:pt x="298" y="4308"/>
                    <a:pt x="251" y="4404"/>
                  </a:cubicBezTo>
                  <a:cubicBezTo>
                    <a:pt x="0" y="4903"/>
                    <a:pt x="100" y="5401"/>
                    <a:pt x="152" y="5553"/>
                  </a:cubicBezTo>
                  <a:cubicBezTo>
                    <a:pt x="399" y="6450"/>
                    <a:pt x="1348" y="6797"/>
                    <a:pt x="1448" y="6849"/>
                  </a:cubicBezTo>
                  <a:cubicBezTo>
                    <a:pt x="1695" y="7547"/>
                    <a:pt x="2246" y="8792"/>
                    <a:pt x="3490" y="9641"/>
                  </a:cubicBezTo>
                  <a:cubicBezTo>
                    <a:pt x="3841" y="9889"/>
                    <a:pt x="4240" y="10140"/>
                    <a:pt x="4787" y="10188"/>
                  </a:cubicBezTo>
                  <a:cubicBezTo>
                    <a:pt x="4810" y="10189"/>
                    <a:pt x="4833" y="10189"/>
                    <a:pt x="4856" y="10189"/>
                  </a:cubicBezTo>
                  <a:cubicBezTo>
                    <a:pt x="6266" y="10189"/>
                    <a:pt x="7238" y="8635"/>
                    <a:pt x="7631" y="8094"/>
                  </a:cubicBezTo>
                  <a:cubicBezTo>
                    <a:pt x="7878" y="7747"/>
                    <a:pt x="9174" y="5752"/>
                    <a:pt x="8528" y="3259"/>
                  </a:cubicBezTo>
                  <a:cubicBezTo>
                    <a:pt x="8329" y="2561"/>
                    <a:pt x="7930" y="1065"/>
                    <a:pt x="6482" y="367"/>
                  </a:cubicBezTo>
                  <a:cubicBezTo>
                    <a:pt x="6034" y="144"/>
                    <a:pt x="5477" y="0"/>
                    <a:pt x="4894" y="0"/>
                  </a:cubicBezTo>
                  <a:close/>
                </a:path>
              </a:pathLst>
            </a:custGeom>
            <a:solidFill>
              <a:srgbClr val="B6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24" name="Google Shape;1724;p51"/>
            <p:cNvSpPr/>
            <p:nvPr/>
          </p:nvSpPr>
          <p:spPr>
            <a:xfrm>
              <a:off x="-1778533" y="1656265"/>
              <a:ext cx="71924" cy="31892"/>
            </a:xfrm>
            <a:custGeom>
              <a:avLst/>
              <a:gdLst/>
              <a:ahLst/>
              <a:cxnLst/>
              <a:rect l="l" t="t" r="r" b="b"/>
              <a:pathLst>
                <a:path w="2147" h="952" extrusionOk="0">
                  <a:moveTo>
                    <a:pt x="943" y="0"/>
                  </a:moveTo>
                  <a:cubicBezTo>
                    <a:pt x="446" y="0"/>
                    <a:pt x="40" y="266"/>
                    <a:pt x="1" y="302"/>
                  </a:cubicBezTo>
                  <a:lnTo>
                    <a:pt x="100" y="553"/>
                  </a:lnTo>
                  <a:cubicBezTo>
                    <a:pt x="177" y="513"/>
                    <a:pt x="516" y="271"/>
                    <a:pt x="939" y="271"/>
                  </a:cubicBezTo>
                  <a:cubicBezTo>
                    <a:pt x="1069" y="271"/>
                    <a:pt x="1208" y="294"/>
                    <a:pt x="1349" y="354"/>
                  </a:cubicBezTo>
                  <a:cubicBezTo>
                    <a:pt x="1696" y="501"/>
                    <a:pt x="1895" y="800"/>
                    <a:pt x="1947" y="952"/>
                  </a:cubicBezTo>
                  <a:lnTo>
                    <a:pt x="2147" y="852"/>
                  </a:lnTo>
                  <a:cubicBezTo>
                    <a:pt x="2047" y="653"/>
                    <a:pt x="1847" y="254"/>
                    <a:pt x="1449" y="102"/>
                  </a:cubicBezTo>
                  <a:cubicBezTo>
                    <a:pt x="1277" y="29"/>
                    <a:pt x="1105" y="0"/>
                    <a:pt x="9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25" name="Google Shape;1725;p51"/>
            <p:cNvSpPr/>
            <p:nvPr/>
          </p:nvSpPr>
          <p:spPr>
            <a:xfrm>
              <a:off x="-1761817" y="1659012"/>
              <a:ext cx="38492" cy="47704"/>
            </a:xfrm>
            <a:custGeom>
              <a:avLst/>
              <a:gdLst/>
              <a:ahLst/>
              <a:cxnLst/>
              <a:rect l="l" t="t" r="r" b="b"/>
              <a:pathLst>
                <a:path w="1149" h="1424" extrusionOk="0">
                  <a:moveTo>
                    <a:pt x="599" y="1"/>
                  </a:moveTo>
                  <a:cubicBezTo>
                    <a:pt x="376" y="1"/>
                    <a:pt x="139" y="272"/>
                    <a:pt x="52" y="619"/>
                  </a:cubicBezTo>
                  <a:cubicBezTo>
                    <a:pt x="0" y="1017"/>
                    <a:pt x="152" y="1368"/>
                    <a:pt x="451" y="1416"/>
                  </a:cubicBezTo>
                  <a:cubicBezTo>
                    <a:pt x="473" y="1421"/>
                    <a:pt x="495" y="1423"/>
                    <a:pt x="517" y="1423"/>
                  </a:cubicBezTo>
                  <a:cubicBezTo>
                    <a:pt x="749" y="1423"/>
                    <a:pt x="1006" y="1182"/>
                    <a:pt x="1097" y="818"/>
                  </a:cubicBezTo>
                  <a:cubicBezTo>
                    <a:pt x="1149" y="419"/>
                    <a:pt x="997" y="72"/>
                    <a:pt x="698" y="20"/>
                  </a:cubicBezTo>
                  <a:cubicBezTo>
                    <a:pt x="666" y="7"/>
                    <a:pt x="632" y="1"/>
                    <a:pt x="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26" name="Google Shape;1726;p51"/>
            <p:cNvSpPr/>
            <p:nvPr/>
          </p:nvSpPr>
          <p:spPr>
            <a:xfrm>
              <a:off x="-1892095" y="1634591"/>
              <a:ext cx="71924" cy="31791"/>
            </a:xfrm>
            <a:custGeom>
              <a:avLst/>
              <a:gdLst/>
              <a:ahLst/>
              <a:cxnLst/>
              <a:rect l="l" t="t" r="r" b="b"/>
              <a:pathLst>
                <a:path w="2147" h="949" extrusionOk="0">
                  <a:moveTo>
                    <a:pt x="940" y="1"/>
                  </a:moveTo>
                  <a:cubicBezTo>
                    <a:pt x="444" y="1"/>
                    <a:pt x="39" y="263"/>
                    <a:pt x="0" y="303"/>
                  </a:cubicBezTo>
                  <a:lnTo>
                    <a:pt x="100" y="550"/>
                  </a:lnTo>
                  <a:cubicBezTo>
                    <a:pt x="176" y="513"/>
                    <a:pt x="518" y="270"/>
                    <a:pt x="942" y="270"/>
                  </a:cubicBezTo>
                  <a:cubicBezTo>
                    <a:pt x="1072" y="270"/>
                    <a:pt x="1209" y="293"/>
                    <a:pt x="1348" y="350"/>
                  </a:cubicBezTo>
                  <a:cubicBezTo>
                    <a:pt x="1695" y="502"/>
                    <a:pt x="1847" y="801"/>
                    <a:pt x="1947" y="949"/>
                  </a:cubicBezTo>
                  <a:lnTo>
                    <a:pt x="2146" y="849"/>
                  </a:lnTo>
                  <a:cubicBezTo>
                    <a:pt x="2046" y="650"/>
                    <a:pt x="1847" y="251"/>
                    <a:pt x="1448" y="103"/>
                  </a:cubicBezTo>
                  <a:cubicBezTo>
                    <a:pt x="1275" y="29"/>
                    <a:pt x="1103" y="1"/>
                    <a:pt x="9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27" name="Google Shape;1727;p51"/>
            <p:cNvSpPr/>
            <p:nvPr/>
          </p:nvSpPr>
          <p:spPr>
            <a:xfrm>
              <a:off x="-1875412" y="1637372"/>
              <a:ext cx="38525" cy="47671"/>
            </a:xfrm>
            <a:custGeom>
              <a:avLst/>
              <a:gdLst/>
              <a:ahLst/>
              <a:cxnLst/>
              <a:rect l="l" t="t" r="r" b="b"/>
              <a:pathLst>
                <a:path w="1150" h="1423" extrusionOk="0">
                  <a:moveTo>
                    <a:pt x="599" y="1"/>
                  </a:moveTo>
                  <a:cubicBezTo>
                    <a:pt x="376" y="1"/>
                    <a:pt x="139" y="272"/>
                    <a:pt x="53" y="618"/>
                  </a:cubicBezTo>
                  <a:cubicBezTo>
                    <a:pt x="1" y="1017"/>
                    <a:pt x="152" y="1364"/>
                    <a:pt x="451" y="1416"/>
                  </a:cubicBezTo>
                  <a:cubicBezTo>
                    <a:pt x="472" y="1420"/>
                    <a:pt x="493" y="1422"/>
                    <a:pt x="514" y="1422"/>
                  </a:cubicBezTo>
                  <a:cubicBezTo>
                    <a:pt x="747" y="1422"/>
                    <a:pt x="1006" y="1184"/>
                    <a:pt x="1098" y="818"/>
                  </a:cubicBezTo>
                  <a:cubicBezTo>
                    <a:pt x="1149" y="419"/>
                    <a:pt x="998" y="68"/>
                    <a:pt x="699" y="20"/>
                  </a:cubicBezTo>
                  <a:cubicBezTo>
                    <a:pt x="666" y="7"/>
                    <a:pt x="633" y="1"/>
                    <a:pt x="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28" name="Google Shape;1728;p51"/>
            <p:cNvSpPr/>
            <p:nvPr/>
          </p:nvSpPr>
          <p:spPr>
            <a:xfrm>
              <a:off x="-1811932" y="1659682"/>
              <a:ext cx="41842" cy="76849"/>
            </a:xfrm>
            <a:custGeom>
              <a:avLst/>
              <a:gdLst/>
              <a:ahLst/>
              <a:cxnLst/>
              <a:rect l="l" t="t" r="r" b="b"/>
              <a:pathLst>
                <a:path w="1249" h="2294" extrusionOk="0">
                  <a:moveTo>
                    <a:pt x="351" y="0"/>
                  </a:moveTo>
                  <a:cubicBezTo>
                    <a:pt x="300" y="351"/>
                    <a:pt x="300" y="698"/>
                    <a:pt x="399" y="1049"/>
                  </a:cubicBezTo>
                  <a:cubicBezTo>
                    <a:pt x="451" y="1396"/>
                    <a:pt x="551" y="1747"/>
                    <a:pt x="750" y="1995"/>
                  </a:cubicBezTo>
                  <a:lnTo>
                    <a:pt x="52" y="1947"/>
                  </a:lnTo>
                  <a:lnTo>
                    <a:pt x="0" y="2194"/>
                  </a:lnTo>
                  <a:lnTo>
                    <a:pt x="1249" y="2294"/>
                  </a:lnTo>
                  <a:lnTo>
                    <a:pt x="1249" y="2294"/>
                  </a:lnTo>
                  <a:lnTo>
                    <a:pt x="1097" y="2094"/>
                  </a:lnTo>
                  <a:cubicBezTo>
                    <a:pt x="850" y="1747"/>
                    <a:pt x="698" y="1396"/>
                    <a:pt x="599" y="1049"/>
                  </a:cubicBezTo>
                  <a:cubicBezTo>
                    <a:pt x="551" y="698"/>
                    <a:pt x="551" y="351"/>
                    <a:pt x="599" y="52"/>
                  </a:cubicBezTo>
                  <a:lnTo>
                    <a:pt x="3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29" name="Google Shape;1729;p51"/>
            <p:cNvSpPr/>
            <p:nvPr/>
          </p:nvSpPr>
          <p:spPr>
            <a:xfrm>
              <a:off x="-1862046" y="1759878"/>
              <a:ext cx="66833" cy="36783"/>
            </a:xfrm>
            <a:custGeom>
              <a:avLst/>
              <a:gdLst/>
              <a:ahLst/>
              <a:cxnLst/>
              <a:rect l="l" t="t" r="r" b="b"/>
              <a:pathLst>
                <a:path w="1995" h="1098" extrusionOk="0">
                  <a:moveTo>
                    <a:pt x="152" y="1"/>
                  </a:moveTo>
                  <a:lnTo>
                    <a:pt x="1" y="152"/>
                  </a:lnTo>
                  <a:cubicBezTo>
                    <a:pt x="152" y="400"/>
                    <a:pt x="451" y="699"/>
                    <a:pt x="898" y="898"/>
                  </a:cubicBezTo>
                  <a:cubicBezTo>
                    <a:pt x="1249" y="1050"/>
                    <a:pt x="1596" y="1098"/>
                    <a:pt x="1847" y="1098"/>
                  </a:cubicBezTo>
                  <a:lnTo>
                    <a:pt x="1995" y="1098"/>
                  </a:lnTo>
                  <a:lnTo>
                    <a:pt x="1995" y="851"/>
                  </a:lnTo>
                  <a:cubicBezTo>
                    <a:pt x="1748" y="851"/>
                    <a:pt x="1397" y="851"/>
                    <a:pt x="998" y="699"/>
                  </a:cubicBezTo>
                  <a:cubicBezTo>
                    <a:pt x="599" y="500"/>
                    <a:pt x="300" y="200"/>
                    <a:pt x="1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30" name="Google Shape;1730;p51"/>
            <p:cNvSpPr/>
            <p:nvPr/>
          </p:nvSpPr>
          <p:spPr>
            <a:xfrm>
              <a:off x="-1950518" y="1476341"/>
              <a:ext cx="302304" cy="188438"/>
            </a:xfrm>
            <a:custGeom>
              <a:avLst/>
              <a:gdLst/>
              <a:ahLst/>
              <a:cxnLst/>
              <a:rect l="l" t="t" r="r" b="b"/>
              <a:pathLst>
                <a:path w="9024" h="5625" extrusionOk="0">
                  <a:moveTo>
                    <a:pt x="4020" y="0"/>
                  </a:moveTo>
                  <a:cubicBezTo>
                    <a:pt x="3301" y="0"/>
                    <a:pt x="2584" y="165"/>
                    <a:pt x="1944" y="539"/>
                  </a:cubicBezTo>
                  <a:cubicBezTo>
                    <a:pt x="1644" y="739"/>
                    <a:pt x="448" y="1437"/>
                    <a:pt x="248" y="2881"/>
                  </a:cubicBezTo>
                  <a:cubicBezTo>
                    <a:pt x="1" y="4328"/>
                    <a:pt x="998" y="5425"/>
                    <a:pt x="1146" y="5625"/>
                  </a:cubicBezTo>
                  <a:cubicBezTo>
                    <a:pt x="946" y="4927"/>
                    <a:pt x="699" y="3379"/>
                    <a:pt x="1497" y="2681"/>
                  </a:cubicBezTo>
                  <a:cubicBezTo>
                    <a:pt x="1792" y="2420"/>
                    <a:pt x="2198" y="2318"/>
                    <a:pt x="2669" y="2318"/>
                  </a:cubicBezTo>
                  <a:cubicBezTo>
                    <a:pt x="3545" y="2318"/>
                    <a:pt x="4647" y="2674"/>
                    <a:pt x="5685" y="3032"/>
                  </a:cubicBezTo>
                  <a:cubicBezTo>
                    <a:pt x="7267" y="3532"/>
                    <a:pt x="8084" y="4101"/>
                    <a:pt x="8485" y="4101"/>
                  </a:cubicBezTo>
                  <a:cubicBezTo>
                    <a:pt x="8564" y="4101"/>
                    <a:pt x="8627" y="4079"/>
                    <a:pt x="8677" y="4029"/>
                  </a:cubicBezTo>
                  <a:cubicBezTo>
                    <a:pt x="9024" y="3678"/>
                    <a:pt x="8425" y="2234"/>
                    <a:pt x="7480" y="1337"/>
                  </a:cubicBezTo>
                  <a:cubicBezTo>
                    <a:pt x="6613" y="534"/>
                    <a:pt x="5314" y="0"/>
                    <a:pt x="40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31" name="Google Shape;1731;p51"/>
            <p:cNvSpPr/>
            <p:nvPr/>
          </p:nvSpPr>
          <p:spPr>
            <a:xfrm>
              <a:off x="-1907069" y="1602700"/>
              <a:ext cx="95174" cy="31189"/>
            </a:xfrm>
            <a:custGeom>
              <a:avLst/>
              <a:gdLst/>
              <a:ahLst/>
              <a:cxnLst/>
              <a:rect l="l" t="t" r="r" b="b"/>
              <a:pathLst>
                <a:path w="2841" h="931" extrusionOk="0">
                  <a:moveTo>
                    <a:pt x="1405" y="1"/>
                  </a:moveTo>
                  <a:cubicBezTo>
                    <a:pt x="820" y="1"/>
                    <a:pt x="329" y="272"/>
                    <a:pt x="100" y="457"/>
                  </a:cubicBezTo>
                  <a:cubicBezTo>
                    <a:pt x="0" y="505"/>
                    <a:pt x="0" y="656"/>
                    <a:pt x="100" y="756"/>
                  </a:cubicBezTo>
                  <a:cubicBezTo>
                    <a:pt x="124" y="780"/>
                    <a:pt x="161" y="792"/>
                    <a:pt x="204" y="792"/>
                  </a:cubicBezTo>
                  <a:cubicBezTo>
                    <a:pt x="248" y="792"/>
                    <a:pt x="298" y="780"/>
                    <a:pt x="347" y="756"/>
                  </a:cubicBezTo>
                  <a:cubicBezTo>
                    <a:pt x="530" y="617"/>
                    <a:pt x="922" y="399"/>
                    <a:pt x="1405" y="399"/>
                  </a:cubicBezTo>
                  <a:cubicBezTo>
                    <a:pt x="1451" y="399"/>
                    <a:pt x="1497" y="401"/>
                    <a:pt x="1544" y="405"/>
                  </a:cubicBezTo>
                  <a:cubicBezTo>
                    <a:pt x="1995" y="457"/>
                    <a:pt x="2294" y="704"/>
                    <a:pt x="2493" y="856"/>
                  </a:cubicBezTo>
                  <a:cubicBezTo>
                    <a:pt x="2517" y="905"/>
                    <a:pt x="2567" y="930"/>
                    <a:pt x="2617" y="930"/>
                  </a:cubicBezTo>
                  <a:cubicBezTo>
                    <a:pt x="2667" y="930"/>
                    <a:pt x="2717" y="905"/>
                    <a:pt x="2741" y="856"/>
                  </a:cubicBezTo>
                  <a:cubicBezTo>
                    <a:pt x="2840" y="804"/>
                    <a:pt x="2840" y="656"/>
                    <a:pt x="2741" y="604"/>
                  </a:cubicBezTo>
                  <a:cubicBezTo>
                    <a:pt x="2541" y="357"/>
                    <a:pt x="2142" y="58"/>
                    <a:pt x="1544" y="6"/>
                  </a:cubicBezTo>
                  <a:cubicBezTo>
                    <a:pt x="1497" y="3"/>
                    <a:pt x="1451" y="1"/>
                    <a:pt x="14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32" name="Google Shape;1732;p51"/>
            <p:cNvSpPr/>
            <p:nvPr/>
          </p:nvSpPr>
          <p:spPr>
            <a:xfrm>
              <a:off x="-1786807" y="1622029"/>
              <a:ext cx="95174" cy="36750"/>
            </a:xfrm>
            <a:custGeom>
              <a:avLst/>
              <a:gdLst/>
              <a:ahLst/>
              <a:cxnLst/>
              <a:rect l="l" t="t" r="r" b="b"/>
              <a:pathLst>
                <a:path w="2841" h="1097" extrusionOk="0">
                  <a:moveTo>
                    <a:pt x="1125" y="1"/>
                  </a:moveTo>
                  <a:cubicBezTo>
                    <a:pt x="686" y="1"/>
                    <a:pt x="352" y="155"/>
                    <a:pt x="148" y="279"/>
                  </a:cubicBezTo>
                  <a:cubicBezTo>
                    <a:pt x="48" y="327"/>
                    <a:pt x="0" y="478"/>
                    <a:pt x="100" y="578"/>
                  </a:cubicBezTo>
                  <a:cubicBezTo>
                    <a:pt x="134" y="612"/>
                    <a:pt x="193" y="647"/>
                    <a:pt x="260" y="647"/>
                  </a:cubicBezTo>
                  <a:cubicBezTo>
                    <a:pt x="288" y="647"/>
                    <a:pt x="318" y="641"/>
                    <a:pt x="347" y="626"/>
                  </a:cubicBezTo>
                  <a:cubicBezTo>
                    <a:pt x="519" y="498"/>
                    <a:pt x="804" y="368"/>
                    <a:pt x="1200" y="368"/>
                  </a:cubicBezTo>
                  <a:cubicBezTo>
                    <a:pt x="1263" y="368"/>
                    <a:pt x="1328" y="371"/>
                    <a:pt x="1396" y="378"/>
                  </a:cubicBezTo>
                  <a:cubicBezTo>
                    <a:pt x="1943" y="478"/>
                    <a:pt x="2294" y="825"/>
                    <a:pt x="2441" y="1025"/>
                  </a:cubicBezTo>
                  <a:cubicBezTo>
                    <a:pt x="2478" y="1061"/>
                    <a:pt x="2539" y="1096"/>
                    <a:pt x="2607" y="1096"/>
                  </a:cubicBezTo>
                  <a:cubicBezTo>
                    <a:pt x="2635" y="1096"/>
                    <a:pt x="2664" y="1090"/>
                    <a:pt x="2693" y="1076"/>
                  </a:cubicBezTo>
                  <a:cubicBezTo>
                    <a:pt x="2792" y="977"/>
                    <a:pt x="2840" y="877"/>
                    <a:pt x="2741" y="777"/>
                  </a:cubicBezTo>
                  <a:cubicBezTo>
                    <a:pt x="2541" y="526"/>
                    <a:pt x="2094" y="79"/>
                    <a:pt x="1444" y="27"/>
                  </a:cubicBezTo>
                  <a:cubicBezTo>
                    <a:pt x="1332" y="9"/>
                    <a:pt x="1226" y="1"/>
                    <a:pt x="11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33" name="Google Shape;1733;p51"/>
            <p:cNvSpPr/>
            <p:nvPr/>
          </p:nvSpPr>
          <p:spPr>
            <a:xfrm>
              <a:off x="-1746742" y="2012161"/>
              <a:ext cx="200498" cy="217181"/>
            </a:xfrm>
            <a:custGeom>
              <a:avLst/>
              <a:gdLst/>
              <a:ahLst/>
              <a:cxnLst/>
              <a:rect l="l" t="t" r="r" b="b"/>
              <a:pathLst>
                <a:path w="5985" h="6483" extrusionOk="0">
                  <a:moveTo>
                    <a:pt x="1" y="1"/>
                  </a:moveTo>
                  <a:lnTo>
                    <a:pt x="1" y="1"/>
                  </a:lnTo>
                  <a:cubicBezTo>
                    <a:pt x="699" y="2143"/>
                    <a:pt x="1397" y="4289"/>
                    <a:pt x="2095" y="6483"/>
                  </a:cubicBezTo>
                  <a:lnTo>
                    <a:pt x="2693" y="6132"/>
                  </a:lnTo>
                  <a:cubicBezTo>
                    <a:pt x="2841" y="6032"/>
                    <a:pt x="3040" y="5932"/>
                    <a:pt x="3192" y="5833"/>
                  </a:cubicBezTo>
                  <a:cubicBezTo>
                    <a:pt x="3491" y="5633"/>
                    <a:pt x="3790" y="5486"/>
                    <a:pt x="4038" y="5334"/>
                  </a:cubicBezTo>
                  <a:cubicBezTo>
                    <a:pt x="4536" y="5087"/>
                    <a:pt x="5035" y="4835"/>
                    <a:pt x="5533" y="4636"/>
                  </a:cubicBezTo>
                  <a:cubicBezTo>
                    <a:pt x="5685" y="4536"/>
                    <a:pt x="5833" y="4488"/>
                    <a:pt x="5984" y="4389"/>
                  </a:cubicBezTo>
                  <a:cubicBezTo>
                    <a:pt x="5186" y="3890"/>
                    <a:pt x="4389" y="3292"/>
                    <a:pt x="3539" y="2741"/>
                  </a:cubicBezTo>
                  <a:cubicBezTo>
                    <a:pt x="2295" y="1796"/>
                    <a:pt x="1146" y="89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34" name="Google Shape;1734;p51"/>
            <p:cNvSpPr/>
            <p:nvPr/>
          </p:nvSpPr>
          <p:spPr>
            <a:xfrm>
              <a:off x="-1877020" y="2906991"/>
              <a:ext cx="434328" cy="1153372"/>
            </a:xfrm>
            <a:custGeom>
              <a:avLst/>
              <a:gdLst/>
              <a:ahLst/>
              <a:cxnLst/>
              <a:rect l="l" t="t" r="r" b="b"/>
              <a:pathLst>
                <a:path w="12965" h="34429" extrusionOk="0">
                  <a:moveTo>
                    <a:pt x="4698" y="1"/>
                  </a:moveTo>
                  <a:cubicBezTo>
                    <a:pt x="4401" y="1"/>
                    <a:pt x="4098" y="5"/>
                    <a:pt x="3790" y="14"/>
                  </a:cubicBezTo>
                  <a:cubicBezTo>
                    <a:pt x="2793" y="14"/>
                    <a:pt x="1943" y="62"/>
                    <a:pt x="1098" y="162"/>
                  </a:cubicBezTo>
                  <a:cubicBezTo>
                    <a:pt x="1" y="5200"/>
                    <a:pt x="699" y="8590"/>
                    <a:pt x="1596" y="10832"/>
                  </a:cubicBezTo>
                  <a:cubicBezTo>
                    <a:pt x="1943" y="11729"/>
                    <a:pt x="2594" y="13026"/>
                    <a:pt x="2741" y="15020"/>
                  </a:cubicBezTo>
                  <a:cubicBezTo>
                    <a:pt x="2841" y="16368"/>
                    <a:pt x="2494" y="17613"/>
                    <a:pt x="2195" y="18961"/>
                  </a:cubicBezTo>
                  <a:cubicBezTo>
                    <a:pt x="1245" y="22651"/>
                    <a:pt x="2394" y="26688"/>
                    <a:pt x="3439" y="30329"/>
                  </a:cubicBezTo>
                  <a:cubicBezTo>
                    <a:pt x="3491" y="30529"/>
                    <a:pt x="3639" y="30976"/>
                    <a:pt x="3691" y="31626"/>
                  </a:cubicBezTo>
                  <a:cubicBezTo>
                    <a:pt x="3738" y="32623"/>
                    <a:pt x="3491" y="33022"/>
                    <a:pt x="3539" y="33321"/>
                  </a:cubicBezTo>
                  <a:cubicBezTo>
                    <a:pt x="3679" y="33875"/>
                    <a:pt x="5184" y="34429"/>
                    <a:pt x="11382" y="34429"/>
                  </a:cubicBezTo>
                  <a:cubicBezTo>
                    <a:pt x="11879" y="34429"/>
                    <a:pt x="12406" y="34425"/>
                    <a:pt x="12965" y="34418"/>
                  </a:cubicBezTo>
                  <a:cubicBezTo>
                    <a:pt x="8824" y="33421"/>
                    <a:pt x="7428" y="31725"/>
                    <a:pt x="6929" y="30876"/>
                  </a:cubicBezTo>
                  <a:cubicBezTo>
                    <a:pt x="6331" y="29978"/>
                    <a:pt x="6132" y="28981"/>
                    <a:pt x="7229" y="22850"/>
                  </a:cubicBezTo>
                  <a:cubicBezTo>
                    <a:pt x="7879" y="19009"/>
                    <a:pt x="8126" y="18662"/>
                    <a:pt x="8425" y="16317"/>
                  </a:cubicBezTo>
                  <a:cubicBezTo>
                    <a:pt x="8824" y="13377"/>
                    <a:pt x="8876" y="11083"/>
                    <a:pt x="8876" y="9436"/>
                  </a:cubicBezTo>
                  <a:cubicBezTo>
                    <a:pt x="8924" y="6995"/>
                    <a:pt x="8824" y="3851"/>
                    <a:pt x="8425" y="261"/>
                  </a:cubicBezTo>
                  <a:cubicBezTo>
                    <a:pt x="7358" y="97"/>
                    <a:pt x="6087" y="1"/>
                    <a:pt x="4698" y="1"/>
                  </a:cubicBezTo>
                  <a:close/>
                </a:path>
              </a:pathLst>
            </a:custGeom>
            <a:solidFill>
              <a:srgbClr val="B6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35" name="Google Shape;1735;p51"/>
            <p:cNvSpPr/>
            <p:nvPr/>
          </p:nvSpPr>
          <p:spPr>
            <a:xfrm>
              <a:off x="-1877020" y="2810580"/>
              <a:ext cx="327429" cy="1166236"/>
            </a:xfrm>
            <a:custGeom>
              <a:avLst/>
              <a:gdLst/>
              <a:ahLst/>
              <a:cxnLst/>
              <a:rect l="l" t="t" r="r" b="b"/>
              <a:pathLst>
                <a:path w="9774" h="34813" extrusionOk="0">
                  <a:moveTo>
                    <a:pt x="9773" y="0"/>
                  </a:moveTo>
                  <a:lnTo>
                    <a:pt x="9773" y="0"/>
                  </a:lnTo>
                  <a:cubicBezTo>
                    <a:pt x="8677" y="898"/>
                    <a:pt x="6682" y="2342"/>
                    <a:pt x="3790" y="2892"/>
                  </a:cubicBezTo>
                  <a:cubicBezTo>
                    <a:pt x="3045" y="3002"/>
                    <a:pt x="2355" y="3059"/>
                    <a:pt x="1721" y="3059"/>
                  </a:cubicBezTo>
                  <a:cubicBezTo>
                    <a:pt x="1507" y="3059"/>
                    <a:pt x="1299" y="3053"/>
                    <a:pt x="1098" y="3040"/>
                  </a:cubicBezTo>
                  <a:lnTo>
                    <a:pt x="1098" y="3040"/>
                  </a:lnTo>
                  <a:cubicBezTo>
                    <a:pt x="1" y="8078"/>
                    <a:pt x="699" y="11468"/>
                    <a:pt x="1596" y="13710"/>
                  </a:cubicBezTo>
                  <a:cubicBezTo>
                    <a:pt x="1943" y="14607"/>
                    <a:pt x="2594" y="15904"/>
                    <a:pt x="2741" y="17898"/>
                  </a:cubicBezTo>
                  <a:cubicBezTo>
                    <a:pt x="2841" y="19246"/>
                    <a:pt x="2494" y="20491"/>
                    <a:pt x="2195" y="21839"/>
                  </a:cubicBezTo>
                  <a:cubicBezTo>
                    <a:pt x="1245" y="25529"/>
                    <a:pt x="2394" y="29566"/>
                    <a:pt x="3439" y="33207"/>
                  </a:cubicBezTo>
                  <a:cubicBezTo>
                    <a:pt x="3491" y="33455"/>
                    <a:pt x="3292" y="34153"/>
                    <a:pt x="3691" y="34504"/>
                  </a:cubicBezTo>
                  <a:cubicBezTo>
                    <a:pt x="3909" y="34722"/>
                    <a:pt x="4268" y="34813"/>
                    <a:pt x="4670" y="34813"/>
                  </a:cubicBezTo>
                  <a:cubicBezTo>
                    <a:pt x="5641" y="34813"/>
                    <a:pt x="6859" y="34284"/>
                    <a:pt x="6929" y="33754"/>
                  </a:cubicBezTo>
                  <a:cubicBezTo>
                    <a:pt x="6929" y="33554"/>
                    <a:pt x="6730" y="33407"/>
                    <a:pt x="6682" y="33307"/>
                  </a:cubicBezTo>
                  <a:cubicBezTo>
                    <a:pt x="6331" y="32410"/>
                    <a:pt x="6331" y="30862"/>
                    <a:pt x="7229" y="25728"/>
                  </a:cubicBezTo>
                  <a:cubicBezTo>
                    <a:pt x="7879" y="21887"/>
                    <a:pt x="8126" y="21540"/>
                    <a:pt x="8425" y="19195"/>
                  </a:cubicBezTo>
                  <a:cubicBezTo>
                    <a:pt x="8525" y="18449"/>
                    <a:pt x="8577" y="17751"/>
                    <a:pt x="8677" y="17100"/>
                  </a:cubicBezTo>
                  <a:cubicBezTo>
                    <a:pt x="8824" y="15505"/>
                    <a:pt x="8876" y="14707"/>
                    <a:pt x="8876" y="12314"/>
                  </a:cubicBezTo>
                  <a:cubicBezTo>
                    <a:pt x="8876" y="10571"/>
                    <a:pt x="9075" y="7228"/>
                    <a:pt x="97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36" name="Google Shape;1736;p51"/>
            <p:cNvSpPr/>
            <p:nvPr/>
          </p:nvSpPr>
          <p:spPr>
            <a:xfrm>
              <a:off x="-1783457" y="3971360"/>
              <a:ext cx="380862" cy="122040"/>
            </a:xfrm>
            <a:custGeom>
              <a:avLst/>
              <a:gdLst/>
              <a:ahLst/>
              <a:cxnLst/>
              <a:rect l="l" t="t" r="r" b="b"/>
              <a:pathLst>
                <a:path w="11369" h="3643" extrusionOk="0">
                  <a:moveTo>
                    <a:pt x="846" y="0"/>
                  </a:moveTo>
                  <a:cubicBezTo>
                    <a:pt x="746" y="100"/>
                    <a:pt x="0" y="750"/>
                    <a:pt x="100" y="1795"/>
                  </a:cubicBezTo>
                  <a:cubicBezTo>
                    <a:pt x="148" y="2844"/>
                    <a:pt x="945" y="3443"/>
                    <a:pt x="1097" y="3542"/>
                  </a:cubicBezTo>
                  <a:lnTo>
                    <a:pt x="3191" y="3542"/>
                  </a:lnTo>
                  <a:cubicBezTo>
                    <a:pt x="4735" y="3542"/>
                    <a:pt x="6430" y="3642"/>
                    <a:pt x="8624" y="3642"/>
                  </a:cubicBezTo>
                  <a:cubicBezTo>
                    <a:pt x="10319" y="3642"/>
                    <a:pt x="11169" y="3542"/>
                    <a:pt x="11268" y="3243"/>
                  </a:cubicBezTo>
                  <a:cubicBezTo>
                    <a:pt x="11368" y="2844"/>
                    <a:pt x="10818" y="2493"/>
                    <a:pt x="10519" y="2394"/>
                  </a:cubicBezTo>
                  <a:cubicBezTo>
                    <a:pt x="10172" y="2246"/>
                    <a:pt x="9773" y="2194"/>
                    <a:pt x="9422" y="2094"/>
                  </a:cubicBezTo>
                  <a:cubicBezTo>
                    <a:pt x="9075" y="2047"/>
                    <a:pt x="8724" y="1947"/>
                    <a:pt x="8377" y="1895"/>
                  </a:cubicBezTo>
                  <a:cubicBezTo>
                    <a:pt x="8077" y="1847"/>
                    <a:pt x="7826" y="1847"/>
                    <a:pt x="7627" y="1795"/>
                  </a:cubicBezTo>
                  <a:cubicBezTo>
                    <a:pt x="7468" y="1859"/>
                    <a:pt x="6383" y="2129"/>
                    <a:pt x="5178" y="2129"/>
                  </a:cubicBezTo>
                  <a:cubicBezTo>
                    <a:pt x="4507" y="2129"/>
                    <a:pt x="3798" y="2045"/>
                    <a:pt x="3191" y="1795"/>
                  </a:cubicBezTo>
                  <a:cubicBezTo>
                    <a:pt x="2593" y="1596"/>
                    <a:pt x="2142" y="1249"/>
                    <a:pt x="2142" y="1249"/>
                  </a:cubicBezTo>
                  <a:cubicBezTo>
                    <a:pt x="1444" y="798"/>
                    <a:pt x="1045" y="252"/>
                    <a:pt x="8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37" name="Google Shape;1737;p51"/>
            <p:cNvSpPr/>
            <p:nvPr/>
          </p:nvSpPr>
          <p:spPr>
            <a:xfrm>
              <a:off x="-2112587" y="1972096"/>
              <a:ext cx="576367" cy="973041"/>
            </a:xfrm>
            <a:custGeom>
              <a:avLst/>
              <a:gdLst/>
              <a:ahLst/>
              <a:cxnLst/>
              <a:rect l="l" t="t" r="r" b="b"/>
              <a:pathLst>
                <a:path w="17205" h="29046" extrusionOk="0">
                  <a:moveTo>
                    <a:pt x="4787" y="0"/>
                  </a:moveTo>
                  <a:cubicBezTo>
                    <a:pt x="4241" y="200"/>
                    <a:pt x="3690" y="499"/>
                    <a:pt x="3243" y="1097"/>
                  </a:cubicBezTo>
                  <a:cubicBezTo>
                    <a:pt x="3192" y="1145"/>
                    <a:pt x="3192" y="1197"/>
                    <a:pt x="3192" y="1197"/>
                  </a:cubicBezTo>
                  <a:cubicBezTo>
                    <a:pt x="2992" y="1644"/>
                    <a:pt x="3391" y="2042"/>
                    <a:pt x="4041" y="3937"/>
                  </a:cubicBezTo>
                  <a:cubicBezTo>
                    <a:pt x="4141" y="4336"/>
                    <a:pt x="4141" y="5186"/>
                    <a:pt x="4141" y="6630"/>
                  </a:cubicBezTo>
                  <a:lnTo>
                    <a:pt x="4141" y="10970"/>
                  </a:lnTo>
                  <a:cubicBezTo>
                    <a:pt x="4141" y="10970"/>
                    <a:pt x="4141" y="11017"/>
                    <a:pt x="4089" y="11017"/>
                  </a:cubicBezTo>
                  <a:cubicBezTo>
                    <a:pt x="3842" y="13562"/>
                    <a:pt x="2645" y="16454"/>
                    <a:pt x="1648" y="19147"/>
                  </a:cubicBezTo>
                  <a:cubicBezTo>
                    <a:pt x="1397" y="19693"/>
                    <a:pt x="1249" y="20192"/>
                    <a:pt x="1050" y="20742"/>
                  </a:cubicBezTo>
                  <a:cubicBezTo>
                    <a:pt x="998" y="20842"/>
                    <a:pt x="950" y="20989"/>
                    <a:pt x="898" y="21141"/>
                  </a:cubicBezTo>
                  <a:cubicBezTo>
                    <a:pt x="651" y="21939"/>
                    <a:pt x="300" y="23036"/>
                    <a:pt x="1" y="24332"/>
                  </a:cubicBezTo>
                  <a:cubicBezTo>
                    <a:pt x="1496" y="25828"/>
                    <a:pt x="4488" y="28321"/>
                    <a:pt x="8628" y="28919"/>
                  </a:cubicBezTo>
                  <a:cubicBezTo>
                    <a:pt x="9219" y="29010"/>
                    <a:pt x="9745" y="29046"/>
                    <a:pt x="10205" y="29046"/>
                  </a:cubicBezTo>
                  <a:cubicBezTo>
                    <a:pt x="11260" y="29046"/>
                    <a:pt x="11971" y="28859"/>
                    <a:pt x="12318" y="28720"/>
                  </a:cubicBezTo>
                  <a:cubicBezTo>
                    <a:pt x="12665" y="28620"/>
                    <a:pt x="15956" y="27571"/>
                    <a:pt x="16805" y="24930"/>
                  </a:cubicBezTo>
                  <a:cubicBezTo>
                    <a:pt x="17153" y="23881"/>
                    <a:pt x="17153" y="22485"/>
                    <a:pt x="17153" y="21839"/>
                  </a:cubicBezTo>
                  <a:cubicBezTo>
                    <a:pt x="17153" y="21839"/>
                    <a:pt x="17204" y="21540"/>
                    <a:pt x="17153" y="21141"/>
                  </a:cubicBezTo>
                  <a:lnTo>
                    <a:pt x="17153" y="20491"/>
                  </a:lnTo>
                  <a:cubicBezTo>
                    <a:pt x="17105" y="19944"/>
                    <a:pt x="17005" y="19394"/>
                    <a:pt x="16905" y="18895"/>
                  </a:cubicBezTo>
                  <a:cubicBezTo>
                    <a:pt x="16554" y="17200"/>
                    <a:pt x="15808" y="15605"/>
                    <a:pt x="14811" y="14161"/>
                  </a:cubicBezTo>
                  <a:cubicBezTo>
                    <a:pt x="14213" y="13163"/>
                    <a:pt x="12466" y="11169"/>
                    <a:pt x="12865" y="9920"/>
                  </a:cubicBezTo>
                  <a:cubicBezTo>
                    <a:pt x="12916" y="9773"/>
                    <a:pt x="12916" y="9621"/>
                    <a:pt x="12916" y="9621"/>
                  </a:cubicBezTo>
                  <a:cubicBezTo>
                    <a:pt x="13016" y="9422"/>
                    <a:pt x="13064" y="9222"/>
                    <a:pt x="13116" y="9075"/>
                  </a:cubicBezTo>
                  <a:cubicBezTo>
                    <a:pt x="13216" y="8824"/>
                    <a:pt x="13263" y="8624"/>
                    <a:pt x="13363" y="8225"/>
                  </a:cubicBezTo>
                  <a:cubicBezTo>
                    <a:pt x="13714" y="6829"/>
                    <a:pt x="14061" y="5433"/>
                    <a:pt x="13463" y="4037"/>
                  </a:cubicBezTo>
                  <a:cubicBezTo>
                    <a:pt x="13263" y="3638"/>
                    <a:pt x="12964" y="3040"/>
                    <a:pt x="12218" y="2393"/>
                  </a:cubicBezTo>
                  <a:cubicBezTo>
                    <a:pt x="11938" y="2437"/>
                    <a:pt x="11398" y="2498"/>
                    <a:pt x="10726" y="2498"/>
                  </a:cubicBezTo>
                  <a:cubicBezTo>
                    <a:pt x="9841" y="2498"/>
                    <a:pt x="8729" y="2391"/>
                    <a:pt x="7679" y="1995"/>
                  </a:cubicBezTo>
                  <a:cubicBezTo>
                    <a:pt x="6881" y="1743"/>
                    <a:pt x="6383" y="1444"/>
                    <a:pt x="6235" y="1396"/>
                  </a:cubicBezTo>
                  <a:cubicBezTo>
                    <a:pt x="5537" y="898"/>
                    <a:pt x="5038" y="347"/>
                    <a:pt x="4787" y="0"/>
                  </a:cubicBezTo>
                  <a:close/>
                </a:path>
              </a:pathLst>
            </a:custGeom>
            <a:solidFill>
              <a:srgbClr val="B6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38" name="Google Shape;1738;p51"/>
            <p:cNvSpPr/>
            <p:nvPr/>
          </p:nvSpPr>
          <p:spPr>
            <a:xfrm>
              <a:off x="-2034031" y="1962079"/>
              <a:ext cx="417644" cy="579550"/>
            </a:xfrm>
            <a:custGeom>
              <a:avLst/>
              <a:gdLst/>
              <a:ahLst/>
              <a:cxnLst/>
              <a:rect l="l" t="t" r="r" b="b"/>
              <a:pathLst>
                <a:path w="12467" h="17300" extrusionOk="0">
                  <a:moveTo>
                    <a:pt x="2342" y="0"/>
                  </a:moveTo>
                  <a:cubicBezTo>
                    <a:pt x="1644" y="499"/>
                    <a:pt x="1198" y="997"/>
                    <a:pt x="898" y="1396"/>
                  </a:cubicBezTo>
                  <a:cubicBezTo>
                    <a:pt x="847" y="1444"/>
                    <a:pt x="847" y="1496"/>
                    <a:pt x="847" y="1496"/>
                  </a:cubicBezTo>
                  <a:cubicBezTo>
                    <a:pt x="647" y="1943"/>
                    <a:pt x="1046" y="2341"/>
                    <a:pt x="1696" y="4236"/>
                  </a:cubicBezTo>
                  <a:cubicBezTo>
                    <a:pt x="1796" y="4635"/>
                    <a:pt x="1796" y="5485"/>
                    <a:pt x="1796" y="6929"/>
                  </a:cubicBezTo>
                  <a:lnTo>
                    <a:pt x="1796" y="11269"/>
                  </a:lnTo>
                  <a:lnTo>
                    <a:pt x="1744" y="11316"/>
                  </a:lnTo>
                  <a:cubicBezTo>
                    <a:pt x="1644" y="12665"/>
                    <a:pt x="1198" y="14607"/>
                    <a:pt x="1" y="17300"/>
                  </a:cubicBezTo>
                  <a:cubicBezTo>
                    <a:pt x="1944" y="17052"/>
                    <a:pt x="3439" y="16602"/>
                    <a:pt x="4389" y="16255"/>
                  </a:cubicBezTo>
                  <a:cubicBezTo>
                    <a:pt x="6531" y="15457"/>
                    <a:pt x="7528" y="14659"/>
                    <a:pt x="9522" y="14408"/>
                  </a:cubicBezTo>
                  <a:cubicBezTo>
                    <a:pt x="10021" y="14328"/>
                    <a:pt x="10487" y="14296"/>
                    <a:pt x="10908" y="14296"/>
                  </a:cubicBezTo>
                  <a:cubicBezTo>
                    <a:pt x="11542" y="14296"/>
                    <a:pt x="12075" y="14369"/>
                    <a:pt x="12466" y="14460"/>
                  </a:cubicBezTo>
                  <a:cubicBezTo>
                    <a:pt x="11916" y="13662"/>
                    <a:pt x="11469" y="12912"/>
                    <a:pt x="11118" y="12314"/>
                  </a:cubicBezTo>
                  <a:cubicBezTo>
                    <a:pt x="11118" y="12314"/>
                    <a:pt x="10272" y="10917"/>
                    <a:pt x="10520" y="10219"/>
                  </a:cubicBezTo>
                  <a:cubicBezTo>
                    <a:pt x="10520" y="10072"/>
                    <a:pt x="10571" y="9920"/>
                    <a:pt x="10571" y="9920"/>
                  </a:cubicBezTo>
                  <a:cubicBezTo>
                    <a:pt x="10671" y="9721"/>
                    <a:pt x="10719" y="9521"/>
                    <a:pt x="10771" y="9374"/>
                  </a:cubicBezTo>
                  <a:cubicBezTo>
                    <a:pt x="10871" y="9123"/>
                    <a:pt x="10918" y="8923"/>
                    <a:pt x="11018" y="8524"/>
                  </a:cubicBezTo>
                  <a:cubicBezTo>
                    <a:pt x="11369" y="7128"/>
                    <a:pt x="11716" y="5732"/>
                    <a:pt x="11118" y="4336"/>
                  </a:cubicBezTo>
                  <a:cubicBezTo>
                    <a:pt x="10918" y="3937"/>
                    <a:pt x="10619" y="3339"/>
                    <a:pt x="9873" y="2692"/>
                  </a:cubicBezTo>
                  <a:cubicBezTo>
                    <a:pt x="9593" y="2736"/>
                    <a:pt x="9053" y="2797"/>
                    <a:pt x="8381" y="2797"/>
                  </a:cubicBezTo>
                  <a:cubicBezTo>
                    <a:pt x="7496" y="2797"/>
                    <a:pt x="6384" y="2690"/>
                    <a:pt x="5334" y="2294"/>
                  </a:cubicBezTo>
                  <a:cubicBezTo>
                    <a:pt x="4688" y="2094"/>
                    <a:pt x="4237" y="1895"/>
                    <a:pt x="3890" y="1695"/>
                  </a:cubicBezTo>
                  <a:cubicBezTo>
                    <a:pt x="3092" y="1145"/>
                    <a:pt x="2594" y="447"/>
                    <a:pt x="23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39" name="Google Shape;1739;p51"/>
            <p:cNvSpPr/>
            <p:nvPr/>
          </p:nvSpPr>
          <p:spPr>
            <a:xfrm>
              <a:off x="-1696627" y="2089008"/>
              <a:ext cx="85157" cy="360829"/>
            </a:xfrm>
            <a:custGeom>
              <a:avLst/>
              <a:gdLst/>
              <a:ahLst/>
              <a:cxnLst/>
              <a:rect l="l" t="t" r="r" b="b"/>
              <a:pathLst>
                <a:path w="2542" h="10771" extrusionOk="0">
                  <a:moveTo>
                    <a:pt x="898" y="0"/>
                  </a:moveTo>
                  <a:lnTo>
                    <a:pt x="699" y="148"/>
                  </a:lnTo>
                  <a:cubicBezTo>
                    <a:pt x="747" y="300"/>
                    <a:pt x="846" y="447"/>
                    <a:pt x="898" y="599"/>
                  </a:cubicBezTo>
                  <a:cubicBezTo>
                    <a:pt x="1497" y="1943"/>
                    <a:pt x="1146" y="3339"/>
                    <a:pt x="799" y="4687"/>
                  </a:cubicBezTo>
                  <a:cubicBezTo>
                    <a:pt x="699" y="5086"/>
                    <a:pt x="647" y="5334"/>
                    <a:pt x="599" y="5533"/>
                  </a:cubicBezTo>
                  <a:cubicBezTo>
                    <a:pt x="547" y="5585"/>
                    <a:pt x="547" y="5633"/>
                    <a:pt x="499" y="5685"/>
                  </a:cubicBezTo>
                  <a:cubicBezTo>
                    <a:pt x="499" y="5832"/>
                    <a:pt x="448" y="5932"/>
                    <a:pt x="400" y="6083"/>
                  </a:cubicBezTo>
                  <a:cubicBezTo>
                    <a:pt x="348" y="6131"/>
                    <a:pt x="348" y="6231"/>
                    <a:pt x="300" y="6383"/>
                  </a:cubicBezTo>
                  <a:cubicBezTo>
                    <a:pt x="1" y="7480"/>
                    <a:pt x="1146" y="9075"/>
                    <a:pt x="1895" y="10172"/>
                  </a:cubicBezTo>
                  <a:cubicBezTo>
                    <a:pt x="2043" y="10371"/>
                    <a:pt x="2195" y="10571"/>
                    <a:pt x="2294" y="10718"/>
                  </a:cubicBezTo>
                  <a:lnTo>
                    <a:pt x="2342" y="10770"/>
                  </a:lnTo>
                  <a:lnTo>
                    <a:pt x="2542" y="10619"/>
                  </a:lnTo>
                  <a:lnTo>
                    <a:pt x="2542" y="10571"/>
                  </a:lnTo>
                  <a:cubicBezTo>
                    <a:pt x="2394" y="10419"/>
                    <a:pt x="2294" y="10220"/>
                    <a:pt x="2095" y="9973"/>
                  </a:cubicBezTo>
                  <a:cubicBezTo>
                    <a:pt x="1397" y="8975"/>
                    <a:pt x="300" y="7428"/>
                    <a:pt x="547" y="6482"/>
                  </a:cubicBezTo>
                  <a:cubicBezTo>
                    <a:pt x="599" y="6331"/>
                    <a:pt x="647" y="6231"/>
                    <a:pt x="647" y="6183"/>
                  </a:cubicBezTo>
                  <a:cubicBezTo>
                    <a:pt x="699" y="6032"/>
                    <a:pt x="747" y="5884"/>
                    <a:pt x="799" y="5784"/>
                  </a:cubicBezTo>
                  <a:cubicBezTo>
                    <a:pt x="799" y="5732"/>
                    <a:pt x="846" y="5685"/>
                    <a:pt x="846" y="5633"/>
                  </a:cubicBezTo>
                  <a:cubicBezTo>
                    <a:pt x="898" y="5433"/>
                    <a:pt x="998" y="5186"/>
                    <a:pt x="1098" y="4787"/>
                  </a:cubicBezTo>
                  <a:cubicBezTo>
                    <a:pt x="1445" y="3339"/>
                    <a:pt x="1796" y="1895"/>
                    <a:pt x="1146" y="447"/>
                  </a:cubicBezTo>
                  <a:cubicBezTo>
                    <a:pt x="1098" y="300"/>
                    <a:pt x="998" y="148"/>
                    <a:pt x="8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40" name="Google Shape;1740;p51"/>
            <p:cNvSpPr/>
            <p:nvPr/>
          </p:nvSpPr>
          <p:spPr>
            <a:xfrm>
              <a:off x="-2130877" y="2906455"/>
              <a:ext cx="452619" cy="1153908"/>
            </a:xfrm>
            <a:custGeom>
              <a:avLst/>
              <a:gdLst/>
              <a:ahLst/>
              <a:cxnLst/>
              <a:rect l="l" t="t" r="r" b="b"/>
              <a:pathLst>
                <a:path w="13511" h="34445" extrusionOk="0">
                  <a:moveTo>
                    <a:pt x="3414" y="0"/>
                  </a:moveTo>
                  <a:cubicBezTo>
                    <a:pt x="2691" y="0"/>
                    <a:pt x="2055" y="89"/>
                    <a:pt x="1596" y="477"/>
                  </a:cubicBezTo>
                  <a:cubicBezTo>
                    <a:pt x="1296" y="776"/>
                    <a:pt x="1045" y="1175"/>
                    <a:pt x="898" y="1825"/>
                  </a:cubicBezTo>
                  <a:cubicBezTo>
                    <a:pt x="0" y="6261"/>
                    <a:pt x="2940" y="10700"/>
                    <a:pt x="3339" y="15036"/>
                  </a:cubicBezTo>
                  <a:cubicBezTo>
                    <a:pt x="3438" y="16384"/>
                    <a:pt x="3091" y="17629"/>
                    <a:pt x="2740" y="18977"/>
                  </a:cubicBezTo>
                  <a:cubicBezTo>
                    <a:pt x="1843" y="22667"/>
                    <a:pt x="2992" y="26704"/>
                    <a:pt x="3989" y="30345"/>
                  </a:cubicBezTo>
                  <a:cubicBezTo>
                    <a:pt x="4089" y="30545"/>
                    <a:pt x="4188" y="30992"/>
                    <a:pt x="4236" y="31642"/>
                  </a:cubicBezTo>
                  <a:cubicBezTo>
                    <a:pt x="4288" y="32639"/>
                    <a:pt x="4037" y="33038"/>
                    <a:pt x="4136" y="33337"/>
                  </a:cubicBezTo>
                  <a:cubicBezTo>
                    <a:pt x="4277" y="33891"/>
                    <a:pt x="5781" y="34445"/>
                    <a:pt x="11939" y="34445"/>
                  </a:cubicBezTo>
                  <a:cubicBezTo>
                    <a:pt x="12432" y="34445"/>
                    <a:pt x="12955" y="34441"/>
                    <a:pt x="13510" y="34434"/>
                  </a:cubicBezTo>
                  <a:cubicBezTo>
                    <a:pt x="9422" y="33437"/>
                    <a:pt x="8026" y="31741"/>
                    <a:pt x="7479" y="30892"/>
                  </a:cubicBezTo>
                  <a:cubicBezTo>
                    <a:pt x="6929" y="29994"/>
                    <a:pt x="6729" y="28997"/>
                    <a:pt x="7778" y="22866"/>
                  </a:cubicBezTo>
                  <a:cubicBezTo>
                    <a:pt x="8476" y="19025"/>
                    <a:pt x="8676" y="18678"/>
                    <a:pt x="9023" y="16333"/>
                  </a:cubicBezTo>
                  <a:cubicBezTo>
                    <a:pt x="9374" y="13393"/>
                    <a:pt x="9422" y="11099"/>
                    <a:pt x="9474" y="9452"/>
                  </a:cubicBezTo>
                  <a:cubicBezTo>
                    <a:pt x="9521" y="7011"/>
                    <a:pt x="9422" y="3867"/>
                    <a:pt x="9023" y="277"/>
                  </a:cubicBezTo>
                  <a:cubicBezTo>
                    <a:pt x="7527" y="130"/>
                    <a:pt x="5983" y="30"/>
                    <a:pt x="4336" y="30"/>
                  </a:cubicBezTo>
                  <a:cubicBezTo>
                    <a:pt x="4018" y="15"/>
                    <a:pt x="3709" y="0"/>
                    <a:pt x="3414" y="0"/>
                  </a:cubicBezTo>
                  <a:close/>
                </a:path>
              </a:pathLst>
            </a:custGeom>
            <a:solidFill>
              <a:srgbClr val="B6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41" name="Google Shape;1741;p51"/>
            <p:cNvSpPr/>
            <p:nvPr/>
          </p:nvSpPr>
          <p:spPr>
            <a:xfrm>
              <a:off x="-2017315" y="3971360"/>
              <a:ext cx="380862" cy="122040"/>
            </a:xfrm>
            <a:custGeom>
              <a:avLst/>
              <a:gdLst/>
              <a:ahLst/>
              <a:cxnLst/>
              <a:rect l="l" t="t" r="r" b="b"/>
              <a:pathLst>
                <a:path w="11369" h="3643" extrusionOk="0">
                  <a:moveTo>
                    <a:pt x="846" y="0"/>
                  </a:moveTo>
                  <a:cubicBezTo>
                    <a:pt x="746" y="100"/>
                    <a:pt x="1" y="750"/>
                    <a:pt x="48" y="1795"/>
                  </a:cubicBezTo>
                  <a:cubicBezTo>
                    <a:pt x="148" y="2844"/>
                    <a:pt x="946" y="3443"/>
                    <a:pt x="1046" y="3542"/>
                  </a:cubicBezTo>
                  <a:lnTo>
                    <a:pt x="3140" y="3542"/>
                  </a:lnTo>
                  <a:cubicBezTo>
                    <a:pt x="4735" y="3542"/>
                    <a:pt x="6431" y="3642"/>
                    <a:pt x="8577" y="3642"/>
                  </a:cubicBezTo>
                  <a:cubicBezTo>
                    <a:pt x="10320" y="3642"/>
                    <a:pt x="11117" y="3542"/>
                    <a:pt x="11217" y="3243"/>
                  </a:cubicBezTo>
                  <a:cubicBezTo>
                    <a:pt x="11369" y="2844"/>
                    <a:pt x="10770" y="2493"/>
                    <a:pt x="10519" y="2394"/>
                  </a:cubicBezTo>
                  <a:cubicBezTo>
                    <a:pt x="10172" y="2246"/>
                    <a:pt x="9773" y="2194"/>
                    <a:pt x="9374" y="2094"/>
                  </a:cubicBezTo>
                  <a:cubicBezTo>
                    <a:pt x="9075" y="2047"/>
                    <a:pt x="8724" y="1947"/>
                    <a:pt x="8377" y="1895"/>
                  </a:cubicBezTo>
                  <a:cubicBezTo>
                    <a:pt x="8078" y="1847"/>
                    <a:pt x="7827" y="1847"/>
                    <a:pt x="7627" y="1795"/>
                  </a:cubicBezTo>
                  <a:cubicBezTo>
                    <a:pt x="7435" y="1859"/>
                    <a:pt x="6360" y="2129"/>
                    <a:pt x="5152" y="2129"/>
                  </a:cubicBezTo>
                  <a:cubicBezTo>
                    <a:pt x="4479" y="2129"/>
                    <a:pt x="3765" y="2045"/>
                    <a:pt x="3140" y="1795"/>
                  </a:cubicBezTo>
                  <a:cubicBezTo>
                    <a:pt x="2593" y="1596"/>
                    <a:pt x="2143" y="1249"/>
                    <a:pt x="2143" y="1249"/>
                  </a:cubicBezTo>
                  <a:cubicBezTo>
                    <a:pt x="1445" y="798"/>
                    <a:pt x="1046" y="252"/>
                    <a:pt x="8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42" name="Google Shape;1742;p51"/>
            <p:cNvSpPr/>
            <p:nvPr/>
          </p:nvSpPr>
          <p:spPr>
            <a:xfrm>
              <a:off x="-2159351" y="2713700"/>
              <a:ext cx="609767" cy="1263118"/>
            </a:xfrm>
            <a:custGeom>
              <a:avLst/>
              <a:gdLst/>
              <a:ahLst/>
              <a:cxnLst/>
              <a:rect l="l" t="t" r="r" b="b"/>
              <a:pathLst>
                <a:path w="18202" h="37705" extrusionOk="0">
                  <a:moveTo>
                    <a:pt x="1995" y="0"/>
                  </a:moveTo>
                  <a:cubicBezTo>
                    <a:pt x="1397" y="946"/>
                    <a:pt x="651" y="2493"/>
                    <a:pt x="399" y="4436"/>
                  </a:cubicBezTo>
                  <a:cubicBezTo>
                    <a:pt x="0" y="7579"/>
                    <a:pt x="998" y="10419"/>
                    <a:pt x="2645" y="14907"/>
                  </a:cubicBezTo>
                  <a:cubicBezTo>
                    <a:pt x="3491" y="17352"/>
                    <a:pt x="4141" y="18596"/>
                    <a:pt x="4189" y="20790"/>
                  </a:cubicBezTo>
                  <a:cubicBezTo>
                    <a:pt x="4189" y="22537"/>
                    <a:pt x="4141" y="22585"/>
                    <a:pt x="3590" y="24731"/>
                  </a:cubicBezTo>
                  <a:cubicBezTo>
                    <a:pt x="2693" y="28421"/>
                    <a:pt x="3842" y="32458"/>
                    <a:pt x="4839" y="36099"/>
                  </a:cubicBezTo>
                  <a:cubicBezTo>
                    <a:pt x="4939" y="36347"/>
                    <a:pt x="4739" y="37045"/>
                    <a:pt x="5086" y="37396"/>
                  </a:cubicBezTo>
                  <a:cubicBezTo>
                    <a:pt x="5320" y="37614"/>
                    <a:pt x="5690" y="37705"/>
                    <a:pt x="6098" y="37705"/>
                  </a:cubicBezTo>
                  <a:cubicBezTo>
                    <a:pt x="7084" y="37705"/>
                    <a:pt x="8292" y="37176"/>
                    <a:pt x="8329" y="36646"/>
                  </a:cubicBezTo>
                  <a:cubicBezTo>
                    <a:pt x="8377" y="36446"/>
                    <a:pt x="8178" y="36299"/>
                    <a:pt x="8078" y="36199"/>
                  </a:cubicBezTo>
                  <a:cubicBezTo>
                    <a:pt x="7731" y="35302"/>
                    <a:pt x="7731" y="33754"/>
                    <a:pt x="8628" y="28620"/>
                  </a:cubicBezTo>
                  <a:cubicBezTo>
                    <a:pt x="9326" y="24779"/>
                    <a:pt x="9526" y="24432"/>
                    <a:pt x="9873" y="22087"/>
                  </a:cubicBezTo>
                  <a:cubicBezTo>
                    <a:pt x="9973" y="21341"/>
                    <a:pt x="10024" y="20643"/>
                    <a:pt x="10072" y="19992"/>
                  </a:cubicBezTo>
                  <a:cubicBezTo>
                    <a:pt x="10124" y="19346"/>
                    <a:pt x="10172" y="18796"/>
                    <a:pt x="10224" y="18249"/>
                  </a:cubicBezTo>
                  <a:cubicBezTo>
                    <a:pt x="10324" y="16654"/>
                    <a:pt x="10324" y="15505"/>
                    <a:pt x="10324" y="15206"/>
                  </a:cubicBezTo>
                  <a:cubicBezTo>
                    <a:pt x="10371" y="12465"/>
                    <a:pt x="13263" y="10519"/>
                    <a:pt x="16706" y="5286"/>
                  </a:cubicBezTo>
                  <a:cubicBezTo>
                    <a:pt x="17404" y="4236"/>
                    <a:pt x="17950" y="3339"/>
                    <a:pt x="18201" y="2892"/>
                  </a:cubicBezTo>
                  <a:lnTo>
                    <a:pt x="18201" y="2892"/>
                  </a:lnTo>
                  <a:cubicBezTo>
                    <a:pt x="17751" y="3638"/>
                    <a:pt x="16554" y="5485"/>
                    <a:pt x="14312" y="6430"/>
                  </a:cubicBezTo>
                  <a:cubicBezTo>
                    <a:pt x="13410" y="6789"/>
                    <a:pt x="12517" y="6933"/>
                    <a:pt x="11666" y="6933"/>
                  </a:cubicBezTo>
                  <a:cubicBezTo>
                    <a:pt x="8614" y="6933"/>
                    <a:pt x="6105" y="5088"/>
                    <a:pt x="5637" y="4735"/>
                  </a:cubicBezTo>
                  <a:cubicBezTo>
                    <a:pt x="3391" y="3140"/>
                    <a:pt x="2394" y="997"/>
                    <a:pt x="19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43" name="Google Shape;1743;p51"/>
            <p:cNvSpPr/>
            <p:nvPr/>
          </p:nvSpPr>
          <p:spPr>
            <a:xfrm>
              <a:off x="-1905461" y="3051104"/>
              <a:ext cx="187097" cy="885304"/>
            </a:xfrm>
            <a:custGeom>
              <a:avLst/>
              <a:gdLst/>
              <a:ahLst/>
              <a:cxnLst/>
              <a:rect l="l" t="t" r="r" b="b"/>
              <a:pathLst>
                <a:path w="5585" h="26427" extrusionOk="0">
                  <a:moveTo>
                    <a:pt x="5337" y="0"/>
                  </a:moveTo>
                  <a:cubicBezTo>
                    <a:pt x="3841" y="1895"/>
                    <a:pt x="2645" y="3391"/>
                    <a:pt x="2593" y="5134"/>
                  </a:cubicBezTo>
                  <a:lnTo>
                    <a:pt x="2593" y="5385"/>
                  </a:lnTo>
                  <a:cubicBezTo>
                    <a:pt x="2593" y="5832"/>
                    <a:pt x="2593" y="6829"/>
                    <a:pt x="2493" y="8177"/>
                  </a:cubicBezTo>
                  <a:cubicBezTo>
                    <a:pt x="2493" y="8724"/>
                    <a:pt x="2445" y="9222"/>
                    <a:pt x="2394" y="9873"/>
                  </a:cubicBezTo>
                  <a:cubicBezTo>
                    <a:pt x="2294" y="10571"/>
                    <a:pt x="2246" y="11316"/>
                    <a:pt x="2146" y="12015"/>
                  </a:cubicBezTo>
                  <a:cubicBezTo>
                    <a:pt x="1947" y="13311"/>
                    <a:pt x="1847" y="13961"/>
                    <a:pt x="1596" y="14958"/>
                  </a:cubicBezTo>
                  <a:cubicBezTo>
                    <a:pt x="1448" y="15804"/>
                    <a:pt x="1249" y="16801"/>
                    <a:pt x="950" y="18548"/>
                  </a:cubicBezTo>
                  <a:cubicBezTo>
                    <a:pt x="0" y="23782"/>
                    <a:pt x="52" y="25277"/>
                    <a:pt x="399" y="26175"/>
                  </a:cubicBezTo>
                  <a:cubicBezTo>
                    <a:pt x="399" y="26227"/>
                    <a:pt x="451" y="26275"/>
                    <a:pt x="499" y="26326"/>
                  </a:cubicBezTo>
                  <a:cubicBezTo>
                    <a:pt x="551" y="26374"/>
                    <a:pt x="551" y="26426"/>
                    <a:pt x="599" y="26426"/>
                  </a:cubicBezTo>
                  <a:lnTo>
                    <a:pt x="798" y="26275"/>
                  </a:lnTo>
                  <a:cubicBezTo>
                    <a:pt x="798" y="26227"/>
                    <a:pt x="750" y="26227"/>
                    <a:pt x="750" y="26175"/>
                  </a:cubicBezTo>
                  <a:lnTo>
                    <a:pt x="650" y="26075"/>
                  </a:lnTo>
                  <a:cubicBezTo>
                    <a:pt x="299" y="25230"/>
                    <a:pt x="299" y="23734"/>
                    <a:pt x="1197" y="18596"/>
                  </a:cubicBezTo>
                  <a:cubicBezTo>
                    <a:pt x="1496" y="16853"/>
                    <a:pt x="1747" y="15856"/>
                    <a:pt x="1895" y="15006"/>
                  </a:cubicBezTo>
                  <a:cubicBezTo>
                    <a:pt x="2094" y="14061"/>
                    <a:pt x="2246" y="13363"/>
                    <a:pt x="2394" y="12015"/>
                  </a:cubicBezTo>
                  <a:cubicBezTo>
                    <a:pt x="2493" y="11316"/>
                    <a:pt x="2593" y="10618"/>
                    <a:pt x="2645" y="9920"/>
                  </a:cubicBezTo>
                  <a:cubicBezTo>
                    <a:pt x="2693" y="9222"/>
                    <a:pt x="2745" y="8724"/>
                    <a:pt x="2792" y="8177"/>
                  </a:cubicBezTo>
                  <a:cubicBezTo>
                    <a:pt x="2892" y="6881"/>
                    <a:pt x="2892" y="5832"/>
                    <a:pt x="2892" y="5385"/>
                  </a:cubicBezTo>
                  <a:lnTo>
                    <a:pt x="2892" y="5134"/>
                  </a:lnTo>
                  <a:cubicBezTo>
                    <a:pt x="2892" y="3538"/>
                    <a:pt x="3889" y="2294"/>
                    <a:pt x="5585" y="200"/>
                  </a:cubicBezTo>
                  <a:lnTo>
                    <a:pt x="53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44" name="Google Shape;1744;p51"/>
            <p:cNvSpPr/>
            <p:nvPr/>
          </p:nvSpPr>
          <p:spPr>
            <a:xfrm>
              <a:off x="-2419908" y="2122406"/>
              <a:ext cx="673216" cy="413189"/>
            </a:xfrm>
            <a:custGeom>
              <a:avLst/>
              <a:gdLst/>
              <a:ahLst/>
              <a:cxnLst/>
              <a:rect l="l" t="t" r="r" b="b"/>
              <a:pathLst>
                <a:path w="20096" h="12334" extrusionOk="0">
                  <a:moveTo>
                    <a:pt x="9873" y="1"/>
                  </a:moveTo>
                  <a:cubicBezTo>
                    <a:pt x="1396" y="6630"/>
                    <a:pt x="0" y="9474"/>
                    <a:pt x="599" y="10818"/>
                  </a:cubicBezTo>
                  <a:cubicBezTo>
                    <a:pt x="1297" y="12214"/>
                    <a:pt x="4440" y="12266"/>
                    <a:pt x="6781" y="12314"/>
                  </a:cubicBezTo>
                  <a:cubicBezTo>
                    <a:pt x="6888" y="12316"/>
                    <a:pt x="6994" y="12317"/>
                    <a:pt x="7100" y="12317"/>
                  </a:cubicBezTo>
                  <a:cubicBezTo>
                    <a:pt x="10197" y="12317"/>
                    <a:pt x="12721" y="11595"/>
                    <a:pt x="14360" y="10970"/>
                  </a:cubicBezTo>
                  <a:cubicBezTo>
                    <a:pt x="15108" y="11426"/>
                    <a:pt x="16550" y="12333"/>
                    <a:pt x="17298" y="12333"/>
                  </a:cubicBezTo>
                  <a:cubicBezTo>
                    <a:pt x="17447" y="12333"/>
                    <a:pt x="17568" y="12297"/>
                    <a:pt x="17651" y="12214"/>
                  </a:cubicBezTo>
                  <a:cubicBezTo>
                    <a:pt x="17703" y="12214"/>
                    <a:pt x="17802" y="12067"/>
                    <a:pt x="17802" y="11915"/>
                  </a:cubicBezTo>
                  <a:cubicBezTo>
                    <a:pt x="17802" y="11810"/>
                    <a:pt x="17739" y="11713"/>
                    <a:pt x="17641" y="11626"/>
                  </a:cubicBezTo>
                  <a:lnTo>
                    <a:pt x="17641" y="11626"/>
                  </a:lnTo>
                  <a:cubicBezTo>
                    <a:pt x="18004" y="11752"/>
                    <a:pt x="18394" y="11855"/>
                    <a:pt x="18689" y="11855"/>
                  </a:cubicBezTo>
                  <a:cubicBezTo>
                    <a:pt x="18873" y="11855"/>
                    <a:pt x="19019" y="11815"/>
                    <a:pt x="19099" y="11716"/>
                  </a:cubicBezTo>
                  <a:cubicBezTo>
                    <a:pt x="19246" y="11568"/>
                    <a:pt x="19198" y="11317"/>
                    <a:pt x="19099" y="11169"/>
                  </a:cubicBezTo>
                  <a:cubicBezTo>
                    <a:pt x="18947" y="10870"/>
                    <a:pt x="18449" y="11018"/>
                    <a:pt x="17551" y="10719"/>
                  </a:cubicBezTo>
                  <a:cubicBezTo>
                    <a:pt x="17152" y="10619"/>
                    <a:pt x="16853" y="10471"/>
                    <a:pt x="16853" y="10471"/>
                  </a:cubicBezTo>
                  <a:lnTo>
                    <a:pt x="16853" y="10471"/>
                  </a:lnTo>
                  <a:cubicBezTo>
                    <a:pt x="16853" y="10471"/>
                    <a:pt x="17503" y="10671"/>
                    <a:pt x="18401" y="10818"/>
                  </a:cubicBezTo>
                  <a:cubicBezTo>
                    <a:pt x="18727" y="10862"/>
                    <a:pt x="19015" y="10896"/>
                    <a:pt x="19258" y="10896"/>
                  </a:cubicBezTo>
                  <a:cubicBezTo>
                    <a:pt x="19570" y="10896"/>
                    <a:pt x="19805" y="10839"/>
                    <a:pt x="19944" y="10671"/>
                  </a:cubicBezTo>
                  <a:cubicBezTo>
                    <a:pt x="20044" y="10471"/>
                    <a:pt x="20096" y="10172"/>
                    <a:pt x="19944" y="9973"/>
                  </a:cubicBezTo>
                  <a:cubicBezTo>
                    <a:pt x="19872" y="9901"/>
                    <a:pt x="19774" y="9874"/>
                    <a:pt x="19635" y="9874"/>
                  </a:cubicBezTo>
                  <a:cubicBezTo>
                    <a:pt x="19391" y="9874"/>
                    <a:pt x="19021" y="9957"/>
                    <a:pt x="18449" y="10021"/>
                  </a:cubicBezTo>
                  <a:cubicBezTo>
                    <a:pt x="18282" y="10031"/>
                    <a:pt x="18126" y="10035"/>
                    <a:pt x="17981" y="10035"/>
                  </a:cubicBezTo>
                  <a:cubicBezTo>
                    <a:pt x="17391" y="10035"/>
                    <a:pt x="17005" y="9963"/>
                    <a:pt x="17005" y="9921"/>
                  </a:cubicBezTo>
                  <a:lnTo>
                    <a:pt x="17005" y="9921"/>
                  </a:lnTo>
                  <a:cubicBezTo>
                    <a:pt x="17005" y="9921"/>
                    <a:pt x="17485" y="9998"/>
                    <a:pt x="18038" y="9998"/>
                  </a:cubicBezTo>
                  <a:cubicBezTo>
                    <a:pt x="18665" y="9998"/>
                    <a:pt x="19385" y="9898"/>
                    <a:pt x="19597" y="9474"/>
                  </a:cubicBezTo>
                  <a:cubicBezTo>
                    <a:pt x="19697" y="9323"/>
                    <a:pt x="19745" y="9075"/>
                    <a:pt x="19597" y="8876"/>
                  </a:cubicBezTo>
                  <a:cubicBezTo>
                    <a:pt x="19523" y="8788"/>
                    <a:pt x="19419" y="8756"/>
                    <a:pt x="19282" y="8756"/>
                  </a:cubicBezTo>
                  <a:cubicBezTo>
                    <a:pt x="18954" y="8756"/>
                    <a:pt x="18440" y="8939"/>
                    <a:pt x="17703" y="8976"/>
                  </a:cubicBezTo>
                  <a:cubicBezTo>
                    <a:pt x="17593" y="8981"/>
                    <a:pt x="17480" y="8984"/>
                    <a:pt x="17367" y="8984"/>
                  </a:cubicBezTo>
                  <a:cubicBezTo>
                    <a:pt x="16552" y="8984"/>
                    <a:pt x="15696" y="8833"/>
                    <a:pt x="15609" y="8525"/>
                  </a:cubicBezTo>
                  <a:cubicBezTo>
                    <a:pt x="15557" y="8126"/>
                    <a:pt x="16654" y="7827"/>
                    <a:pt x="16606" y="7280"/>
                  </a:cubicBezTo>
                  <a:cubicBezTo>
                    <a:pt x="16554" y="7081"/>
                    <a:pt x="16406" y="6929"/>
                    <a:pt x="16255" y="6881"/>
                  </a:cubicBezTo>
                  <a:cubicBezTo>
                    <a:pt x="16208" y="6866"/>
                    <a:pt x="16161" y="6858"/>
                    <a:pt x="16112" y="6858"/>
                  </a:cubicBezTo>
                  <a:cubicBezTo>
                    <a:pt x="15377" y="6858"/>
                    <a:pt x="14406" y="8534"/>
                    <a:pt x="14312" y="8676"/>
                  </a:cubicBezTo>
                  <a:cubicBezTo>
                    <a:pt x="13415" y="8876"/>
                    <a:pt x="12366" y="9075"/>
                    <a:pt x="11269" y="9123"/>
                  </a:cubicBezTo>
                  <a:cubicBezTo>
                    <a:pt x="10775" y="9159"/>
                    <a:pt x="10298" y="9175"/>
                    <a:pt x="9839" y="9175"/>
                  </a:cubicBezTo>
                  <a:cubicBezTo>
                    <a:pt x="8353" y="9175"/>
                    <a:pt x="7063" y="9005"/>
                    <a:pt x="6035" y="8776"/>
                  </a:cubicBezTo>
                  <a:cubicBezTo>
                    <a:pt x="7679" y="7480"/>
                    <a:pt x="9374" y="6032"/>
                    <a:pt x="11069" y="4388"/>
                  </a:cubicBezTo>
                  <a:cubicBezTo>
                    <a:pt x="11867" y="3638"/>
                    <a:pt x="12617" y="2893"/>
                    <a:pt x="13315" y="2143"/>
                  </a:cubicBezTo>
                  <a:cubicBezTo>
                    <a:pt x="12166" y="1445"/>
                    <a:pt x="11021" y="699"/>
                    <a:pt x="9873" y="1"/>
                  </a:cubicBezTo>
                  <a:close/>
                </a:path>
              </a:pathLst>
            </a:custGeom>
            <a:solidFill>
              <a:srgbClr val="B6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45" name="Google Shape;1745;p51"/>
            <p:cNvSpPr/>
            <p:nvPr/>
          </p:nvSpPr>
          <p:spPr>
            <a:xfrm>
              <a:off x="-2207724" y="2346985"/>
              <a:ext cx="465985" cy="193161"/>
            </a:xfrm>
            <a:custGeom>
              <a:avLst/>
              <a:gdLst/>
              <a:ahLst/>
              <a:cxnLst/>
              <a:rect l="l" t="t" r="r" b="b"/>
              <a:pathLst>
                <a:path w="13910" h="5766" extrusionOk="0">
                  <a:moveTo>
                    <a:pt x="9762" y="1"/>
                  </a:moveTo>
                  <a:cubicBezTo>
                    <a:pt x="9033" y="1"/>
                    <a:pt x="8105" y="1456"/>
                    <a:pt x="7827" y="1921"/>
                  </a:cubicBezTo>
                  <a:lnTo>
                    <a:pt x="8078" y="2072"/>
                  </a:lnTo>
                  <a:cubicBezTo>
                    <a:pt x="8598" y="1169"/>
                    <a:pt x="9345" y="270"/>
                    <a:pt x="9804" y="270"/>
                  </a:cubicBezTo>
                  <a:cubicBezTo>
                    <a:pt x="9828" y="270"/>
                    <a:pt x="9851" y="272"/>
                    <a:pt x="9873" y="277"/>
                  </a:cubicBezTo>
                  <a:cubicBezTo>
                    <a:pt x="9973" y="325"/>
                    <a:pt x="10120" y="425"/>
                    <a:pt x="10120" y="576"/>
                  </a:cubicBezTo>
                  <a:cubicBezTo>
                    <a:pt x="10172" y="776"/>
                    <a:pt x="9873" y="1023"/>
                    <a:pt x="9622" y="1175"/>
                  </a:cubicBezTo>
                  <a:cubicBezTo>
                    <a:pt x="9374" y="1374"/>
                    <a:pt x="9075" y="1573"/>
                    <a:pt x="9123" y="1821"/>
                  </a:cubicBezTo>
                  <a:cubicBezTo>
                    <a:pt x="9208" y="2289"/>
                    <a:pt x="10303" y="2431"/>
                    <a:pt x="11029" y="2431"/>
                  </a:cubicBezTo>
                  <a:cubicBezTo>
                    <a:pt x="11156" y="2431"/>
                    <a:pt x="11272" y="2427"/>
                    <a:pt x="11369" y="2419"/>
                  </a:cubicBezTo>
                  <a:cubicBezTo>
                    <a:pt x="11768" y="2419"/>
                    <a:pt x="12115" y="2319"/>
                    <a:pt x="12414" y="2272"/>
                  </a:cubicBezTo>
                  <a:cubicBezTo>
                    <a:pt x="12643" y="2242"/>
                    <a:pt x="12823" y="2213"/>
                    <a:pt x="12954" y="2213"/>
                  </a:cubicBezTo>
                  <a:cubicBezTo>
                    <a:pt x="13051" y="2213"/>
                    <a:pt x="13121" y="2229"/>
                    <a:pt x="13164" y="2272"/>
                  </a:cubicBezTo>
                  <a:cubicBezTo>
                    <a:pt x="13263" y="2371"/>
                    <a:pt x="13211" y="2571"/>
                    <a:pt x="13164" y="2718"/>
                  </a:cubicBezTo>
                  <a:cubicBezTo>
                    <a:pt x="13040" y="2922"/>
                    <a:pt x="12688" y="3158"/>
                    <a:pt x="11652" y="3158"/>
                  </a:cubicBezTo>
                  <a:cubicBezTo>
                    <a:pt x="11412" y="3158"/>
                    <a:pt x="11136" y="3146"/>
                    <a:pt x="10818" y="3117"/>
                  </a:cubicBezTo>
                  <a:cubicBezTo>
                    <a:pt x="10744" y="3093"/>
                    <a:pt x="10707" y="3081"/>
                    <a:pt x="10683" y="3081"/>
                  </a:cubicBezTo>
                  <a:cubicBezTo>
                    <a:pt x="10658" y="3081"/>
                    <a:pt x="10645" y="3093"/>
                    <a:pt x="10619" y="3117"/>
                  </a:cubicBezTo>
                  <a:lnTo>
                    <a:pt x="10571" y="3169"/>
                  </a:lnTo>
                  <a:lnTo>
                    <a:pt x="10571" y="3317"/>
                  </a:lnTo>
                  <a:cubicBezTo>
                    <a:pt x="10653" y="3399"/>
                    <a:pt x="11139" y="3481"/>
                    <a:pt x="11753" y="3481"/>
                  </a:cubicBezTo>
                  <a:cubicBezTo>
                    <a:pt x="11886" y="3481"/>
                    <a:pt x="12024" y="3477"/>
                    <a:pt x="12166" y="3468"/>
                  </a:cubicBezTo>
                  <a:cubicBezTo>
                    <a:pt x="12414" y="3416"/>
                    <a:pt x="12665" y="3368"/>
                    <a:pt x="12864" y="3368"/>
                  </a:cubicBezTo>
                  <a:cubicBezTo>
                    <a:pt x="13093" y="3339"/>
                    <a:pt x="13239" y="3310"/>
                    <a:pt x="13341" y="3310"/>
                  </a:cubicBezTo>
                  <a:cubicBezTo>
                    <a:pt x="13417" y="3310"/>
                    <a:pt x="13468" y="3326"/>
                    <a:pt x="13511" y="3368"/>
                  </a:cubicBezTo>
                  <a:cubicBezTo>
                    <a:pt x="13610" y="3468"/>
                    <a:pt x="13610" y="3716"/>
                    <a:pt x="13463" y="3867"/>
                  </a:cubicBezTo>
                  <a:cubicBezTo>
                    <a:pt x="13381" y="4000"/>
                    <a:pt x="13170" y="4048"/>
                    <a:pt x="12892" y="4048"/>
                  </a:cubicBezTo>
                  <a:cubicBezTo>
                    <a:pt x="12653" y="4048"/>
                    <a:pt x="12365" y="4013"/>
                    <a:pt x="12067" y="3967"/>
                  </a:cubicBezTo>
                  <a:cubicBezTo>
                    <a:pt x="11516" y="3867"/>
                    <a:pt x="11018" y="3767"/>
                    <a:pt x="10770" y="3668"/>
                  </a:cubicBezTo>
                  <a:cubicBezTo>
                    <a:pt x="10665" y="3646"/>
                    <a:pt x="10586" y="3633"/>
                    <a:pt x="10527" y="3633"/>
                  </a:cubicBezTo>
                  <a:cubicBezTo>
                    <a:pt x="10445" y="3633"/>
                    <a:pt x="10399" y="3658"/>
                    <a:pt x="10371" y="3716"/>
                  </a:cubicBezTo>
                  <a:lnTo>
                    <a:pt x="10371" y="3767"/>
                  </a:lnTo>
                  <a:lnTo>
                    <a:pt x="10419" y="3815"/>
                  </a:lnTo>
                  <a:cubicBezTo>
                    <a:pt x="10471" y="3967"/>
                    <a:pt x="11117" y="4166"/>
                    <a:pt x="11169" y="4166"/>
                  </a:cubicBezTo>
                  <a:cubicBezTo>
                    <a:pt x="11568" y="4266"/>
                    <a:pt x="11867" y="4314"/>
                    <a:pt x="12115" y="4366"/>
                  </a:cubicBezTo>
                  <a:cubicBezTo>
                    <a:pt x="12466" y="4414"/>
                    <a:pt x="12613" y="4414"/>
                    <a:pt x="12665" y="4513"/>
                  </a:cubicBezTo>
                  <a:cubicBezTo>
                    <a:pt x="12765" y="4665"/>
                    <a:pt x="12765" y="4864"/>
                    <a:pt x="12665" y="4912"/>
                  </a:cubicBezTo>
                  <a:cubicBezTo>
                    <a:pt x="12614" y="4979"/>
                    <a:pt x="12513" y="5007"/>
                    <a:pt x="12379" y="5007"/>
                  </a:cubicBezTo>
                  <a:cubicBezTo>
                    <a:pt x="12112" y="5007"/>
                    <a:pt x="11715" y="4897"/>
                    <a:pt x="11317" y="4765"/>
                  </a:cubicBezTo>
                  <a:cubicBezTo>
                    <a:pt x="10970" y="4513"/>
                    <a:pt x="10320" y="4366"/>
                    <a:pt x="10320" y="4366"/>
                  </a:cubicBezTo>
                  <a:lnTo>
                    <a:pt x="10220" y="4314"/>
                  </a:lnTo>
                  <a:lnTo>
                    <a:pt x="10120" y="4565"/>
                  </a:lnTo>
                  <a:lnTo>
                    <a:pt x="10220" y="4613"/>
                  </a:lnTo>
                  <a:cubicBezTo>
                    <a:pt x="10220" y="4613"/>
                    <a:pt x="10671" y="4864"/>
                    <a:pt x="11217" y="5064"/>
                  </a:cubicBezTo>
                  <a:cubicBezTo>
                    <a:pt x="11269" y="5112"/>
                    <a:pt x="11317" y="5163"/>
                    <a:pt x="11317" y="5211"/>
                  </a:cubicBezTo>
                  <a:cubicBezTo>
                    <a:pt x="11369" y="5311"/>
                    <a:pt x="11269" y="5363"/>
                    <a:pt x="11269" y="5411"/>
                  </a:cubicBezTo>
                  <a:cubicBezTo>
                    <a:pt x="11222" y="5441"/>
                    <a:pt x="11139" y="5486"/>
                    <a:pt x="10974" y="5486"/>
                  </a:cubicBezTo>
                  <a:cubicBezTo>
                    <a:pt x="10599" y="5486"/>
                    <a:pt x="9807" y="5257"/>
                    <a:pt x="8078" y="4114"/>
                  </a:cubicBezTo>
                  <a:lnTo>
                    <a:pt x="7978" y="4114"/>
                  </a:lnTo>
                  <a:cubicBezTo>
                    <a:pt x="5651" y="5018"/>
                    <a:pt x="3238" y="5466"/>
                    <a:pt x="816" y="5466"/>
                  </a:cubicBezTo>
                  <a:cubicBezTo>
                    <a:pt x="693" y="5466"/>
                    <a:pt x="570" y="5465"/>
                    <a:pt x="447" y="5463"/>
                  </a:cubicBezTo>
                  <a:lnTo>
                    <a:pt x="0" y="5463"/>
                  </a:lnTo>
                  <a:lnTo>
                    <a:pt x="0" y="5762"/>
                  </a:lnTo>
                  <a:lnTo>
                    <a:pt x="447" y="5762"/>
                  </a:lnTo>
                  <a:cubicBezTo>
                    <a:pt x="570" y="5764"/>
                    <a:pt x="693" y="5765"/>
                    <a:pt x="816" y="5765"/>
                  </a:cubicBezTo>
                  <a:cubicBezTo>
                    <a:pt x="3238" y="5765"/>
                    <a:pt x="5654" y="5317"/>
                    <a:pt x="8026" y="4414"/>
                  </a:cubicBezTo>
                  <a:cubicBezTo>
                    <a:pt x="9422" y="5311"/>
                    <a:pt x="10419" y="5762"/>
                    <a:pt x="11018" y="5762"/>
                  </a:cubicBezTo>
                  <a:cubicBezTo>
                    <a:pt x="11169" y="5762"/>
                    <a:pt x="11317" y="5710"/>
                    <a:pt x="11417" y="5610"/>
                  </a:cubicBezTo>
                  <a:cubicBezTo>
                    <a:pt x="11468" y="5610"/>
                    <a:pt x="11616" y="5411"/>
                    <a:pt x="11616" y="5211"/>
                  </a:cubicBezTo>
                  <a:lnTo>
                    <a:pt x="11616" y="5163"/>
                  </a:lnTo>
                  <a:cubicBezTo>
                    <a:pt x="11865" y="5237"/>
                    <a:pt x="12128" y="5287"/>
                    <a:pt x="12352" y="5287"/>
                  </a:cubicBezTo>
                  <a:cubicBezTo>
                    <a:pt x="12577" y="5287"/>
                    <a:pt x="12765" y="5237"/>
                    <a:pt x="12864" y="5112"/>
                  </a:cubicBezTo>
                  <a:cubicBezTo>
                    <a:pt x="13064" y="4912"/>
                    <a:pt x="13012" y="4565"/>
                    <a:pt x="12912" y="4366"/>
                  </a:cubicBezTo>
                  <a:cubicBezTo>
                    <a:pt x="12864" y="4366"/>
                    <a:pt x="12864" y="4366"/>
                    <a:pt x="12864" y="4314"/>
                  </a:cubicBezTo>
                  <a:cubicBezTo>
                    <a:pt x="13211" y="4314"/>
                    <a:pt x="13511" y="4266"/>
                    <a:pt x="13710" y="4067"/>
                  </a:cubicBezTo>
                  <a:cubicBezTo>
                    <a:pt x="13862" y="3815"/>
                    <a:pt x="13910" y="3416"/>
                    <a:pt x="13710" y="3169"/>
                  </a:cubicBezTo>
                  <a:cubicBezTo>
                    <a:pt x="13610" y="3069"/>
                    <a:pt x="13463" y="3017"/>
                    <a:pt x="13263" y="3017"/>
                  </a:cubicBezTo>
                  <a:lnTo>
                    <a:pt x="13411" y="2870"/>
                  </a:lnTo>
                  <a:cubicBezTo>
                    <a:pt x="13511" y="2619"/>
                    <a:pt x="13563" y="2319"/>
                    <a:pt x="13363" y="2120"/>
                  </a:cubicBezTo>
                  <a:cubicBezTo>
                    <a:pt x="13256" y="1987"/>
                    <a:pt x="13104" y="1939"/>
                    <a:pt x="12918" y="1939"/>
                  </a:cubicBezTo>
                  <a:cubicBezTo>
                    <a:pt x="12758" y="1939"/>
                    <a:pt x="12572" y="1974"/>
                    <a:pt x="12366" y="2020"/>
                  </a:cubicBezTo>
                  <a:cubicBezTo>
                    <a:pt x="12067" y="2072"/>
                    <a:pt x="11768" y="2120"/>
                    <a:pt x="11369" y="2120"/>
                  </a:cubicBezTo>
                  <a:cubicBezTo>
                    <a:pt x="11203" y="2136"/>
                    <a:pt x="11043" y="2143"/>
                    <a:pt x="10889" y="2143"/>
                  </a:cubicBezTo>
                  <a:cubicBezTo>
                    <a:pt x="10072" y="2143"/>
                    <a:pt x="9466" y="1941"/>
                    <a:pt x="9422" y="1773"/>
                  </a:cubicBezTo>
                  <a:cubicBezTo>
                    <a:pt x="9422" y="1721"/>
                    <a:pt x="9622" y="1522"/>
                    <a:pt x="9773" y="1422"/>
                  </a:cubicBezTo>
                  <a:cubicBezTo>
                    <a:pt x="10120" y="1175"/>
                    <a:pt x="10471" y="923"/>
                    <a:pt x="10419" y="524"/>
                  </a:cubicBezTo>
                  <a:cubicBezTo>
                    <a:pt x="10371" y="277"/>
                    <a:pt x="10120" y="78"/>
                    <a:pt x="9921" y="26"/>
                  </a:cubicBezTo>
                  <a:cubicBezTo>
                    <a:pt x="9869" y="9"/>
                    <a:pt x="9816" y="1"/>
                    <a:pt x="97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46" name="Google Shape;1746;p51"/>
            <p:cNvSpPr/>
            <p:nvPr/>
          </p:nvSpPr>
          <p:spPr>
            <a:xfrm>
              <a:off x="-1750059" y="2167429"/>
              <a:ext cx="397544" cy="378583"/>
            </a:xfrm>
            <a:custGeom>
              <a:avLst/>
              <a:gdLst/>
              <a:ahLst/>
              <a:cxnLst/>
              <a:rect l="l" t="t" r="r" b="b"/>
              <a:pathLst>
                <a:path w="11867" h="11301" extrusionOk="0">
                  <a:moveTo>
                    <a:pt x="5632" y="1"/>
                  </a:moveTo>
                  <a:cubicBezTo>
                    <a:pt x="5134" y="200"/>
                    <a:pt x="4635" y="452"/>
                    <a:pt x="4137" y="699"/>
                  </a:cubicBezTo>
                  <a:cubicBezTo>
                    <a:pt x="3889" y="851"/>
                    <a:pt x="3590" y="998"/>
                    <a:pt x="3291" y="1198"/>
                  </a:cubicBezTo>
                  <a:cubicBezTo>
                    <a:pt x="4336" y="2294"/>
                    <a:pt x="5533" y="3491"/>
                    <a:pt x="6829" y="4640"/>
                  </a:cubicBezTo>
                  <a:cubicBezTo>
                    <a:pt x="7228" y="4939"/>
                    <a:pt x="7579" y="5238"/>
                    <a:pt x="7978" y="5537"/>
                  </a:cubicBezTo>
                  <a:cubicBezTo>
                    <a:pt x="7778" y="5785"/>
                    <a:pt x="7479" y="6136"/>
                    <a:pt x="7029" y="6383"/>
                  </a:cubicBezTo>
                  <a:cubicBezTo>
                    <a:pt x="6283" y="6834"/>
                    <a:pt x="5585" y="6933"/>
                    <a:pt x="5234" y="6981"/>
                  </a:cubicBezTo>
                  <a:cubicBezTo>
                    <a:pt x="5103" y="6851"/>
                    <a:pt x="3872" y="5620"/>
                    <a:pt x="3144" y="5620"/>
                  </a:cubicBezTo>
                  <a:cubicBezTo>
                    <a:pt x="3050" y="5620"/>
                    <a:pt x="2965" y="5640"/>
                    <a:pt x="2892" y="5685"/>
                  </a:cubicBezTo>
                  <a:cubicBezTo>
                    <a:pt x="2741" y="5785"/>
                    <a:pt x="2593" y="5984"/>
                    <a:pt x="2641" y="6184"/>
                  </a:cubicBezTo>
                  <a:cubicBezTo>
                    <a:pt x="2693" y="6734"/>
                    <a:pt x="3889" y="6782"/>
                    <a:pt x="3889" y="7133"/>
                  </a:cubicBezTo>
                  <a:cubicBezTo>
                    <a:pt x="3937" y="7532"/>
                    <a:pt x="2892" y="7979"/>
                    <a:pt x="1995" y="8130"/>
                  </a:cubicBezTo>
                  <a:cubicBezTo>
                    <a:pt x="997" y="8330"/>
                    <a:pt x="299" y="8178"/>
                    <a:pt x="148" y="8529"/>
                  </a:cubicBezTo>
                  <a:cubicBezTo>
                    <a:pt x="48" y="8728"/>
                    <a:pt x="148" y="8976"/>
                    <a:pt x="299" y="9127"/>
                  </a:cubicBezTo>
                  <a:cubicBezTo>
                    <a:pt x="458" y="9298"/>
                    <a:pt x="714" y="9361"/>
                    <a:pt x="1005" y="9361"/>
                  </a:cubicBezTo>
                  <a:cubicBezTo>
                    <a:pt x="1814" y="9361"/>
                    <a:pt x="2892" y="8876"/>
                    <a:pt x="2892" y="8876"/>
                  </a:cubicBezTo>
                  <a:lnTo>
                    <a:pt x="2892" y="8876"/>
                  </a:lnTo>
                  <a:cubicBezTo>
                    <a:pt x="2892" y="8928"/>
                    <a:pt x="2394" y="9175"/>
                    <a:pt x="1544" y="9327"/>
                  </a:cubicBezTo>
                  <a:cubicBezTo>
                    <a:pt x="698" y="9474"/>
                    <a:pt x="248" y="9427"/>
                    <a:pt x="100" y="9674"/>
                  </a:cubicBezTo>
                  <a:cubicBezTo>
                    <a:pt x="0" y="9873"/>
                    <a:pt x="100" y="10172"/>
                    <a:pt x="299" y="10324"/>
                  </a:cubicBezTo>
                  <a:cubicBezTo>
                    <a:pt x="394" y="10402"/>
                    <a:pt x="508" y="10436"/>
                    <a:pt x="642" y="10436"/>
                  </a:cubicBezTo>
                  <a:cubicBezTo>
                    <a:pt x="933" y="10436"/>
                    <a:pt x="1317" y="10278"/>
                    <a:pt x="1795" y="10073"/>
                  </a:cubicBezTo>
                  <a:cubicBezTo>
                    <a:pt x="2594" y="9745"/>
                    <a:pt x="3130" y="9371"/>
                    <a:pt x="3186" y="9371"/>
                  </a:cubicBezTo>
                  <a:cubicBezTo>
                    <a:pt x="3190" y="9371"/>
                    <a:pt x="3191" y="9372"/>
                    <a:pt x="3191" y="9375"/>
                  </a:cubicBezTo>
                  <a:cubicBezTo>
                    <a:pt x="3239" y="9375"/>
                    <a:pt x="2992" y="9574"/>
                    <a:pt x="2593" y="9774"/>
                  </a:cubicBezTo>
                  <a:cubicBezTo>
                    <a:pt x="1795" y="10272"/>
                    <a:pt x="1297" y="10272"/>
                    <a:pt x="1197" y="10623"/>
                  </a:cubicBezTo>
                  <a:cubicBezTo>
                    <a:pt x="1145" y="10823"/>
                    <a:pt x="1197" y="11070"/>
                    <a:pt x="1344" y="11170"/>
                  </a:cubicBezTo>
                  <a:cubicBezTo>
                    <a:pt x="1389" y="11196"/>
                    <a:pt x="1444" y="11212"/>
                    <a:pt x="1513" y="11212"/>
                  </a:cubicBezTo>
                  <a:cubicBezTo>
                    <a:pt x="1836" y="11212"/>
                    <a:pt x="2466" y="10867"/>
                    <a:pt x="3738" y="9674"/>
                  </a:cubicBezTo>
                  <a:lnTo>
                    <a:pt x="3738" y="9674"/>
                  </a:lnTo>
                  <a:cubicBezTo>
                    <a:pt x="3590" y="10025"/>
                    <a:pt x="3339" y="10272"/>
                    <a:pt x="3191" y="10424"/>
                  </a:cubicBezTo>
                  <a:cubicBezTo>
                    <a:pt x="2892" y="10671"/>
                    <a:pt x="2641" y="10823"/>
                    <a:pt x="2641" y="11022"/>
                  </a:cubicBezTo>
                  <a:cubicBezTo>
                    <a:pt x="2693" y="11170"/>
                    <a:pt x="2840" y="11269"/>
                    <a:pt x="2892" y="11269"/>
                  </a:cubicBezTo>
                  <a:cubicBezTo>
                    <a:pt x="2917" y="11286"/>
                    <a:pt x="2954" y="11301"/>
                    <a:pt x="3009" y="11301"/>
                  </a:cubicBezTo>
                  <a:cubicBezTo>
                    <a:pt x="3272" y="11301"/>
                    <a:pt x="3940" y="10969"/>
                    <a:pt x="5632" y="9028"/>
                  </a:cubicBezTo>
                  <a:cubicBezTo>
                    <a:pt x="6682" y="8776"/>
                    <a:pt x="7926" y="8429"/>
                    <a:pt x="9374" y="7879"/>
                  </a:cubicBezTo>
                  <a:cubicBezTo>
                    <a:pt x="11416" y="7081"/>
                    <a:pt x="11715" y="6734"/>
                    <a:pt x="11767" y="6383"/>
                  </a:cubicBezTo>
                  <a:cubicBezTo>
                    <a:pt x="11867" y="6084"/>
                    <a:pt x="11767" y="5637"/>
                    <a:pt x="10120" y="3890"/>
                  </a:cubicBezTo>
                  <a:cubicBezTo>
                    <a:pt x="8875" y="2546"/>
                    <a:pt x="7778" y="1449"/>
                    <a:pt x="5983" y="252"/>
                  </a:cubicBezTo>
                  <a:cubicBezTo>
                    <a:pt x="5884" y="152"/>
                    <a:pt x="5732" y="53"/>
                    <a:pt x="5632" y="1"/>
                  </a:cubicBezTo>
                  <a:close/>
                </a:path>
              </a:pathLst>
            </a:custGeom>
            <a:solidFill>
              <a:srgbClr val="B6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47" name="Google Shape;1747;p51"/>
            <p:cNvSpPr/>
            <p:nvPr/>
          </p:nvSpPr>
          <p:spPr>
            <a:xfrm>
              <a:off x="-1755151" y="2351742"/>
              <a:ext cx="193798" cy="198287"/>
            </a:xfrm>
            <a:custGeom>
              <a:avLst/>
              <a:gdLst/>
              <a:ahLst/>
              <a:cxnLst/>
              <a:rect l="l" t="t" r="r" b="b"/>
              <a:pathLst>
                <a:path w="5785" h="5919" extrusionOk="0">
                  <a:moveTo>
                    <a:pt x="3259" y="1"/>
                  </a:moveTo>
                  <a:cubicBezTo>
                    <a:pt x="3143" y="1"/>
                    <a:pt x="3037" y="26"/>
                    <a:pt x="2944" y="83"/>
                  </a:cubicBezTo>
                  <a:cubicBezTo>
                    <a:pt x="2793" y="183"/>
                    <a:pt x="2593" y="434"/>
                    <a:pt x="2645" y="733"/>
                  </a:cubicBezTo>
                  <a:cubicBezTo>
                    <a:pt x="2693" y="1080"/>
                    <a:pt x="3092" y="1232"/>
                    <a:pt x="3443" y="1380"/>
                  </a:cubicBezTo>
                  <a:cubicBezTo>
                    <a:pt x="3642" y="1479"/>
                    <a:pt x="3890" y="1579"/>
                    <a:pt x="3942" y="1679"/>
                  </a:cubicBezTo>
                  <a:cubicBezTo>
                    <a:pt x="3942" y="1830"/>
                    <a:pt x="3144" y="2277"/>
                    <a:pt x="2095" y="2528"/>
                  </a:cubicBezTo>
                  <a:cubicBezTo>
                    <a:pt x="1748" y="2576"/>
                    <a:pt x="1397" y="2628"/>
                    <a:pt x="1149" y="2628"/>
                  </a:cubicBezTo>
                  <a:cubicBezTo>
                    <a:pt x="651" y="2676"/>
                    <a:pt x="300" y="2676"/>
                    <a:pt x="152" y="2975"/>
                  </a:cubicBezTo>
                  <a:cubicBezTo>
                    <a:pt x="53" y="3226"/>
                    <a:pt x="200" y="3526"/>
                    <a:pt x="352" y="3725"/>
                  </a:cubicBezTo>
                  <a:lnTo>
                    <a:pt x="499" y="3873"/>
                  </a:lnTo>
                  <a:cubicBezTo>
                    <a:pt x="352" y="3873"/>
                    <a:pt x="200" y="3972"/>
                    <a:pt x="100" y="4124"/>
                  </a:cubicBezTo>
                  <a:cubicBezTo>
                    <a:pt x="1" y="4423"/>
                    <a:pt x="152" y="4770"/>
                    <a:pt x="352" y="4970"/>
                  </a:cubicBezTo>
                  <a:cubicBezTo>
                    <a:pt x="475" y="5045"/>
                    <a:pt x="612" y="5083"/>
                    <a:pt x="762" y="5083"/>
                  </a:cubicBezTo>
                  <a:cubicBezTo>
                    <a:pt x="911" y="5083"/>
                    <a:pt x="1074" y="5045"/>
                    <a:pt x="1249" y="4970"/>
                  </a:cubicBezTo>
                  <a:lnTo>
                    <a:pt x="1249" y="4970"/>
                  </a:lnTo>
                  <a:cubicBezTo>
                    <a:pt x="1249" y="5021"/>
                    <a:pt x="1249" y="5021"/>
                    <a:pt x="1197" y="5069"/>
                  </a:cubicBezTo>
                  <a:cubicBezTo>
                    <a:pt x="1149" y="5269"/>
                    <a:pt x="1197" y="5620"/>
                    <a:pt x="1449" y="5767"/>
                  </a:cubicBezTo>
                  <a:cubicBezTo>
                    <a:pt x="1499" y="5820"/>
                    <a:pt x="1574" y="5854"/>
                    <a:pt x="1681" y="5854"/>
                  </a:cubicBezTo>
                  <a:cubicBezTo>
                    <a:pt x="1885" y="5854"/>
                    <a:pt x="2204" y="5730"/>
                    <a:pt x="2693" y="5368"/>
                  </a:cubicBezTo>
                  <a:lnTo>
                    <a:pt x="2693" y="5368"/>
                  </a:lnTo>
                  <a:cubicBezTo>
                    <a:pt x="2645" y="5420"/>
                    <a:pt x="2645" y="5468"/>
                    <a:pt x="2645" y="5520"/>
                  </a:cubicBezTo>
                  <a:cubicBezTo>
                    <a:pt x="2693" y="5720"/>
                    <a:pt x="2893" y="5867"/>
                    <a:pt x="2944" y="5919"/>
                  </a:cubicBezTo>
                  <a:lnTo>
                    <a:pt x="3144" y="5919"/>
                  </a:lnTo>
                  <a:cubicBezTo>
                    <a:pt x="3491" y="5919"/>
                    <a:pt x="4189" y="5568"/>
                    <a:pt x="5784" y="3725"/>
                  </a:cubicBezTo>
                  <a:lnTo>
                    <a:pt x="5585" y="3526"/>
                  </a:lnTo>
                  <a:cubicBezTo>
                    <a:pt x="3801" y="5584"/>
                    <a:pt x="3235" y="5668"/>
                    <a:pt x="3114" y="5668"/>
                  </a:cubicBezTo>
                  <a:cubicBezTo>
                    <a:pt x="3103" y="5668"/>
                    <a:pt x="3096" y="5668"/>
                    <a:pt x="3092" y="5668"/>
                  </a:cubicBezTo>
                  <a:cubicBezTo>
                    <a:pt x="2992" y="5620"/>
                    <a:pt x="2944" y="5520"/>
                    <a:pt x="2944" y="5520"/>
                  </a:cubicBezTo>
                  <a:cubicBezTo>
                    <a:pt x="2944" y="5420"/>
                    <a:pt x="3044" y="5321"/>
                    <a:pt x="3192" y="5221"/>
                  </a:cubicBezTo>
                  <a:cubicBezTo>
                    <a:pt x="3291" y="5169"/>
                    <a:pt x="3343" y="5069"/>
                    <a:pt x="3443" y="5021"/>
                  </a:cubicBezTo>
                  <a:cubicBezTo>
                    <a:pt x="3690" y="4770"/>
                    <a:pt x="3890" y="4523"/>
                    <a:pt x="4041" y="4224"/>
                  </a:cubicBezTo>
                  <a:lnTo>
                    <a:pt x="4440" y="3474"/>
                  </a:lnTo>
                  <a:lnTo>
                    <a:pt x="3790" y="4072"/>
                  </a:lnTo>
                  <a:cubicBezTo>
                    <a:pt x="2467" y="5317"/>
                    <a:pt x="1934" y="5561"/>
                    <a:pt x="1716" y="5561"/>
                  </a:cubicBezTo>
                  <a:cubicBezTo>
                    <a:pt x="1654" y="5561"/>
                    <a:pt x="1618" y="5542"/>
                    <a:pt x="1596" y="5520"/>
                  </a:cubicBezTo>
                  <a:cubicBezTo>
                    <a:pt x="1496" y="5468"/>
                    <a:pt x="1449" y="5269"/>
                    <a:pt x="1496" y="5169"/>
                  </a:cubicBezTo>
                  <a:cubicBezTo>
                    <a:pt x="1548" y="5021"/>
                    <a:pt x="1648" y="4970"/>
                    <a:pt x="1947" y="4822"/>
                  </a:cubicBezTo>
                  <a:cubicBezTo>
                    <a:pt x="2195" y="4770"/>
                    <a:pt x="2494" y="4623"/>
                    <a:pt x="2845" y="4423"/>
                  </a:cubicBezTo>
                  <a:cubicBezTo>
                    <a:pt x="2893" y="4371"/>
                    <a:pt x="3491" y="4024"/>
                    <a:pt x="3491" y="3873"/>
                  </a:cubicBezTo>
                  <a:lnTo>
                    <a:pt x="3491" y="3825"/>
                  </a:lnTo>
                  <a:lnTo>
                    <a:pt x="3491" y="3773"/>
                  </a:lnTo>
                  <a:cubicBezTo>
                    <a:pt x="3453" y="3735"/>
                    <a:pt x="3416" y="3719"/>
                    <a:pt x="3372" y="3719"/>
                  </a:cubicBezTo>
                  <a:cubicBezTo>
                    <a:pt x="3302" y="3719"/>
                    <a:pt x="3216" y="3763"/>
                    <a:pt x="3092" y="3825"/>
                  </a:cubicBezTo>
                  <a:cubicBezTo>
                    <a:pt x="2893" y="3972"/>
                    <a:pt x="2446" y="4224"/>
                    <a:pt x="1895" y="4423"/>
                  </a:cubicBezTo>
                  <a:cubicBezTo>
                    <a:pt x="1392" y="4639"/>
                    <a:pt x="1020" y="4803"/>
                    <a:pt x="776" y="4803"/>
                  </a:cubicBezTo>
                  <a:cubicBezTo>
                    <a:pt x="682" y="4803"/>
                    <a:pt x="607" y="4778"/>
                    <a:pt x="551" y="4722"/>
                  </a:cubicBezTo>
                  <a:cubicBezTo>
                    <a:pt x="400" y="4623"/>
                    <a:pt x="300" y="4371"/>
                    <a:pt x="352" y="4224"/>
                  </a:cubicBezTo>
                  <a:cubicBezTo>
                    <a:pt x="451" y="4124"/>
                    <a:pt x="599" y="4124"/>
                    <a:pt x="998" y="4072"/>
                  </a:cubicBezTo>
                  <a:cubicBezTo>
                    <a:pt x="1197" y="4024"/>
                    <a:pt x="1449" y="4024"/>
                    <a:pt x="1696" y="3972"/>
                  </a:cubicBezTo>
                  <a:cubicBezTo>
                    <a:pt x="2195" y="3873"/>
                    <a:pt x="2546" y="3773"/>
                    <a:pt x="2745" y="3673"/>
                  </a:cubicBezTo>
                  <a:cubicBezTo>
                    <a:pt x="3192" y="3526"/>
                    <a:pt x="3192" y="3474"/>
                    <a:pt x="3192" y="3374"/>
                  </a:cubicBezTo>
                  <a:lnTo>
                    <a:pt x="3192" y="3274"/>
                  </a:lnTo>
                  <a:lnTo>
                    <a:pt x="3144" y="3274"/>
                  </a:lnTo>
                  <a:cubicBezTo>
                    <a:pt x="3103" y="3255"/>
                    <a:pt x="3079" y="3243"/>
                    <a:pt x="3054" y="3243"/>
                  </a:cubicBezTo>
                  <a:cubicBezTo>
                    <a:pt x="3019" y="3243"/>
                    <a:pt x="2982" y="3267"/>
                    <a:pt x="2893" y="3326"/>
                  </a:cubicBezTo>
                  <a:cubicBezTo>
                    <a:pt x="2071" y="3617"/>
                    <a:pt x="1518" y="3725"/>
                    <a:pt x="1149" y="3725"/>
                  </a:cubicBezTo>
                  <a:cubicBezTo>
                    <a:pt x="825" y="3725"/>
                    <a:pt x="644" y="3641"/>
                    <a:pt x="551" y="3526"/>
                  </a:cubicBezTo>
                  <a:cubicBezTo>
                    <a:pt x="451" y="3426"/>
                    <a:pt x="352" y="3226"/>
                    <a:pt x="451" y="3127"/>
                  </a:cubicBezTo>
                  <a:cubicBezTo>
                    <a:pt x="499" y="2975"/>
                    <a:pt x="751" y="2927"/>
                    <a:pt x="1149" y="2927"/>
                  </a:cubicBezTo>
                  <a:cubicBezTo>
                    <a:pt x="1449" y="2875"/>
                    <a:pt x="1796" y="2875"/>
                    <a:pt x="2195" y="2776"/>
                  </a:cubicBezTo>
                  <a:cubicBezTo>
                    <a:pt x="2845" y="2628"/>
                    <a:pt x="4241" y="2177"/>
                    <a:pt x="4189" y="1631"/>
                  </a:cubicBezTo>
                  <a:cubicBezTo>
                    <a:pt x="4189" y="1380"/>
                    <a:pt x="3890" y="1280"/>
                    <a:pt x="3591" y="1132"/>
                  </a:cubicBezTo>
                  <a:cubicBezTo>
                    <a:pt x="3291" y="1033"/>
                    <a:pt x="2944" y="881"/>
                    <a:pt x="2944" y="682"/>
                  </a:cubicBezTo>
                  <a:cubicBezTo>
                    <a:pt x="2893" y="534"/>
                    <a:pt x="2992" y="382"/>
                    <a:pt x="3092" y="335"/>
                  </a:cubicBezTo>
                  <a:cubicBezTo>
                    <a:pt x="3149" y="299"/>
                    <a:pt x="3216" y="282"/>
                    <a:pt x="3293" y="282"/>
                  </a:cubicBezTo>
                  <a:cubicBezTo>
                    <a:pt x="3757" y="282"/>
                    <a:pt x="4553" y="888"/>
                    <a:pt x="5238" y="1531"/>
                  </a:cubicBezTo>
                  <a:lnTo>
                    <a:pt x="5437" y="1332"/>
                  </a:lnTo>
                  <a:cubicBezTo>
                    <a:pt x="4966" y="905"/>
                    <a:pt x="3947" y="1"/>
                    <a:pt x="32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48" name="Google Shape;1748;p51"/>
            <p:cNvSpPr/>
            <p:nvPr/>
          </p:nvSpPr>
          <p:spPr>
            <a:xfrm>
              <a:off x="-2167626" y="1962079"/>
              <a:ext cx="212088" cy="280630"/>
            </a:xfrm>
            <a:custGeom>
              <a:avLst/>
              <a:gdLst/>
              <a:ahLst/>
              <a:cxnLst/>
              <a:rect l="l" t="t" r="r" b="b"/>
              <a:pathLst>
                <a:path w="6331" h="8377" extrusionOk="0">
                  <a:moveTo>
                    <a:pt x="6330" y="0"/>
                  </a:moveTo>
                  <a:lnTo>
                    <a:pt x="6330" y="0"/>
                  </a:lnTo>
                  <a:cubicBezTo>
                    <a:pt x="5884" y="247"/>
                    <a:pt x="5233" y="598"/>
                    <a:pt x="4535" y="1145"/>
                  </a:cubicBezTo>
                  <a:cubicBezTo>
                    <a:pt x="3989" y="1544"/>
                    <a:pt x="3438" y="1994"/>
                    <a:pt x="2142" y="3538"/>
                  </a:cubicBezTo>
                  <a:cubicBezTo>
                    <a:pt x="1743" y="4037"/>
                    <a:pt x="997" y="4886"/>
                    <a:pt x="0" y="6083"/>
                  </a:cubicBezTo>
                  <a:cubicBezTo>
                    <a:pt x="547" y="6482"/>
                    <a:pt x="1245" y="6981"/>
                    <a:pt x="2194" y="7427"/>
                  </a:cubicBezTo>
                  <a:cubicBezTo>
                    <a:pt x="3690" y="8125"/>
                    <a:pt x="5086" y="8325"/>
                    <a:pt x="5983" y="8377"/>
                  </a:cubicBezTo>
                  <a:cubicBezTo>
                    <a:pt x="6083" y="5584"/>
                    <a:pt x="6231" y="2792"/>
                    <a:pt x="63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49" name="Google Shape;1749;p51"/>
            <p:cNvSpPr/>
            <p:nvPr/>
          </p:nvSpPr>
          <p:spPr>
            <a:xfrm>
              <a:off x="-2170976" y="2124014"/>
              <a:ext cx="240564" cy="123649"/>
            </a:xfrm>
            <a:custGeom>
              <a:avLst/>
              <a:gdLst/>
              <a:ahLst/>
              <a:cxnLst/>
              <a:rect l="l" t="t" r="r" b="b"/>
              <a:pathLst>
                <a:path w="7181" h="3691" extrusionOk="0">
                  <a:moveTo>
                    <a:pt x="248" y="1249"/>
                  </a:moveTo>
                  <a:cubicBezTo>
                    <a:pt x="265" y="1262"/>
                    <a:pt x="282" y="1275"/>
                    <a:pt x="300" y="1288"/>
                  </a:cubicBezTo>
                  <a:lnTo>
                    <a:pt x="300" y="1288"/>
                  </a:lnTo>
                  <a:cubicBezTo>
                    <a:pt x="299" y="1249"/>
                    <a:pt x="296" y="1249"/>
                    <a:pt x="248" y="1249"/>
                  </a:cubicBezTo>
                  <a:close/>
                  <a:moveTo>
                    <a:pt x="6881" y="1"/>
                  </a:moveTo>
                  <a:lnTo>
                    <a:pt x="5984" y="3391"/>
                  </a:lnTo>
                  <a:cubicBezTo>
                    <a:pt x="4735" y="3291"/>
                    <a:pt x="3491" y="2992"/>
                    <a:pt x="2342" y="2446"/>
                  </a:cubicBezTo>
                  <a:cubicBezTo>
                    <a:pt x="1616" y="2154"/>
                    <a:pt x="935" y="1769"/>
                    <a:pt x="300" y="1288"/>
                  </a:cubicBezTo>
                  <a:lnTo>
                    <a:pt x="300" y="1288"/>
                  </a:lnTo>
                  <a:cubicBezTo>
                    <a:pt x="300" y="1291"/>
                    <a:pt x="300" y="1294"/>
                    <a:pt x="300" y="1297"/>
                  </a:cubicBezTo>
                  <a:lnTo>
                    <a:pt x="0" y="1349"/>
                  </a:lnTo>
                  <a:cubicBezTo>
                    <a:pt x="48" y="1397"/>
                    <a:pt x="48" y="1448"/>
                    <a:pt x="100" y="1448"/>
                  </a:cubicBezTo>
                  <a:cubicBezTo>
                    <a:pt x="746" y="1947"/>
                    <a:pt x="1496" y="2394"/>
                    <a:pt x="2242" y="2693"/>
                  </a:cubicBezTo>
                  <a:cubicBezTo>
                    <a:pt x="3439" y="3243"/>
                    <a:pt x="4735" y="3590"/>
                    <a:pt x="6083" y="3642"/>
                  </a:cubicBezTo>
                  <a:lnTo>
                    <a:pt x="6183" y="3690"/>
                  </a:lnTo>
                  <a:lnTo>
                    <a:pt x="7180" y="52"/>
                  </a:lnTo>
                  <a:lnTo>
                    <a:pt x="68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50" name="Google Shape;1750;p51"/>
            <p:cNvSpPr/>
            <p:nvPr/>
          </p:nvSpPr>
          <p:spPr>
            <a:xfrm>
              <a:off x="-1634889" y="2675210"/>
              <a:ext cx="36783" cy="61908"/>
            </a:xfrm>
            <a:custGeom>
              <a:avLst/>
              <a:gdLst/>
              <a:ahLst/>
              <a:cxnLst/>
              <a:rect l="l" t="t" r="r" b="b"/>
              <a:pathLst>
                <a:path w="1098" h="1848" extrusionOk="0">
                  <a:moveTo>
                    <a:pt x="1" y="0"/>
                  </a:moveTo>
                  <a:lnTo>
                    <a:pt x="1" y="300"/>
                  </a:lnTo>
                  <a:cubicBezTo>
                    <a:pt x="30" y="295"/>
                    <a:pt x="60" y="293"/>
                    <a:pt x="90" y="293"/>
                  </a:cubicBezTo>
                  <a:cubicBezTo>
                    <a:pt x="357" y="293"/>
                    <a:pt x="609" y="481"/>
                    <a:pt x="699" y="750"/>
                  </a:cubicBezTo>
                  <a:cubicBezTo>
                    <a:pt x="798" y="1097"/>
                    <a:pt x="651" y="1448"/>
                    <a:pt x="300" y="1596"/>
                  </a:cubicBezTo>
                  <a:lnTo>
                    <a:pt x="399" y="1847"/>
                  </a:lnTo>
                  <a:cubicBezTo>
                    <a:pt x="898" y="1648"/>
                    <a:pt x="1098" y="1149"/>
                    <a:pt x="950" y="651"/>
                  </a:cubicBezTo>
                  <a:cubicBezTo>
                    <a:pt x="850" y="252"/>
                    <a:pt x="451" y="0"/>
                    <a:pt x="1" y="0"/>
                  </a:cubicBezTo>
                  <a:close/>
                </a:path>
              </a:pathLst>
            </a:custGeom>
            <a:solidFill>
              <a:srgbClr val="905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51" name="Google Shape;1751;p51"/>
            <p:cNvSpPr/>
            <p:nvPr/>
          </p:nvSpPr>
          <p:spPr>
            <a:xfrm>
              <a:off x="-1810190" y="2805488"/>
              <a:ext cx="267263" cy="145424"/>
            </a:xfrm>
            <a:custGeom>
              <a:avLst/>
              <a:gdLst/>
              <a:ahLst/>
              <a:cxnLst/>
              <a:rect l="l" t="t" r="r" b="b"/>
              <a:pathLst>
                <a:path w="7978" h="4341" extrusionOk="0">
                  <a:moveTo>
                    <a:pt x="7727" y="1"/>
                  </a:moveTo>
                  <a:cubicBezTo>
                    <a:pt x="7180" y="950"/>
                    <a:pt x="5684" y="3192"/>
                    <a:pt x="2840" y="3890"/>
                  </a:cubicBezTo>
                  <a:cubicBezTo>
                    <a:pt x="2334" y="4002"/>
                    <a:pt x="1813" y="4068"/>
                    <a:pt x="1276" y="4068"/>
                  </a:cubicBezTo>
                  <a:cubicBezTo>
                    <a:pt x="860" y="4068"/>
                    <a:pt x="435" y="4029"/>
                    <a:pt x="0" y="3942"/>
                  </a:cubicBezTo>
                  <a:lnTo>
                    <a:pt x="0" y="4241"/>
                  </a:lnTo>
                  <a:cubicBezTo>
                    <a:pt x="399" y="4289"/>
                    <a:pt x="798" y="4340"/>
                    <a:pt x="1245" y="4340"/>
                  </a:cubicBezTo>
                  <a:cubicBezTo>
                    <a:pt x="1795" y="4340"/>
                    <a:pt x="2394" y="4289"/>
                    <a:pt x="2940" y="4141"/>
                  </a:cubicBezTo>
                  <a:cubicBezTo>
                    <a:pt x="5832" y="3443"/>
                    <a:pt x="7427" y="1098"/>
                    <a:pt x="7978" y="152"/>
                  </a:cubicBezTo>
                  <a:lnTo>
                    <a:pt x="772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52" name="Google Shape;1752;p51"/>
            <p:cNvSpPr/>
            <p:nvPr/>
          </p:nvSpPr>
          <p:spPr>
            <a:xfrm>
              <a:off x="-1211537" y="1050098"/>
              <a:ext cx="1366365" cy="2781036"/>
            </a:xfrm>
            <a:custGeom>
              <a:avLst/>
              <a:gdLst/>
              <a:ahLst/>
              <a:cxnLst/>
              <a:rect l="l" t="t" r="r" b="b"/>
              <a:pathLst>
                <a:path w="40787" h="83016" extrusionOk="0">
                  <a:moveTo>
                    <a:pt x="40786" y="0"/>
                  </a:moveTo>
                  <a:cubicBezTo>
                    <a:pt x="27172" y="1795"/>
                    <a:pt x="13610" y="3638"/>
                    <a:pt x="0" y="5433"/>
                  </a:cubicBezTo>
                  <a:lnTo>
                    <a:pt x="0" y="77583"/>
                  </a:lnTo>
                  <a:cubicBezTo>
                    <a:pt x="13610" y="79378"/>
                    <a:pt x="27172" y="81221"/>
                    <a:pt x="40786" y="83016"/>
                  </a:cubicBezTo>
                  <a:lnTo>
                    <a:pt x="407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53" name="Google Shape;1753;p51"/>
            <p:cNvSpPr/>
            <p:nvPr/>
          </p:nvSpPr>
          <p:spPr>
            <a:xfrm>
              <a:off x="-1066284" y="1223791"/>
              <a:ext cx="1075719" cy="2433641"/>
            </a:xfrm>
            <a:custGeom>
              <a:avLst/>
              <a:gdLst/>
              <a:ahLst/>
              <a:cxnLst/>
              <a:rect l="l" t="t" r="r" b="b"/>
              <a:pathLst>
                <a:path w="32111" h="72646" extrusionOk="0">
                  <a:moveTo>
                    <a:pt x="32110" y="1"/>
                  </a:moveTo>
                  <a:cubicBezTo>
                    <a:pt x="21392" y="1245"/>
                    <a:pt x="10722" y="2542"/>
                    <a:pt x="0" y="3790"/>
                  </a:cubicBezTo>
                  <a:lnTo>
                    <a:pt x="0" y="68856"/>
                  </a:lnTo>
                  <a:cubicBezTo>
                    <a:pt x="10722" y="70152"/>
                    <a:pt x="21392" y="71401"/>
                    <a:pt x="32110" y="72646"/>
                  </a:cubicBezTo>
                  <a:lnTo>
                    <a:pt x="32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54" name="Google Shape;1754;p51"/>
            <p:cNvSpPr/>
            <p:nvPr/>
          </p:nvSpPr>
          <p:spPr>
            <a:xfrm>
              <a:off x="-814002" y="1327002"/>
              <a:ext cx="561259" cy="715359"/>
            </a:xfrm>
            <a:custGeom>
              <a:avLst/>
              <a:gdLst/>
              <a:ahLst/>
              <a:cxnLst/>
              <a:rect l="l" t="t" r="r" b="b"/>
              <a:pathLst>
                <a:path w="16754" h="21354" extrusionOk="0">
                  <a:moveTo>
                    <a:pt x="5859" y="0"/>
                  </a:moveTo>
                  <a:cubicBezTo>
                    <a:pt x="5307" y="0"/>
                    <a:pt x="4777" y="72"/>
                    <a:pt x="4336" y="358"/>
                  </a:cubicBezTo>
                  <a:cubicBezTo>
                    <a:pt x="3937" y="609"/>
                    <a:pt x="3638" y="956"/>
                    <a:pt x="3191" y="1156"/>
                  </a:cubicBezTo>
                  <a:cubicBezTo>
                    <a:pt x="2792" y="1307"/>
                    <a:pt x="2242" y="1307"/>
                    <a:pt x="1943" y="1654"/>
                  </a:cubicBezTo>
                  <a:cubicBezTo>
                    <a:pt x="1743" y="1906"/>
                    <a:pt x="1743" y="2205"/>
                    <a:pt x="1596" y="2504"/>
                  </a:cubicBezTo>
                  <a:cubicBezTo>
                    <a:pt x="1444" y="2903"/>
                    <a:pt x="1145" y="3202"/>
                    <a:pt x="898" y="3549"/>
                  </a:cubicBezTo>
                  <a:cubicBezTo>
                    <a:pt x="347" y="4399"/>
                    <a:pt x="798" y="4997"/>
                    <a:pt x="746" y="5895"/>
                  </a:cubicBezTo>
                  <a:cubicBezTo>
                    <a:pt x="698" y="6640"/>
                    <a:pt x="0" y="7339"/>
                    <a:pt x="698" y="8088"/>
                  </a:cubicBezTo>
                  <a:cubicBezTo>
                    <a:pt x="898" y="8236"/>
                    <a:pt x="1145" y="8388"/>
                    <a:pt x="1245" y="8635"/>
                  </a:cubicBezTo>
                  <a:cubicBezTo>
                    <a:pt x="1396" y="9034"/>
                    <a:pt x="1097" y="9433"/>
                    <a:pt x="846" y="9784"/>
                  </a:cubicBezTo>
                  <a:cubicBezTo>
                    <a:pt x="599" y="10083"/>
                    <a:pt x="447" y="10629"/>
                    <a:pt x="746" y="10881"/>
                  </a:cubicBezTo>
                  <a:cubicBezTo>
                    <a:pt x="846" y="10928"/>
                    <a:pt x="946" y="10980"/>
                    <a:pt x="1045" y="11080"/>
                  </a:cubicBezTo>
                  <a:cubicBezTo>
                    <a:pt x="1344" y="11427"/>
                    <a:pt x="447" y="11878"/>
                    <a:pt x="599" y="12376"/>
                  </a:cubicBezTo>
                  <a:cubicBezTo>
                    <a:pt x="746" y="12823"/>
                    <a:pt x="1444" y="12624"/>
                    <a:pt x="1795" y="12875"/>
                  </a:cubicBezTo>
                  <a:cubicBezTo>
                    <a:pt x="2094" y="13122"/>
                    <a:pt x="2043" y="13621"/>
                    <a:pt x="1843" y="13972"/>
                  </a:cubicBezTo>
                  <a:cubicBezTo>
                    <a:pt x="1644" y="14319"/>
                    <a:pt x="1297" y="14570"/>
                    <a:pt x="1145" y="14969"/>
                  </a:cubicBezTo>
                  <a:cubicBezTo>
                    <a:pt x="646" y="16266"/>
                    <a:pt x="2142" y="16066"/>
                    <a:pt x="2541" y="16864"/>
                  </a:cubicBezTo>
                  <a:cubicBezTo>
                    <a:pt x="2641" y="17063"/>
                    <a:pt x="2541" y="17362"/>
                    <a:pt x="2541" y="17662"/>
                  </a:cubicBezTo>
                  <a:cubicBezTo>
                    <a:pt x="2441" y="18607"/>
                    <a:pt x="3291" y="19357"/>
                    <a:pt x="4089" y="19955"/>
                  </a:cubicBezTo>
                  <a:cubicBezTo>
                    <a:pt x="4994" y="20653"/>
                    <a:pt x="6067" y="21353"/>
                    <a:pt x="7142" y="21353"/>
                  </a:cubicBezTo>
                  <a:cubicBezTo>
                    <a:pt x="7371" y="21353"/>
                    <a:pt x="7599" y="21321"/>
                    <a:pt x="7826" y="21252"/>
                  </a:cubicBezTo>
                  <a:cubicBezTo>
                    <a:pt x="8676" y="21000"/>
                    <a:pt x="9274" y="20302"/>
                    <a:pt x="10072" y="19903"/>
                  </a:cubicBezTo>
                  <a:cubicBezTo>
                    <a:pt x="11815" y="19106"/>
                    <a:pt x="16354" y="20502"/>
                    <a:pt x="16003" y="17111"/>
                  </a:cubicBezTo>
                  <a:cubicBezTo>
                    <a:pt x="15956" y="16413"/>
                    <a:pt x="15505" y="15715"/>
                    <a:pt x="15656" y="15017"/>
                  </a:cubicBezTo>
                  <a:cubicBezTo>
                    <a:pt x="15756" y="14471"/>
                    <a:pt x="16103" y="14072"/>
                    <a:pt x="16402" y="13573"/>
                  </a:cubicBezTo>
                  <a:cubicBezTo>
                    <a:pt x="16654" y="13122"/>
                    <a:pt x="16753" y="12476"/>
                    <a:pt x="16354" y="12077"/>
                  </a:cubicBezTo>
                  <a:cubicBezTo>
                    <a:pt x="16055" y="11826"/>
                    <a:pt x="15605" y="11778"/>
                    <a:pt x="15305" y="11479"/>
                  </a:cubicBezTo>
                  <a:cubicBezTo>
                    <a:pt x="14958" y="11128"/>
                    <a:pt x="15058" y="10581"/>
                    <a:pt x="15206" y="10131"/>
                  </a:cubicBezTo>
                  <a:cubicBezTo>
                    <a:pt x="15557" y="9285"/>
                    <a:pt x="15856" y="8735"/>
                    <a:pt x="15206" y="8088"/>
                  </a:cubicBezTo>
                  <a:cubicBezTo>
                    <a:pt x="14759" y="7638"/>
                    <a:pt x="14009" y="7538"/>
                    <a:pt x="13810" y="6892"/>
                  </a:cubicBezTo>
                  <a:cubicBezTo>
                    <a:pt x="13562" y="6293"/>
                    <a:pt x="14009" y="5595"/>
                    <a:pt x="13810" y="4997"/>
                  </a:cubicBezTo>
                  <a:cubicBezTo>
                    <a:pt x="13263" y="3749"/>
                    <a:pt x="11616" y="4000"/>
                    <a:pt x="11368" y="2305"/>
                  </a:cubicBezTo>
                  <a:cubicBezTo>
                    <a:pt x="11317" y="2053"/>
                    <a:pt x="11317" y="1806"/>
                    <a:pt x="11217" y="1607"/>
                  </a:cubicBezTo>
                  <a:cubicBezTo>
                    <a:pt x="11117" y="1355"/>
                    <a:pt x="10918" y="1156"/>
                    <a:pt x="10718" y="1008"/>
                  </a:cubicBezTo>
                  <a:cubicBezTo>
                    <a:pt x="10018" y="398"/>
                    <a:pt x="9050" y="55"/>
                    <a:pt x="8109" y="55"/>
                  </a:cubicBezTo>
                  <a:cubicBezTo>
                    <a:pt x="8048" y="55"/>
                    <a:pt x="7987" y="56"/>
                    <a:pt x="7926" y="59"/>
                  </a:cubicBezTo>
                  <a:cubicBezTo>
                    <a:pt x="7801" y="70"/>
                    <a:pt x="7673" y="74"/>
                    <a:pt x="7542" y="74"/>
                  </a:cubicBezTo>
                  <a:cubicBezTo>
                    <a:pt x="7002" y="74"/>
                    <a:pt x="6419" y="0"/>
                    <a:pt x="58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55" name="Google Shape;1755;p51"/>
            <p:cNvSpPr/>
            <p:nvPr/>
          </p:nvSpPr>
          <p:spPr>
            <a:xfrm>
              <a:off x="-735581" y="1611309"/>
              <a:ext cx="322471" cy="384446"/>
            </a:xfrm>
            <a:custGeom>
              <a:avLst/>
              <a:gdLst/>
              <a:ahLst/>
              <a:cxnLst/>
              <a:rect l="l" t="t" r="r" b="b"/>
              <a:pathLst>
                <a:path w="9626" h="11476" extrusionOk="0">
                  <a:moveTo>
                    <a:pt x="7133" y="0"/>
                  </a:moveTo>
                  <a:cubicBezTo>
                    <a:pt x="5685" y="547"/>
                    <a:pt x="4241" y="1145"/>
                    <a:pt x="2845" y="1696"/>
                  </a:cubicBezTo>
                  <a:cubicBezTo>
                    <a:pt x="2893" y="1843"/>
                    <a:pt x="3044" y="2242"/>
                    <a:pt x="3144" y="2741"/>
                  </a:cubicBezTo>
                  <a:cubicBezTo>
                    <a:pt x="3192" y="2992"/>
                    <a:pt x="3244" y="3590"/>
                    <a:pt x="3192" y="4388"/>
                  </a:cubicBezTo>
                  <a:cubicBezTo>
                    <a:pt x="3092" y="5932"/>
                    <a:pt x="2546" y="7228"/>
                    <a:pt x="2446" y="7479"/>
                  </a:cubicBezTo>
                  <a:cubicBezTo>
                    <a:pt x="1748" y="9123"/>
                    <a:pt x="751" y="10319"/>
                    <a:pt x="1" y="11017"/>
                  </a:cubicBezTo>
                  <a:cubicBezTo>
                    <a:pt x="607" y="11197"/>
                    <a:pt x="1644" y="11476"/>
                    <a:pt x="2931" y="11476"/>
                  </a:cubicBezTo>
                  <a:cubicBezTo>
                    <a:pt x="3447" y="11476"/>
                    <a:pt x="4003" y="11431"/>
                    <a:pt x="4588" y="11317"/>
                  </a:cubicBezTo>
                  <a:cubicBezTo>
                    <a:pt x="7332" y="10770"/>
                    <a:pt x="9027" y="9123"/>
                    <a:pt x="9626" y="8477"/>
                  </a:cubicBezTo>
                  <a:cubicBezTo>
                    <a:pt x="9075" y="8078"/>
                    <a:pt x="7731" y="6829"/>
                    <a:pt x="7081" y="4787"/>
                  </a:cubicBezTo>
                  <a:cubicBezTo>
                    <a:pt x="6383" y="2541"/>
                    <a:pt x="6881" y="647"/>
                    <a:pt x="7133" y="0"/>
                  </a:cubicBezTo>
                  <a:close/>
                </a:path>
              </a:pathLst>
            </a:custGeom>
            <a:solidFill>
              <a:srgbClr val="B6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56" name="Google Shape;1756;p51"/>
            <p:cNvSpPr/>
            <p:nvPr/>
          </p:nvSpPr>
          <p:spPr>
            <a:xfrm>
              <a:off x="-630293" y="1642296"/>
              <a:ext cx="128606" cy="123548"/>
            </a:xfrm>
            <a:custGeom>
              <a:avLst/>
              <a:gdLst/>
              <a:ahLst/>
              <a:cxnLst/>
              <a:rect l="l" t="t" r="r" b="b"/>
              <a:pathLst>
                <a:path w="3839" h="3688" extrusionOk="0">
                  <a:moveTo>
                    <a:pt x="3319" y="1"/>
                  </a:moveTo>
                  <a:cubicBezTo>
                    <a:pt x="3070" y="1"/>
                    <a:pt x="2688" y="630"/>
                    <a:pt x="1644" y="1217"/>
                  </a:cubicBezTo>
                  <a:cubicBezTo>
                    <a:pt x="1046" y="1568"/>
                    <a:pt x="448" y="1716"/>
                    <a:pt x="1" y="1816"/>
                  </a:cubicBezTo>
                  <a:cubicBezTo>
                    <a:pt x="49" y="2266"/>
                    <a:pt x="101" y="2865"/>
                    <a:pt x="49" y="3463"/>
                  </a:cubicBezTo>
                  <a:cubicBezTo>
                    <a:pt x="401" y="3597"/>
                    <a:pt x="780" y="3687"/>
                    <a:pt x="1158" y="3687"/>
                  </a:cubicBezTo>
                  <a:cubicBezTo>
                    <a:pt x="1478" y="3687"/>
                    <a:pt x="1797" y="3622"/>
                    <a:pt x="2095" y="3463"/>
                  </a:cubicBezTo>
                  <a:cubicBezTo>
                    <a:pt x="3639" y="2713"/>
                    <a:pt x="3838" y="272"/>
                    <a:pt x="3391" y="21"/>
                  </a:cubicBezTo>
                  <a:cubicBezTo>
                    <a:pt x="3368" y="7"/>
                    <a:pt x="3345" y="1"/>
                    <a:pt x="3319" y="1"/>
                  </a:cubicBezTo>
                  <a:close/>
                </a:path>
              </a:pathLst>
            </a:custGeom>
            <a:solidFill>
              <a:srgbClr val="905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57" name="Google Shape;1757;p51"/>
            <p:cNvSpPr/>
            <p:nvPr/>
          </p:nvSpPr>
          <p:spPr>
            <a:xfrm>
              <a:off x="-747205" y="1399092"/>
              <a:ext cx="307363" cy="340829"/>
            </a:xfrm>
            <a:custGeom>
              <a:avLst/>
              <a:gdLst/>
              <a:ahLst/>
              <a:cxnLst/>
              <a:rect l="l" t="t" r="r" b="b"/>
              <a:pathLst>
                <a:path w="9175" h="10174" extrusionOk="0">
                  <a:moveTo>
                    <a:pt x="4241" y="1"/>
                  </a:moveTo>
                  <a:cubicBezTo>
                    <a:pt x="3673" y="1"/>
                    <a:pt x="3131" y="133"/>
                    <a:pt x="2693" y="352"/>
                  </a:cubicBezTo>
                  <a:cubicBezTo>
                    <a:pt x="1245" y="1050"/>
                    <a:pt x="846" y="2546"/>
                    <a:pt x="647" y="3244"/>
                  </a:cubicBezTo>
                  <a:cubicBezTo>
                    <a:pt x="1" y="5737"/>
                    <a:pt x="1297" y="7731"/>
                    <a:pt x="1544" y="8078"/>
                  </a:cubicBezTo>
                  <a:cubicBezTo>
                    <a:pt x="1890" y="8620"/>
                    <a:pt x="2907" y="10174"/>
                    <a:pt x="4319" y="10174"/>
                  </a:cubicBezTo>
                  <a:cubicBezTo>
                    <a:pt x="4342" y="10174"/>
                    <a:pt x="4365" y="10173"/>
                    <a:pt x="4388" y="10173"/>
                  </a:cubicBezTo>
                  <a:cubicBezTo>
                    <a:pt x="4935" y="10125"/>
                    <a:pt x="5334" y="9873"/>
                    <a:pt x="5685" y="9626"/>
                  </a:cubicBezTo>
                  <a:cubicBezTo>
                    <a:pt x="6929" y="8828"/>
                    <a:pt x="7480" y="7532"/>
                    <a:pt x="7679" y="6834"/>
                  </a:cubicBezTo>
                  <a:cubicBezTo>
                    <a:pt x="7827" y="6782"/>
                    <a:pt x="8724" y="6435"/>
                    <a:pt x="9023" y="5538"/>
                  </a:cubicBezTo>
                  <a:cubicBezTo>
                    <a:pt x="9023" y="5386"/>
                    <a:pt x="9175" y="4887"/>
                    <a:pt x="8924" y="4389"/>
                  </a:cubicBezTo>
                  <a:cubicBezTo>
                    <a:pt x="8878" y="4293"/>
                    <a:pt x="8550" y="3640"/>
                    <a:pt x="8036" y="3640"/>
                  </a:cubicBezTo>
                  <a:cubicBezTo>
                    <a:pt x="8017" y="3640"/>
                    <a:pt x="7998" y="3641"/>
                    <a:pt x="7978" y="3643"/>
                  </a:cubicBezTo>
                  <a:cubicBezTo>
                    <a:pt x="7729" y="3683"/>
                    <a:pt x="7480" y="3897"/>
                    <a:pt x="7346" y="4228"/>
                  </a:cubicBezTo>
                  <a:lnTo>
                    <a:pt x="7346" y="4228"/>
                  </a:lnTo>
                  <a:cubicBezTo>
                    <a:pt x="7687" y="2984"/>
                    <a:pt x="7326" y="1600"/>
                    <a:pt x="6383" y="751"/>
                  </a:cubicBezTo>
                  <a:cubicBezTo>
                    <a:pt x="5738" y="218"/>
                    <a:pt x="4969" y="1"/>
                    <a:pt x="4241" y="1"/>
                  </a:cubicBezTo>
                  <a:close/>
                </a:path>
              </a:pathLst>
            </a:custGeom>
            <a:solidFill>
              <a:srgbClr val="B6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58" name="Google Shape;1758;p51"/>
            <p:cNvSpPr/>
            <p:nvPr/>
          </p:nvSpPr>
          <p:spPr>
            <a:xfrm>
              <a:off x="-710456" y="1539353"/>
              <a:ext cx="73532" cy="31892"/>
            </a:xfrm>
            <a:custGeom>
              <a:avLst/>
              <a:gdLst/>
              <a:ahLst/>
              <a:cxnLst/>
              <a:rect l="l" t="t" r="r" b="b"/>
              <a:pathLst>
                <a:path w="2195" h="952" extrusionOk="0">
                  <a:moveTo>
                    <a:pt x="1252" y="0"/>
                  </a:moveTo>
                  <a:cubicBezTo>
                    <a:pt x="1090" y="0"/>
                    <a:pt x="918" y="28"/>
                    <a:pt x="747" y="102"/>
                  </a:cubicBezTo>
                  <a:cubicBezTo>
                    <a:pt x="348" y="301"/>
                    <a:pt x="100" y="652"/>
                    <a:pt x="1" y="852"/>
                  </a:cubicBezTo>
                  <a:lnTo>
                    <a:pt x="248" y="952"/>
                  </a:lnTo>
                  <a:cubicBezTo>
                    <a:pt x="300" y="800"/>
                    <a:pt x="499" y="501"/>
                    <a:pt x="846" y="353"/>
                  </a:cubicBezTo>
                  <a:cubicBezTo>
                    <a:pt x="987" y="294"/>
                    <a:pt x="1126" y="271"/>
                    <a:pt x="1256" y="271"/>
                  </a:cubicBezTo>
                  <a:cubicBezTo>
                    <a:pt x="1676" y="271"/>
                    <a:pt x="2006" y="513"/>
                    <a:pt x="2043" y="553"/>
                  </a:cubicBezTo>
                  <a:lnTo>
                    <a:pt x="2194" y="301"/>
                  </a:lnTo>
                  <a:cubicBezTo>
                    <a:pt x="2155" y="265"/>
                    <a:pt x="1749" y="0"/>
                    <a:pt x="12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59" name="Google Shape;1759;p51"/>
            <p:cNvSpPr/>
            <p:nvPr/>
          </p:nvSpPr>
          <p:spPr>
            <a:xfrm>
              <a:off x="-692132" y="1542569"/>
              <a:ext cx="38491" cy="47201"/>
            </a:xfrm>
            <a:custGeom>
              <a:avLst/>
              <a:gdLst/>
              <a:ahLst/>
              <a:cxnLst/>
              <a:rect l="l" t="t" r="r" b="b"/>
              <a:pathLst>
                <a:path w="1149" h="1409" extrusionOk="0">
                  <a:moveTo>
                    <a:pt x="513" y="0"/>
                  </a:moveTo>
                  <a:cubicBezTo>
                    <a:pt x="492" y="0"/>
                    <a:pt x="471" y="2"/>
                    <a:pt x="451" y="6"/>
                  </a:cubicBezTo>
                  <a:cubicBezTo>
                    <a:pt x="152" y="58"/>
                    <a:pt x="0" y="405"/>
                    <a:pt x="52" y="804"/>
                  </a:cubicBezTo>
                  <a:cubicBezTo>
                    <a:pt x="143" y="1168"/>
                    <a:pt x="357" y="1409"/>
                    <a:pt x="621" y="1409"/>
                  </a:cubicBezTo>
                  <a:cubicBezTo>
                    <a:pt x="646" y="1409"/>
                    <a:pt x="672" y="1407"/>
                    <a:pt x="698" y="1402"/>
                  </a:cubicBezTo>
                  <a:cubicBezTo>
                    <a:pt x="997" y="1354"/>
                    <a:pt x="1149" y="1003"/>
                    <a:pt x="1049" y="604"/>
                  </a:cubicBezTo>
                  <a:cubicBezTo>
                    <a:pt x="1002" y="238"/>
                    <a:pt x="746" y="0"/>
                    <a:pt x="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60" name="Google Shape;1760;p51"/>
            <p:cNvSpPr/>
            <p:nvPr/>
          </p:nvSpPr>
          <p:spPr>
            <a:xfrm>
              <a:off x="-596861" y="1517679"/>
              <a:ext cx="73499" cy="31792"/>
            </a:xfrm>
            <a:custGeom>
              <a:avLst/>
              <a:gdLst/>
              <a:ahLst/>
              <a:cxnLst/>
              <a:rect l="l" t="t" r="r" b="b"/>
              <a:pathLst>
                <a:path w="2194" h="949" extrusionOk="0">
                  <a:moveTo>
                    <a:pt x="1254" y="0"/>
                  </a:moveTo>
                  <a:cubicBezTo>
                    <a:pt x="1091" y="0"/>
                    <a:pt x="919" y="29"/>
                    <a:pt x="746" y="103"/>
                  </a:cubicBezTo>
                  <a:cubicBezTo>
                    <a:pt x="347" y="302"/>
                    <a:pt x="100" y="649"/>
                    <a:pt x="0" y="849"/>
                  </a:cubicBezTo>
                  <a:lnTo>
                    <a:pt x="247" y="948"/>
                  </a:lnTo>
                  <a:cubicBezTo>
                    <a:pt x="299" y="801"/>
                    <a:pt x="499" y="502"/>
                    <a:pt x="846" y="350"/>
                  </a:cubicBezTo>
                  <a:cubicBezTo>
                    <a:pt x="985" y="292"/>
                    <a:pt x="1122" y="270"/>
                    <a:pt x="1251" y="270"/>
                  </a:cubicBezTo>
                  <a:cubicBezTo>
                    <a:pt x="1674" y="270"/>
                    <a:pt x="2006" y="513"/>
                    <a:pt x="2042" y="550"/>
                  </a:cubicBezTo>
                  <a:lnTo>
                    <a:pt x="2194" y="302"/>
                  </a:lnTo>
                  <a:cubicBezTo>
                    <a:pt x="2155" y="263"/>
                    <a:pt x="1750" y="0"/>
                    <a:pt x="12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61" name="Google Shape;1761;p51"/>
            <p:cNvSpPr/>
            <p:nvPr/>
          </p:nvSpPr>
          <p:spPr>
            <a:xfrm>
              <a:off x="-578570" y="1520895"/>
              <a:ext cx="38525" cy="47201"/>
            </a:xfrm>
            <a:custGeom>
              <a:avLst/>
              <a:gdLst/>
              <a:ahLst/>
              <a:cxnLst/>
              <a:rect l="l" t="t" r="r" b="b"/>
              <a:pathLst>
                <a:path w="1150" h="1409" extrusionOk="0">
                  <a:moveTo>
                    <a:pt x="517" y="0"/>
                  </a:moveTo>
                  <a:cubicBezTo>
                    <a:pt x="495" y="0"/>
                    <a:pt x="473" y="2"/>
                    <a:pt x="451" y="7"/>
                  </a:cubicBezTo>
                  <a:cubicBezTo>
                    <a:pt x="152" y="55"/>
                    <a:pt x="1" y="406"/>
                    <a:pt x="52" y="805"/>
                  </a:cubicBezTo>
                  <a:cubicBezTo>
                    <a:pt x="144" y="1170"/>
                    <a:pt x="403" y="1409"/>
                    <a:pt x="636" y="1409"/>
                  </a:cubicBezTo>
                  <a:cubicBezTo>
                    <a:pt x="657" y="1409"/>
                    <a:pt x="678" y="1407"/>
                    <a:pt x="699" y="1403"/>
                  </a:cubicBezTo>
                  <a:cubicBezTo>
                    <a:pt x="998" y="1351"/>
                    <a:pt x="1149" y="1004"/>
                    <a:pt x="1050" y="605"/>
                  </a:cubicBezTo>
                  <a:cubicBezTo>
                    <a:pt x="1002" y="241"/>
                    <a:pt x="749" y="0"/>
                    <a:pt x="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62" name="Google Shape;1762;p51"/>
            <p:cNvSpPr/>
            <p:nvPr/>
          </p:nvSpPr>
          <p:spPr>
            <a:xfrm>
              <a:off x="-645367" y="1542770"/>
              <a:ext cx="40099" cy="76849"/>
            </a:xfrm>
            <a:custGeom>
              <a:avLst/>
              <a:gdLst/>
              <a:ahLst/>
              <a:cxnLst/>
              <a:rect l="l" t="t" r="r" b="b"/>
              <a:pathLst>
                <a:path w="1197" h="2294" extrusionOk="0">
                  <a:moveTo>
                    <a:pt x="898" y="0"/>
                  </a:moveTo>
                  <a:lnTo>
                    <a:pt x="650" y="52"/>
                  </a:lnTo>
                  <a:cubicBezTo>
                    <a:pt x="698" y="399"/>
                    <a:pt x="698" y="698"/>
                    <a:pt x="650" y="1049"/>
                  </a:cubicBezTo>
                  <a:cubicBezTo>
                    <a:pt x="551" y="1396"/>
                    <a:pt x="399" y="1795"/>
                    <a:pt x="152" y="2094"/>
                  </a:cubicBezTo>
                  <a:lnTo>
                    <a:pt x="0" y="2294"/>
                  </a:lnTo>
                  <a:lnTo>
                    <a:pt x="1197" y="2194"/>
                  </a:lnTo>
                  <a:lnTo>
                    <a:pt x="1197" y="1947"/>
                  </a:lnTo>
                  <a:lnTo>
                    <a:pt x="499" y="1994"/>
                  </a:lnTo>
                  <a:cubicBezTo>
                    <a:pt x="650" y="1747"/>
                    <a:pt x="798" y="1396"/>
                    <a:pt x="850" y="1097"/>
                  </a:cubicBezTo>
                  <a:cubicBezTo>
                    <a:pt x="950" y="750"/>
                    <a:pt x="950" y="351"/>
                    <a:pt x="8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63" name="Google Shape;1763;p51"/>
            <p:cNvSpPr/>
            <p:nvPr/>
          </p:nvSpPr>
          <p:spPr>
            <a:xfrm>
              <a:off x="-620243" y="1644708"/>
              <a:ext cx="66832" cy="35041"/>
            </a:xfrm>
            <a:custGeom>
              <a:avLst/>
              <a:gdLst/>
              <a:ahLst/>
              <a:cxnLst/>
              <a:rect l="l" t="t" r="r" b="b"/>
              <a:pathLst>
                <a:path w="1995" h="1046" extrusionOk="0">
                  <a:moveTo>
                    <a:pt x="1795" y="1"/>
                  </a:moveTo>
                  <a:cubicBezTo>
                    <a:pt x="1643" y="200"/>
                    <a:pt x="1396" y="447"/>
                    <a:pt x="997" y="647"/>
                  </a:cubicBezTo>
                  <a:cubicBezTo>
                    <a:pt x="697" y="761"/>
                    <a:pt x="424" y="816"/>
                    <a:pt x="202" y="816"/>
                  </a:cubicBezTo>
                  <a:cubicBezTo>
                    <a:pt x="129" y="816"/>
                    <a:pt x="61" y="810"/>
                    <a:pt x="0" y="798"/>
                  </a:cubicBezTo>
                  <a:lnTo>
                    <a:pt x="0" y="1046"/>
                  </a:lnTo>
                  <a:lnTo>
                    <a:pt x="148" y="1046"/>
                  </a:lnTo>
                  <a:cubicBezTo>
                    <a:pt x="399" y="1046"/>
                    <a:pt x="698" y="998"/>
                    <a:pt x="1097" y="846"/>
                  </a:cubicBezTo>
                  <a:cubicBezTo>
                    <a:pt x="1544" y="647"/>
                    <a:pt x="1843" y="348"/>
                    <a:pt x="1994" y="100"/>
                  </a:cubicBezTo>
                  <a:lnTo>
                    <a:pt x="1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64" name="Google Shape;1764;p51"/>
            <p:cNvSpPr/>
            <p:nvPr/>
          </p:nvSpPr>
          <p:spPr>
            <a:xfrm>
              <a:off x="-767237" y="1359396"/>
              <a:ext cx="302304" cy="188471"/>
            </a:xfrm>
            <a:custGeom>
              <a:avLst/>
              <a:gdLst/>
              <a:ahLst/>
              <a:cxnLst/>
              <a:rect l="l" t="t" r="r" b="b"/>
              <a:pathLst>
                <a:path w="9024" h="5626" extrusionOk="0">
                  <a:moveTo>
                    <a:pt x="5004" y="1"/>
                  </a:moveTo>
                  <a:cubicBezTo>
                    <a:pt x="3710" y="1"/>
                    <a:pt x="2411" y="535"/>
                    <a:pt x="1544" y="1338"/>
                  </a:cubicBezTo>
                  <a:cubicBezTo>
                    <a:pt x="599" y="2283"/>
                    <a:pt x="0" y="3679"/>
                    <a:pt x="347" y="4030"/>
                  </a:cubicBezTo>
                  <a:cubicBezTo>
                    <a:pt x="397" y="4079"/>
                    <a:pt x="460" y="4102"/>
                    <a:pt x="539" y="4102"/>
                  </a:cubicBezTo>
                  <a:cubicBezTo>
                    <a:pt x="940" y="4102"/>
                    <a:pt x="1757" y="3532"/>
                    <a:pt x="3339" y="3033"/>
                  </a:cubicBezTo>
                  <a:cubicBezTo>
                    <a:pt x="4377" y="2675"/>
                    <a:pt x="5479" y="2318"/>
                    <a:pt x="6355" y="2318"/>
                  </a:cubicBezTo>
                  <a:cubicBezTo>
                    <a:pt x="6826" y="2318"/>
                    <a:pt x="7232" y="2421"/>
                    <a:pt x="7527" y="2682"/>
                  </a:cubicBezTo>
                  <a:cubicBezTo>
                    <a:pt x="8325" y="3380"/>
                    <a:pt x="8026" y="4928"/>
                    <a:pt x="7878" y="5626"/>
                  </a:cubicBezTo>
                  <a:cubicBezTo>
                    <a:pt x="8026" y="5426"/>
                    <a:pt x="9023" y="4329"/>
                    <a:pt x="8776" y="2881"/>
                  </a:cubicBezTo>
                  <a:cubicBezTo>
                    <a:pt x="8524" y="1437"/>
                    <a:pt x="7380" y="739"/>
                    <a:pt x="7081" y="540"/>
                  </a:cubicBezTo>
                  <a:cubicBezTo>
                    <a:pt x="6440" y="165"/>
                    <a:pt x="5723" y="1"/>
                    <a:pt x="50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65" name="Google Shape;1765;p51"/>
            <p:cNvSpPr/>
            <p:nvPr/>
          </p:nvSpPr>
          <p:spPr>
            <a:xfrm>
              <a:off x="-603560" y="1485788"/>
              <a:ext cx="95173" cy="31423"/>
            </a:xfrm>
            <a:custGeom>
              <a:avLst/>
              <a:gdLst/>
              <a:ahLst/>
              <a:cxnLst/>
              <a:rect l="l" t="t" r="r" b="b"/>
              <a:pathLst>
                <a:path w="2841" h="938" extrusionOk="0">
                  <a:moveTo>
                    <a:pt x="1394" y="1"/>
                  </a:moveTo>
                  <a:cubicBezTo>
                    <a:pt x="1345" y="1"/>
                    <a:pt x="1296" y="2"/>
                    <a:pt x="1245" y="6"/>
                  </a:cubicBezTo>
                  <a:cubicBezTo>
                    <a:pt x="699" y="105"/>
                    <a:pt x="300" y="357"/>
                    <a:pt x="49" y="604"/>
                  </a:cubicBezTo>
                  <a:cubicBezTo>
                    <a:pt x="1" y="656"/>
                    <a:pt x="1" y="804"/>
                    <a:pt x="100" y="903"/>
                  </a:cubicBezTo>
                  <a:cubicBezTo>
                    <a:pt x="120" y="925"/>
                    <a:pt x="150" y="938"/>
                    <a:pt x="184" y="938"/>
                  </a:cubicBezTo>
                  <a:cubicBezTo>
                    <a:pt x="232" y="938"/>
                    <a:pt x="290" y="913"/>
                    <a:pt x="348" y="855"/>
                  </a:cubicBezTo>
                  <a:cubicBezTo>
                    <a:pt x="547" y="704"/>
                    <a:pt x="846" y="457"/>
                    <a:pt x="1297" y="405"/>
                  </a:cubicBezTo>
                  <a:cubicBezTo>
                    <a:pt x="1344" y="401"/>
                    <a:pt x="1390" y="399"/>
                    <a:pt x="1436" y="399"/>
                  </a:cubicBezTo>
                  <a:cubicBezTo>
                    <a:pt x="1919" y="399"/>
                    <a:pt x="2311" y="617"/>
                    <a:pt x="2494" y="756"/>
                  </a:cubicBezTo>
                  <a:cubicBezTo>
                    <a:pt x="2518" y="780"/>
                    <a:pt x="2567" y="792"/>
                    <a:pt x="2617" y="792"/>
                  </a:cubicBezTo>
                  <a:cubicBezTo>
                    <a:pt x="2667" y="792"/>
                    <a:pt x="2717" y="780"/>
                    <a:pt x="2741" y="756"/>
                  </a:cubicBezTo>
                  <a:cubicBezTo>
                    <a:pt x="2841" y="656"/>
                    <a:pt x="2793" y="504"/>
                    <a:pt x="2741" y="457"/>
                  </a:cubicBezTo>
                  <a:cubicBezTo>
                    <a:pt x="2463" y="271"/>
                    <a:pt x="2014" y="1"/>
                    <a:pt x="139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66" name="Google Shape;1766;p51"/>
            <p:cNvSpPr/>
            <p:nvPr/>
          </p:nvSpPr>
          <p:spPr>
            <a:xfrm>
              <a:off x="-723822" y="1505117"/>
              <a:ext cx="95173" cy="36716"/>
            </a:xfrm>
            <a:custGeom>
              <a:avLst/>
              <a:gdLst/>
              <a:ahLst/>
              <a:cxnLst/>
              <a:rect l="l" t="t" r="r" b="b"/>
              <a:pathLst>
                <a:path w="2841" h="1096" extrusionOk="0">
                  <a:moveTo>
                    <a:pt x="1716" y="0"/>
                  </a:moveTo>
                  <a:cubicBezTo>
                    <a:pt x="1615" y="0"/>
                    <a:pt x="1509" y="8"/>
                    <a:pt x="1397" y="27"/>
                  </a:cubicBezTo>
                  <a:cubicBezTo>
                    <a:pt x="747" y="79"/>
                    <a:pt x="300" y="526"/>
                    <a:pt x="100" y="777"/>
                  </a:cubicBezTo>
                  <a:cubicBezTo>
                    <a:pt x="1" y="877"/>
                    <a:pt x="49" y="976"/>
                    <a:pt x="148" y="1076"/>
                  </a:cubicBezTo>
                  <a:cubicBezTo>
                    <a:pt x="163" y="1090"/>
                    <a:pt x="187" y="1096"/>
                    <a:pt x="213" y="1096"/>
                  </a:cubicBezTo>
                  <a:cubicBezTo>
                    <a:pt x="278" y="1096"/>
                    <a:pt x="363" y="1061"/>
                    <a:pt x="400" y="1024"/>
                  </a:cubicBezTo>
                  <a:cubicBezTo>
                    <a:pt x="547" y="825"/>
                    <a:pt x="898" y="478"/>
                    <a:pt x="1445" y="378"/>
                  </a:cubicBezTo>
                  <a:cubicBezTo>
                    <a:pt x="1506" y="371"/>
                    <a:pt x="1567" y="368"/>
                    <a:pt x="1627" y="368"/>
                  </a:cubicBezTo>
                  <a:cubicBezTo>
                    <a:pt x="2001" y="368"/>
                    <a:pt x="2322" y="498"/>
                    <a:pt x="2494" y="625"/>
                  </a:cubicBezTo>
                  <a:cubicBezTo>
                    <a:pt x="2523" y="641"/>
                    <a:pt x="2553" y="647"/>
                    <a:pt x="2581" y="647"/>
                  </a:cubicBezTo>
                  <a:cubicBezTo>
                    <a:pt x="2648" y="647"/>
                    <a:pt x="2707" y="611"/>
                    <a:pt x="2741" y="578"/>
                  </a:cubicBezTo>
                  <a:cubicBezTo>
                    <a:pt x="2841" y="478"/>
                    <a:pt x="2793" y="326"/>
                    <a:pt x="2693" y="278"/>
                  </a:cubicBezTo>
                  <a:cubicBezTo>
                    <a:pt x="2489" y="155"/>
                    <a:pt x="2155" y="0"/>
                    <a:pt x="1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67" name="Google Shape;1767;p51"/>
            <p:cNvSpPr/>
            <p:nvPr/>
          </p:nvSpPr>
          <p:spPr>
            <a:xfrm>
              <a:off x="-869209" y="1895248"/>
              <a:ext cx="198890" cy="217181"/>
            </a:xfrm>
            <a:custGeom>
              <a:avLst/>
              <a:gdLst/>
              <a:ahLst/>
              <a:cxnLst/>
              <a:rect l="l" t="t" r="r" b="b"/>
              <a:pathLst>
                <a:path w="5937" h="6483" extrusionOk="0">
                  <a:moveTo>
                    <a:pt x="5936" y="1"/>
                  </a:moveTo>
                  <a:lnTo>
                    <a:pt x="5936" y="1"/>
                  </a:lnTo>
                  <a:cubicBezTo>
                    <a:pt x="4839" y="898"/>
                    <a:pt x="3691" y="1843"/>
                    <a:pt x="2394" y="2741"/>
                  </a:cubicBezTo>
                  <a:cubicBezTo>
                    <a:pt x="1596" y="3339"/>
                    <a:pt x="799" y="3890"/>
                    <a:pt x="1" y="4388"/>
                  </a:cubicBezTo>
                  <a:cubicBezTo>
                    <a:pt x="152" y="4488"/>
                    <a:pt x="300" y="4536"/>
                    <a:pt x="452" y="4636"/>
                  </a:cubicBezTo>
                  <a:cubicBezTo>
                    <a:pt x="950" y="4835"/>
                    <a:pt x="1449" y="5086"/>
                    <a:pt x="1947" y="5386"/>
                  </a:cubicBezTo>
                  <a:cubicBezTo>
                    <a:pt x="2195" y="5533"/>
                    <a:pt x="2494" y="5685"/>
                    <a:pt x="2745" y="5832"/>
                  </a:cubicBezTo>
                  <a:cubicBezTo>
                    <a:pt x="2945" y="5932"/>
                    <a:pt x="3144" y="6032"/>
                    <a:pt x="3292" y="6131"/>
                  </a:cubicBezTo>
                  <a:lnTo>
                    <a:pt x="3890" y="6482"/>
                  </a:lnTo>
                  <a:cubicBezTo>
                    <a:pt x="4588" y="4336"/>
                    <a:pt x="5286" y="2194"/>
                    <a:pt x="5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68" name="Google Shape;1768;p51"/>
            <p:cNvSpPr/>
            <p:nvPr/>
          </p:nvSpPr>
          <p:spPr>
            <a:xfrm>
              <a:off x="-972755" y="2790179"/>
              <a:ext cx="434328" cy="1153271"/>
            </a:xfrm>
            <a:custGeom>
              <a:avLst/>
              <a:gdLst/>
              <a:ahLst/>
              <a:cxnLst/>
              <a:rect l="l" t="t" r="r" b="b"/>
              <a:pathLst>
                <a:path w="12965" h="34426" extrusionOk="0">
                  <a:moveTo>
                    <a:pt x="8451" y="0"/>
                  </a:moveTo>
                  <a:cubicBezTo>
                    <a:pt x="6961" y="0"/>
                    <a:pt x="5659" y="131"/>
                    <a:pt x="4540" y="258"/>
                  </a:cubicBezTo>
                  <a:cubicBezTo>
                    <a:pt x="4089" y="3900"/>
                    <a:pt x="4041" y="6991"/>
                    <a:pt x="4089" y="9433"/>
                  </a:cubicBezTo>
                  <a:cubicBezTo>
                    <a:pt x="4089" y="11128"/>
                    <a:pt x="4141" y="13373"/>
                    <a:pt x="4540" y="16313"/>
                  </a:cubicBezTo>
                  <a:cubicBezTo>
                    <a:pt x="4839" y="18659"/>
                    <a:pt x="5038" y="19006"/>
                    <a:pt x="5736" y="22847"/>
                  </a:cubicBezTo>
                  <a:cubicBezTo>
                    <a:pt x="6833" y="28978"/>
                    <a:pt x="6582" y="29975"/>
                    <a:pt x="6036" y="30873"/>
                  </a:cubicBezTo>
                  <a:cubicBezTo>
                    <a:pt x="5537" y="31722"/>
                    <a:pt x="4089" y="33417"/>
                    <a:pt x="1" y="34415"/>
                  </a:cubicBezTo>
                  <a:cubicBezTo>
                    <a:pt x="559" y="34422"/>
                    <a:pt x="1086" y="34426"/>
                    <a:pt x="1583" y="34426"/>
                  </a:cubicBezTo>
                  <a:cubicBezTo>
                    <a:pt x="7781" y="34426"/>
                    <a:pt x="9286" y="33872"/>
                    <a:pt x="9426" y="33318"/>
                  </a:cubicBezTo>
                  <a:cubicBezTo>
                    <a:pt x="9474" y="33019"/>
                    <a:pt x="9227" y="32620"/>
                    <a:pt x="9275" y="31622"/>
                  </a:cubicBezTo>
                  <a:cubicBezTo>
                    <a:pt x="9326" y="30972"/>
                    <a:pt x="9474" y="30526"/>
                    <a:pt x="9526" y="30326"/>
                  </a:cubicBezTo>
                  <a:cubicBezTo>
                    <a:pt x="10571" y="26684"/>
                    <a:pt x="11668" y="22648"/>
                    <a:pt x="10770" y="18958"/>
                  </a:cubicBezTo>
                  <a:cubicBezTo>
                    <a:pt x="10471" y="17610"/>
                    <a:pt x="10124" y="16365"/>
                    <a:pt x="10224" y="15017"/>
                  </a:cubicBezTo>
                  <a:cubicBezTo>
                    <a:pt x="10371" y="13074"/>
                    <a:pt x="11022" y="11726"/>
                    <a:pt x="11369" y="10829"/>
                  </a:cubicBezTo>
                  <a:cubicBezTo>
                    <a:pt x="12266" y="8587"/>
                    <a:pt x="12964" y="5196"/>
                    <a:pt x="11819" y="158"/>
                  </a:cubicBezTo>
                  <a:cubicBezTo>
                    <a:pt x="11022" y="111"/>
                    <a:pt x="10124" y="11"/>
                    <a:pt x="9175" y="11"/>
                  </a:cubicBezTo>
                  <a:cubicBezTo>
                    <a:pt x="8929" y="4"/>
                    <a:pt x="8688" y="0"/>
                    <a:pt x="8451" y="0"/>
                  </a:cubicBezTo>
                  <a:close/>
                </a:path>
              </a:pathLst>
            </a:custGeom>
            <a:solidFill>
              <a:srgbClr val="B6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69" name="Google Shape;1769;p51"/>
            <p:cNvSpPr/>
            <p:nvPr/>
          </p:nvSpPr>
          <p:spPr>
            <a:xfrm>
              <a:off x="-865859" y="2693634"/>
              <a:ext cx="327429" cy="1166269"/>
            </a:xfrm>
            <a:custGeom>
              <a:avLst/>
              <a:gdLst/>
              <a:ahLst/>
              <a:cxnLst/>
              <a:rect l="l" t="t" r="r" b="b"/>
              <a:pathLst>
                <a:path w="9774" h="34814" extrusionOk="0">
                  <a:moveTo>
                    <a:pt x="1" y="1"/>
                  </a:moveTo>
                  <a:cubicBezTo>
                    <a:pt x="699" y="7229"/>
                    <a:pt x="850" y="10571"/>
                    <a:pt x="898" y="12315"/>
                  </a:cubicBezTo>
                  <a:cubicBezTo>
                    <a:pt x="898" y="14708"/>
                    <a:pt x="950" y="15506"/>
                    <a:pt x="1098" y="17101"/>
                  </a:cubicBezTo>
                  <a:cubicBezTo>
                    <a:pt x="1149" y="17751"/>
                    <a:pt x="1249" y="18449"/>
                    <a:pt x="1349" y="19195"/>
                  </a:cubicBezTo>
                  <a:cubicBezTo>
                    <a:pt x="1648" y="21541"/>
                    <a:pt x="1847" y="21888"/>
                    <a:pt x="2545" y="25729"/>
                  </a:cubicBezTo>
                  <a:cubicBezTo>
                    <a:pt x="3443" y="30863"/>
                    <a:pt x="3443" y="32410"/>
                    <a:pt x="3092" y="33308"/>
                  </a:cubicBezTo>
                  <a:cubicBezTo>
                    <a:pt x="3044" y="33455"/>
                    <a:pt x="2845" y="33555"/>
                    <a:pt x="2845" y="33755"/>
                  </a:cubicBezTo>
                  <a:cubicBezTo>
                    <a:pt x="2878" y="34285"/>
                    <a:pt x="4112" y="34813"/>
                    <a:pt x="5094" y="34813"/>
                  </a:cubicBezTo>
                  <a:cubicBezTo>
                    <a:pt x="5501" y="34813"/>
                    <a:pt x="5865" y="34723"/>
                    <a:pt x="6084" y="34504"/>
                  </a:cubicBezTo>
                  <a:cubicBezTo>
                    <a:pt x="6482" y="34153"/>
                    <a:pt x="6235" y="33455"/>
                    <a:pt x="6335" y="33208"/>
                  </a:cubicBezTo>
                  <a:cubicBezTo>
                    <a:pt x="7380" y="29566"/>
                    <a:pt x="8477" y="25530"/>
                    <a:pt x="7579" y="21840"/>
                  </a:cubicBezTo>
                  <a:cubicBezTo>
                    <a:pt x="7280" y="20492"/>
                    <a:pt x="6933" y="19247"/>
                    <a:pt x="7033" y="17899"/>
                  </a:cubicBezTo>
                  <a:cubicBezTo>
                    <a:pt x="7180" y="15956"/>
                    <a:pt x="7831" y="14608"/>
                    <a:pt x="8178" y="13711"/>
                  </a:cubicBezTo>
                  <a:cubicBezTo>
                    <a:pt x="9075" y="11469"/>
                    <a:pt x="9773" y="8078"/>
                    <a:pt x="8628" y="3040"/>
                  </a:cubicBezTo>
                  <a:lnTo>
                    <a:pt x="8628" y="3040"/>
                  </a:lnTo>
                  <a:cubicBezTo>
                    <a:pt x="8439" y="3054"/>
                    <a:pt x="8240" y="3060"/>
                    <a:pt x="8033" y="3060"/>
                  </a:cubicBezTo>
                  <a:cubicBezTo>
                    <a:pt x="7419" y="3060"/>
                    <a:pt x="6729" y="3003"/>
                    <a:pt x="5984" y="2893"/>
                  </a:cubicBezTo>
                  <a:cubicBezTo>
                    <a:pt x="3092" y="2342"/>
                    <a:pt x="1050" y="898"/>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70" name="Google Shape;1770;p51"/>
            <p:cNvSpPr/>
            <p:nvPr/>
          </p:nvSpPr>
          <p:spPr>
            <a:xfrm>
              <a:off x="-1012853" y="3854448"/>
              <a:ext cx="380895" cy="122007"/>
            </a:xfrm>
            <a:custGeom>
              <a:avLst/>
              <a:gdLst/>
              <a:ahLst/>
              <a:cxnLst/>
              <a:rect l="l" t="t" r="r" b="b"/>
              <a:pathLst>
                <a:path w="11370" h="3642" extrusionOk="0">
                  <a:moveTo>
                    <a:pt x="10523" y="0"/>
                  </a:moveTo>
                  <a:cubicBezTo>
                    <a:pt x="10324" y="251"/>
                    <a:pt x="9925" y="798"/>
                    <a:pt x="9227" y="1249"/>
                  </a:cubicBezTo>
                  <a:cubicBezTo>
                    <a:pt x="9227" y="1249"/>
                    <a:pt x="8728" y="1596"/>
                    <a:pt x="8178" y="1795"/>
                  </a:cubicBezTo>
                  <a:cubicBezTo>
                    <a:pt x="7571" y="2045"/>
                    <a:pt x="6862" y="2129"/>
                    <a:pt x="6191" y="2129"/>
                  </a:cubicBezTo>
                  <a:cubicBezTo>
                    <a:pt x="4986" y="2129"/>
                    <a:pt x="3901" y="1859"/>
                    <a:pt x="3742" y="1795"/>
                  </a:cubicBezTo>
                  <a:cubicBezTo>
                    <a:pt x="3543" y="1847"/>
                    <a:pt x="3292" y="1847"/>
                    <a:pt x="2992" y="1895"/>
                  </a:cubicBezTo>
                  <a:cubicBezTo>
                    <a:pt x="2645" y="1947"/>
                    <a:pt x="2294" y="2046"/>
                    <a:pt x="1947" y="2094"/>
                  </a:cubicBezTo>
                  <a:cubicBezTo>
                    <a:pt x="1549" y="2194"/>
                    <a:pt x="1198" y="2246"/>
                    <a:pt x="799" y="2393"/>
                  </a:cubicBezTo>
                  <a:cubicBezTo>
                    <a:pt x="551" y="2545"/>
                    <a:pt x="1" y="2892"/>
                    <a:pt x="101" y="3243"/>
                  </a:cubicBezTo>
                  <a:cubicBezTo>
                    <a:pt x="200" y="3590"/>
                    <a:pt x="998" y="3642"/>
                    <a:pt x="2745" y="3642"/>
                  </a:cubicBezTo>
                  <a:cubicBezTo>
                    <a:pt x="4939" y="3642"/>
                    <a:pt x="6582" y="3590"/>
                    <a:pt x="8178" y="3542"/>
                  </a:cubicBezTo>
                  <a:lnTo>
                    <a:pt x="10272" y="3542"/>
                  </a:lnTo>
                  <a:cubicBezTo>
                    <a:pt x="10424" y="3442"/>
                    <a:pt x="11221" y="2844"/>
                    <a:pt x="11269" y="1795"/>
                  </a:cubicBezTo>
                  <a:cubicBezTo>
                    <a:pt x="11369" y="750"/>
                    <a:pt x="10623" y="100"/>
                    <a:pt x="10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71" name="Google Shape;1771;p51"/>
            <p:cNvSpPr/>
            <p:nvPr/>
          </p:nvSpPr>
          <p:spPr>
            <a:xfrm>
              <a:off x="-879225" y="1855150"/>
              <a:ext cx="574626" cy="973142"/>
            </a:xfrm>
            <a:custGeom>
              <a:avLst/>
              <a:gdLst/>
              <a:ahLst/>
              <a:cxnLst/>
              <a:rect l="l" t="t" r="r" b="b"/>
              <a:pathLst>
                <a:path w="17153" h="29049" extrusionOk="0">
                  <a:moveTo>
                    <a:pt x="12418" y="1"/>
                  </a:moveTo>
                  <a:cubicBezTo>
                    <a:pt x="12167" y="400"/>
                    <a:pt x="11668" y="898"/>
                    <a:pt x="10922" y="1397"/>
                  </a:cubicBezTo>
                  <a:cubicBezTo>
                    <a:pt x="10771" y="1497"/>
                    <a:pt x="10324" y="1744"/>
                    <a:pt x="9526" y="1995"/>
                  </a:cubicBezTo>
                  <a:cubicBezTo>
                    <a:pt x="8427" y="2411"/>
                    <a:pt x="7259" y="2508"/>
                    <a:pt x="6346" y="2508"/>
                  </a:cubicBezTo>
                  <a:cubicBezTo>
                    <a:pt x="5725" y="2508"/>
                    <a:pt x="5222" y="2463"/>
                    <a:pt x="4939" y="2442"/>
                  </a:cubicBezTo>
                  <a:cubicBezTo>
                    <a:pt x="4241" y="3040"/>
                    <a:pt x="3890" y="3639"/>
                    <a:pt x="3742" y="4038"/>
                  </a:cubicBezTo>
                  <a:cubicBezTo>
                    <a:pt x="3144" y="5434"/>
                    <a:pt x="3491" y="6830"/>
                    <a:pt x="3842" y="8226"/>
                  </a:cubicBezTo>
                  <a:cubicBezTo>
                    <a:pt x="3942" y="8625"/>
                    <a:pt x="3990" y="8824"/>
                    <a:pt x="4089" y="9076"/>
                  </a:cubicBezTo>
                  <a:cubicBezTo>
                    <a:pt x="4141" y="9223"/>
                    <a:pt x="4189" y="9423"/>
                    <a:pt x="4289" y="9622"/>
                  </a:cubicBezTo>
                  <a:cubicBezTo>
                    <a:pt x="4289" y="9622"/>
                    <a:pt x="4289" y="9774"/>
                    <a:pt x="4341" y="9921"/>
                  </a:cubicBezTo>
                  <a:cubicBezTo>
                    <a:pt x="4688" y="11170"/>
                    <a:pt x="2992" y="13212"/>
                    <a:pt x="2394" y="14161"/>
                  </a:cubicBezTo>
                  <a:cubicBezTo>
                    <a:pt x="1397" y="15657"/>
                    <a:pt x="651" y="17201"/>
                    <a:pt x="300" y="18896"/>
                  </a:cubicBezTo>
                  <a:cubicBezTo>
                    <a:pt x="152" y="19395"/>
                    <a:pt x="100" y="19945"/>
                    <a:pt x="53" y="20492"/>
                  </a:cubicBezTo>
                  <a:cubicBezTo>
                    <a:pt x="53" y="20743"/>
                    <a:pt x="53" y="20942"/>
                    <a:pt x="1" y="21142"/>
                  </a:cubicBezTo>
                  <a:lnTo>
                    <a:pt x="1" y="21840"/>
                  </a:lnTo>
                  <a:cubicBezTo>
                    <a:pt x="53" y="22486"/>
                    <a:pt x="53" y="23934"/>
                    <a:pt x="400" y="24931"/>
                  </a:cubicBezTo>
                  <a:cubicBezTo>
                    <a:pt x="1249" y="27572"/>
                    <a:pt x="4540" y="28669"/>
                    <a:pt x="4839" y="28769"/>
                  </a:cubicBezTo>
                  <a:cubicBezTo>
                    <a:pt x="5216" y="28873"/>
                    <a:pt x="5903" y="29048"/>
                    <a:pt x="6948" y="29048"/>
                  </a:cubicBezTo>
                  <a:cubicBezTo>
                    <a:pt x="7417" y="29048"/>
                    <a:pt x="7959" y="29013"/>
                    <a:pt x="8577" y="28920"/>
                  </a:cubicBezTo>
                  <a:cubicBezTo>
                    <a:pt x="12717" y="28322"/>
                    <a:pt x="15709" y="25829"/>
                    <a:pt x="17153" y="24381"/>
                  </a:cubicBezTo>
                  <a:cubicBezTo>
                    <a:pt x="16854" y="23037"/>
                    <a:pt x="16554" y="21940"/>
                    <a:pt x="16307" y="21142"/>
                  </a:cubicBezTo>
                  <a:cubicBezTo>
                    <a:pt x="16255" y="20990"/>
                    <a:pt x="16207" y="20843"/>
                    <a:pt x="16155" y="20743"/>
                  </a:cubicBezTo>
                  <a:cubicBezTo>
                    <a:pt x="15956" y="20192"/>
                    <a:pt x="15757" y="19694"/>
                    <a:pt x="15557" y="19147"/>
                  </a:cubicBezTo>
                  <a:cubicBezTo>
                    <a:pt x="14560" y="16455"/>
                    <a:pt x="13315" y="13563"/>
                    <a:pt x="13064" y="11018"/>
                  </a:cubicBezTo>
                  <a:lnTo>
                    <a:pt x="13064" y="10970"/>
                  </a:lnTo>
                  <a:cubicBezTo>
                    <a:pt x="13064" y="10819"/>
                    <a:pt x="13016" y="10320"/>
                    <a:pt x="13016" y="6630"/>
                  </a:cubicBezTo>
                  <a:cubicBezTo>
                    <a:pt x="13016" y="5186"/>
                    <a:pt x="13064" y="4337"/>
                    <a:pt x="13164" y="3938"/>
                  </a:cubicBezTo>
                  <a:cubicBezTo>
                    <a:pt x="13814" y="2095"/>
                    <a:pt x="14213" y="1644"/>
                    <a:pt x="14013" y="1198"/>
                  </a:cubicBezTo>
                  <a:cubicBezTo>
                    <a:pt x="14013" y="1198"/>
                    <a:pt x="13962" y="1198"/>
                    <a:pt x="13962" y="1098"/>
                  </a:cubicBezTo>
                  <a:cubicBezTo>
                    <a:pt x="13515" y="500"/>
                    <a:pt x="12917" y="200"/>
                    <a:pt x="12418" y="1"/>
                  </a:cubicBezTo>
                  <a:close/>
                </a:path>
              </a:pathLst>
            </a:custGeom>
            <a:solidFill>
              <a:srgbClr val="B6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72" name="Google Shape;1772;p51"/>
            <p:cNvSpPr/>
            <p:nvPr/>
          </p:nvSpPr>
          <p:spPr>
            <a:xfrm>
              <a:off x="-800636" y="1846742"/>
              <a:ext cx="419219" cy="577976"/>
            </a:xfrm>
            <a:custGeom>
              <a:avLst/>
              <a:gdLst/>
              <a:ahLst/>
              <a:cxnLst/>
              <a:rect l="l" t="t" r="r" b="b"/>
              <a:pathLst>
                <a:path w="12514" h="17253" extrusionOk="0">
                  <a:moveTo>
                    <a:pt x="10172" y="1"/>
                  </a:moveTo>
                  <a:cubicBezTo>
                    <a:pt x="9920" y="400"/>
                    <a:pt x="9422" y="1098"/>
                    <a:pt x="8576" y="1648"/>
                  </a:cubicBezTo>
                  <a:cubicBezTo>
                    <a:pt x="8277" y="1847"/>
                    <a:pt x="7826" y="2047"/>
                    <a:pt x="7180" y="2246"/>
                  </a:cubicBezTo>
                  <a:cubicBezTo>
                    <a:pt x="6081" y="2662"/>
                    <a:pt x="4913" y="2759"/>
                    <a:pt x="4000" y="2759"/>
                  </a:cubicBezTo>
                  <a:cubicBezTo>
                    <a:pt x="3379" y="2759"/>
                    <a:pt x="2876" y="2714"/>
                    <a:pt x="2593" y="2693"/>
                  </a:cubicBezTo>
                  <a:cubicBezTo>
                    <a:pt x="1895" y="3291"/>
                    <a:pt x="1544" y="3890"/>
                    <a:pt x="1396" y="4289"/>
                  </a:cubicBezTo>
                  <a:cubicBezTo>
                    <a:pt x="798" y="5685"/>
                    <a:pt x="1145" y="7081"/>
                    <a:pt x="1496" y="8477"/>
                  </a:cubicBezTo>
                  <a:cubicBezTo>
                    <a:pt x="1596" y="8876"/>
                    <a:pt x="1644" y="9075"/>
                    <a:pt x="1743" y="9327"/>
                  </a:cubicBezTo>
                  <a:cubicBezTo>
                    <a:pt x="1795" y="9474"/>
                    <a:pt x="1843" y="9674"/>
                    <a:pt x="1943" y="9873"/>
                  </a:cubicBezTo>
                  <a:cubicBezTo>
                    <a:pt x="1943" y="9873"/>
                    <a:pt x="1943" y="10025"/>
                    <a:pt x="1995" y="10172"/>
                  </a:cubicBezTo>
                  <a:cubicBezTo>
                    <a:pt x="2194" y="10870"/>
                    <a:pt x="1396" y="12318"/>
                    <a:pt x="1396" y="12318"/>
                  </a:cubicBezTo>
                  <a:cubicBezTo>
                    <a:pt x="1045" y="12865"/>
                    <a:pt x="598" y="13615"/>
                    <a:pt x="0" y="14412"/>
                  </a:cubicBezTo>
                  <a:cubicBezTo>
                    <a:pt x="449" y="14348"/>
                    <a:pt x="1041" y="14263"/>
                    <a:pt x="1738" y="14263"/>
                  </a:cubicBezTo>
                  <a:cubicBezTo>
                    <a:pt x="2125" y="14263"/>
                    <a:pt x="2546" y="14289"/>
                    <a:pt x="2992" y="14360"/>
                  </a:cubicBezTo>
                  <a:cubicBezTo>
                    <a:pt x="4986" y="14612"/>
                    <a:pt x="5983" y="15457"/>
                    <a:pt x="8125" y="16207"/>
                  </a:cubicBezTo>
                  <a:cubicBezTo>
                    <a:pt x="9075" y="16554"/>
                    <a:pt x="10571" y="17005"/>
                    <a:pt x="12513" y="17252"/>
                  </a:cubicBezTo>
                  <a:cubicBezTo>
                    <a:pt x="11316" y="14560"/>
                    <a:pt x="10870" y="12617"/>
                    <a:pt x="10718" y="11269"/>
                  </a:cubicBezTo>
                  <a:lnTo>
                    <a:pt x="10718" y="11221"/>
                  </a:lnTo>
                  <a:cubicBezTo>
                    <a:pt x="10718" y="11070"/>
                    <a:pt x="10670" y="10571"/>
                    <a:pt x="10670" y="6881"/>
                  </a:cubicBezTo>
                  <a:cubicBezTo>
                    <a:pt x="10670" y="5437"/>
                    <a:pt x="10718" y="4588"/>
                    <a:pt x="10818" y="4189"/>
                  </a:cubicBezTo>
                  <a:cubicBezTo>
                    <a:pt x="11468" y="2346"/>
                    <a:pt x="11867" y="1895"/>
                    <a:pt x="11667" y="1449"/>
                  </a:cubicBezTo>
                  <a:cubicBezTo>
                    <a:pt x="11667" y="1449"/>
                    <a:pt x="11616" y="1397"/>
                    <a:pt x="11616" y="1349"/>
                  </a:cubicBezTo>
                  <a:cubicBezTo>
                    <a:pt x="11316" y="950"/>
                    <a:pt x="10870" y="451"/>
                    <a:pt x="101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73" name="Google Shape;1773;p51"/>
            <p:cNvSpPr/>
            <p:nvPr/>
          </p:nvSpPr>
          <p:spPr>
            <a:xfrm>
              <a:off x="-803986" y="1972096"/>
              <a:ext cx="85157" cy="360829"/>
            </a:xfrm>
            <a:custGeom>
              <a:avLst/>
              <a:gdLst/>
              <a:ahLst/>
              <a:cxnLst/>
              <a:rect l="l" t="t" r="r" b="b"/>
              <a:pathLst>
                <a:path w="2542" h="10771" extrusionOk="0">
                  <a:moveTo>
                    <a:pt x="1596" y="0"/>
                  </a:moveTo>
                  <a:cubicBezTo>
                    <a:pt x="1544" y="148"/>
                    <a:pt x="1444" y="299"/>
                    <a:pt x="1397" y="499"/>
                  </a:cubicBezTo>
                  <a:cubicBezTo>
                    <a:pt x="746" y="1895"/>
                    <a:pt x="1097" y="3391"/>
                    <a:pt x="1444" y="4787"/>
                  </a:cubicBezTo>
                  <a:cubicBezTo>
                    <a:pt x="1544" y="5186"/>
                    <a:pt x="1596" y="5433"/>
                    <a:pt x="1696" y="5632"/>
                  </a:cubicBezTo>
                  <a:cubicBezTo>
                    <a:pt x="1696" y="5684"/>
                    <a:pt x="1744" y="5732"/>
                    <a:pt x="1744" y="5784"/>
                  </a:cubicBezTo>
                  <a:cubicBezTo>
                    <a:pt x="1795" y="5932"/>
                    <a:pt x="1843" y="6031"/>
                    <a:pt x="1895" y="6183"/>
                  </a:cubicBezTo>
                  <a:cubicBezTo>
                    <a:pt x="1895" y="6231"/>
                    <a:pt x="1943" y="6330"/>
                    <a:pt x="1995" y="6482"/>
                  </a:cubicBezTo>
                  <a:cubicBezTo>
                    <a:pt x="2242" y="7427"/>
                    <a:pt x="1145" y="8975"/>
                    <a:pt x="399" y="9972"/>
                  </a:cubicBezTo>
                  <a:cubicBezTo>
                    <a:pt x="248" y="10220"/>
                    <a:pt x="100" y="10419"/>
                    <a:pt x="0" y="10571"/>
                  </a:cubicBezTo>
                  <a:lnTo>
                    <a:pt x="0" y="10618"/>
                  </a:lnTo>
                  <a:lnTo>
                    <a:pt x="200" y="10770"/>
                  </a:lnTo>
                  <a:lnTo>
                    <a:pt x="248" y="10718"/>
                  </a:lnTo>
                  <a:cubicBezTo>
                    <a:pt x="347" y="10571"/>
                    <a:pt x="499" y="10371"/>
                    <a:pt x="647" y="10172"/>
                  </a:cubicBezTo>
                  <a:cubicBezTo>
                    <a:pt x="1397" y="9075"/>
                    <a:pt x="2541" y="7479"/>
                    <a:pt x="2242" y="6382"/>
                  </a:cubicBezTo>
                  <a:cubicBezTo>
                    <a:pt x="2194" y="6231"/>
                    <a:pt x="2194" y="6183"/>
                    <a:pt x="2142" y="6083"/>
                  </a:cubicBezTo>
                  <a:cubicBezTo>
                    <a:pt x="2095" y="5932"/>
                    <a:pt x="2043" y="5832"/>
                    <a:pt x="1995" y="5684"/>
                  </a:cubicBezTo>
                  <a:cubicBezTo>
                    <a:pt x="1995" y="5632"/>
                    <a:pt x="1995" y="5585"/>
                    <a:pt x="1943" y="5533"/>
                  </a:cubicBezTo>
                  <a:cubicBezTo>
                    <a:pt x="1895" y="5333"/>
                    <a:pt x="1795" y="5086"/>
                    <a:pt x="1696" y="4687"/>
                  </a:cubicBezTo>
                  <a:cubicBezTo>
                    <a:pt x="1397" y="3339"/>
                    <a:pt x="1045" y="1943"/>
                    <a:pt x="1644" y="599"/>
                  </a:cubicBezTo>
                  <a:cubicBezTo>
                    <a:pt x="1696" y="447"/>
                    <a:pt x="1795" y="299"/>
                    <a:pt x="1843" y="148"/>
                  </a:cubicBezTo>
                  <a:lnTo>
                    <a:pt x="15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74" name="Google Shape;1774;p51"/>
            <p:cNvSpPr/>
            <p:nvPr/>
          </p:nvSpPr>
          <p:spPr>
            <a:xfrm>
              <a:off x="-737189" y="2789543"/>
              <a:ext cx="452652" cy="1153908"/>
            </a:xfrm>
            <a:custGeom>
              <a:avLst/>
              <a:gdLst/>
              <a:ahLst/>
              <a:cxnLst/>
              <a:rect l="l" t="t" r="r" b="b"/>
              <a:pathLst>
                <a:path w="13512" h="34445" extrusionOk="0">
                  <a:moveTo>
                    <a:pt x="10069" y="0"/>
                  </a:moveTo>
                  <a:cubicBezTo>
                    <a:pt x="9772" y="0"/>
                    <a:pt x="9456" y="15"/>
                    <a:pt x="9123" y="30"/>
                  </a:cubicBezTo>
                  <a:cubicBezTo>
                    <a:pt x="7528" y="78"/>
                    <a:pt x="5932" y="177"/>
                    <a:pt x="4488" y="277"/>
                  </a:cubicBezTo>
                  <a:cubicBezTo>
                    <a:pt x="4089" y="3919"/>
                    <a:pt x="3990" y="7010"/>
                    <a:pt x="4038" y="9452"/>
                  </a:cubicBezTo>
                  <a:cubicBezTo>
                    <a:pt x="4089" y="11147"/>
                    <a:pt x="4089" y="13392"/>
                    <a:pt x="4488" y="16332"/>
                  </a:cubicBezTo>
                  <a:cubicBezTo>
                    <a:pt x="4835" y="18678"/>
                    <a:pt x="5035" y="19025"/>
                    <a:pt x="5685" y="22866"/>
                  </a:cubicBezTo>
                  <a:cubicBezTo>
                    <a:pt x="6782" y="28997"/>
                    <a:pt x="6582" y="29994"/>
                    <a:pt x="6032" y="30892"/>
                  </a:cubicBezTo>
                  <a:cubicBezTo>
                    <a:pt x="5485" y="31741"/>
                    <a:pt x="4089" y="33436"/>
                    <a:pt x="1" y="34434"/>
                  </a:cubicBezTo>
                  <a:cubicBezTo>
                    <a:pt x="556" y="34441"/>
                    <a:pt x="1079" y="34445"/>
                    <a:pt x="1572" y="34445"/>
                  </a:cubicBezTo>
                  <a:cubicBezTo>
                    <a:pt x="7730" y="34445"/>
                    <a:pt x="9234" y="33891"/>
                    <a:pt x="9375" y="33337"/>
                  </a:cubicBezTo>
                  <a:cubicBezTo>
                    <a:pt x="9422" y="33038"/>
                    <a:pt x="9223" y="32639"/>
                    <a:pt x="9275" y="31641"/>
                  </a:cubicBezTo>
                  <a:cubicBezTo>
                    <a:pt x="9275" y="30991"/>
                    <a:pt x="9422" y="30545"/>
                    <a:pt x="9474" y="30345"/>
                  </a:cubicBezTo>
                  <a:cubicBezTo>
                    <a:pt x="10519" y="26703"/>
                    <a:pt x="11668" y="22667"/>
                    <a:pt x="10771" y="18977"/>
                  </a:cubicBezTo>
                  <a:cubicBezTo>
                    <a:pt x="10420" y="17629"/>
                    <a:pt x="10073" y="16384"/>
                    <a:pt x="10172" y="15036"/>
                  </a:cubicBezTo>
                  <a:cubicBezTo>
                    <a:pt x="10571" y="10700"/>
                    <a:pt x="13511" y="6260"/>
                    <a:pt x="12614" y="1825"/>
                  </a:cubicBezTo>
                  <a:cubicBezTo>
                    <a:pt x="12466" y="1175"/>
                    <a:pt x="12215" y="776"/>
                    <a:pt x="11915" y="477"/>
                  </a:cubicBezTo>
                  <a:cubicBezTo>
                    <a:pt x="11420" y="88"/>
                    <a:pt x="10799" y="0"/>
                    <a:pt x="10069" y="0"/>
                  </a:cubicBezTo>
                  <a:close/>
                </a:path>
              </a:pathLst>
            </a:custGeom>
            <a:solidFill>
              <a:srgbClr val="B6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75" name="Google Shape;1775;p51"/>
            <p:cNvSpPr/>
            <p:nvPr/>
          </p:nvSpPr>
          <p:spPr>
            <a:xfrm>
              <a:off x="-778996" y="3854448"/>
              <a:ext cx="380862" cy="122007"/>
            </a:xfrm>
            <a:custGeom>
              <a:avLst/>
              <a:gdLst/>
              <a:ahLst/>
              <a:cxnLst/>
              <a:rect l="l" t="t" r="r" b="b"/>
              <a:pathLst>
                <a:path w="11369" h="3642" extrusionOk="0">
                  <a:moveTo>
                    <a:pt x="10523" y="0"/>
                  </a:moveTo>
                  <a:cubicBezTo>
                    <a:pt x="10323" y="251"/>
                    <a:pt x="9925" y="798"/>
                    <a:pt x="9227" y="1249"/>
                  </a:cubicBezTo>
                  <a:cubicBezTo>
                    <a:pt x="9227" y="1249"/>
                    <a:pt x="8776" y="1596"/>
                    <a:pt x="8177" y="1795"/>
                  </a:cubicBezTo>
                  <a:cubicBezTo>
                    <a:pt x="7571" y="2045"/>
                    <a:pt x="6868" y="2129"/>
                    <a:pt x="6203" y="2129"/>
                  </a:cubicBezTo>
                  <a:cubicBezTo>
                    <a:pt x="5009" y="2129"/>
                    <a:pt x="3934" y="1859"/>
                    <a:pt x="3742" y="1795"/>
                  </a:cubicBezTo>
                  <a:cubicBezTo>
                    <a:pt x="3542" y="1847"/>
                    <a:pt x="3291" y="1847"/>
                    <a:pt x="2992" y="1895"/>
                  </a:cubicBezTo>
                  <a:cubicBezTo>
                    <a:pt x="2645" y="1947"/>
                    <a:pt x="2294" y="2046"/>
                    <a:pt x="1995" y="2094"/>
                  </a:cubicBezTo>
                  <a:cubicBezTo>
                    <a:pt x="1596" y="2194"/>
                    <a:pt x="1197" y="2246"/>
                    <a:pt x="850" y="2393"/>
                  </a:cubicBezTo>
                  <a:cubicBezTo>
                    <a:pt x="599" y="2545"/>
                    <a:pt x="0" y="2892"/>
                    <a:pt x="100" y="3243"/>
                  </a:cubicBezTo>
                  <a:cubicBezTo>
                    <a:pt x="200" y="3590"/>
                    <a:pt x="1049" y="3642"/>
                    <a:pt x="2793" y="3642"/>
                  </a:cubicBezTo>
                  <a:cubicBezTo>
                    <a:pt x="4939" y="3642"/>
                    <a:pt x="6634" y="3590"/>
                    <a:pt x="8177" y="3542"/>
                  </a:cubicBezTo>
                  <a:lnTo>
                    <a:pt x="10323" y="3542"/>
                  </a:lnTo>
                  <a:cubicBezTo>
                    <a:pt x="10423" y="3442"/>
                    <a:pt x="11221" y="2844"/>
                    <a:pt x="11321" y="1795"/>
                  </a:cubicBezTo>
                  <a:cubicBezTo>
                    <a:pt x="11369" y="750"/>
                    <a:pt x="10623" y="100"/>
                    <a:pt x="105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76" name="Google Shape;1776;p51"/>
            <p:cNvSpPr/>
            <p:nvPr/>
          </p:nvSpPr>
          <p:spPr>
            <a:xfrm>
              <a:off x="-865859" y="2596788"/>
              <a:ext cx="609767" cy="1263118"/>
            </a:xfrm>
            <a:custGeom>
              <a:avLst/>
              <a:gdLst/>
              <a:ahLst/>
              <a:cxnLst/>
              <a:rect l="l" t="t" r="r" b="b"/>
              <a:pathLst>
                <a:path w="18202" h="37705" extrusionOk="0">
                  <a:moveTo>
                    <a:pt x="1" y="2892"/>
                  </a:moveTo>
                  <a:cubicBezTo>
                    <a:pt x="38" y="2961"/>
                    <a:pt x="82" y="3040"/>
                    <a:pt x="133" y="3127"/>
                  </a:cubicBezTo>
                  <a:lnTo>
                    <a:pt x="133" y="3127"/>
                  </a:lnTo>
                  <a:cubicBezTo>
                    <a:pt x="83" y="3039"/>
                    <a:pt x="39" y="2960"/>
                    <a:pt x="1" y="2892"/>
                  </a:cubicBezTo>
                  <a:close/>
                  <a:moveTo>
                    <a:pt x="16207" y="0"/>
                  </a:moveTo>
                  <a:cubicBezTo>
                    <a:pt x="15808" y="1045"/>
                    <a:pt x="14811" y="3139"/>
                    <a:pt x="12565" y="4735"/>
                  </a:cubicBezTo>
                  <a:cubicBezTo>
                    <a:pt x="12098" y="5087"/>
                    <a:pt x="9588" y="6933"/>
                    <a:pt x="6536" y="6933"/>
                  </a:cubicBezTo>
                  <a:cubicBezTo>
                    <a:pt x="5685" y="6933"/>
                    <a:pt x="4792" y="6789"/>
                    <a:pt x="3890" y="6430"/>
                  </a:cubicBezTo>
                  <a:cubicBezTo>
                    <a:pt x="1809" y="5572"/>
                    <a:pt x="631" y="3973"/>
                    <a:pt x="133" y="3127"/>
                  </a:cubicBezTo>
                  <a:lnTo>
                    <a:pt x="133" y="3127"/>
                  </a:lnTo>
                  <a:cubicBezTo>
                    <a:pt x="408" y="3616"/>
                    <a:pt x="857" y="4396"/>
                    <a:pt x="1449" y="5285"/>
                  </a:cubicBezTo>
                  <a:cubicBezTo>
                    <a:pt x="4939" y="10519"/>
                    <a:pt x="7831" y="12465"/>
                    <a:pt x="7879" y="15206"/>
                  </a:cubicBezTo>
                  <a:cubicBezTo>
                    <a:pt x="7879" y="15505"/>
                    <a:pt x="7879" y="16653"/>
                    <a:pt x="7978" y="18249"/>
                  </a:cubicBezTo>
                  <a:cubicBezTo>
                    <a:pt x="7978" y="18847"/>
                    <a:pt x="8030" y="19346"/>
                    <a:pt x="8130" y="19992"/>
                  </a:cubicBezTo>
                  <a:cubicBezTo>
                    <a:pt x="8178" y="20642"/>
                    <a:pt x="8230" y="21340"/>
                    <a:pt x="8329" y="22086"/>
                  </a:cubicBezTo>
                  <a:cubicBezTo>
                    <a:pt x="8676" y="24432"/>
                    <a:pt x="8876" y="24779"/>
                    <a:pt x="9526" y="28620"/>
                  </a:cubicBezTo>
                  <a:cubicBezTo>
                    <a:pt x="10423" y="33754"/>
                    <a:pt x="10423" y="35301"/>
                    <a:pt x="10072" y="36199"/>
                  </a:cubicBezTo>
                  <a:cubicBezTo>
                    <a:pt x="10025" y="36346"/>
                    <a:pt x="9825" y="36446"/>
                    <a:pt x="9873" y="36646"/>
                  </a:cubicBezTo>
                  <a:cubicBezTo>
                    <a:pt x="9910" y="37176"/>
                    <a:pt x="11118" y="37704"/>
                    <a:pt x="12104" y="37704"/>
                  </a:cubicBezTo>
                  <a:cubicBezTo>
                    <a:pt x="12512" y="37704"/>
                    <a:pt x="12882" y="37614"/>
                    <a:pt x="13116" y="37395"/>
                  </a:cubicBezTo>
                  <a:cubicBezTo>
                    <a:pt x="13463" y="37044"/>
                    <a:pt x="13263" y="36346"/>
                    <a:pt x="13315" y="36099"/>
                  </a:cubicBezTo>
                  <a:cubicBezTo>
                    <a:pt x="14360" y="32457"/>
                    <a:pt x="15509" y="28421"/>
                    <a:pt x="14612" y="24731"/>
                  </a:cubicBezTo>
                  <a:cubicBezTo>
                    <a:pt x="14061" y="22585"/>
                    <a:pt x="14013" y="22537"/>
                    <a:pt x="14013" y="20790"/>
                  </a:cubicBezTo>
                  <a:cubicBezTo>
                    <a:pt x="14061" y="18596"/>
                    <a:pt x="14711" y="17352"/>
                    <a:pt x="15557" y="14906"/>
                  </a:cubicBezTo>
                  <a:cubicBezTo>
                    <a:pt x="17204" y="10419"/>
                    <a:pt x="18202" y="7579"/>
                    <a:pt x="17803" y="4487"/>
                  </a:cubicBezTo>
                  <a:cubicBezTo>
                    <a:pt x="17551" y="2493"/>
                    <a:pt x="16806" y="945"/>
                    <a:pt x="1620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77" name="Google Shape;1777;p51"/>
            <p:cNvSpPr/>
            <p:nvPr/>
          </p:nvSpPr>
          <p:spPr>
            <a:xfrm>
              <a:off x="-697090" y="2935766"/>
              <a:ext cx="187098" cy="883697"/>
            </a:xfrm>
            <a:custGeom>
              <a:avLst/>
              <a:gdLst/>
              <a:ahLst/>
              <a:cxnLst/>
              <a:rect l="l" t="t" r="r" b="b"/>
              <a:pathLst>
                <a:path w="5585" h="26379" extrusionOk="0">
                  <a:moveTo>
                    <a:pt x="200" y="1"/>
                  </a:moveTo>
                  <a:lnTo>
                    <a:pt x="0" y="152"/>
                  </a:lnTo>
                  <a:cubicBezTo>
                    <a:pt x="1696" y="2246"/>
                    <a:pt x="2693" y="3491"/>
                    <a:pt x="2693" y="5087"/>
                  </a:cubicBezTo>
                  <a:lnTo>
                    <a:pt x="2693" y="5338"/>
                  </a:lnTo>
                  <a:cubicBezTo>
                    <a:pt x="2693" y="5785"/>
                    <a:pt x="2693" y="6834"/>
                    <a:pt x="2793" y="8130"/>
                  </a:cubicBezTo>
                  <a:cubicBezTo>
                    <a:pt x="2841" y="8676"/>
                    <a:pt x="2841" y="9175"/>
                    <a:pt x="2940" y="9873"/>
                  </a:cubicBezTo>
                  <a:cubicBezTo>
                    <a:pt x="2992" y="10571"/>
                    <a:pt x="3092" y="11269"/>
                    <a:pt x="3140" y="12019"/>
                  </a:cubicBezTo>
                  <a:cubicBezTo>
                    <a:pt x="3339" y="13316"/>
                    <a:pt x="3491" y="14014"/>
                    <a:pt x="3690" y="14959"/>
                  </a:cubicBezTo>
                  <a:cubicBezTo>
                    <a:pt x="3838" y="15809"/>
                    <a:pt x="4037" y="16806"/>
                    <a:pt x="4388" y="18549"/>
                  </a:cubicBezTo>
                  <a:cubicBezTo>
                    <a:pt x="5286" y="23687"/>
                    <a:pt x="5234" y="25182"/>
                    <a:pt x="4935" y="26028"/>
                  </a:cubicBezTo>
                  <a:lnTo>
                    <a:pt x="4835" y="26128"/>
                  </a:lnTo>
                  <a:cubicBezTo>
                    <a:pt x="4835" y="26180"/>
                    <a:pt x="4787" y="26180"/>
                    <a:pt x="4735" y="26227"/>
                  </a:cubicBezTo>
                  <a:lnTo>
                    <a:pt x="4987" y="26379"/>
                  </a:lnTo>
                  <a:cubicBezTo>
                    <a:pt x="5034" y="26379"/>
                    <a:pt x="5034" y="26327"/>
                    <a:pt x="5086" y="26327"/>
                  </a:cubicBezTo>
                  <a:cubicBezTo>
                    <a:pt x="5086" y="26227"/>
                    <a:pt x="5134" y="26180"/>
                    <a:pt x="5186" y="26128"/>
                  </a:cubicBezTo>
                  <a:cubicBezTo>
                    <a:pt x="5533" y="25230"/>
                    <a:pt x="5585" y="23734"/>
                    <a:pt x="4636" y="18501"/>
                  </a:cubicBezTo>
                  <a:cubicBezTo>
                    <a:pt x="4336" y="16754"/>
                    <a:pt x="4137" y="15757"/>
                    <a:pt x="3937" y="14911"/>
                  </a:cubicBezTo>
                  <a:cubicBezTo>
                    <a:pt x="3738" y="13914"/>
                    <a:pt x="3638" y="13264"/>
                    <a:pt x="3439" y="11967"/>
                  </a:cubicBezTo>
                  <a:cubicBezTo>
                    <a:pt x="3339" y="11269"/>
                    <a:pt x="3291" y="10571"/>
                    <a:pt x="3192" y="9873"/>
                  </a:cubicBezTo>
                  <a:cubicBezTo>
                    <a:pt x="3140" y="9175"/>
                    <a:pt x="3092" y="8676"/>
                    <a:pt x="3092" y="8130"/>
                  </a:cubicBezTo>
                  <a:cubicBezTo>
                    <a:pt x="2992" y="6834"/>
                    <a:pt x="2992" y="5785"/>
                    <a:pt x="2992" y="5338"/>
                  </a:cubicBezTo>
                  <a:lnTo>
                    <a:pt x="2992" y="5087"/>
                  </a:lnTo>
                  <a:cubicBezTo>
                    <a:pt x="2940" y="3343"/>
                    <a:pt x="1744" y="1848"/>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78" name="Google Shape;1778;p51"/>
            <p:cNvSpPr/>
            <p:nvPr/>
          </p:nvSpPr>
          <p:spPr>
            <a:xfrm>
              <a:off x="-668750" y="2005494"/>
              <a:ext cx="673216" cy="413189"/>
            </a:xfrm>
            <a:custGeom>
              <a:avLst/>
              <a:gdLst/>
              <a:ahLst/>
              <a:cxnLst/>
              <a:rect l="l" t="t" r="r" b="b"/>
              <a:pathLst>
                <a:path w="20096" h="12334" extrusionOk="0">
                  <a:moveTo>
                    <a:pt x="10223" y="0"/>
                  </a:moveTo>
                  <a:cubicBezTo>
                    <a:pt x="9075" y="698"/>
                    <a:pt x="7930" y="1444"/>
                    <a:pt x="6781" y="2142"/>
                  </a:cubicBezTo>
                  <a:cubicBezTo>
                    <a:pt x="7479" y="2892"/>
                    <a:pt x="8229" y="3638"/>
                    <a:pt x="9027" y="4388"/>
                  </a:cubicBezTo>
                  <a:cubicBezTo>
                    <a:pt x="10722" y="6032"/>
                    <a:pt x="12417" y="7479"/>
                    <a:pt x="14061" y="8776"/>
                  </a:cubicBezTo>
                  <a:cubicBezTo>
                    <a:pt x="13034" y="9004"/>
                    <a:pt x="11743" y="9175"/>
                    <a:pt x="10257" y="9175"/>
                  </a:cubicBezTo>
                  <a:cubicBezTo>
                    <a:pt x="9798" y="9175"/>
                    <a:pt x="9321" y="9159"/>
                    <a:pt x="8827" y="9123"/>
                  </a:cubicBezTo>
                  <a:cubicBezTo>
                    <a:pt x="7679" y="9075"/>
                    <a:pt x="6681" y="8876"/>
                    <a:pt x="5784" y="8676"/>
                  </a:cubicBezTo>
                  <a:cubicBezTo>
                    <a:pt x="5690" y="8534"/>
                    <a:pt x="4720" y="6858"/>
                    <a:pt x="3984" y="6858"/>
                  </a:cubicBezTo>
                  <a:cubicBezTo>
                    <a:pt x="3935" y="6858"/>
                    <a:pt x="3888" y="6866"/>
                    <a:pt x="3841" y="6881"/>
                  </a:cubicBezTo>
                  <a:cubicBezTo>
                    <a:pt x="3690" y="6929"/>
                    <a:pt x="3490" y="7081"/>
                    <a:pt x="3490" y="7280"/>
                  </a:cubicBezTo>
                  <a:cubicBezTo>
                    <a:pt x="3391" y="7827"/>
                    <a:pt x="4539" y="8178"/>
                    <a:pt x="4488" y="8525"/>
                  </a:cubicBezTo>
                  <a:cubicBezTo>
                    <a:pt x="4400" y="8833"/>
                    <a:pt x="3544" y="8984"/>
                    <a:pt x="2729" y="8984"/>
                  </a:cubicBezTo>
                  <a:cubicBezTo>
                    <a:pt x="2616" y="8984"/>
                    <a:pt x="2503" y="8981"/>
                    <a:pt x="2393" y="8975"/>
                  </a:cubicBezTo>
                  <a:cubicBezTo>
                    <a:pt x="1687" y="8940"/>
                    <a:pt x="1185" y="8792"/>
                    <a:pt x="856" y="8792"/>
                  </a:cubicBezTo>
                  <a:cubicBezTo>
                    <a:pt x="698" y="8792"/>
                    <a:pt x="580" y="8826"/>
                    <a:pt x="499" y="8923"/>
                  </a:cubicBezTo>
                  <a:cubicBezTo>
                    <a:pt x="351" y="9075"/>
                    <a:pt x="399" y="9322"/>
                    <a:pt x="451" y="9474"/>
                  </a:cubicBezTo>
                  <a:cubicBezTo>
                    <a:pt x="699" y="9917"/>
                    <a:pt x="1473" y="10006"/>
                    <a:pt x="2111" y="10006"/>
                  </a:cubicBezTo>
                  <a:cubicBezTo>
                    <a:pt x="2534" y="10006"/>
                    <a:pt x="2898" y="9967"/>
                    <a:pt x="3009" y="9967"/>
                  </a:cubicBezTo>
                  <a:cubicBezTo>
                    <a:pt x="3031" y="9967"/>
                    <a:pt x="3044" y="9969"/>
                    <a:pt x="3044" y="9973"/>
                  </a:cubicBezTo>
                  <a:cubicBezTo>
                    <a:pt x="3044" y="9973"/>
                    <a:pt x="2697" y="10035"/>
                    <a:pt x="2105" y="10035"/>
                  </a:cubicBezTo>
                  <a:cubicBezTo>
                    <a:pt x="1951" y="10035"/>
                    <a:pt x="1781" y="10031"/>
                    <a:pt x="1596" y="10020"/>
                  </a:cubicBezTo>
                  <a:cubicBezTo>
                    <a:pt x="1022" y="9988"/>
                    <a:pt x="653" y="9886"/>
                    <a:pt x="414" y="9886"/>
                  </a:cubicBezTo>
                  <a:cubicBezTo>
                    <a:pt x="300" y="9886"/>
                    <a:pt x="216" y="9908"/>
                    <a:pt x="152" y="9973"/>
                  </a:cubicBezTo>
                  <a:cubicBezTo>
                    <a:pt x="0" y="10172"/>
                    <a:pt x="0" y="10471"/>
                    <a:pt x="152" y="10671"/>
                  </a:cubicBezTo>
                  <a:cubicBezTo>
                    <a:pt x="291" y="10839"/>
                    <a:pt x="526" y="10896"/>
                    <a:pt x="838" y="10896"/>
                  </a:cubicBezTo>
                  <a:cubicBezTo>
                    <a:pt x="1081" y="10896"/>
                    <a:pt x="1369" y="10862"/>
                    <a:pt x="1695" y="10818"/>
                  </a:cubicBezTo>
                  <a:cubicBezTo>
                    <a:pt x="2593" y="10671"/>
                    <a:pt x="3243" y="10471"/>
                    <a:pt x="3243" y="10471"/>
                  </a:cubicBezTo>
                  <a:lnTo>
                    <a:pt x="3243" y="10471"/>
                  </a:lnTo>
                  <a:cubicBezTo>
                    <a:pt x="3243" y="10519"/>
                    <a:pt x="2944" y="10619"/>
                    <a:pt x="2545" y="10770"/>
                  </a:cubicBezTo>
                  <a:cubicBezTo>
                    <a:pt x="1596" y="11018"/>
                    <a:pt x="1149" y="10870"/>
                    <a:pt x="949" y="11169"/>
                  </a:cubicBezTo>
                  <a:cubicBezTo>
                    <a:pt x="850" y="11317"/>
                    <a:pt x="850" y="11616"/>
                    <a:pt x="997" y="11716"/>
                  </a:cubicBezTo>
                  <a:cubicBezTo>
                    <a:pt x="1077" y="11815"/>
                    <a:pt x="1223" y="11855"/>
                    <a:pt x="1405" y="11855"/>
                  </a:cubicBezTo>
                  <a:cubicBezTo>
                    <a:pt x="1702" y="11855"/>
                    <a:pt x="2097" y="11749"/>
                    <a:pt x="2459" y="11623"/>
                  </a:cubicBezTo>
                  <a:lnTo>
                    <a:pt x="2459" y="11623"/>
                  </a:lnTo>
                  <a:cubicBezTo>
                    <a:pt x="2359" y="11710"/>
                    <a:pt x="2294" y="11808"/>
                    <a:pt x="2294" y="11915"/>
                  </a:cubicBezTo>
                  <a:cubicBezTo>
                    <a:pt x="2246" y="12115"/>
                    <a:pt x="2393" y="12214"/>
                    <a:pt x="2393" y="12214"/>
                  </a:cubicBezTo>
                  <a:cubicBezTo>
                    <a:pt x="2485" y="12297"/>
                    <a:pt x="2613" y="12333"/>
                    <a:pt x="2768" y="12333"/>
                  </a:cubicBezTo>
                  <a:cubicBezTo>
                    <a:pt x="3546" y="12333"/>
                    <a:pt x="4988" y="11425"/>
                    <a:pt x="5736" y="10970"/>
                  </a:cubicBezTo>
                  <a:cubicBezTo>
                    <a:pt x="7375" y="11595"/>
                    <a:pt x="9854" y="12317"/>
                    <a:pt x="12992" y="12317"/>
                  </a:cubicBezTo>
                  <a:cubicBezTo>
                    <a:pt x="13099" y="12317"/>
                    <a:pt x="13206" y="12316"/>
                    <a:pt x="13315" y="12314"/>
                  </a:cubicBezTo>
                  <a:cubicBezTo>
                    <a:pt x="15656" y="12266"/>
                    <a:pt x="18799" y="12214"/>
                    <a:pt x="19498" y="10818"/>
                  </a:cubicBezTo>
                  <a:cubicBezTo>
                    <a:pt x="20096" y="9522"/>
                    <a:pt x="18700" y="6630"/>
                    <a:pt x="10223" y="0"/>
                  </a:cubicBezTo>
                  <a:close/>
                </a:path>
              </a:pathLst>
            </a:custGeom>
            <a:solidFill>
              <a:srgbClr val="B6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79" name="Google Shape;1779;p51"/>
            <p:cNvSpPr/>
            <p:nvPr/>
          </p:nvSpPr>
          <p:spPr>
            <a:xfrm>
              <a:off x="-673708" y="2230073"/>
              <a:ext cx="465985" cy="193161"/>
            </a:xfrm>
            <a:custGeom>
              <a:avLst/>
              <a:gdLst/>
              <a:ahLst/>
              <a:cxnLst/>
              <a:rect l="l" t="t" r="r" b="b"/>
              <a:pathLst>
                <a:path w="13910" h="5766" extrusionOk="0">
                  <a:moveTo>
                    <a:pt x="4107" y="0"/>
                  </a:moveTo>
                  <a:cubicBezTo>
                    <a:pt x="4049" y="0"/>
                    <a:pt x="3993" y="8"/>
                    <a:pt x="3938" y="26"/>
                  </a:cubicBezTo>
                  <a:cubicBezTo>
                    <a:pt x="3738" y="77"/>
                    <a:pt x="3539" y="277"/>
                    <a:pt x="3491" y="524"/>
                  </a:cubicBezTo>
                  <a:cubicBezTo>
                    <a:pt x="3439" y="923"/>
                    <a:pt x="3790" y="1174"/>
                    <a:pt x="4089" y="1422"/>
                  </a:cubicBezTo>
                  <a:cubicBezTo>
                    <a:pt x="4289" y="1521"/>
                    <a:pt x="4488" y="1721"/>
                    <a:pt x="4488" y="1773"/>
                  </a:cubicBezTo>
                  <a:cubicBezTo>
                    <a:pt x="4441" y="1955"/>
                    <a:pt x="3729" y="2178"/>
                    <a:pt x="2805" y="2178"/>
                  </a:cubicBezTo>
                  <a:cubicBezTo>
                    <a:pt x="2719" y="2178"/>
                    <a:pt x="2631" y="2176"/>
                    <a:pt x="2541" y="2172"/>
                  </a:cubicBezTo>
                  <a:cubicBezTo>
                    <a:pt x="2143" y="2120"/>
                    <a:pt x="1796" y="2072"/>
                    <a:pt x="1544" y="2020"/>
                  </a:cubicBezTo>
                  <a:cubicBezTo>
                    <a:pt x="1338" y="1974"/>
                    <a:pt x="1152" y="1939"/>
                    <a:pt x="988" y="1939"/>
                  </a:cubicBezTo>
                  <a:cubicBezTo>
                    <a:pt x="795" y="1939"/>
                    <a:pt x="632" y="1987"/>
                    <a:pt x="499" y="2120"/>
                  </a:cubicBezTo>
                  <a:cubicBezTo>
                    <a:pt x="348" y="2319"/>
                    <a:pt x="399" y="2618"/>
                    <a:pt x="499" y="2870"/>
                  </a:cubicBezTo>
                  <a:lnTo>
                    <a:pt x="647" y="3017"/>
                  </a:lnTo>
                  <a:cubicBezTo>
                    <a:pt x="447" y="3017"/>
                    <a:pt x="300" y="3069"/>
                    <a:pt x="200" y="3217"/>
                  </a:cubicBezTo>
                  <a:cubicBezTo>
                    <a:pt x="1" y="3416"/>
                    <a:pt x="48" y="3815"/>
                    <a:pt x="200" y="4066"/>
                  </a:cubicBezTo>
                  <a:cubicBezTo>
                    <a:pt x="322" y="4231"/>
                    <a:pt x="546" y="4327"/>
                    <a:pt x="844" y="4327"/>
                  </a:cubicBezTo>
                  <a:cubicBezTo>
                    <a:pt x="908" y="4327"/>
                    <a:pt x="975" y="4323"/>
                    <a:pt x="1046" y="4314"/>
                  </a:cubicBezTo>
                  <a:lnTo>
                    <a:pt x="1046" y="4314"/>
                  </a:lnTo>
                  <a:cubicBezTo>
                    <a:pt x="1046" y="4365"/>
                    <a:pt x="998" y="4365"/>
                    <a:pt x="998" y="4413"/>
                  </a:cubicBezTo>
                  <a:cubicBezTo>
                    <a:pt x="898" y="4613"/>
                    <a:pt x="846" y="4912"/>
                    <a:pt x="1046" y="5111"/>
                  </a:cubicBezTo>
                  <a:cubicBezTo>
                    <a:pt x="1145" y="5237"/>
                    <a:pt x="1320" y="5287"/>
                    <a:pt x="1538" y="5287"/>
                  </a:cubicBezTo>
                  <a:cubicBezTo>
                    <a:pt x="1757" y="5287"/>
                    <a:pt x="2019" y="5237"/>
                    <a:pt x="2294" y="5163"/>
                  </a:cubicBezTo>
                  <a:lnTo>
                    <a:pt x="2294" y="5211"/>
                  </a:lnTo>
                  <a:cubicBezTo>
                    <a:pt x="2242" y="5411"/>
                    <a:pt x="2442" y="5610"/>
                    <a:pt x="2442" y="5662"/>
                  </a:cubicBezTo>
                  <a:cubicBezTo>
                    <a:pt x="2593" y="5710"/>
                    <a:pt x="2693" y="5762"/>
                    <a:pt x="2892" y="5762"/>
                  </a:cubicBezTo>
                  <a:cubicBezTo>
                    <a:pt x="3491" y="5762"/>
                    <a:pt x="4488" y="5311"/>
                    <a:pt x="5884" y="4413"/>
                  </a:cubicBezTo>
                  <a:cubicBezTo>
                    <a:pt x="8257" y="5317"/>
                    <a:pt x="10672" y="5765"/>
                    <a:pt x="13094" y="5765"/>
                  </a:cubicBezTo>
                  <a:cubicBezTo>
                    <a:pt x="13217" y="5765"/>
                    <a:pt x="13340" y="5764"/>
                    <a:pt x="13463" y="5762"/>
                  </a:cubicBezTo>
                  <a:lnTo>
                    <a:pt x="13910" y="5762"/>
                  </a:lnTo>
                  <a:lnTo>
                    <a:pt x="13910" y="5462"/>
                  </a:lnTo>
                  <a:lnTo>
                    <a:pt x="13463" y="5462"/>
                  </a:lnTo>
                  <a:cubicBezTo>
                    <a:pt x="13340" y="5465"/>
                    <a:pt x="13217" y="5466"/>
                    <a:pt x="13094" y="5466"/>
                  </a:cubicBezTo>
                  <a:cubicBezTo>
                    <a:pt x="10672" y="5466"/>
                    <a:pt x="8259" y="5018"/>
                    <a:pt x="5932" y="4114"/>
                  </a:cubicBezTo>
                  <a:lnTo>
                    <a:pt x="5884" y="4114"/>
                  </a:lnTo>
                  <a:lnTo>
                    <a:pt x="5784" y="4166"/>
                  </a:lnTo>
                  <a:cubicBezTo>
                    <a:pt x="4101" y="5264"/>
                    <a:pt x="3318" y="5487"/>
                    <a:pt x="2944" y="5487"/>
                  </a:cubicBezTo>
                  <a:cubicBezTo>
                    <a:pt x="2774" y="5487"/>
                    <a:pt x="2688" y="5442"/>
                    <a:pt x="2641" y="5411"/>
                  </a:cubicBezTo>
                  <a:cubicBezTo>
                    <a:pt x="2593" y="5363"/>
                    <a:pt x="2541" y="5311"/>
                    <a:pt x="2541" y="5263"/>
                  </a:cubicBezTo>
                  <a:cubicBezTo>
                    <a:pt x="2541" y="5163"/>
                    <a:pt x="2593" y="5111"/>
                    <a:pt x="2693" y="5063"/>
                  </a:cubicBezTo>
                  <a:cubicBezTo>
                    <a:pt x="3239" y="4864"/>
                    <a:pt x="3690" y="4613"/>
                    <a:pt x="3690" y="4613"/>
                  </a:cubicBezTo>
                  <a:lnTo>
                    <a:pt x="3790" y="4565"/>
                  </a:lnTo>
                  <a:lnTo>
                    <a:pt x="3690" y="4314"/>
                  </a:lnTo>
                  <a:lnTo>
                    <a:pt x="3590" y="4365"/>
                  </a:lnTo>
                  <a:cubicBezTo>
                    <a:pt x="3590" y="4365"/>
                    <a:pt x="2940" y="4513"/>
                    <a:pt x="2541" y="4812"/>
                  </a:cubicBezTo>
                  <a:cubicBezTo>
                    <a:pt x="2176" y="4946"/>
                    <a:pt x="1787" y="5034"/>
                    <a:pt x="1524" y="5034"/>
                  </a:cubicBezTo>
                  <a:cubicBezTo>
                    <a:pt x="1394" y="5034"/>
                    <a:pt x="1295" y="5013"/>
                    <a:pt x="1245" y="4964"/>
                  </a:cubicBezTo>
                  <a:cubicBezTo>
                    <a:pt x="1145" y="4864"/>
                    <a:pt x="1145" y="4665"/>
                    <a:pt x="1245" y="4565"/>
                  </a:cubicBezTo>
                  <a:cubicBezTo>
                    <a:pt x="1297" y="4413"/>
                    <a:pt x="1444" y="4413"/>
                    <a:pt x="1796" y="4365"/>
                  </a:cubicBezTo>
                  <a:cubicBezTo>
                    <a:pt x="2043" y="4314"/>
                    <a:pt x="2342" y="4314"/>
                    <a:pt x="2741" y="4166"/>
                  </a:cubicBezTo>
                  <a:cubicBezTo>
                    <a:pt x="2741" y="4166"/>
                    <a:pt x="3439" y="3967"/>
                    <a:pt x="3491" y="3867"/>
                  </a:cubicBezTo>
                  <a:lnTo>
                    <a:pt x="3539" y="3815"/>
                  </a:lnTo>
                  <a:lnTo>
                    <a:pt x="3491" y="3715"/>
                  </a:lnTo>
                  <a:cubicBezTo>
                    <a:pt x="3491" y="3657"/>
                    <a:pt x="3457" y="3633"/>
                    <a:pt x="3380" y="3633"/>
                  </a:cubicBezTo>
                  <a:cubicBezTo>
                    <a:pt x="3324" y="3633"/>
                    <a:pt x="3245" y="3646"/>
                    <a:pt x="3140" y="3667"/>
                  </a:cubicBezTo>
                  <a:cubicBezTo>
                    <a:pt x="2892" y="3767"/>
                    <a:pt x="2394" y="3867"/>
                    <a:pt x="1796" y="3967"/>
                  </a:cubicBezTo>
                  <a:cubicBezTo>
                    <a:pt x="1495" y="4013"/>
                    <a:pt x="1217" y="4048"/>
                    <a:pt x="985" y="4048"/>
                  </a:cubicBezTo>
                  <a:cubicBezTo>
                    <a:pt x="715" y="4048"/>
                    <a:pt x="507" y="4000"/>
                    <a:pt x="399" y="3867"/>
                  </a:cubicBezTo>
                  <a:cubicBezTo>
                    <a:pt x="300" y="3715"/>
                    <a:pt x="300" y="3468"/>
                    <a:pt x="399" y="3368"/>
                  </a:cubicBezTo>
                  <a:cubicBezTo>
                    <a:pt x="442" y="3326"/>
                    <a:pt x="493" y="3310"/>
                    <a:pt x="569" y="3310"/>
                  </a:cubicBezTo>
                  <a:cubicBezTo>
                    <a:pt x="671" y="3310"/>
                    <a:pt x="817" y="3338"/>
                    <a:pt x="1046" y="3368"/>
                  </a:cubicBezTo>
                  <a:cubicBezTo>
                    <a:pt x="1245" y="3416"/>
                    <a:pt x="1444" y="3416"/>
                    <a:pt x="1744" y="3468"/>
                  </a:cubicBezTo>
                  <a:cubicBezTo>
                    <a:pt x="1892" y="3477"/>
                    <a:pt x="2036" y="3481"/>
                    <a:pt x="2174" y="3481"/>
                  </a:cubicBezTo>
                  <a:cubicBezTo>
                    <a:pt x="2778" y="3481"/>
                    <a:pt x="3249" y="3407"/>
                    <a:pt x="3291" y="3368"/>
                  </a:cubicBezTo>
                  <a:lnTo>
                    <a:pt x="3339" y="3316"/>
                  </a:lnTo>
                  <a:lnTo>
                    <a:pt x="3339" y="3169"/>
                  </a:lnTo>
                  <a:lnTo>
                    <a:pt x="3291" y="3117"/>
                  </a:lnTo>
                  <a:lnTo>
                    <a:pt x="3092" y="3117"/>
                  </a:lnTo>
                  <a:cubicBezTo>
                    <a:pt x="2741" y="3148"/>
                    <a:pt x="2441" y="3162"/>
                    <a:pt x="2185" y="3162"/>
                  </a:cubicBezTo>
                  <a:cubicBezTo>
                    <a:pt x="1205" y="3162"/>
                    <a:pt x="867" y="2955"/>
                    <a:pt x="746" y="2718"/>
                  </a:cubicBezTo>
                  <a:cubicBezTo>
                    <a:pt x="699" y="2618"/>
                    <a:pt x="647" y="2371"/>
                    <a:pt x="746" y="2271"/>
                  </a:cubicBezTo>
                  <a:cubicBezTo>
                    <a:pt x="789" y="2229"/>
                    <a:pt x="859" y="2213"/>
                    <a:pt x="956" y="2213"/>
                  </a:cubicBezTo>
                  <a:cubicBezTo>
                    <a:pt x="1087" y="2213"/>
                    <a:pt x="1267" y="2242"/>
                    <a:pt x="1496" y="2271"/>
                  </a:cubicBezTo>
                  <a:cubicBezTo>
                    <a:pt x="1796" y="2319"/>
                    <a:pt x="2095" y="2419"/>
                    <a:pt x="2494" y="2419"/>
                  </a:cubicBezTo>
                  <a:cubicBezTo>
                    <a:pt x="2598" y="2427"/>
                    <a:pt x="2718" y="2431"/>
                    <a:pt x="2849" y="2431"/>
                  </a:cubicBezTo>
                  <a:cubicBezTo>
                    <a:pt x="3592" y="2431"/>
                    <a:pt x="4650" y="2289"/>
                    <a:pt x="4735" y="1821"/>
                  </a:cubicBezTo>
                  <a:cubicBezTo>
                    <a:pt x="4787" y="1573"/>
                    <a:pt x="4536" y="1422"/>
                    <a:pt x="4289" y="1174"/>
                  </a:cubicBezTo>
                  <a:cubicBezTo>
                    <a:pt x="4037" y="1023"/>
                    <a:pt x="3738" y="775"/>
                    <a:pt x="3790" y="576"/>
                  </a:cubicBezTo>
                  <a:cubicBezTo>
                    <a:pt x="3790" y="424"/>
                    <a:pt x="3938" y="325"/>
                    <a:pt x="4037" y="277"/>
                  </a:cubicBezTo>
                  <a:cubicBezTo>
                    <a:pt x="4059" y="272"/>
                    <a:pt x="4082" y="270"/>
                    <a:pt x="4106" y="270"/>
                  </a:cubicBezTo>
                  <a:cubicBezTo>
                    <a:pt x="4565" y="270"/>
                    <a:pt x="5312" y="1169"/>
                    <a:pt x="5832" y="2072"/>
                  </a:cubicBezTo>
                  <a:lnTo>
                    <a:pt x="6084" y="1920"/>
                  </a:lnTo>
                  <a:cubicBezTo>
                    <a:pt x="5805" y="1456"/>
                    <a:pt x="4877" y="0"/>
                    <a:pt x="41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80" name="Google Shape;1780;p51"/>
            <p:cNvSpPr/>
            <p:nvPr/>
          </p:nvSpPr>
          <p:spPr>
            <a:xfrm>
              <a:off x="-1062934" y="2050517"/>
              <a:ext cx="397544" cy="378583"/>
            </a:xfrm>
            <a:custGeom>
              <a:avLst/>
              <a:gdLst/>
              <a:ahLst/>
              <a:cxnLst/>
              <a:rect l="l" t="t" r="r" b="b"/>
              <a:pathLst>
                <a:path w="11867" h="11301" extrusionOk="0">
                  <a:moveTo>
                    <a:pt x="6235" y="1"/>
                  </a:moveTo>
                  <a:cubicBezTo>
                    <a:pt x="6135" y="52"/>
                    <a:pt x="5983" y="152"/>
                    <a:pt x="5884" y="252"/>
                  </a:cubicBezTo>
                  <a:cubicBezTo>
                    <a:pt x="4041" y="1449"/>
                    <a:pt x="2992" y="2546"/>
                    <a:pt x="1747" y="3890"/>
                  </a:cubicBezTo>
                  <a:cubicBezTo>
                    <a:pt x="52" y="5685"/>
                    <a:pt x="0" y="6084"/>
                    <a:pt x="100" y="6383"/>
                  </a:cubicBezTo>
                  <a:cubicBezTo>
                    <a:pt x="152" y="6734"/>
                    <a:pt x="451" y="7133"/>
                    <a:pt x="2493" y="7879"/>
                  </a:cubicBezTo>
                  <a:cubicBezTo>
                    <a:pt x="3941" y="8429"/>
                    <a:pt x="5186" y="8776"/>
                    <a:pt x="6235" y="9027"/>
                  </a:cubicBezTo>
                  <a:cubicBezTo>
                    <a:pt x="7928" y="10968"/>
                    <a:pt x="8595" y="11300"/>
                    <a:pt x="8858" y="11300"/>
                  </a:cubicBezTo>
                  <a:cubicBezTo>
                    <a:pt x="8913" y="11300"/>
                    <a:pt x="8950" y="11286"/>
                    <a:pt x="8975" y="11269"/>
                  </a:cubicBezTo>
                  <a:cubicBezTo>
                    <a:pt x="9027" y="11269"/>
                    <a:pt x="9174" y="11169"/>
                    <a:pt x="9226" y="11022"/>
                  </a:cubicBezTo>
                  <a:cubicBezTo>
                    <a:pt x="9226" y="10822"/>
                    <a:pt x="8927" y="10671"/>
                    <a:pt x="8676" y="10423"/>
                  </a:cubicBezTo>
                  <a:cubicBezTo>
                    <a:pt x="8476" y="10272"/>
                    <a:pt x="8277" y="10025"/>
                    <a:pt x="8077" y="9674"/>
                  </a:cubicBezTo>
                  <a:lnTo>
                    <a:pt x="8077" y="9674"/>
                  </a:lnTo>
                  <a:cubicBezTo>
                    <a:pt x="9392" y="10866"/>
                    <a:pt x="10029" y="11212"/>
                    <a:pt x="10354" y="11212"/>
                  </a:cubicBezTo>
                  <a:cubicBezTo>
                    <a:pt x="10423" y="11212"/>
                    <a:pt x="10478" y="11196"/>
                    <a:pt x="10523" y="11169"/>
                  </a:cubicBezTo>
                  <a:cubicBezTo>
                    <a:pt x="10670" y="11070"/>
                    <a:pt x="10722" y="10822"/>
                    <a:pt x="10670" y="10623"/>
                  </a:cubicBezTo>
                  <a:cubicBezTo>
                    <a:pt x="10570" y="10272"/>
                    <a:pt x="10072" y="10272"/>
                    <a:pt x="9226" y="9825"/>
                  </a:cubicBezTo>
                  <a:cubicBezTo>
                    <a:pt x="8875" y="9574"/>
                    <a:pt x="8628" y="9374"/>
                    <a:pt x="8628" y="9374"/>
                  </a:cubicBezTo>
                  <a:cubicBezTo>
                    <a:pt x="8631" y="9372"/>
                    <a:pt x="8635" y="9371"/>
                    <a:pt x="8640" y="9371"/>
                  </a:cubicBezTo>
                  <a:cubicBezTo>
                    <a:pt x="8738" y="9371"/>
                    <a:pt x="9273" y="9745"/>
                    <a:pt x="10072" y="10072"/>
                  </a:cubicBezTo>
                  <a:cubicBezTo>
                    <a:pt x="10550" y="10277"/>
                    <a:pt x="10934" y="10435"/>
                    <a:pt x="11225" y="10435"/>
                  </a:cubicBezTo>
                  <a:cubicBezTo>
                    <a:pt x="11359" y="10435"/>
                    <a:pt x="11473" y="10402"/>
                    <a:pt x="11568" y="10324"/>
                  </a:cubicBezTo>
                  <a:cubicBezTo>
                    <a:pt x="11767" y="10224"/>
                    <a:pt x="11867" y="9873"/>
                    <a:pt x="11767" y="9674"/>
                  </a:cubicBezTo>
                  <a:cubicBezTo>
                    <a:pt x="11620" y="9426"/>
                    <a:pt x="11169" y="9474"/>
                    <a:pt x="10323" y="9327"/>
                  </a:cubicBezTo>
                  <a:cubicBezTo>
                    <a:pt x="9474" y="9175"/>
                    <a:pt x="8927" y="8928"/>
                    <a:pt x="8927" y="8876"/>
                  </a:cubicBezTo>
                  <a:lnTo>
                    <a:pt x="8927" y="8876"/>
                  </a:lnTo>
                  <a:cubicBezTo>
                    <a:pt x="8962" y="8876"/>
                    <a:pt x="10050" y="9361"/>
                    <a:pt x="10861" y="9361"/>
                  </a:cubicBezTo>
                  <a:cubicBezTo>
                    <a:pt x="11153" y="9361"/>
                    <a:pt x="11409" y="9298"/>
                    <a:pt x="11568" y="9127"/>
                  </a:cubicBezTo>
                  <a:cubicBezTo>
                    <a:pt x="11719" y="8976"/>
                    <a:pt x="11767" y="8728"/>
                    <a:pt x="11719" y="8577"/>
                  </a:cubicBezTo>
                  <a:cubicBezTo>
                    <a:pt x="11568" y="8178"/>
                    <a:pt x="10870" y="8377"/>
                    <a:pt x="9872" y="8178"/>
                  </a:cubicBezTo>
                  <a:cubicBezTo>
                    <a:pt x="8975" y="7978"/>
                    <a:pt x="7930" y="7532"/>
                    <a:pt x="7930" y="7181"/>
                  </a:cubicBezTo>
                  <a:cubicBezTo>
                    <a:pt x="7978" y="6782"/>
                    <a:pt x="9174" y="6734"/>
                    <a:pt x="9226" y="6183"/>
                  </a:cubicBezTo>
                  <a:cubicBezTo>
                    <a:pt x="9226" y="5984"/>
                    <a:pt x="9127" y="5784"/>
                    <a:pt x="8975" y="5737"/>
                  </a:cubicBezTo>
                  <a:cubicBezTo>
                    <a:pt x="8899" y="5690"/>
                    <a:pt x="8811" y="5669"/>
                    <a:pt x="8715" y="5669"/>
                  </a:cubicBezTo>
                  <a:cubicBezTo>
                    <a:pt x="7986" y="5669"/>
                    <a:pt x="6764" y="6851"/>
                    <a:pt x="6633" y="6981"/>
                  </a:cubicBezTo>
                  <a:cubicBezTo>
                    <a:pt x="6235" y="6933"/>
                    <a:pt x="5537" y="6834"/>
                    <a:pt x="4839" y="6383"/>
                  </a:cubicBezTo>
                  <a:cubicBezTo>
                    <a:pt x="4388" y="6135"/>
                    <a:pt x="4089" y="5784"/>
                    <a:pt x="3889" y="5537"/>
                  </a:cubicBezTo>
                  <a:cubicBezTo>
                    <a:pt x="4288" y="5238"/>
                    <a:pt x="4639" y="4939"/>
                    <a:pt x="5038" y="4640"/>
                  </a:cubicBezTo>
                  <a:cubicBezTo>
                    <a:pt x="6334" y="3491"/>
                    <a:pt x="7531" y="2346"/>
                    <a:pt x="8528" y="1197"/>
                  </a:cubicBezTo>
                  <a:cubicBezTo>
                    <a:pt x="8277" y="1050"/>
                    <a:pt x="7978" y="898"/>
                    <a:pt x="7730" y="751"/>
                  </a:cubicBezTo>
                  <a:cubicBezTo>
                    <a:pt x="7232" y="451"/>
                    <a:pt x="6733" y="200"/>
                    <a:pt x="6235" y="1"/>
                  </a:cubicBezTo>
                  <a:close/>
                </a:path>
              </a:pathLst>
            </a:custGeom>
            <a:solidFill>
              <a:srgbClr val="B6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81" name="Google Shape;1781;p51"/>
            <p:cNvSpPr/>
            <p:nvPr/>
          </p:nvSpPr>
          <p:spPr>
            <a:xfrm>
              <a:off x="-854101" y="2234830"/>
              <a:ext cx="193798" cy="199894"/>
            </a:xfrm>
            <a:custGeom>
              <a:avLst/>
              <a:gdLst/>
              <a:ahLst/>
              <a:cxnLst/>
              <a:rect l="l" t="t" r="r" b="b"/>
              <a:pathLst>
                <a:path w="5785" h="5967" extrusionOk="0">
                  <a:moveTo>
                    <a:pt x="2526" y="0"/>
                  </a:moveTo>
                  <a:cubicBezTo>
                    <a:pt x="1838" y="0"/>
                    <a:pt x="819" y="904"/>
                    <a:pt x="348" y="1332"/>
                  </a:cubicBezTo>
                  <a:lnTo>
                    <a:pt x="547" y="1531"/>
                  </a:lnTo>
                  <a:cubicBezTo>
                    <a:pt x="1232" y="887"/>
                    <a:pt x="2028" y="282"/>
                    <a:pt x="2492" y="282"/>
                  </a:cubicBezTo>
                  <a:cubicBezTo>
                    <a:pt x="2569" y="282"/>
                    <a:pt x="2636" y="299"/>
                    <a:pt x="2693" y="334"/>
                  </a:cubicBezTo>
                  <a:cubicBezTo>
                    <a:pt x="2793" y="382"/>
                    <a:pt x="2893" y="534"/>
                    <a:pt x="2841" y="681"/>
                  </a:cubicBezTo>
                  <a:cubicBezTo>
                    <a:pt x="2841" y="881"/>
                    <a:pt x="2494" y="1032"/>
                    <a:pt x="2194" y="1132"/>
                  </a:cubicBezTo>
                  <a:cubicBezTo>
                    <a:pt x="1895" y="1280"/>
                    <a:pt x="1596" y="1379"/>
                    <a:pt x="1596" y="1631"/>
                  </a:cubicBezTo>
                  <a:cubicBezTo>
                    <a:pt x="1544" y="2177"/>
                    <a:pt x="2940" y="2676"/>
                    <a:pt x="3591" y="2775"/>
                  </a:cubicBezTo>
                  <a:cubicBezTo>
                    <a:pt x="3989" y="2875"/>
                    <a:pt x="4336" y="2875"/>
                    <a:pt x="4588" y="2927"/>
                  </a:cubicBezTo>
                  <a:cubicBezTo>
                    <a:pt x="5035" y="2927"/>
                    <a:pt x="5286" y="2975"/>
                    <a:pt x="5334" y="3127"/>
                  </a:cubicBezTo>
                  <a:cubicBezTo>
                    <a:pt x="5386" y="3226"/>
                    <a:pt x="5334" y="3426"/>
                    <a:pt x="5234" y="3525"/>
                  </a:cubicBezTo>
                  <a:cubicBezTo>
                    <a:pt x="5137" y="3646"/>
                    <a:pt x="4946" y="3743"/>
                    <a:pt x="4598" y="3743"/>
                  </a:cubicBezTo>
                  <a:cubicBezTo>
                    <a:pt x="4230" y="3743"/>
                    <a:pt x="3686" y="3634"/>
                    <a:pt x="2893" y="3326"/>
                  </a:cubicBezTo>
                  <a:cubicBezTo>
                    <a:pt x="2785" y="3289"/>
                    <a:pt x="2730" y="3254"/>
                    <a:pt x="2688" y="3254"/>
                  </a:cubicBezTo>
                  <a:cubicBezTo>
                    <a:pt x="2671" y="3254"/>
                    <a:pt x="2656" y="3260"/>
                    <a:pt x="2641" y="3274"/>
                  </a:cubicBezTo>
                  <a:lnTo>
                    <a:pt x="2593" y="3274"/>
                  </a:lnTo>
                  <a:lnTo>
                    <a:pt x="2593" y="3374"/>
                  </a:lnTo>
                  <a:cubicBezTo>
                    <a:pt x="2593" y="3474"/>
                    <a:pt x="2593" y="3525"/>
                    <a:pt x="3040" y="3673"/>
                  </a:cubicBezTo>
                  <a:cubicBezTo>
                    <a:pt x="3240" y="3773"/>
                    <a:pt x="3591" y="3872"/>
                    <a:pt x="4089" y="3972"/>
                  </a:cubicBezTo>
                  <a:cubicBezTo>
                    <a:pt x="4336" y="4024"/>
                    <a:pt x="4588" y="4072"/>
                    <a:pt x="4787" y="4072"/>
                  </a:cubicBezTo>
                  <a:cubicBezTo>
                    <a:pt x="5186" y="4124"/>
                    <a:pt x="5334" y="4124"/>
                    <a:pt x="5386" y="4271"/>
                  </a:cubicBezTo>
                  <a:cubicBezTo>
                    <a:pt x="5485" y="4371"/>
                    <a:pt x="5386" y="4622"/>
                    <a:pt x="5234" y="4722"/>
                  </a:cubicBezTo>
                  <a:cubicBezTo>
                    <a:pt x="5177" y="4779"/>
                    <a:pt x="5100" y="4803"/>
                    <a:pt x="5003" y="4803"/>
                  </a:cubicBezTo>
                  <a:cubicBezTo>
                    <a:pt x="4759" y="4803"/>
                    <a:pt x="4389" y="4650"/>
                    <a:pt x="3890" y="4471"/>
                  </a:cubicBezTo>
                  <a:cubicBezTo>
                    <a:pt x="3339" y="4223"/>
                    <a:pt x="2893" y="3972"/>
                    <a:pt x="2641" y="3825"/>
                  </a:cubicBezTo>
                  <a:cubicBezTo>
                    <a:pt x="2517" y="3763"/>
                    <a:pt x="2452" y="3719"/>
                    <a:pt x="2396" y="3719"/>
                  </a:cubicBezTo>
                  <a:cubicBezTo>
                    <a:pt x="2362" y="3719"/>
                    <a:pt x="2332" y="3735"/>
                    <a:pt x="2294" y="3773"/>
                  </a:cubicBezTo>
                  <a:lnTo>
                    <a:pt x="2242" y="3825"/>
                  </a:lnTo>
                  <a:lnTo>
                    <a:pt x="2294" y="3924"/>
                  </a:lnTo>
                  <a:cubicBezTo>
                    <a:pt x="2294" y="4024"/>
                    <a:pt x="2893" y="4371"/>
                    <a:pt x="2940" y="4423"/>
                  </a:cubicBezTo>
                  <a:cubicBezTo>
                    <a:pt x="3291" y="4622"/>
                    <a:pt x="3591" y="4770"/>
                    <a:pt x="3790" y="4870"/>
                  </a:cubicBezTo>
                  <a:cubicBezTo>
                    <a:pt x="4089" y="4969"/>
                    <a:pt x="4237" y="5021"/>
                    <a:pt x="4289" y="5169"/>
                  </a:cubicBezTo>
                  <a:cubicBezTo>
                    <a:pt x="4336" y="5269"/>
                    <a:pt x="4289" y="5468"/>
                    <a:pt x="4189" y="5568"/>
                  </a:cubicBezTo>
                  <a:cubicBezTo>
                    <a:pt x="4171" y="5577"/>
                    <a:pt x="4143" y="5586"/>
                    <a:pt x="4099" y="5586"/>
                  </a:cubicBezTo>
                  <a:cubicBezTo>
                    <a:pt x="3893" y="5586"/>
                    <a:pt x="3341" y="5387"/>
                    <a:pt x="1943" y="4072"/>
                  </a:cubicBezTo>
                  <a:lnTo>
                    <a:pt x="1345" y="3474"/>
                  </a:lnTo>
                  <a:lnTo>
                    <a:pt x="1744" y="4223"/>
                  </a:lnTo>
                  <a:cubicBezTo>
                    <a:pt x="1895" y="4523"/>
                    <a:pt x="2095" y="4770"/>
                    <a:pt x="2342" y="5021"/>
                  </a:cubicBezTo>
                  <a:cubicBezTo>
                    <a:pt x="2442" y="5069"/>
                    <a:pt x="2494" y="5169"/>
                    <a:pt x="2593" y="5221"/>
                  </a:cubicBezTo>
                  <a:cubicBezTo>
                    <a:pt x="2693" y="5320"/>
                    <a:pt x="2841" y="5420"/>
                    <a:pt x="2841" y="5520"/>
                  </a:cubicBezTo>
                  <a:cubicBezTo>
                    <a:pt x="2841" y="5568"/>
                    <a:pt x="2741" y="5620"/>
                    <a:pt x="2693" y="5667"/>
                  </a:cubicBezTo>
                  <a:cubicBezTo>
                    <a:pt x="2685" y="5667"/>
                    <a:pt x="2674" y="5668"/>
                    <a:pt x="2661" y="5668"/>
                  </a:cubicBezTo>
                  <a:cubicBezTo>
                    <a:pt x="2510" y="5668"/>
                    <a:pt x="1984" y="5584"/>
                    <a:pt x="200" y="3525"/>
                  </a:cubicBezTo>
                  <a:lnTo>
                    <a:pt x="1" y="3725"/>
                  </a:lnTo>
                  <a:cubicBezTo>
                    <a:pt x="1596" y="5568"/>
                    <a:pt x="2294" y="5967"/>
                    <a:pt x="2641" y="5967"/>
                  </a:cubicBezTo>
                  <a:cubicBezTo>
                    <a:pt x="2693" y="5967"/>
                    <a:pt x="2741" y="5919"/>
                    <a:pt x="2793" y="5919"/>
                  </a:cubicBezTo>
                  <a:cubicBezTo>
                    <a:pt x="2893" y="5867"/>
                    <a:pt x="3092" y="5719"/>
                    <a:pt x="3092" y="5520"/>
                  </a:cubicBezTo>
                  <a:lnTo>
                    <a:pt x="3092" y="5420"/>
                  </a:lnTo>
                  <a:cubicBezTo>
                    <a:pt x="3573" y="5741"/>
                    <a:pt x="3868" y="5856"/>
                    <a:pt x="4070" y="5856"/>
                  </a:cubicBezTo>
                  <a:cubicBezTo>
                    <a:pt x="4182" y="5856"/>
                    <a:pt x="4266" y="5821"/>
                    <a:pt x="4336" y="5767"/>
                  </a:cubicBezTo>
                  <a:cubicBezTo>
                    <a:pt x="4588" y="5620"/>
                    <a:pt x="4636" y="5320"/>
                    <a:pt x="4536" y="5069"/>
                  </a:cubicBezTo>
                  <a:lnTo>
                    <a:pt x="4536" y="5021"/>
                  </a:lnTo>
                  <a:cubicBezTo>
                    <a:pt x="4693" y="5066"/>
                    <a:pt x="4840" y="5091"/>
                    <a:pt x="4976" y="5091"/>
                  </a:cubicBezTo>
                  <a:cubicBezTo>
                    <a:pt x="5144" y="5091"/>
                    <a:pt x="5297" y="5053"/>
                    <a:pt x="5433" y="4969"/>
                  </a:cubicBezTo>
                  <a:cubicBezTo>
                    <a:pt x="5633" y="4770"/>
                    <a:pt x="5784" y="4423"/>
                    <a:pt x="5633" y="4124"/>
                  </a:cubicBezTo>
                  <a:cubicBezTo>
                    <a:pt x="5585" y="3972"/>
                    <a:pt x="5433" y="3924"/>
                    <a:pt x="5286" y="3872"/>
                  </a:cubicBezTo>
                  <a:lnTo>
                    <a:pt x="5433" y="3725"/>
                  </a:lnTo>
                  <a:cubicBezTo>
                    <a:pt x="5585" y="3525"/>
                    <a:pt x="5733" y="3226"/>
                    <a:pt x="5585" y="2975"/>
                  </a:cubicBezTo>
                  <a:cubicBezTo>
                    <a:pt x="5485" y="2676"/>
                    <a:pt x="5134" y="2676"/>
                    <a:pt x="4636" y="2628"/>
                  </a:cubicBezTo>
                  <a:cubicBezTo>
                    <a:pt x="4336" y="2628"/>
                    <a:pt x="4037" y="2576"/>
                    <a:pt x="3638" y="2528"/>
                  </a:cubicBezTo>
                  <a:cubicBezTo>
                    <a:pt x="2593" y="2329"/>
                    <a:pt x="1843" y="1878"/>
                    <a:pt x="1843" y="1679"/>
                  </a:cubicBezTo>
                  <a:cubicBezTo>
                    <a:pt x="1843" y="1579"/>
                    <a:pt x="2143" y="1479"/>
                    <a:pt x="2294" y="1379"/>
                  </a:cubicBezTo>
                  <a:cubicBezTo>
                    <a:pt x="2693" y="1280"/>
                    <a:pt x="3092" y="1080"/>
                    <a:pt x="3140" y="733"/>
                  </a:cubicBezTo>
                  <a:cubicBezTo>
                    <a:pt x="3140" y="434"/>
                    <a:pt x="2992" y="183"/>
                    <a:pt x="2841" y="83"/>
                  </a:cubicBezTo>
                  <a:cubicBezTo>
                    <a:pt x="2748" y="26"/>
                    <a:pt x="2642" y="0"/>
                    <a:pt x="2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82" name="Google Shape;1782;p51"/>
            <p:cNvSpPr/>
            <p:nvPr/>
          </p:nvSpPr>
          <p:spPr>
            <a:xfrm>
              <a:off x="-459916" y="1846742"/>
              <a:ext cx="212089" cy="279055"/>
            </a:xfrm>
            <a:custGeom>
              <a:avLst/>
              <a:gdLst/>
              <a:ahLst/>
              <a:cxnLst/>
              <a:rect l="l" t="t" r="r" b="b"/>
              <a:pathLst>
                <a:path w="6331" h="8330" extrusionOk="0">
                  <a:moveTo>
                    <a:pt x="1" y="1"/>
                  </a:moveTo>
                  <a:lnTo>
                    <a:pt x="1" y="1"/>
                  </a:lnTo>
                  <a:cubicBezTo>
                    <a:pt x="100" y="2745"/>
                    <a:pt x="200" y="5537"/>
                    <a:pt x="348" y="8329"/>
                  </a:cubicBezTo>
                  <a:cubicBezTo>
                    <a:pt x="1245" y="8278"/>
                    <a:pt x="2641" y="8078"/>
                    <a:pt x="4137" y="7380"/>
                  </a:cubicBezTo>
                  <a:cubicBezTo>
                    <a:pt x="5086" y="6933"/>
                    <a:pt x="5784" y="6435"/>
                    <a:pt x="6331" y="6036"/>
                  </a:cubicBezTo>
                  <a:cubicBezTo>
                    <a:pt x="5334" y="4839"/>
                    <a:pt x="4588" y="3989"/>
                    <a:pt x="4137" y="3491"/>
                  </a:cubicBezTo>
                  <a:cubicBezTo>
                    <a:pt x="2841" y="1947"/>
                    <a:pt x="2294" y="1496"/>
                    <a:pt x="1744" y="1098"/>
                  </a:cubicBezTo>
                  <a:cubicBezTo>
                    <a:pt x="1046" y="551"/>
                    <a:pt x="447" y="200"/>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83" name="Google Shape;1783;p51"/>
            <p:cNvSpPr/>
            <p:nvPr/>
          </p:nvSpPr>
          <p:spPr>
            <a:xfrm>
              <a:off x="-485040" y="2007102"/>
              <a:ext cx="238956" cy="123615"/>
            </a:xfrm>
            <a:custGeom>
              <a:avLst/>
              <a:gdLst/>
              <a:ahLst/>
              <a:cxnLst/>
              <a:rect l="l" t="t" r="r" b="b"/>
              <a:pathLst>
                <a:path w="7133" h="3690" extrusionOk="0">
                  <a:moveTo>
                    <a:pt x="252" y="0"/>
                  </a:moveTo>
                  <a:lnTo>
                    <a:pt x="1" y="52"/>
                  </a:lnTo>
                  <a:lnTo>
                    <a:pt x="998" y="3690"/>
                  </a:lnTo>
                  <a:lnTo>
                    <a:pt x="1098" y="3642"/>
                  </a:lnTo>
                  <a:cubicBezTo>
                    <a:pt x="2446" y="3590"/>
                    <a:pt x="3742" y="3243"/>
                    <a:pt x="4939" y="2745"/>
                  </a:cubicBezTo>
                  <a:cubicBezTo>
                    <a:pt x="5685" y="2394"/>
                    <a:pt x="6383" y="1947"/>
                    <a:pt x="7081" y="1448"/>
                  </a:cubicBezTo>
                  <a:cubicBezTo>
                    <a:pt x="7133" y="1448"/>
                    <a:pt x="7133" y="1396"/>
                    <a:pt x="7133" y="1348"/>
                  </a:cubicBezTo>
                  <a:lnTo>
                    <a:pt x="6882" y="1297"/>
                  </a:lnTo>
                  <a:lnTo>
                    <a:pt x="6882" y="1249"/>
                  </a:lnTo>
                  <a:cubicBezTo>
                    <a:pt x="6235" y="1747"/>
                    <a:pt x="5537" y="2146"/>
                    <a:pt x="4839" y="2445"/>
                  </a:cubicBezTo>
                  <a:cubicBezTo>
                    <a:pt x="3690" y="2992"/>
                    <a:pt x="2446" y="3291"/>
                    <a:pt x="1197" y="3391"/>
                  </a:cubicBezTo>
                  <a:lnTo>
                    <a:pt x="2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84" name="Google Shape;1784;p51"/>
            <p:cNvSpPr/>
            <p:nvPr/>
          </p:nvSpPr>
          <p:spPr>
            <a:xfrm>
              <a:off x="-819094" y="2558298"/>
              <a:ext cx="38525" cy="61908"/>
            </a:xfrm>
            <a:custGeom>
              <a:avLst/>
              <a:gdLst/>
              <a:ahLst/>
              <a:cxnLst/>
              <a:rect l="l" t="t" r="r" b="b"/>
              <a:pathLst>
                <a:path w="1150" h="1848" extrusionOk="0">
                  <a:moveTo>
                    <a:pt x="1149" y="0"/>
                  </a:moveTo>
                  <a:cubicBezTo>
                    <a:pt x="699" y="0"/>
                    <a:pt x="300" y="252"/>
                    <a:pt x="200" y="650"/>
                  </a:cubicBezTo>
                  <a:cubicBezTo>
                    <a:pt x="1" y="1149"/>
                    <a:pt x="252" y="1648"/>
                    <a:pt x="699" y="1847"/>
                  </a:cubicBezTo>
                  <a:lnTo>
                    <a:pt x="850" y="1596"/>
                  </a:lnTo>
                  <a:cubicBezTo>
                    <a:pt x="499" y="1448"/>
                    <a:pt x="352" y="1097"/>
                    <a:pt x="451" y="750"/>
                  </a:cubicBezTo>
                  <a:cubicBezTo>
                    <a:pt x="551" y="451"/>
                    <a:pt x="850" y="299"/>
                    <a:pt x="1149" y="299"/>
                  </a:cubicBezTo>
                  <a:lnTo>
                    <a:pt x="1149" y="0"/>
                  </a:lnTo>
                  <a:close/>
                </a:path>
              </a:pathLst>
            </a:custGeom>
            <a:solidFill>
              <a:srgbClr val="905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85" name="Google Shape;1785;p51"/>
            <p:cNvSpPr/>
            <p:nvPr/>
          </p:nvSpPr>
          <p:spPr>
            <a:xfrm>
              <a:off x="-872525" y="2688576"/>
              <a:ext cx="267263" cy="145424"/>
            </a:xfrm>
            <a:custGeom>
              <a:avLst/>
              <a:gdLst/>
              <a:ahLst/>
              <a:cxnLst/>
              <a:rect l="l" t="t" r="r" b="b"/>
              <a:pathLst>
                <a:path w="7978" h="4341" extrusionOk="0">
                  <a:moveTo>
                    <a:pt x="251" y="0"/>
                  </a:moveTo>
                  <a:lnTo>
                    <a:pt x="0" y="152"/>
                  </a:lnTo>
                  <a:cubicBezTo>
                    <a:pt x="551" y="1097"/>
                    <a:pt x="2146" y="3443"/>
                    <a:pt x="5038" y="4141"/>
                  </a:cubicBezTo>
                  <a:cubicBezTo>
                    <a:pt x="5585" y="4288"/>
                    <a:pt x="6183" y="4340"/>
                    <a:pt x="6733" y="4340"/>
                  </a:cubicBezTo>
                  <a:cubicBezTo>
                    <a:pt x="7132" y="4340"/>
                    <a:pt x="7579" y="4288"/>
                    <a:pt x="7978" y="4241"/>
                  </a:cubicBezTo>
                  <a:lnTo>
                    <a:pt x="7930" y="3941"/>
                  </a:lnTo>
                  <a:cubicBezTo>
                    <a:pt x="7516" y="4028"/>
                    <a:pt x="7103" y="4068"/>
                    <a:pt x="6690" y="4068"/>
                  </a:cubicBezTo>
                  <a:cubicBezTo>
                    <a:pt x="6155" y="4068"/>
                    <a:pt x="5621" y="4002"/>
                    <a:pt x="5086" y="3890"/>
                  </a:cubicBezTo>
                  <a:cubicBezTo>
                    <a:pt x="2294" y="3191"/>
                    <a:pt x="798" y="950"/>
                    <a:pt x="2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86" name="Google Shape;1786;p51"/>
            <p:cNvSpPr/>
            <p:nvPr/>
          </p:nvSpPr>
          <p:spPr>
            <a:xfrm>
              <a:off x="-942672" y="1455907"/>
              <a:ext cx="823564" cy="1286166"/>
            </a:xfrm>
            <a:custGeom>
              <a:avLst/>
              <a:gdLst/>
              <a:ahLst/>
              <a:cxnLst/>
              <a:rect l="l" t="t" r="r" b="b"/>
              <a:pathLst>
                <a:path w="24584" h="38393" extrusionOk="0">
                  <a:moveTo>
                    <a:pt x="0" y="0"/>
                  </a:moveTo>
                  <a:lnTo>
                    <a:pt x="698" y="1249"/>
                  </a:lnTo>
                  <a:lnTo>
                    <a:pt x="1448" y="2493"/>
                  </a:lnTo>
                  <a:lnTo>
                    <a:pt x="2892" y="4887"/>
                  </a:lnTo>
                  <a:cubicBezTo>
                    <a:pt x="3889" y="6534"/>
                    <a:pt x="4886" y="8130"/>
                    <a:pt x="5884" y="9773"/>
                  </a:cubicBezTo>
                  <a:cubicBezTo>
                    <a:pt x="6881" y="11368"/>
                    <a:pt x="7930" y="12964"/>
                    <a:pt x="8927" y="14560"/>
                  </a:cubicBezTo>
                  <a:lnTo>
                    <a:pt x="11967" y="19398"/>
                  </a:lnTo>
                  <a:lnTo>
                    <a:pt x="15058" y="24185"/>
                  </a:lnTo>
                  <a:cubicBezTo>
                    <a:pt x="16107" y="25780"/>
                    <a:pt x="17152" y="27376"/>
                    <a:pt x="18201" y="28919"/>
                  </a:cubicBezTo>
                  <a:cubicBezTo>
                    <a:pt x="19246" y="30515"/>
                    <a:pt x="20295" y="32110"/>
                    <a:pt x="21340" y="33658"/>
                  </a:cubicBezTo>
                  <a:lnTo>
                    <a:pt x="22936" y="36051"/>
                  </a:lnTo>
                  <a:lnTo>
                    <a:pt x="23734" y="37196"/>
                  </a:lnTo>
                  <a:lnTo>
                    <a:pt x="24583" y="38393"/>
                  </a:lnTo>
                  <a:lnTo>
                    <a:pt x="23833" y="37148"/>
                  </a:lnTo>
                  <a:lnTo>
                    <a:pt x="23135" y="35952"/>
                  </a:lnTo>
                  <a:lnTo>
                    <a:pt x="21639" y="33507"/>
                  </a:lnTo>
                  <a:cubicBezTo>
                    <a:pt x="20642" y="31863"/>
                    <a:pt x="19645" y="30268"/>
                    <a:pt x="18648" y="28620"/>
                  </a:cubicBezTo>
                  <a:cubicBezTo>
                    <a:pt x="17651" y="27025"/>
                    <a:pt x="16653" y="25429"/>
                    <a:pt x="15608" y="23834"/>
                  </a:cubicBezTo>
                  <a:lnTo>
                    <a:pt x="12565" y="18999"/>
                  </a:lnTo>
                  <a:lnTo>
                    <a:pt x="9473" y="14213"/>
                  </a:lnTo>
                  <a:cubicBezTo>
                    <a:pt x="8428" y="12617"/>
                    <a:pt x="7431" y="11069"/>
                    <a:pt x="6382" y="9474"/>
                  </a:cubicBezTo>
                  <a:cubicBezTo>
                    <a:pt x="5337" y="7878"/>
                    <a:pt x="4240" y="6283"/>
                    <a:pt x="3191" y="4739"/>
                  </a:cubicBezTo>
                  <a:lnTo>
                    <a:pt x="1596" y="2394"/>
                  </a:lnTo>
                  <a:lnTo>
                    <a:pt x="798" y="1197"/>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87" name="Google Shape;1787;p51"/>
            <p:cNvSpPr/>
            <p:nvPr/>
          </p:nvSpPr>
          <p:spPr>
            <a:xfrm>
              <a:off x="-942672" y="2187495"/>
              <a:ext cx="823564" cy="1284558"/>
            </a:xfrm>
            <a:custGeom>
              <a:avLst/>
              <a:gdLst/>
              <a:ahLst/>
              <a:cxnLst/>
              <a:rect l="l" t="t" r="r" b="b"/>
              <a:pathLst>
                <a:path w="24584" h="38345" extrusionOk="0">
                  <a:moveTo>
                    <a:pt x="0" y="0"/>
                  </a:moveTo>
                  <a:lnTo>
                    <a:pt x="698" y="1197"/>
                  </a:lnTo>
                  <a:lnTo>
                    <a:pt x="1448" y="2445"/>
                  </a:lnTo>
                  <a:lnTo>
                    <a:pt x="2892" y="4887"/>
                  </a:lnTo>
                  <a:cubicBezTo>
                    <a:pt x="3889" y="6482"/>
                    <a:pt x="4886" y="8078"/>
                    <a:pt x="5884" y="9725"/>
                  </a:cubicBezTo>
                  <a:cubicBezTo>
                    <a:pt x="6881" y="11321"/>
                    <a:pt x="7930" y="12916"/>
                    <a:pt x="8927" y="14559"/>
                  </a:cubicBezTo>
                  <a:lnTo>
                    <a:pt x="11967" y="19346"/>
                  </a:lnTo>
                  <a:lnTo>
                    <a:pt x="15058" y="24133"/>
                  </a:lnTo>
                  <a:cubicBezTo>
                    <a:pt x="16107" y="25728"/>
                    <a:pt x="17152" y="27324"/>
                    <a:pt x="18201" y="28871"/>
                  </a:cubicBezTo>
                  <a:cubicBezTo>
                    <a:pt x="19246" y="30467"/>
                    <a:pt x="20295" y="32063"/>
                    <a:pt x="21340" y="33606"/>
                  </a:cubicBezTo>
                  <a:lnTo>
                    <a:pt x="22936" y="36000"/>
                  </a:lnTo>
                  <a:lnTo>
                    <a:pt x="23734" y="37148"/>
                  </a:lnTo>
                  <a:lnTo>
                    <a:pt x="24583" y="38345"/>
                  </a:lnTo>
                  <a:lnTo>
                    <a:pt x="23833" y="37096"/>
                  </a:lnTo>
                  <a:lnTo>
                    <a:pt x="23135" y="35900"/>
                  </a:lnTo>
                  <a:lnTo>
                    <a:pt x="21639" y="33459"/>
                  </a:lnTo>
                  <a:cubicBezTo>
                    <a:pt x="20642" y="31811"/>
                    <a:pt x="19645" y="30216"/>
                    <a:pt x="18648" y="28620"/>
                  </a:cubicBezTo>
                  <a:cubicBezTo>
                    <a:pt x="17651" y="26977"/>
                    <a:pt x="16653" y="25381"/>
                    <a:pt x="15608" y="23786"/>
                  </a:cubicBezTo>
                  <a:lnTo>
                    <a:pt x="12565" y="18947"/>
                  </a:lnTo>
                  <a:lnTo>
                    <a:pt x="9473" y="14161"/>
                  </a:lnTo>
                  <a:cubicBezTo>
                    <a:pt x="8428" y="12617"/>
                    <a:pt x="7431" y="11021"/>
                    <a:pt x="6382" y="9426"/>
                  </a:cubicBezTo>
                  <a:cubicBezTo>
                    <a:pt x="5337" y="7830"/>
                    <a:pt x="4240" y="6235"/>
                    <a:pt x="3191" y="4687"/>
                  </a:cubicBezTo>
                  <a:lnTo>
                    <a:pt x="1596" y="2346"/>
                  </a:lnTo>
                  <a:lnTo>
                    <a:pt x="798" y="1149"/>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788" name="Google Shape;1788;p51"/>
          <p:cNvGrpSpPr/>
          <p:nvPr/>
        </p:nvGrpSpPr>
        <p:grpSpPr>
          <a:xfrm>
            <a:off x="3541243" y="2648499"/>
            <a:ext cx="2154182" cy="1612205"/>
            <a:chOff x="3334485" y="1557669"/>
            <a:chExt cx="3457756" cy="2589056"/>
          </a:xfrm>
        </p:grpSpPr>
        <p:sp>
          <p:nvSpPr>
            <p:cNvPr id="1789" name="Google Shape;1789;p51"/>
            <p:cNvSpPr/>
            <p:nvPr/>
          </p:nvSpPr>
          <p:spPr>
            <a:xfrm>
              <a:off x="3785473" y="1557669"/>
              <a:ext cx="407532" cy="391468"/>
            </a:xfrm>
            <a:custGeom>
              <a:avLst/>
              <a:gdLst/>
              <a:ahLst/>
              <a:cxnLst/>
              <a:rect l="l" t="t" r="r" b="b"/>
              <a:pathLst>
                <a:path w="10807" h="10381" extrusionOk="0">
                  <a:moveTo>
                    <a:pt x="2624" y="0"/>
                  </a:moveTo>
                  <a:cubicBezTo>
                    <a:pt x="1813" y="0"/>
                    <a:pt x="1145" y="537"/>
                    <a:pt x="1105" y="622"/>
                  </a:cubicBezTo>
                  <a:cubicBezTo>
                    <a:pt x="475" y="1092"/>
                    <a:pt x="1" y="2037"/>
                    <a:pt x="316" y="3035"/>
                  </a:cubicBezTo>
                  <a:cubicBezTo>
                    <a:pt x="589" y="3856"/>
                    <a:pt x="1460" y="4440"/>
                    <a:pt x="2441" y="4440"/>
                  </a:cubicBezTo>
                  <a:cubicBezTo>
                    <a:pt x="2588" y="4440"/>
                    <a:pt x="2738" y="4426"/>
                    <a:pt x="2888" y="4399"/>
                  </a:cubicBezTo>
                  <a:lnTo>
                    <a:pt x="2888" y="4399"/>
                  </a:lnTo>
                  <a:cubicBezTo>
                    <a:pt x="2728" y="4714"/>
                    <a:pt x="2049" y="5868"/>
                    <a:pt x="2309" y="7441"/>
                  </a:cubicBezTo>
                  <a:cubicBezTo>
                    <a:pt x="2519" y="8856"/>
                    <a:pt x="3358" y="9749"/>
                    <a:pt x="3622" y="10010"/>
                  </a:cubicBezTo>
                  <a:cubicBezTo>
                    <a:pt x="4323" y="10257"/>
                    <a:pt x="5044" y="10380"/>
                    <a:pt x="5743" y="10380"/>
                  </a:cubicBezTo>
                  <a:cubicBezTo>
                    <a:pt x="6981" y="10380"/>
                    <a:pt x="8152" y="9994"/>
                    <a:pt x="9023" y="9225"/>
                  </a:cubicBezTo>
                  <a:cubicBezTo>
                    <a:pt x="10177" y="8176"/>
                    <a:pt x="10806" y="6497"/>
                    <a:pt x="10651" y="5499"/>
                  </a:cubicBezTo>
                  <a:cubicBezTo>
                    <a:pt x="10651" y="5289"/>
                    <a:pt x="10597" y="5133"/>
                    <a:pt x="10597" y="5133"/>
                  </a:cubicBezTo>
                  <a:cubicBezTo>
                    <a:pt x="10337" y="4135"/>
                    <a:pt x="9652" y="3505"/>
                    <a:pt x="9443" y="3295"/>
                  </a:cubicBezTo>
                  <a:cubicBezTo>
                    <a:pt x="8706" y="2632"/>
                    <a:pt x="7633" y="2228"/>
                    <a:pt x="6568" y="2228"/>
                  </a:cubicBezTo>
                  <a:cubicBezTo>
                    <a:pt x="6118" y="2228"/>
                    <a:pt x="5668" y="2300"/>
                    <a:pt x="5246" y="2456"/>
                  </a:cubicBezTo>
                  <a:cubicBezTo>
                    <a:pt x="4881" y="2561"/>
                    <a:pt x="4617" y="2721"/>
                    <a:pt x="4407" y="2876"/>
                  </a:cubicBezTo>
                  <a:cubicBezTo>
                    <a:pt x="4722" y="1617"/>
                    <a:pt x="4147" y="463"/>
                    <a:pt x="3203" y="98"/>
                  </a:cubicBezTo>
                  <a:cubicBezTo>
                    <a:pt x="3006" y="29"/>
                    <a:pt x="2811" y="0"/>
                    <a:pt x="26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90" name="Google Shape;1790;p51"/>
            <p:cNvSpPr/>
            <p:nvPr/>
          </p:nvSpPr>
          <p:spPr>
            <a:xfrm>
              <a:off x="3886464" y="1659491"/>
              <a:ext cx="77079" cy="64333"/>
            </a:xfrm>
            <a:custGeom>
              <a:avLst/>
              <a:gdLst/>
              <a:ahLst/>
              <a:cxnLst/>
              <a:rect l="l" t="t" r="r" b="b"/>
              <a:pathLst>
                <a:path w="2044" h="1706" extrusionOk="0">
                  <a:moveTo>
                    <a:pt x="1898" y="0"/>
                  </a:moveTo>
                  <a:cubicBezTo>
                    <a:pt x="1764" y="0"/>
                    <a:pt x="1346" y="292"/>
                    <a:pt x="890" y="700"/>
                  </a:cubicBezTo>
                  <a:cubicBezTo>
                    <a:pt x="365" y="1175"/>
                    <a:pt x="0" y="1594"/>
                    <a:pt x="105" y="1699"/>
                  </a:cubicBezTo>
                  <a:cubicBezTo>
                    <a:pt x="109" y="1703"/>
                    <a:pt x="116" y="1705"/>
                    <a:pt x="126" y="1705"/>
                  </a:cubicBezTo>
                  <a:cubicBezTo>
                    <a:pt x="234" y="1705"/>
                    <a:pt x="673" y="1450"/>
                    <a:pt x="1154" y="1015"/>
                  </a:cubicBezTo>
                  <a:cubicBezTo>
                    <a:pt x="1679" y="545"/>
                    <a:pt x="2044" y="125"/>
                    <a:pt x="1939" y="21"/>
                  </a:cubicBezTo>
                  <a:cubicBezTo>
                    <a:pt x="1932" y="7"/>
                    <a:pt x="1919" y="0"/>
                    <a:pt x="18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91" name="Google Shape;1791;p51"/>
            <p:cNvSpPr/>
            <p:nvPr/>
          </p:nvSpPr>
          <p:spPr>
            <a:xfrm>
              <a:off x="3848790" y="1836208"/>
              <a:ext cx="217624" cy="343086"/>
            </a:xfrm>
            <a:custGeom>
              <a:avLst/>
              <a:gdLst/>
              <a:ahLst/>
              <a:cxnLst/>
              <a:rect l="l" t="t" r="r" b="b"/>
              <a:pathLst>
                <a:path w="5771" h="9098" extrusionOk="0">
                  <a:moveTo>
                    <a:pt x="2783" y="1"/>
                  </a:moveTo>
                  <a:cubicBezTo>
                    <a:pt x="2258" y="1470"/>
                    <a:pt x="1943" y="2624"/>
                    <a:pt x="1734" y="3463"/>
                  </a:cubicBezTo>
                  <a:cubicBezTo>
                    <a:pt x="1629" y="3832"/>
                    <a:pt x="1524" y="4252"/>
                    <a:pt x="1364" y="4617"/>
                  </a:cubicBezTo>
                  <a:cubicBezTo>
                    <a:pt x="1314" y="4722"/>
                    <a:pt x="1209" y="4881"/>
                    <a:pt x="1154" y="4986"/>
                  </a:cubicBezTo>
                  <a:cubicBezTo>
                    <a:pt x="1049" y="5141"/>
                    <a:pt x="894" y="5246"/>
                    <a:pt x="735" y="5406"/>
                  </a:cubicBezTo>
                  <a:cubicBezTo>
                    <a:pt x="630" y="5456"/>
                    <a:pt x="525" y="5561"/>
                    <a:pt x="420" y="5616"/>
                  </a:cubicBezTo>
                  <a:cubicBezTo>
                    <a:pt x="265" y="5876"/>
                    <a:pt x="105" y="6245"/>
                    <a:pt x="0" y="6665"/>
                  </a:cubicBezTo>
                  <a:cubicBezTo>
                    <a:pt x="475" y="7399"/>
                    <a:pt x="1364" y="8394"/>
                    <a:pt x="2783" y="8868"/>
                  </a:cubicBezTo>
                  <a:cubicBezTo>
                    <a:pt x="3379" y="9041"/>
                    <a:pt x="3940" y="9097"/>
                    <a:pt x="4421" y="9097"/>
                  </a:cubicBezTo>
                  <a:cubicBezTo>
                    <a:pt x="4955" y="9097"/>
                    <a:pt x="5390" y="9028"/>
                    <a:pt x="5665" y="8973"/>
                  </a:cubicBezTo>
                  <a:cubicBezTo>
                    <a:pt x="5300" y="7974"/>
                    <a:pt x="5141" y="7135"/>
                    <a:pt x="5036" y="6505"/>
                  </a:cubicBezTo>
                  <a:lnTo>
                    <a:pt x="5036" y="6400"/>
                  </a:lnTo>
                  <a:cubicBezTo>
                    <a:pt x="5036" y="6245"/>
                    <a:pt x="4986" y="6086"/>
                    <a:pt x="4986" y="5930"/>
                  </a:cubicBezTo>
                  <a:cubicBezTo>
                    <a:pt x="4881" y="4932"/>
                    <a:pt x="4986" y="4252"/>
                    <a:pt x="5036" y="3987"/>
                  </a:cubicBezTo>
                  <a:cubicBezTo>
                    <a:pt x="5141" y="3358"/>
                    <a:pt x="5300" y="2993"/>
                    <a:pt x="5351" y="2783"/>
                  </a:cubicBezTo>
                  <a:cubicBezTo>
                    <a:pt x="5510" y="2414"/>
                    <a:pt x="5720" y="2154"/>
                    <a:pt x="5770" y="2049"/>
                  </a:cubicBezTo>
                  <a:lnTo>
                    <a:pt x="2783" y="1"/>
                  </a:ln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92" name="Google Shape;1792;p51"/>
            <p:cNvSpPr/>
            <p:nvPr/>
          </p:nvSpPr>
          <p:spPr>
            <a:xfrm>
              <a:off x="3832952" y="2047960"/>
              <a:ext cx="31714" cy="39596"/>
            </a:xfrm>
            <a:custGeom>
              <a:avLst/>
              <a:gdLst/>
              <a:ahLst/>
              <a:cxnLst/>
              <a:rect l="l" t="t" r="r" b="b"/>
              <a:pathLst>
                <a:path w="841" h="1050" extrusionOk="0">
                  <a:moveTo>
                    <a:pt x="840" y="1"/>
                  </a:moveTo>
                  <a:cubicBezTo>
                    <a:pt x="685" y="106"/>
                    <a:pt x="525" y="156"/>
                    <a:pt x="370" y="210"/>
                  </a:cubicBezTo>
                  <a:cubicBezTo>
                    <a:pt x="211" y="261"/>
                    <a:pt x="106" y="261"/>
                    <a:pt x="1" y="261"/>
                  </a:cubicBezTo>
                  <a:cubicBezTo>
                    <a:pt x="1" y="366"/>
                    <a:pt x="55" y="471"/>
                    <a:pt x="160" y="680"/>
                  </a:cubicBezTo>
                  <a:cubicBezTo>
                    <a:pt x="211" y="785"/>
                    <a:pt x="315" y="890"/>
                    <a:pt x="420" y="1050"/>
                  </a:cubicBezTo>
                  <a:cubicBezTo>
                    <a:pt x="525" y="630"/>
                    <a:pt x="685" y="261"/>
                    <a:pt x="840" y="1"/>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93" name="Google Shape;1793;p51"/>
            <p:cNvSpPr/>
            <p:nvPr/>
          </p:nvSpPr>
          <p:spPr>
            <a:xfrm>
              <a:off x="3935828" y="1895152"/>
              <a:ext cx="108906" cy="118711"/>
            </a:xfrm>
            <a:custGeom>
              <a:avLst/>
              <a:gdLst/>
              <a:ahLst/>
              <a:cxnLst/>
              <a:rect l="l" t="t" r="r" b="b"/>
              <a:pathLst>
                <a:path w="2888" h="3148" extrusionOk="0">
                  <a:moveTo>
                    <a:pt x="730" y="0"/>
                  </a:moveTo>
                  <a:cubicBezTo>
                    <a:pt x="715" y="0"/>
                    <a:pt x="700" y="4"/>
                    <a:pt x="684" y="12"/>
                  </a:cubicBezTo>
                  <a:cubicBezTo>
                    <a:pt x="315" y="116"/>
                    <a:pt x="0" y="1954"/>
                    <a:pt x="1049" y="2794"/>
                  </a:cubicBezTo>
                  <a:cubicBezTo>
                    <a:pt x="1364" y="3030"/>
                    <a:pt x="1769" y="3148"/>
                    <a:pt x="2172" y="3148"/>
                  </a:cubicBezTo>
                  <a:cubicBezTo>
                    <a:pt x="2307" y="3148"/>
                    <a:pt x="2442" y="3135"/>
                    <a:pt x="2573" y="3108"/>
                  </a:cubicBezTo>
                  <a:cubicBezTo>
                    <a:pt x="2623" y="2634"/>
                    <a:pt x="2728" y="2269"/>
                    <a:pt x="2888" y="1900"/>
                  </a:cubicBezTo>
                  <a:cubicBezTo>
                    <a:pt x="2573" y="1795"/>
                    <a:pt x="2153" y="1535"/>
                    <a:pt x="1784" y="1220"/>
                  </a:cubicBezTo>
                  <a:cubicBezTo>
                    <a:pt x="1104" y="587"/>
                    <a:pt x="920" y="0"/>
                    <a:pt x="730" y="0"/>
                  </a:cubicBezTo>
                  <a:close/>
                </a:path>
              </a:pathLst>
            </a:custGeom>
            <a:solidFill>
              <a:srgbClr val="D6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94" name="Google Shape;1794;p51"/>
            <p:cNvSpPr/>
            <p:nvPr/>
          </p:nvSpPr>
          <p:spPr>
            <a:xfrm>
              <a:off x="3902265" y="1703010"/>
              <a:ext cx="251186" cy="289839"/>
            </a:xfrm>
            <a:custGeom>
              <a:avLst/>
              <a:gdLst/>
              <a:ahLst/>
              <a:cxnLst/>
              <a:rect l="l" t="t" r="r" b="b"/>
              <a:pathLst>
                <a:path w="6661" h="7686" extrusionOk="0">
                  <a:moveTo>
                    <a:pt x="3797" y="0"/>
                  </a:moveTo>
                  <a:cubicBezTo>
                    <a:pt x="3288" y="0"/>
                    <a:pt x="2764" y="143"/>
                    <a:pt x="2309" y="491"/>
                  </a:cubicBezTo>
                  <a:cubicBezTo>
                    <a:pt x="1574" y="1070"/>
                    <a:pt x="1205" y="2064"/>
                    <a:pt x="1415" y="3063"/>
                  </a:cubicBezTo>
                  <a:cubicBezTo>
                    <a:pt x="1310" y="2799"/>
                    <a:pt x="1155" y="2643"/>
                    <a:pt x="945" y="2589"/>
                  </a:cubicBezTo>
                  <a:cubicBezTo>
                    <a:pt x="924" y="2586"/>
                    <a:pt x="903" y="2585"/>
                    <a:pt x="883" y="2585"/>
                  </a:cubicBezTo>
                  <a:cubicBezTo>
                    <a:pt x="499" y="2585"/>
                    <a:pt x="258" y="3014"/>
                    <a:pt x="211" y="3113"/>
                  </a:cubicBezTo>
                  <a:cubicBezTo>
                    <a:pt x="1" y="3483"/>
                    <a:pt x="51" y="3848"/>
                    <a:pt x="106" y="3953"/>
                  </a:cubicBezTo>
                  <a:cubicBezTo>
                    <a:pt x="211" y="4532"/>
                    <a:pt x="681" y="4792"/>
                    <a:pt x="890" y="4951"/>
                  </a:cubicBezTo>
                  <a:cubicBezTo>
                    <a:pt x="945" y="4951"/>
                    <a:pt x="995" y="5002"/>
                    <a:pt x="1050" y="5002"/>
                  </a:cubicBezTo>
                  <a:cubicBezTo>
                    <a:pt x="1155" y="5526"/>
                    <a:pt x="1520" y="6525"/>
                    <a:pt x="2414" y="7205"/>
                  </a:cubicBezTo>
                  <a:cubicBezTo>
                    <a:pt x="2674" y="7415"/>
                    <a:pt x="2989" y="7624"/>
                    <a:pt x="3408" y="7679"/>
                  </a:cubicBezTo>
                  <a:cubicBezTo>
                    <a:pt x="3454" y="7683"/>
                    <a:pt x="3498" y="7686"/>
                    <a:pt x="3543" y="7686"/>
                  </a:cubicBezTo>
                  <a:cubicBezTo>
                    <a:pt x="4529" y="7686"/>
                    <a:pt x="5310" y="6614"/>
                    <a:pt x="5611" y="6261"/>
                  </a:cubicBezTo>
                  <a:cubicBezTo>
                    <a:pt x="5771" y="6105"/>
                    <a:pt x="6190" y="5476"/>
                    <a:pt x="6451" y="4637"/>
                  </a:cubicBezTo>
                  <a:cubicBezTo>
                    <a:pt x="6610" y="4057"/>
                    <a:pt x="6660" y="3378"/>
                    <a:pt x="6505" y="2643"/>
                  </a:cubicBezTo>
                  <a:cubicBezTo>
                    <a:pt x="6400" y="2119"/>
                    <a:pt x="6190" y="910"/>
                    <a:pt x="5141" y="335"/>
                  </a:cubicBezTo>
                  <a:cubicBezTo>
                    <a:pt x="4756" y="130"/>
                    <a:pt x="4283" y="0"/>
                    <a:pt x="3797" y="0"/>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95" name="Google Shape;1795;p51"/>
            <p:cNvSpPr/>
            <p:nvPr/>
          </p:nvSpPr>
          <p:spPr>
            <a:xfrm>
              <a:off x="4070344" y="1826441"/>
              <a:ext cx="61430" cy="29602"/>
            </a:xfrm>
            <a:custGeom>
              <a:avLst/>
              <a:gdLst/>
              <a:ahLst/>
              <a:cxnLst/>
              <a:rect l="l" t="t" r="r" b="b"/>
              <a:pathLst>
                <a:path w="1629" h="785" extrusionOk="0">
                  <a:moveTo>
                    <a:pt x="661" y="0"/>
                  </a:moveTo>
                  <a:cubicBezTo>
                    <a:pt x="316" y="0"/>
                    <a:pt x="39" y="171"/>
                    <a:pt x="0" y="210"/>
                  </a:cubicBezTo>
                  <a:lnTo>
                    <a:pt x="105" y="365"/>
                  </a:lnTo>
                  <a:cubicBezTo>
                    <a:pt x="145" y="328"/>
                    <a:pt x="375" y="180"/>
                    <a:pt x="677" y="180"/>
                  </a:cubicBezTo>
                  <a:cubicBezTo>
                    <a:pt x="793" y="180"/>
                    <a:pt x="919" y="202"/>
                    <a:pt x="1049" y="260"/>
                  </a:cubicBezTo>
                  <a:cubicBezTo>
                    <a:pt x="1314" y="419"/>
                    <a:pt x="1419" y="629"/>
                    <a:pt x="1469" y="784"/>
                  </a:cubicBezTo>
                  <a:lnTo>
                    <a:pt x="1629" y="680"/>
                  </a:lnTo>
                  <a:cubicBezTo>
                    <a:pt x="1574" y="524"/>
                    <a:pt x="1419" y="260"/>
                    <a:pt x="1104" y="105"/>
                  </a:cubicBezTo>
                  <a:cubicBezTo>
                    <a:pt x="953" y="28"/>
                    <a:pt x="801" y="0"/>
                    <a:pt x="6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96" name="Google Shape;1796;p51"/>
            <p:cNvSpPr/>
            <p:nvPr/>
          </p:nvSpPr>
          <p:spPr>
            <a:xfrm>
              <a:off x="4086145" y="1829986"/>
              <a:ext cx="33750" cy="40274"/>
            </a:xfrm>
            <a:custGeom>
              <a:avLst/>
              <a:gdLst/>
              <a:ahLst/>
              <a:cxnLst/>
              <a:rect l="l" t="t" r="r" b="b"/>
              <a:pathLst>
                <a:path w="895" h="1068" extrusionOk="0">
                  <a:moveTo>
                    <a:pt x="499" y="0"/>
                  </a:moveTo>
                  <a:cubicBezTo>
                    <a:pt x="318" y="0"/>
                    <a:pt x="153" y="156"/>
                    <a:pt x="106" y="430"/>
                  </a:cubicBezTo>
                  <a:cubicBezTo>
                    <a:pt x="1" y="745"/>
                    <a:pt x="106" y="1005"/>
                    <a:pt x="316" y="1060"/>
                  </a:cubicBezTo>
                  <a:cubicBezTo>
                    <a:pt x="337" y="1065"/>
                    <a:pt x="358" y="1067"/>
                    <a:pt x="379" y="1067"/>
                  </a:cubicBezTo>
                  <a:cubicBezTo>
                    <a:pt x="567" y="1067"/>
                    <a:pt x="746" y="874"/>
                    <a:pt x="840" y="640"/>
                  </a:cubicBezTo>
                  <a:cubicBezTo>
                    <a:pt x="895" y="325"/>
                    <a:pt x="790" y="61"/>
                    <a:pt x="580" y="11"/>
                  </a:cubicBezTo>
                  <a:cubicBezTo>
                    <a:pt x="553" y="4"/>
                    <a:pt x="526" y="0"/>
                    <a:pt x="4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97" name="Google Shape;1797;p51"/>
            <p:cNvSpPr/>
            <p:nvPr/>
          </p:nvSpPr>
          <p:spPr>
            <a:xfrm>
              <a:off x="3975387" y="1801061"/>
              <a:ext cx="61430" cy="29338"/>
            </a:xfrm>
            <a:custGeom>
              <a:avLst/>
              <a:gdLst/>
              <a:ahLst/>
              <a:cxnLst/>
              <a:rect l="l" t="t" r="r" b="b"/>
              <a:pathLst>
                <a:path w="1629" h="778" extrusionOk="0">
                  <a:moveTo>
                    <a:pt x="699" y="0"/>
                  </a:moveTo>
                  <a:cubicBezTo>
                    <a:pt x="336" y="0"/>
                    <a:pt x="41" y="199"/>
                    <a:pt x="0" y="199"/>
                  </a:cubicBezTo>
                  <a:lnTo>
                    <a:pt x="105" y="408"/>
                  </a:lnTo>
                  <a:cubicBezTo>
                    <a:pt x="145" y="372"/>
                    <a:pt x="375" y="224"/>
                    <a:pt x="658" y="224"/>
                  </a:cubicBezTo>
                  <a:cubicBezTo>
                    <a:pt x="767" y="224"/>
                    <a:pt x="883" y="245"/>
                    <a:pt x="999" y="303"/>
                  </a:cubicBezTo>
                  <a:cubicBezTo>
                    <a:pt x="1259" y="408"/>
                    <a:pt x="1419" y="673"/>
                    <a:pt x="1469" y="778"/>
                  </a:cubicBezTo>
                  <a:lnTo>
                    <a:pt x="1629" y="723"/>
                  </a:lnTo>
                  <a:cubicBezTo>
                    <a:pt x="1574" y="568"/>
                    <a:pt x="1419" y="253"/>
                    <a:pt x="1104" y="94"/>
                  </a:cubicBezTo>
                  <a:cubicBezTo>
                    <a:pt x="966" y="25"/>
                    <a:pt x="829" y="0"/>
                    <a:pt x="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98" name="Google Shape;1798;p51"/>
            <p:cNvSpPr/>
            <p:nvPr/>
          </p:nvSpPr>
          <p:spPr>
            <a:xfrm>
              <a:off x="3991226" y="1804304"/>
              <a:ext cx="33713" cy="42197"/>
            </a:xfrm>
            <a:custGeom>
              <a:avLst/>
              <a:gdLst/>
              <a:ahLst/>
              <a:cxnLst/>
              <a:rect l="l" t="t" r="r" b="b"/>
              <a:pathLst>
                <a:path w="894" h="1119" extrusionOk="0">
                  <a:moveTo>
                    <a:pt x="517" y="0"/>
                  </a:moveTo>
                  <a:cubicBezTo>
                    <a:pt x="329" y="0"/>
                    <a:pt x="149" y="198"/>
                    <a:pt x="55" y="482"/>
                  </a:cubicBezTo>
                  <a:cubicBezTo>
                    <a:pt x="0" y="742"/>
                    <a:pt x="105" y="1057"/>
                    <a:pt x="315" y="1111"/>
                  </a:cubicBezTo>
                  <a:cubicBezTo>
                    <a:pt x="336" y="1116"/>
                    <a:pt x="357" y="1119"/>
                    <a:pt x="378" y="1119"/>
                  </a:cubicBezTo>
                  <a:cubicBezTo>
                    <a:pt x="565" y="1119"/>
                    <a:pt x="745" y="920"/>
                    <a:pt x="839" y="637"/>
                  </a:cubicBezTo>
                  <a:cubicBezTo>
                    <a:pt x="894" y="377"/>
                    <a:pt x="789" y="62"/>
                    <a:pt x="579" y="8"/>
                  </a:cubicBezTo>
                  <a:cubicBezTo>
                    <a:pt x="558" y="3"/>
                    <a:pt x="537" y="0"/>
                    <a:pt x="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799" name="Google Shape;1799;p51"/>
            <p:cNvSpPr/>
            <p:nvPr/>
          </p:nvSpPr>
          <p:spPr>
            <a:xfrm>
              <a:off x="4040741" y="1826403"/>
              <a:ext cx="33600" cy="67312"/>
            </a:xfrm>
            <a:custGeom>
              <a:avLst/>
              <a:gdLst/>
              <a:ahLst/>
              <a:cxnLst/>
              <a:rect l="l" t="t" r="r" b="b"/>
              <a:pathLst>
                <a:path w="891" h="1785" extrusionOk="0">
                  <a:moveTo>
                    <a:pt x="315" y="1"/>
                  </a:moveTo>
                  <a:cubicBezTo>
                    <a:pt x="261" y="261"/>
                    <a:pt x="261" y="525"/>
                    <a:pt x="315" y="785"/>
                  </a:cubicBezTo>
                  <a:cubicBezTo>
                    <a:pt x="315" y="1050"/>
                    <a:pt x="420" y="1310"/>
                    <a:pt x="525" y="1520"/>
                  </a:cubicBezTo>
                  <a:lnTo>
                    <a:pt x="1" y="1469"/>
                  </a:lnTo>
                  <a:lnTo>
                    <a:pt x="1" y="1625"/>
                  </a:lnTo>
                  <a:lnTo>
                    <a:pt x="890" y="1784"/>
                  </a:lnTo>
                  <a:lnTo>
                    <a:pt x="785" y="1625"/>
                  </a:lnTo>
                  <a:cubicBezTo>
                    <a:pt x="630" y="1365"/>
                    <a:pt x="525" y="1050"/>
                    <a:pt x="471" y="785"/>
                  </a:cubicBezTo>
                  <a:cubicBezTo>
                    <a:pt x="420" y="525"/>
                    <a:pt x="471" y="261"/>
                    <a:pt x="525" y="51"/>
                  </a:cubicBezTo>
                  <a:lnTo>
                    <a:pt x="31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00" name="Google Shape;1800;p51"/>
            <p:cNvSpPr/>
            <p:nvPr/>
          </p:nvSpPr>
          <p:spPr>
            <a:xfrm>
              <a:off x="3995185" y="1909482"/>
              <a:ext cx="55396" cy="33600"/>
            </a:xfrm>
            <a:custGeom>
              <a:avLst/>
              <a:gdLst/>
              <a:ahLst/>
              <a:cxnLst/>
              <a:rect l="l" t="t" r="r" b="b"/>
              <a:pathLst>
                <a:path w="1469" h="891" extrusionOk="0">
                  <a:moveTo>
                    <a:pt x="105" y="1"/>
                  </a:moveTo>
                  <a:lnTo>
                    <a:pt x="0" y="106"/>
                  </a:lnTo>
                  <a:cubicBezTo>
                    <a:pt x="105" y="261"/>
                    <a:pt x="315" y="525"/>
                    <a:pt x="629" y="681"/>
                  </a:cubicBezTo>
                  <a:cubicBezTo>
                    <a:pt x="894" y="840"/>
                    <a:pt x="1154" y="890"/>
                    <a:pt x="1364" y="890"/>
                  </a:cubicBezTo>
                  <a:lnTo>
                    <a:pt x="1469" y="890"/>
                  </a:lnTo>
                  <a:lnTo>
                    <a:pt x="1469" y="681"/>
                  </a:lnTo>
                  <a:cubicBezTo>
                    <a:pt x="1416" y="694"/>
                    <a:pt x="1360" y="701"/>
                    <a:pt x="1301" y="701"/>
                  </a:cubicBezTo>
                  <a:cubicBezTo>
                    <a:pt x="1127" y="701"/>
                    <a:pt x="932" y="641"/>
                    <a:pt x="734" y="525"/>
                  </a:cubicBezTo>
                  <a:cubicBezTo>
                    <a:pt x="420" y="366"/>
                    <a:pt x="210" y="156"/>
                    <a:pt x="105" y="1"/>
                  </a:cubicBezTo>
                  <a:close/>
                </a:path>
              </a:pathLst>
            </a:custGeom>
            <a:solidFill>
              <a:srgbClr val="323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01" name="Google Shape;1801;p51"/>
            <p:cNvSpPr/>
            <p:nvPr/>
          </p:nvSpPr>
          <p:spPr>
            <a:xfrm>
              <a:off x="3927909" y="1669032"/>
              <a:ext cx="259256" cy="155365"/>
            </a:xfrm>
            <a:custGeom>
              <a:avLst/>
              <a:gdLst/>
              <a:ahLst/>
              <a:cxnLst/>
              <a:rect l="l" t="t" r="r" b="b"/>
              <a:pathLst>
                <a:path w="6875" h="4120" extrusionOk="0">
                  <a:moveTo>
                    <a:pt x="3069" y="0"/>
                  </a:moveTo>
                  <a:cubicBezTo>
                    <a:pt x="2577" y="0"/>
                    <a:pt x="2084" y="106"/>
                    <a:pt x="1629" y="342"/>
                  </a:cubicBezTo>
                  <a:cubicBezTo>
                    <a:pt x="1364" y="447"/>
                    <a:pt x="475" y="922"/>
                    <a:pt x="210" y="1971"/>
                  </a:cubicBezTo>
                  <a:cubicBezTo>
                    <a:pt x="1" y="3070"/>
                    <a:pt x="685" y="3964"/>
                    <a:pt x="790" y="4119"/>
                  </a:cubicBezTo>
                  <a:cubicBezTo>
                    <a:pt x="790" y="3964"/>
                    <a:pt x="840" y="2495"/>
                    <a:pt x="1734" y="2126"/>
                  </a:cubicBezTo>
                  <a:cubicBezTo>
                    <a:pt x="1891" y="2047"/>
                    <a:pt x="2062" y="2014"/>
                    <a:pt x="2239" y="2014"/>
                  </a:cubicBezTo>
                  <a:cubicBezTo>
                    <a:pt x="2770" y="2014"/>
                    <a:pt x="3360" y="2309"/>
                    <a:pt x="3832" y="2546"/>
                  </a:cubicBezTo>
                  <a:cubicBezTo>
                    <a:pt x="4566" y="2915"/>
                    <a:pt x="4776" y="3230"/>
                    <a:pt x="5510" y="3385"/>
                  </a:cubicBezTo>
                  <a:cubicBezTo>
                    <a:pt x="5641" y="3412"/>
                    <a:pt x="5850" y="3452"/>
                    <a:pt x="6054" y="3452"/>
                  </a:cubicBezTo>
                  <a:cubicBezTo>
                    <a:pt x="6257" y="3452"/>
                    <a:pt x="6455" y="3412"/>
                    <a:pt x="6560" y="3280"/>
                  </a:cubicBezTo>
                  <a:cubicBezTo>
                    <a:pt x="6874" y="2860"/>
                    <a:pt x="6400" y="1811"/>
                    <a:pt x="5771" y="1182"/>
                  </a:cubicBezTo>
                  <a:cubicBezTo>
                    <a:pt x="5130" y="470"/>
                    <a:pt x="4104" y="0"/>
                    <a:pt x="30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02" name="Google Shape;1802;p51"/>
            <p:cNvSpPr/>
            <p:nvPr/>
          </p:nvSpPr>
          <p:spPr>
            <a:xfrm>
              <a:off x="3963508" y="1774549"/>
              <a:ext cx="81227" cy="28169"/>
            </a:xfrm>
            <a:custGeom>
              <a:avLst/>
              <a:gdLst/>
              <a:ahLst/>
              <a:cxnLst/>
              <a:rect l="l" t="t" r="r" b="b"/>
              <a:pathLst>
                <a:path w="2154" h="747" extrusionOk="0">
                  <a:moveTo>
                    <a:pt x="1018" y="1"/>
                  </a:moveTo>
                  <a:cubicBezTo>
                    <a:pt x="624" y="1"/>
                    <a:pt x="287" y="138"/>
                    <a:pt x="106" y="272"/>
                  </a:cubicBezTo>
                  <a:cubicBezTo>
                    <a:pt x="55" y="327"/>
                    <a:pt x="1" y="432"/>
                    <a:pt x="55" y="482"/>
                  </a:cubicBezTo>
                  <a:cubicBezTo>
                    <a:pt x="91" y="521"/>
                    <a:pt x="154" y="557"/>
                    <a:pt x="207" y="557"/>
                  </a:cubicBezTo>
                  <a:cubicBezTo>
                    <a:pt x="229" y="557"/>
                    <a:pt x="249" y="551"/>
                    <a:pt x="265" y="536"/>
                  </a:cubicBezTo>
                  <a:cubicBezTo>
                    <a:pt x="391" y="452"/>
                    <a:pt x="656" y="298"/>
                    <a:pt x="947" y="298"/>
                  </a:cubicBezTo>
                  <a:cubicBezTo>
                    <a:pt x="1015" y="298"/>
                    <a:pt x="1085" y="307"/>
                    <a:pt x="1155" y="327"/>
                  </a:cubicBezTo>
                  <a:cubicBezTo>
                    <a:pt x="1524" y="377"/>
                    <a:pt x="1734" y="587"/>
                    <a:pt x="1889" y="692"/>
                  </a:cubicBezTo>
                  <a:cubicBezTo>
                    <a:pt x="1944" y="746"/>
                    <a:pt x="1994" y="746"/>
                    <a:pt x="2099" y="746"/>
                  </a:cubicBezTo>
                  <a:cubicBezTo>
                    <a:pt x="2154" y="692"/>
                    <a:pt x="2154" y="587"/>
                    <a:pt x="2099" y="482"/>
                  </a:cubicBezTo>
                  <a:cubicBezTo>
                    <a:pt x="1944" y="327"/>
                    <a:pt x="1679" y="117"/>
                    <a:pt x="1209" y="12"/>
                  </a:cubicBezTo>
                  <a:cubicBezTo>
                    <a:pt x="1144" y="4"/>
                    <a:pt x="1080" y="1"/>
                    <a:pt x="1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03" name="Google Shape;1803;p51"/>
            <p:cNvSpPr/>
            <p:nvPr/>
          </p:nvSpPr>
          <p:spPr>
            <a:xfrm>
              <a:off x="4066384" y="1796158"/>
              <a:ext cx="79153" cy="34241"/>
            </a:xfrm>
            <a:custGeom>
              <a:avLst/>
              <a:gdLst/>
              <a:ahLst/>
              <a:cxnLst/>
              <a:rect l="l" t="t" r="r" b="b"/>
              <a:pathLst>
                <a:path w="2099" h="908" extrusionOk="0">
                  <a:moveTo>
                    <a:pt x="866" y="1"/>
                  </a:moveTo>
                  <a:cubicBezTo>
                    <a:pt x="521" y="1"/>
                    <a:pt x="278" y="87"/>
                    <a:pt x="105" y="173"/>
                  </a:cubicBezTo>
                  <a:cubicBezTo>
                    <a:pt x="0" y="224"/>
                    <a:pt x="0" y="329"/>
                    <a:pt x="55" y="383"/>
                  </a:cubicBezTo>
                  <a:cubicBezTo>
                    <a:pt x="55" y="419"/>
                    <a:pt x="107" y="456"/>
                    <a:pt x="155" y="456"/>
                  </a:cubicBezTo>
                  <a:cubicBezTo>
                    <a:pt x="176" y="456"/>
                    <a:pt x="195" y="450"/>
                    <a:pt x="210" y="433"/>
                  </a:cubicBezTo>
                  <a:cubicBezTo>
                    <a:pt x="381" y="392"/>
                    <a:pt x="588" y="315"/>
                    <a:pt x="857" y="315"/>
                  </a:cubicBezTo>
                  <a:cubicBezTo>
                    <a:pt x="918" y="315"/>
                    <a:pt x="982" y="319"/>
                    <a:pt x="1049" y="329"/>
                  </a:cubicBezTo>
                  <a:cubicBezTo>
                    <a:pt x="1419" y="433"/>
                    <a:pt x="1679" y="698"/>
                    <a:pt x="1784" y="853"/>
                  </a:cubicBezTo>
                  <a:cubicBezTo>
                    <a:pt x="1838" y="908"/>
                    <a:pt x="1943" y="908"/>
                    <a:pt x="1994" y="908"/>
                  </a:cubicBezTo>
                  <a:cubicBezTo>
                    <a:pt x="2048" y="853"/>
                    <a:pt x="2099" y="748"/>
                    <a:pt x="2048" y="698"/>
                  </a:cubicBezTo>
                  <a:cubicBezTo>
                    <a:pt x="1889" y="488"/>
                    <a:pt x="1574" y="119"/>
                    <a:pt x="1104" y="14"/>
                  </a:cubicBezTo>
                  <a:cubicBezTo>
                    <a:pt x="1020" y="5"/>
                    <a:pt x="940" y="1"/>
                    <a:pt x="8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04" name="Google Shape;1804;p51"/>
            <p:cNvSpPr/>
            <p:nvPr/>
          </p:nvSpPr>
          <p:spPr>
            <a:xfrm>
              <a:off x="3935828" y="1822443"/>
              <a:ext cx="209705" cy="170411"/>
            </a:xfrm>
            <a:custGeom>
              <a:avLst/>
              <a:gdLst/>
              <a:ahLst/>
              <a:cxnLst/>
              <a:rect l="l" t="t" r="r" b="b"/>
              <a:pathLst>
                <a:path w="5561" h="4519" extrusionOk="0">
                  <a:moveTo>
                    <a:pt x="580" y="1"/>
                  </a:moveTo>
                  <a:cubicBezTo>
                    <a:pt x="789" y="471"/>
                    <a:pt x="999" y="995"/>
                    <a:pt x="789" y="1365"/>
                  </a:cubicBezTo>
                  <a:cubicBezTo>
                    <a:pt x="580" y="1679"/>
                    <a:pt x="265" y="1574"/>
                    <a:pt x="0" y="1784"/>
                  </a:cubicBezTo>
                  <a:cubicBezTo>
                    <a:pt x="55" y="1784"/>
                    <a:pt x="105" y="1835"/>
                    <a:pt x="160" y="1835"/>
                  </a:cubicBezTo>
                  <a:cubicBezTo>
                    <a:pt x="265" y="2359"/>
                    <a:pt x="630" y="3358"/>
                    <a:pt x="1524" y="4038"/>
                  </a:cubicBezTo>
                  <a:cubicBezTo>
                    <a:pt x="1784" y="4248"/>
                    <a:pt x="2099" y="4457"/>
                    <a:pt x="2518" y="4512"/>
                  </a:cubicBezTo>
                  <a:cubicBezTo>
                    <a:pt x="2564" y="4516"/>
                    <a:pt x="2608" y="4519"/>
                    <a:pt x="2653" y="4519"/>
                  </a:cubicBezTo>
                  <a:cubicBezTo>
                    <a:pt x="3639" y="4519"/>
                    <a:pt x="4420" y="3447"/>
                    <a:pt x="4721" y="3094"/>
                  </a:cubicBezTo>
                  <a:cubicBezTo>
                    <a:pt x="4881" y="2938"/>
                    <a:pt x="5300" y="2309"/>
                    <a:pt x="5561" y="1470"/>
                  </a:cubicBezTo>
                  <a:lnTo>
                    <a:pt x="5561" y="1470"/>
                  </a:lnTo>
                  <a:cubicBezTo>
                    <a:pt x="5370" y="1488"/>
                    <a:pt x="5159" y="1499"/>
                    <a:pt x="4933" y="1499"/>
                  </a:cubicBezTo>
                  <a:cubicBezTo>
                    <a:pt x="4536" y="1499"/>
                    <a:pt x="4090" y="1464"/>
                    <a:pt x="3622" y="1365"/>
                  </a:cubicBezTo>
                  <a:cubicBezTo>
                    <a:pt x="2153" y="1100"/>
                    <a:pt x="1104" y="420"/>
                    <a:pt x="5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05" name="Google Shape;1805;p51"/>
            <p:cNvSpPr/>
            <p:nvPr/>
          </p:nvSpPr>
          <p:spPr>
            <a:xfrm>
              <a:off x="4454093" y="2400075"/>
              <a:ext cx="229503" cy="166188"/>
            </a:xfrm>
            <a:custGeom>
              <a:avLst/>
              <a:gdLst/>
              <a:ahLst/>
              <a:cxnLst/>
              <a:rect l="l" t="t" r="r" b="b"/>
              <a:pathLst>
                <a:path w="6086" h="4407" extrusionOk="0">
                  <a:moveTo>
                    <a:pt x="4631" y="1749"/>
                  </a:moveTo>
                  <a:cubicBezTo>
                    <a:pt x="4082" y="2001"/>
                    <a:pt x="3723" y="2044"/>
                    <a:pt x="3672" y="2044"/>
                  </a:cubicBezTo>
                  <a:cubicBezTo>
                    <a:pt x="3701" y="2044"/>
                    <a:pt x="4177" y="1944"/>
                    <a:pt x="4631" y="1749"/>
                  </a:cubicBezTo>
                  <a:close/>
                  <a:moveTo>
                    <a:pt x="2204" y="1"/>
                  </a:moveTo>
                  <a:cubicBezTo>
                    <a:pt x="1994" y="51"/>
                    <a:pt x="1839" y="261"/>
                    <a:pt x="1734" y="525"/>
                  </a:cubicBezTo>
                  <a:cubicBezTo>
                    <a:pt x="1679" y="575"/>
                    <a:pt x="1679" y="630"/>
                    <a:pt x="1679" y="680"/>
                  </a:cubicBezTo>
                  <a:lnTo>
                    <a:pt x="1629" y="680"/>
                  </a:lnTo>
                  <a:lnTo>
                    <a:pt x="1629" y="785"/>
                  </a:lnTo>
                  <a:cubicBezTo>
                    <a:pt x="1574" y="890"/>
                    <a:pt x="1574" y="945"/>
                    <a:pt x="1524" y="995"/>
                  </a:cubicBezTo>
                  <a:lnTo>
                    <a:pt x="1524" y="1100"/>
                  </a:lnTo>
                  <a:cubicBezTo>
                    <a:pt x="1469" y="1259"/>
                    <a:pt x="1419" y="1469"/>
                    <a:pt x="1364" y="1574"/>
                  </a:cubicBezTo>
                  <a:lnTo>
                    <a:pt x="1364" y="1729"/>
                  </a:lnTo>
                  <a:lnTo>
                    <a:pt x="1364" y="1834"/>
                  </a:lnTo>
                  <a:cubicBezTo>
                    <a:pt x="1314" y="1889"/>
                    <a:pt x="1314" y="1939"/>
                    <a:pt x="1314" y="1939"/>
                  </a:cubicBezTo>
                  <a:lnTo>
                    <a:pt x="1" y="1939"/>
                  </a:lnTo>
                  <a:cubicBezTo>
                    <a:pt x="55" y="2833"/>
                    <a:pt x="160" y="3672"/>
                    <a:pt x="265" y="4407"/>
                  </a:cubicBezTo>
                  <a:cubicBezTo>
                    <a:pt x="945" y="4142"/>
                    <a:pt x="1524" y="3882"/>
                    <a:pt x="1943" y="3672"/>
                  </a:cubicBezTo>
                  <a:cubicBezTo>
                    <a:pt x="1943" y="3618"/>
                    <a:pt x="1994" y="3618"/>
                    <a:pt x="2048" y="3567"/>
                  </a:cubicBezTo>
                  <a:cubicBezTo>
                    <a:pt x="3136" y="3771"/>
                    <a:pt x="3852" y="3847"/>
                    <a:pt x="4323" y="3847"/>
                  </a:cubicBezTo>
                  <a:cubicBezTo>
                    <a:pt x="4941" y="3847"/>
                    <a:pt x="5136" y="3715"/>
                    <a:pt x="5196" y="3567"/>
                  </a:cubicBezTo>
                  <a:cubicBezTo>
                    <a:pt x="5246" y="3463"/>
                    <a:pt x="5246" y="3358"/>
                    <a:pt x="5196" y="3253"/>
                  </a:cubicBezTo>
                  <a:cubicBezTo>
                    <a:pt x="5141" y="3148"/>
                    <a:pt x="5036" y="3093"/>
                    <a:pt x="4881" y="3043"/>
                  </a:cubicBezTo>
                  <a:cubicBezTo>
                    <a:pt x="5301" y="2988"/>
                    <a:pt x="5666" y="2883"/>
                    <a:pt x="5825" y="2569"/>
                  </a:cubicBezTo>
                  <a:cubicBezTo>
                    <a:pt x="5875" y="2464"/>
                    <a:pt x="5930" y="2309"/>
                    <a:pt x="5825" y="2204"/>
                  </a:cubicBezTo>
                  <a:cubicBezTo>
                    <a:pt x="5825" y="2165"/>
                    <a:pt x="5798" y="2128"/>
                    <a:pt x="5669" y="2128"/>
                  </a:cubicBezTo>
                  <a:cubicBezTo>
                    <a:pt x="5617" y="2128"/>
                    <a:pt x="5547" y="2134"/>
                    <a:pt x="5456" y="2149"/>
                  </a:cubicBezTo>
                  <a:cubicBezTo>
                    <a:pt x="5825" y="2044"/>
                    <a:pt x="5980" y="1939"/>
                    <a:pt x="6035" y="1729"/>
                  </a:cubicBezTo>
                  <a:cubicBezTo>
                    <a:pt x="6085" y="1574"/>
                    <a:pt x="6035" y="1310"/>
                    <a:pt x="5875" y="1259"/>
                  </a:cubicBezTo>
                  <a:cubicBezTo>
                    <a:pt x="5843" y="1243"/>
                    <a:pt x="5809" y="1236"/>
                    <a:pt x="5773" y="1236"/>
                  </a:cubicBezTo>
                  <a:cubicBezTo>
                    <a:pt x="5582" y="1236"/>
                    <a:pt x="5325" y="1442"/>
                    <a:pt x="4827" y="1658"/>
                  </a:cubicBezTo>
                  <a:lnTo>
                    <a:pt x="4827" y="1658"/>
                  </a:lnTo>
                  <a:cubicBezTo>
                    <a:pt x="5158" y="1489"/>
                    <a:pt x="5436" y="1267"/>
                    <a:pt x="5456" y="995"/>
                  </a:cubicBezTo>
                  <a:cubicBezTo>
                    <a:pt x="5510" y="840"/>
                    <a:pt x="5405" y="630"/>
                    <a:pt x="5301" y="525"/>
                  </a:cubicBezTo>
                  <a:cubicBezTo>
                    <a:pt x="5272" y="514"/>
                    <a:pt x="5243" y="509"/>
                    <a:pt x="5212" y="509"/>
                  </a:cubicBezTo>
                  <a:cubicBezTo>
                    <a:pt x="4954" y="509"/>
                    <a:pt x="4593" y="873"/>
                    <a:pt x="3937" y="1155"/>
                  </a:cubicBezTo>
                  <a:cubicBezTo>
                    <a:pt x="3470" y="1369"/>
                    <a:pt x="2932" y="1535"/>
                    <a:pt x="2587" y="1535"/>
                  </a:cubicBezTo>
                  <a:cubicBezTo>
                    <a:pt x="2426" y="1535"/>
                    <a:pt x="2308" y="1499"/>
                    <a:pt x="2258" y="1415"/>
                  </a:cubicBezTo>
                  <a:cubicBezTo>
                    <a:pt x="2099" y="1155"/>
                    <a:pt x="2833" y="575"/>
                    <a:pt x="2623" y="210"/>
                  </a:cubicBezTo>
                  <a:cubicBezTo>
                    <a:pt x="2518" y="105"/>
                    <a:pt x="2363" y="1"/>
                    <a:pt x="2204" y="1"/>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06" name="Google Shape;1806;p51"/>
            <p:cNvSpPr/>
            <p:nvPr/>
          </p:nvSpPr>
          <p:spPr>
            <a:xfrm>
              <a:off x="4501572" y="2396115"/>
              <a:ext cx="185986" cy="152273"/>
            </a:xfrm>
            <a:custGeom>
              <a:avLst/>
              <a:gdLst/>
              <a:ahLst/>
              <a:cxnLst/>
              <a:rect l="l" t="t" r="r" b="b"/>
              <a:pathLst>
                <a:path w="4932" h="4038" extrusionOk="0">
                  <a:moveTo>
                    <a:pt x="945" y="1"/>
                  </a:moveTo>
                  <a:cubicBezTo>
                    <a:pt x="370" y="51"/>
                    <a:pt x="105" y="1205"/>
                    <a:pt x="0" y="1889"/>
                  </a:cubicBezTo>
                  <a:lnTo>
                    <a:pt x="210" y="1939"/>
                  </a:lnTo>
                  <a:cubicBezTo>
                    <a:pt x="370" y="945"/>
                    <a:pt x="684" y="261"/>
                    <a:pt x="945" y="210"/>
                  </a:cubicBezTo>
                  <a:cubicBezTo>
                    <a:pt x="1050" y="210"/>
                    <a:pt x="1209" y="261"/>
                    <a:pt x="1259" y="366"/>
                  </a:cubicBezTo>
                  <a:cubicBezTo>
                    <a:pt x="1314" y="525"/>
                    <a:pt x="1209" y="785"/>
                    <a:pt x="1050" y="995"/>
                  </a:cubicBezTo>
                  <a:cubicBezTo>
                    <a:pt x="945" y="1205"/>
                    <a:pt x="789" y="1415"/>
                    <a:pt x="894" y="1574"/>
                  </a:cubicBezTo>
                  <a:cubicBezTo>
                    <a:pt x="974" y="1686"/>
                    <a:pt x="1129" y="1730"/>
                    <a:pt x="1319" y="1730"/>
                  </a:cubicBezTo>
                  <a:cubicBezTo>
                    <a:pt x="1750" y="1730"/>
                    <a:pt x="2365" y="1510"/>
                    <a:pt x="2728" y="1364"/>
                  </a:cubicBezTo>
                  <a:cubicBezTo>
                    <a:pt x="2992" y="1205"/>
                    <a:pt x="3253" y="1100"/>
                    <a:pt x="3412" y="945"/>
                  </a:cubicBezTo>
                  <a:cubicBezTo>
                    <a:pt x="3670" y="814"/>
                    <a:pt x="3820" y="720"/>
                    <a:pt x="3924" y="720"/>
                  </a:cubicBezTo>
                  <a:cubicBezTo>
                    <a:pt x="3947" y="720"/>
                    <a:pt x="3968" y="725"/>
                    <a:pt x="3987" y="735"/>
                  </a:cubicBezTo>
                  <a:cubicBezTo>
                    <a:pt x="4092" y="785"/>
                    <a:pt x="4092" y="945"/>
                    <a:pt x="4092" y="1050"/>
                  </a:cubicBezTo>
                  <a:cubicBezTo>
                    <a:pt x="4092" y="1310"/>
                    <a:pt x="3777" y="1679"/>
                    <a:pt x="2518" y="2044"/>
                  </a:cubicBezTo>
                  <a:cubicBezTo>
                    <a:pt x="2363" y="2044"/>
                    <a:pt x="2363" y="2099"/>
                    <a:pt x="2363" y="2099"/>
                  </a:cubicBezTo>
                  <a:lnTo>
                    <a:pt x="2308" y="2149"/>
                  </a:lnTo>
                  <a:lnTo>
                    <a:pt x="2363" y="2254"/>
                  </a:lnTo>
                  <a:lnTo>
                    <a:pt x="2413" y="2254"/>
                  </a:lnTo>
                  <a:cubicBezTo>
                    <a:pt x="2421" y="2261"/>
                    <a:pt x="2437" y="2265"/>
                    <a:pt x="2461" y="2265"/>
                  </a:cubicBezTo>
                  <a:cubicBezTo>
                    <a:pt x="2619" y="2265"/>
                    <a:pt x="3112" y="2115"/>
                    <a:pt x="3567" y="1889"/>
                  </a:cubicBezTo>
                  <a:cubicBezTo>
                    <a:pt x="3777" y="1784"/>
                    <a:pt x="3937" y="1679"/>
                    <a:pt x="4092" y="1625"/>
                  </a:cubicBezTo>
                  <a:cubicBezTo>
                    <a:pt x="4289" y="1509"/>
                    <a:pt x="4398" y="1449"/>
                    <a:pt x="4484" y="1449"/>
                  </a:cubicBezTo>
                  <a:cubicBezTo>
                    <a:pt x="4513" y="1449"/>
                    <a:pt x="4540" y="1456"/>
                    <a:pt x="4566" y="1469"/>
                  </a:cubicBezTo>
                  <a:cubicBezTo>
                    <a:pt x="4671" y="1520"/>
                    <a:pt x="4721" y="1679"/>
                    <a:pt x="4671" y="1834"/>
                  </a:cubicBezTo>
                  <a:cubicBezTo>
                    <a:pt x="4616" y="1939"/>
                    <a:pt x="4461" y="2044"/>
                    <a:pt x="4197" y="2149"/>
                  </a:cubicBezTo>
                  <a:cubicBezTo>
                    <a:pt x="3937" y="2149"/>
                    <a:pt x="3517" y="2254"/>
                    <a:pt x="2783" y="2414"/>
                  </a:cubicBezTo>
                  <a:cubicBezTo>
                    <a:pt x="2678" y="2464"/>
                    <a:pt x="2573" y="2464"/>
                    <a:pt x="2518" y="2464"/>
                  </a:cubicBezTo>
                  <a:cubicBezTo>
                    <a:pt x="2468" y="2518"/>
                    <a:pt x="2363" y="2518"/>
                    <a:pt x="2363" y="2623"/>
                  </a:cubicBezTo>
                  <a:lnTo>
                    <a:pt x="2363" y="2674"/>
                  </a:lnTo>
                  <a:lnTo>
                    <a:pt x="2413" y="2728"/>
                  </a:lnTo>
                  <a:cubicBezTo>
                    <a:pt x="2422" y="2733"/>
                    <a:pt x="2439" y="2735"/>
                    <a:pt x="2461" y="2735"/>
                  </a:cubicBezTo>
                  <a:cubicBezTo>
                    <a:pt x="2695" y="2735"/>
                    <a:pt x="3581" y="2514"/>
                    <a:pt x="3727" y="2464"/>
                  </a:cubicBezTo>
                  <a:cubicBezTo>
                    <a:pt x="3937" y="2414"/>
                    <a:pt x="4092" y="2359"/>
                    <a:pt x="4251" y="2359"/>
                  </a:cubicBezTo>
                  <a:cubicBezTo>
                    <a:pt x="4303" y="2342"/>
                    <a:pt x="4344" y="2337"/>
                    <a:pt x="4375" y="2337"/>
                  </a:cubicBezTo>
                  <a:cubicBezTo>
                    <a:pt x="4437" y="2337"/>
                    <a:pt x="4461" y="2359"/>
                    <a:pt x="4461" y="2359"/>
                  </a:cubicBezTo>
                  <a:cubicBezTo>
                    <a:pt x="4512" y="2414"/>
                    <a:pt x="4512" y="2518"/>
                    <a:pt x="4461" y="2623"/>
                  </a:cubicBezTo>
                  <a:cubicBezTo>
                    <a:pt x="4356" y="2884"/>
                    <a:pt x="3987" y="2988"/>
                    <a:pt x="3622" y="3043"/>
                  </a:cubicBezTo>
                  <a:cubicBezTo>
                    <a:pt x="3502" y="3017"/>
                    <a:pt x="3372" y="3007"/>
                    <a:pt x="3245" y="3007"/>
                  </a:cubicBezTo>
                  <a:cubicBezTo>
                    <a:pt x="2867" y="3007"/>
                    <a:pt x="2506" y="3093"/>
                    <a:pt x="2468" y="3093"/>
                  </a:cubicBezTo>
                  <a:cubicBezTo>
                    <a:pt x="2413" y="3148"/>
                    <a:pt x="2413" y="3198"/>
                    <a:pt x="2413" y="3198"/>
                  </a:cubicBezTo>
                  <a:cubicBezTo>
                    <a:pt x="2413" y="3253"/>
                    <a:pt x="2413" y="3303"/>
                    <a:pt x="2518" y="3303"/>
                  </a:cubicBezTo>
                  <a:cubicBezTo>
                    <a:pt x="2518" y="3303"/>
                    <a:pt x="2751" y="3327"/>
                    <a:pt x="3078" y="3327"/>
                  </a:cubicBezTo>
                  <a:cubicBezTo>
                    <a:pt x="3242" y="3327"/>
                    <a:pt x="3429" y="3321"/>
                    <a:pt x="3622" y="3303"/>
                  </a:cubicBezTo>
                  <a:cubicBezTo>
                    <a:pt x="3727" y="3303"/>
                    <a:pt x="3777" y="3358"/>
                    <a:pt x="3832" y="3408"/>
                  </a:cubicBezTo>
                  <a:cubicBezTo>
                    <a:pt x="3882" y="3513"/>
                    <a:pt x="3882" y="3568"/>
                    <a:pt x="3832" y="3618"/>
                  </a:cubicBezTo>
                  <a:cubicBezTo>
                    <a:pt x="3800" y="3710"/>
                    <a:pt x="3666" y="3835"/>
                    <a:pt x="3057" y="3835"/>
                  </a:cubicBezTo>
                  <a:cubicBezTo>
                    <a:pt x="2608" y="3835"/>
                    <a:pt x="1902" y="3767"/>
                    <a:pt x="789" y="3568"/>
                  </a:cubicBezTo>
                  <a:lnTo>
                    <a:pt x="735" y="3568"/>
                  </a:lnTo>
                  <a:lnTo>
                    <a:pt x="735" y="3618"/>
                  </a:lnTo>
                  <a:cubicBezTo>
                    <a:pt x="684" y="3618"/>
                    <a:pt x="630" y="3618"/>
                    <a:pt x="630" y="3672"/>
                  </a:cubicBezTo>
                  <a:lnTo>
                    <a:pt x="735" y="3828"/>
                  </a:lnTo>
                  <a:lnTo>
                    <a:pt x="789" y="3828"/>
                  </a:lnTo>
                  <a:cubicBezTo>
                    <a:pt x="1838" y="3987"/>
                    <a:pt x="2518" y="4038"/>
                    <a:pt x="2992" y="4038"/>
                  </a:cubicBezTo>
                  <a:cubicBezTo>
                    <a:pt x="3777" y="4038"/>
                    <a:pt x="3987" y="3882"/>
                    <a:pt x="4042" y="3723"/>
                  </a:cubicBezTo>
                  <a:cubicBezTo>
                    <a:pt x="4092" y="3568"/>
                    <a:pt x="4092" y="3408"/>
                    <a:pt x="4042" y="3303"/>
                  </a:cubicBezTo>
                  <a:lnTo>
                    <a:pt x="3937" y="3198"/>
                  </a:lnTo>
                  <a:cubicBezTo>
                    <a:pt x="4251" y="3148"/>
                    <a:pt x="4512" y="2988"/>
                    <a:pt x="4671" y="2728"/>
                  </a:cubicBezTo>
                  <a:cubicBezTo>
                    <a:pt x="4721" y="2569"/>
                    <a:pt x="4776" y="2359"/>
                    <a:pt x="4671" y="2204"/>
                  </a:cubicBezTo>
                  <a:lnTo>
                    <a:pt x="4616" y="2204"/>
                  </a:lnTo>
                  <a:cubicBezTo>
                    <a:pt x="4776" y="2099"/>
                    <a:pt x="4826" y="1994"/>
                    <a:pt x="4881" y="1889"/>
                  </a:cubicBezTo>
                  <a:cubicBezTo>
                    <a:pt x="4931" y="1625"/>
                    <a:pt x="4826" y="1364"/>
                    <a:pt x="4671" y="1260"/>
                  </a:cubicBezTo>
                  <a:cubicBezTo>
                    <a:pt x="4591" y="1232"/>
                    <a:pt x="4525" y="1219"/>
                    <a:pt x="4460" y="1219"/>
                  </a:cubicBezTo>
                  <a:cubicBezTo>
                    <a:pt x="4394" y="1219"/>
                    <a:pt x="4329" y="1232"/>
                    <a:pt x="4251" y="1260"/>
                  </a:cubicBezTo>
                  <a:cubicBezTo>
                    <a:pt x="4302" y="1205"/>
                    <a:pt x="4302" y="1155"/>
                    <a:pt x="4302" y="1100"/>
                  </a:cubicBezTo>
                  <a:cubicBezTo>
                    <a:pt x="4356" y="890"/>
                    <a:pt x="4251" y="680"/>
                    <a:pt x="4092" y="576"/>
                  </a:cubicBezTo>
                  <a:cubicBezTo>
                    <a:pt x="4032" y="532"/>
                    <a:pt x="3969" y="513"/>
                    <a:pt x="3902" y="513"/>
                  </a:cubicBezTo>
                  <a:cubicBezTo>
                    <a:pt x="3730" y="513"/>
                    <a:pt x="3533" y="635"/>
                    <a:pt x="3307" y="785"/>
                  </a:cubicBezTo>
                  <a:cubicBezTo>
                    <a:pt x="3097" y="890"/>
                    <a:pt x="2888" y="1050"/>
                    <a:pt x="2623" y="1155"/>
                  </a:cubicBezTo>
                  <a:cubicBezTo>
                    <a:pt x="2073" y="1411"/>
                    <a:pt x="1572" y="1539"/>
                    <a:pt x="1304" y="1539"/>
                  </a:cubicBezTo>
                  <a:cubicBezTo>
                    <a:pt x="1191" y="1539"/>
                    <a:pt x="1119" y="1516"/>
                    <a:pt x="1104" y="1469"/>
                  </a:cubicBezTo>
                  <a:cubicBezTo>
                    <a:pt x="1050" y="1415"/>
                    <a:pt x="1154" y="1205"/>
                    <a:pt x="1259" y="1100"/>
                  </a:cubicBezTo>
                  <a:cubicBezTo>
                    <a:pt x="1419" y="840"/>
                    <a:pt x="1574" y="525"/>
                    <a:pt x="1419" y="261"/>
                  </a:cubicBezTo>
                  <a:cubicBezTo>
                    <a:pt x="1314" y="106"/>
                    <a:pt x="1104" y="1"/>
                    <a:pt x="945" y="1"/>
                  </a:cubicBezTo>
                  <a:close/>
                </a:path>
              </a:pathLst>
            </a:custGeom>
            <a:solidFill>
              <a:srgbClr val="D6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07" name="Google Shape;1807;p51"/>
            <p:cNvSpPr/>
            <p:nvPr/>
          </p:nvSpPr>
          <p:spPr>
            <a:xfrm>
              <a:off x="3973501" y="2093365"/>
              <a:ext cx="538046" cy="507539"/>
            </a:xfrm>
            <a:custGeom>
              <a:avLst/>
              <a:gdLst/>
              <a:ahLst/>
              <a:cxnLst/>
              <a:rect l="l" t="t" r="r" b="b"/>
              <a:pathLst>
                <a:path w="14268" h="13459" extrusionOk="0">
                  <a:moveTo>
                    <a:pt x="1993" y="1"/>
                  </a:moveTo>
                  <a:cubicBezTo>
                    <a:pt x="1834" y="1734"/>
                    <a:pt x="1729" y="3463"/>
                    <a:pt x="1624" y="5246"/>
                  </a:cubicBezTo>
                  <a:cubicBezTo>
                    <a:pt x="1519" y="5511"/>
                    <a:pt x="0" y="9917"/>
                    <a:pt x="2203" y="12120"/>
                  </a:cubicBezTo>
                  <a:cubicBezTo>
                    <a:pt x="3357" y="13220"/>
                    <a:pt x="4931" y="13324"/>
                    <a:pt x="7079" y="13429"/>
                  </a:cubicBezTo>
                  <a:cubicBezTo>
                    <a:pt x="7428" y="13449"/>
                    <a:pt x="7770" y="13458"/>
                    <a:pt x="8105" y="13458"/>
                  </a:cubicBezTo>
                  <a:cubicBezTo>
                    <a:pt x="10498" y="13458"/>
                    <a:pt x="12564" y="12987"/>
                    <a:pt x="14268" y="12435"/>
                  </a:cubicBezTo>
                  <a:cubicBezTo>
                    <a:pt x="14108" y="11436"/>
                    <a:pt x="13899" y="10442"/>
                    <a:pt x="13689" y="9497"/>
                  </a:cubicBezTo>
                  <a:cubicBezTo>
                    <a:pt x="11330" y="9288"/>
                    <a:pt x="8917" y="8973"/>
                    <a:pt x="6400" y="8604"/>
                  </a:cubicBezTo>
                  <a:lnTo>
                    <a:pt x="4511" y="8289"/>
                  </a:lnTo>
                  <a:cubicBezTo>
                    <a:pt x="4511" y="7764"/>
                    <a:pt x="4457" y="7030"/>
                    <a:pt x="4406" y="6086"/>
                  </a:cubicBezTo>
                  <a:cubicBezTo>
                    <a:pt x="4247" y="4462"/>
                    <a:pt x="4197" y="3622"/>
                    <a:pt x="4037" y="3043"/>
                  </a:cubicBezTo>
                  <a:cubicBezTo>
                    <a:pt x="3827" y="2309"/>
                    <a:pt x="3357" y="1155"/>
                    <a:pt x="19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08" name="Google Shape;1808;p51"/>
            <p:cNvSpPr/>
            <p:nvPr/>
          </p:nvSpPr>
          <p:spPr>
            <a:xfrm>
              <a:off x="3761753" y="3024318"/>
              <a:ext cx="486648" cy="1027447"/>
            </a:xfrm>
            <a:custGeom>
              <a:avLst/>
              <a:gdLst/>
              <a:ahLst/>
              <a:cxnLst/>
              <a:rect l="l" t="t" r="r" b="b"/>
              <a:pathLst>
                <a:path w="12905" h="27246" extrusionOk="0">
                  <a:moveTo>
                    <a:pt x="1957" y="1"/>
                  </a:moveTo>
                  <a:cubicBezTo>
                    <a:pt x="1523" y="1"/>
                    <a:pt x="1073" y="92"/>
                    <a:pt x="735" y="388"/>
                  </a:cubicBezTo>
                  <a:cubicBezTo>
                    <a:pt x="210" y="863"/>
                    <a:pt x="160" y="1597"/>
                    <a:pt x="160" y="1857"/>
                  </a:cubicBezTo>
                  <a:cubicBezTo>
                    <a:pt x="0" y="5374"/>
                    <a:pt x="5141" y="9570"/>
                    <a:pt x="5825" y="11823"/>
                  </a:cubicBezTo>
                  <a:cubicBezTo>
                    <a:pt x="5930" y="12138"/>
                    <a:pt x="5980" y="12403"/>
                    <a:pt x="5980" y="12403"/>
                  </a:cubicBezTo>
                  <a:cubicBezTo>
                    <a:pt x="5980" y="12822"/>
                    <a:pt x="5720" y="13242"/>
                    <a:pt x="5300" y="14866"/>
                  </a:cubicBezTo>
                  <a:cubicBezTo>
                    <a:pt x="4461" y="17753"/>
                    <a:pt x="5196" y="20900"/>
                    <a:pt x="5825" y="23733"/>
                  </a:cubicBezTo>
                  <a:cubicBezTo>
                    <a:pt x="5875" y="23888"/>
                    <a:pt x="5930" y="24257"/>
                    <a:pt x="5980" y="24782"/>
                  </a:cubicBezTo>
                  <a:cubicBezTo>
                    <a:pt x="5980" y="25567"/>
                    <a:pt x="5770" y="25831"/>
                    <a:pt x="5825" y="26091"/>
                  </a:cubicBezTo>
                  <a:cubicBezTo>
                    <a:pt x="5930" y="26565"/>
                    <a:pt x="7189" y="27090"/>
                    <a:pt x="12904" y="27245"/>
                  </a:cubicBezTo>
                  <a:cubicBezTo>
                    <a:pt x="9812" y="26355"/>
                    <a:pt x="8813" y="24992"/>
                    <a:pt x="8448" y="24308"/>
                  </a:cubicBezTo>
                  <a:cubicBezTo>
                    <a:pt x="8028" y="23573"/>
                    <a:pt x="7923" y="22839"/>
                    <a:pt x="8972" y="18118"/>
                  </a:cubicBezTo>
                  <a:cubicBezTo>
                    <a:pt x="9602" y="15130"/>
                    <a:pt x="9757" y="14866"/>
                    <a:pt x="10072" y="13082"/>
                  </a:cubicBezTo>
                  <a:cubicBezTo>
                    <a:pt x="10231" y="12243"/>
                    <a:pt x="10336" y="11614"/>
                    <a:pt x="10336" y="11404"/>
                  </a:cubicBezTo>
                  <a:cubicBezTo>
                    <a:pt x="10546" y="9990"/>
                    <a:pt x="10231" y="8311"/>
                    <a:pt x="10177" y="7996"/>
                  </a:cubicBezTo>
                  <a:cubicBezTo>
                    <a:pt x="9757" y="6003"/>
                    <a:pt x="7449" y="2751"/>
                    <a:pt x="3357" y="233"/>
                  </a:cubicBezTo>
                  <a:cubicBezTo>
                    <a:pt x="3202" y="201"/>
                    <a:pt x="2598" y="1"/>
                    <a:pt x="1957" y="1"/>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09" name="Google Shape;1809;p51"/>
            <p:cNvSpPr/>
            <p:nvPr/>
          </p:nvSpPr>
          <p:spPr>
            <a:xfrm>
              <a:off x="3961622" y="3964737"/>
              <a:ext cx="320497" cy="115468"/>
            </a:xfrm>
            <a:custGeom>
              <a:avLst/>
              <a:gdLst/>
              <a:ahLst/>
              <a:cxnLst/>
              <a:rect l="l" t="t" r="r" b="b"/>
              <a:pathLst>
                <a:path w="8499" h="3062" extrusionOk="0">
                  <a:moveTo>
                    <a:pt x="630" y="0"/>
                  </a:moveTo>
                  <a:cubicBezTo>
                    <a:pt x="575" y="55"/>
                    <a:pt x="0" y="525"/>
                    <a:pt x="0" y="1364"/>
                  </a:cubicBezTo>
                  <a:cubicBezTo>
                    <a:pt x="0" y="2153"/>
                    <a:pt x="575" y="2623"/>
                    <a:pt x="680" y="2677"/>
                  </a:cubicBezTo>
                  <a:cubicBezTo>
                    <a:pt x="995" y="2677"/>
                    <a:pt x="1574" y="2728"/>
                    <a:pt x="2254" y="2782"/>
                  </a:cubicBezTo>
                  <a:cubicBezTo>
                    <a:pt x="3462" y="2833"/>
                    <a:pt x="4721" y="2938"/>
                    <a:pt x="6400" y="3042"/>
                  </a:cubicBezTo>
                  <a:cubicBezTo>
                    <a:pt x="6697" y="3055"/>
                    <a:pt x="6960" y="3062"/>
                    <a:pt x="7188" y="3062"/>
                  </a:cubicBezTo>
                  <a:cubicBezTo>
                    <a:pt x="7965" y="3062"/>
                    <a:pt x="8351" y="2983"/>
                    <a:pt x="8393" y="2782"/>
                  </a:cubicBezTo>
                  <a:cubicBezTo>
                    <a:pt x="8498" y="2518"/>
                    <a:pt x="8078" y="2258"/>
                    <a:pt x="7869" y="2153"/>
                  </a:cubicBezTo>
                  <a:cubicBezTo>
                    <a:pt x="7604" y="1993"/>
                    <a:pt x="7344" y="1943"/>
                    <a:pt x="7029" y="1888"/>
                  </a:cubicBezTo>
                  <a:cubicBezTo>
                    <a:pt x="6820" y="1838"/>
                    <a:pt x="6555" y="1733"/>
                    <a:pt x="6295" y="1679"/>
                  </a:cubicBezTo>
                  <a:cubicBezTo>
                    <a:pt x="6031" y="1679"/>
                    <a:pt x="5875" y="1628"/>
                    <a:pt x="5716" y="1628"/>
                  </a:cubicBezTo>
                  <a:cubicBezTo>
                    <a:pt x="5592" y="1628"/>
                    <a:pt x="4880" y="1775"/>
                    <a:pt x="4058" y="1775"/>
                  </a:cubicBezTo>
                  <a:cubicBezTo>
                    <a:pt x="3492" y="1775"/>
                    <a:pt x="2873" y="1705"/>
                    <a:pt x="2359" y="1469"/>
                  </a:cubicBezTo>
                  <a:cubicBezTo>
                    <a:pt x="1939" y="1259"/>
                    <a:pt x="1574" y="999"/>
                    <a:pt x="1574" y="999"/>
                  </a:cubicBezTo>
                  <a:cubicBezTo>
                    <a:pt x="1050" y="630"/>
                    <a:pt x="785" y="210"/>
                    <a:pt x="6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10" name="Google Shape;1810;p51"/>
            <p:cNvSpPr/>
            <p:nvPr/>
          </p:nvSpPr>
          <p:spPr>
            <a:xfrm>
              <a:off x="3670756" y="2959793"/>
              <a:ext cx="362091" cy="1101924"/>
            </a:xfrm>
            <a:custGeom>
              <a:avLst/>
              <a:gdLst/>
              <a:ahLst/>
              <a:cxnLst/>
              <a:rect l="l" t="t" r="r" b="b"/>
              <a:pathLst>
                <a:path w="9602" h="29221" extrusionOk="0">
                  <a:moveTo>
                    <a:pt x="3521" y="0"/>
                  </a:moveTo>
                  <a:cubicBezTo>
                    <a:pt x="3213" y="0"/>
                    <a:pt x="2393" y="38"/>
                    <a:pt x="1889" y="631"/>
                  </a:cubicBezTo>
                  <a:cubicBezTo>
                    <a:pt x="0" y="2783"/>
                    <a:pt x="3882" y="10807"/>
                    <a:pt x="4407" y="13430"/>
                  </a:cubicBezTo>
                  <a:cubicBezTo>
                    <a:pt x="4407" y="13534"/>
                    <a:pt x="4461" y="13744"/>
                    <a:pt x="4461" y="14009"/>
                  </a:cubicBezTo>
                  <a:cubicBezTo>
                    <a:pt x="4407" y="14428"/>
                    <a:pt x="4147" y="14793"/>
                    <a:pt x="3462" y="16317"/>
                  </a:cubicBezTo>
                  <a:cubicBezTo>
                    <a:pt x="2363" y="18990"/>
                    <a:pt x="2678" y="22137"/>
                    <a:pt x="2993" y="24970"/>
                  </a:cubicBezTo>
                  <a:cubicBezTo>
                    <a:pt x="3043" y="25129"/>
                    <a:pt x="3043" y="25494"/>
                    <a:pt x="2993" y="25968"/>
                  </a:cubicBezTo>
                  <a:cubicBezTo>
                    <a:pt x="2938" y="26753"/>
                    <a:pt x="2678" y="27017"/>
                    <a:pt x="2728" y="27227"/>
                  </a:cubicBezTo>
                  <a:cubicBezTo>
                    <a:pt x="2783" y="27697"/>
                    <a:pt x="3987" y="28381"/>
                    <a:pt x="9602" y="29220"/>
                  </a:cubicBezTo>
                  <a:cubicBezTo>
                    <a:pt x="6664" y="27962"/>
                    <a:pt x="5825" y="26543"/>
                    <a:pt x="5561" y="25809"/>
                  </a:cubicBezTo>
                  <a:cubicBezTo>
                    <a:pt x="5246" y="25074"/>
                    <a:pt x="5196" y="24340"/>
                    <a:pt x="6769" y="19884"/>
                  </a:cubicBezTo>
                  <a:cubicBezTo>
                    <a:pt x="7764" y="17101"/>
                    <a:pt x="7923" y="16841"/>
                    <a:pt x="8498" y="15163"/>
                  </a:cubicBezTo>
                  <a:cubicBezTo>
                    <a:pt x="8708" y="14374"/>
                    <a:pt x="8867" y="13744"/>
                    <a:pt x="8918" y="13589"/>
                  </a:cubicBezTo>
                  <a:cubicBezTo>
                    <a:pt x="9287" y="12171"/>
                    <a:pt x="9128" y="10492"/>
                    <a:pt x="9128" y="10232"/>
                  </a:cubicBezTo>
                  <a:cubicBezTo>
                    <a:pt x="8918" y="7555"/>
                    <a:pt x="6924" y="106"/>
                    <a:pt x="3622" y="1"/>
                  </a:cubicBezTo>
                  <a:cubicBezTo>
                    <a:pt x="3601" y="1"/>
                    <a:pt x="3567" y="0"/>
                    <a:pt x="3521" y="0"/>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11" name="Google Shape;1811;p51"/>
            <p:cNvSpPr/>
            <p:nvPr/>
          </p:nvSpPr>
          <p:spPr>
            <a:xfrm>
              <a:off x="3922063" y="3157629"/>
              <a:ext cx="100837" cy="551999"/>
            </a:xfrm>
            <a:custGeom>
              <a:avLst/>
              <a:gdLst/>
              <a:ahLst/>
              <a:cxnLst/>
              <a:rect l="l" t="t" r="r" b="b"/>
              <a:pathLst>
                <a:path w="2674" h="14638" extrusionOk="0">
                  <a:moveTo>
                    <a:pt x="1414" y="1"/>
                  </a:moveTo>
                  <a:lnTo>
                    <a:pt x="1205" y="55"/>
                  </a:lnTo>
                  <a:cubicBezTo>
                    <a:pt x="1889" y="1994"/>
                    <a:pt x="2254" y="3937"/>
                    <a:pt x="2359" y="4986"/>
                  </a:cubicBezTo>
                  <a:cubicBezTo>
                    <a:pt x="2413" y="5561"/>
                    <a:pt x="2464" y="7030"/>
                    <a:pt x="2149" y="8343"/>
                  </a:cubicBezTo>
                  <a:cubicBezTo>
                    <a:pt x="2099" y="8498"/>
                    <a:pt x="1939" y="9077"/>
                    <a:pt x="1729" y="9862"/>
                  </a:cubicBezTo>
                  <a:cubicBezTo>
                    <a:pt x="1414" y="10806"/>
                    <a:pt x="1259" y="11280"/>
                    <a:pt x="945" y="12015"/>
                  </a:cubicBezTo>
                  <a:cubicBezTo>
                    <a:pt x="735" y="12590"/>
                    <a:pt x="470" y="13324"/>
                    <a:pt x="0" y="14583"/>
                  </a:cubicBezTo>
                  <a:lnTo>
                    <a:pt x="210" y="14638"/>
                  </a:lnTo>
                  <a:cubicBezTo>
                    <a:pt x="630" y="13429"/>
                    <a:pt x="945" y="12695"/>
                    <a:pt x="1154" y="12065"/>
                  </a:cubicBezTo>
                  <a:cubicBezTo>
                    <a:pt x="1414" y="11385"/>
                    <a:pt x="1624" y="10861"/>
                    <a:pt x="1889" y="9917"/>
                  </a:cubicBezTo>
                  <a:cubicBezTo>
                    <a:pt x="2149" y="9128"/>
                    <a:pt x="2308" y="8553"/>
                    <a:pt x="2359" y="8393"/>
                  </a:cubicBezTo>
                  <a:cubicBezTo>
                    <a:pt x="2673" y="7084"/>
                    <a:pt x="2623" y="5561"/>
                    <a:pt x="2568" y="4986"/>
                  </a:cubicBezTo>
                  <a:cubicBezTo>
                    <a:pt x="2464" y="3882"/>
                    <a:pt x="2099" y="1944"/>
                    <a:pt x="1414" y="1"/>
                  </a:cubicBezTo>
                  <a:close/>
                </a:path>
              </a:pathLst>
            </a:custGeom>
            <a:solidFill>
              <a:srgbClr val="D6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12" name="Google Shape;1812;p51"/>
            <p:cNvSpPr/>
            <p:nvPr/>
          </p:nvSpPr>
          <p:spPr>
            <a:xfrm>
              <a:off x="3749874" y="3943052"/>
              <a:ext cx="316538" cy="147107"/>
            </a:xfrm>
            <a:custGeom>
              <a:avLst/>
              <a:gdLst/>
              <a:ahLst/>
              <a:cxnLst/>
              <a:rect l="l" t="t" r="r" b="b"/>
              <a:pathLst>
                <a:path w="8394" h="3901" extrusionOk="0">
                  <a:moveTo>
                    <a:pt x="895" y="0"/>
                  </a:moveTo>
                  <a:cubicBezTo>
                    <a:pt x="790" y="51"/>
                    <a:pt x="160" y="470"/>
                    <a:pt x="106" y="1259"/>
                  </a:cubicBezTo>
                  <a:cubicBezTo>
                    <a:pt x="1" y="2098"/>
                    <a:pt x="525" y="2623"/>
                    <a:pt x="630" y="2673"/>
                  </a:cubicBezTo>
                  <a:cubicBezTo>
                    <a:pt x="945" y="2728"/>
                    <a:pt x="1469" y="2833"/>
                    <a:pt x="2204" y="2938"/>
                  </a:cubicBezTo>
                  <a:cubicBezTo>
                    <a:pt x="3358" y="3147"/>
                    <a:pt x="4617" y="3462"/>
                    <a:pt x="6245" y="3722"/>
                  </a:cubicBezTo>
                  <a:cubicBezTo>
                    <a:pt x="6910" y="3833"/>
                    <a:pt x="7400" y="3901"/>
                    <a:pt x="7736" y="3901"/>
                  </a:cubicBezTo>
                  <a:cubicBezTo>
                    <a:pt x="8037" y="3901"/>
                    <a:pt x="8215" y="3847"/>
                    <a:pt x="8288" y="3722"/>
                  </a:cubicBezTo>
                  <a:cubicBezTo>
                    <a:pt x="8393" y="3462"/>
                    <a:pt x="8028" y="3147"/>
                    <a:pt x="7819" y="3043"/>
                  </a:cubicBezTo>
                  <a:cubicBezTo>
                    <a:pt x="7609" y="2833"/>
                    <a:pt x="7294" y="2778"/>
                    <a:pt x="7030" y="2673"/>
                  </a:cubicBezTo>
                  <a:cubicBezTo>
                    <a:pt x="6769" y="2568"/>
                    <a:pt x="6560" y="2463"/>
                    <a:pt x="6295" y="2359"/>
                  </a:cubicBezTo>
                  <a:cubicBezTo>
                    <a:pt x="6035" y="2308"/>
                    <a:pt x="5876" y="2254"/>
                    <a:pt x="5720" y="2203"/>
                  </a:cubicBezTo>
                  <a:cubicBezTo>
                    <a:pt x="5645" y="2221"/>
                    <a:pt x="5348" y="2253"/>
                    <a:pt x="4945" y="2253"/>
                  </a:cubicBezTo>
                  <a:cubicBezTo>
                    <a:pt x="4221" y="2253"/>
                    <a:pt x="3155" y="2150"/>
                    <a:pt x="2414" y="1679"/>
                  </a:cubicBezTo>
                  <a:cubicBezTo>
                    <a:pt x="1994" y="1414"/>
                    <a:pt x="1679" y="1100"/>
                    <a:pt x="1679" y="1100"/>
                  </a:cubicBezTo>
                  <a:cubicBezTo>
                    <a:pt x="1260" y="680"/>
                    <a:pt x="999" y="260"/>
                    <a:pt x="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13" name="Google Shape;1813;p51"/>
            <p:cNvSpPr/>
            <p:nvPr/>
          </p:nvSpPr>
          <p:spPr>
            <a:xfrm>
              <a:off x="3650957" y="2036080"/>
              <a:ext cx="542044" cy="1331879"/>
            </a:xfrm>
            <a:custGeom>
              <a:avLst/>
              <a:gdLst/>
              <a:ahLst/>
              <a:cxnLst/>
              <a:rect l="l" t="t" r="r" b="b"/>
              <a:pathLst>
                <a:path w="14374" h="35319" extrusionOk="0">
                  <a:moveTo>
                    <a:pt x="6191" y="1"/>
                  </a:moveTo>
                  <a:cubicBezTo>
                    <a:pt x="5771" y="51"/>
                    <a:pt x="5301" y="156"/>
                    <a:pt x="4881" y="525"/>
                  </a:cubicBezTo>
                  <a:lnTo>
                    <a:pt x="4827" y="576"/>
                  </a:lnTo>
                  <a:cubicBezTo>
                    <a:pt x="4252" y="1155"/>
                    <a:pt x="2049" y="16786"/>
                    <a:pt x="2049" y="16786"/>
                  </a:cubicBezTo>
                  <a:cubicBezTo>
                    <a:pt x="1365" y="22032"/>
                    <a:pt x="1" y="23446"/>
                    <a:pt x="945" y="26963"/>
                  </a:cubicBezTo>
                  <a:cubicBezTo>
                    <a:pt x="1314" y="28326"/>
                    <a:pt x="1784" y="29166"/>
                    <a:pt x="2099" y="29846"/>
                  </a:cubicBezTo>
                  <a:cubicBezTo>
                    <a:pt x="2573" y="30844"/>
                    <a:pt x="3098" y="32313"/>
                    <a:pt x="3098" y="34516"/>
                  </a:cubicBezTo>
                  <a:cubicBezTo>
                    <a:pt x="3778" y="34831"/>
                    <a:pt x="4827" y="35196"/>
                    <a:pt x="6140" y="35301"/>
                  </a:cubicBezTo>
                  <a:cubicBezTo>
                    <a:pt x="6294" y="35312"/>
                    <a:pt x="6450" y="35319"/>
                    <a:pt x="6613" y="35319"/>
                  </a:cubicBezTo>
                  <a:cubicBezTo>
                    <a:pt x="7229" y="35319"/>
                    <a:pt x="7945" y="35224"/>
                    <a:pt x="9023" y="34936"/>
                  </a:cubicBezTo>
                  <a:cubicBezTo>
                    <a:pt x="10337" y="34621"/>
                    <a:pt x="12170" y="34042"/>
                    <a:pt x="14373" y="32838"/>
                  </a:cubicBezTo>
                  <a:cubicBezTo>
                    <a:pt x="14323" y="31734"/>
                    <a:pt x="14113" y="30055"/>
                    <a:pt x="13694" y="28117"/>
                  </a:cubicBezTo>
                  <a:cubicBezTo>
                    <a:pt x="12540" y="23081"/>
                    <a:pt x="11121" y="22817"/>
                    <a:pt x="10442" y="19199"/>
                  </a:cubicBezTo>
                  <a:cubicBezTo>
                    <a:pt x="10232" y="18201"/>
                    <a:pt x="9078" y="12485"/>
                    <a:pt x="11121" y="8654"/>
                  </a:cubicBezTo>
                  <a:cubicBezTo>
                    <a:pt x="11331" y="8129"/>
                    <a:pt x="12380" y="6400"/>
                    <a:pt x="11856" y="4457"/>
                  </a:cubicBezTo>
                  <a:cubicBezTo>
                    <a:pt x="11751" y="3828"/>
                    <a:pt x="11491" y="3358"/>
                    <a:pt x="11281" y="3094"/>
                  </a:cubicBezTo>
                  <a:cubicBezTo>
                    <a:pt x="10756" y="2989"/>
                    <a:pt x="9233" y="2779"/>
                    <a:pt x="7974" y="1994"/>
                  </a:cubicBezTo>
                  <a:cubicBezTo>
                    <a:pt x="7449" y="1625"/>
                    <a:pt x="7135" y="1365"/>
                    <a:pt x="7030" y="1260"/>
                  </a:cubicBezTo>
                  <a:cubicBezTo>
                    <a:pt x="6560" y="786"/>
                    <a:pt x="6350" y="316"/>
                    <a:pt x="6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14" name="Google Shape;1814;p51"/>
            <p:cNvSpPr/>
            <p:nvPr/>
          </p:nvSpPr>
          <p:spPr>
            <a:xfrm>
              <a:off x="3963508" y="2077563"/>
              <a:ext cx="255297" cy="1279915"/>
            </a:xfrm>
            <a:custGeom>
              <a:avLst/>
              <a:gdLst/>
              <a:ahLst/>
              <a:cxnLst/>
              <a:rect l="l" t="t" r="r" b="b"/>
              <a:pathLst>
                <a:path w="6770" h="33941" extrusionOk="0">
                  <a:moveTo>
                    <a:pt x="1994" y="0"/>
                  </a:moveTo>
                  <a:cubicBezTo>
                    <a:pt x="2154" y="2099"/>
                    <a:pt x="2049" y="3727"/>
                    <a:pt x="1839" y="4566"/>
                  </a:cubicBezTo>
                  <a:cubicBezTo>
                    <a:pt x="1734" y="4986"/>
                    <a:pt x="1574" y="5456"/>
                    <a:pt x="1574" y="5456"/>
                  </a:cubicBezTo>
                  <a:cubicBezTo>
                    <a:pt x="1209" y="6769"/>
                    <a:pt x="790" y="8553"/>
                    <a:pt x="525" y="10756"/>
                  </a:cubicBezTo>
                  <a:cubicBezTo>
                    <a:pt x="370" y="11540"/>
                    <a:pt x="1" y="14637"/>
                    <a:pt x="370" y="18939"/>
                  </a:cubicBezTo>
                  <a:cubicBezTo>
                    <a:pt x="840" y="25074"/>
                    <a:pt x="2468" y="30424"/>
                    <a:pt x="3777" y="33941"/>
                  </a:cubicBezTo>
                  <a:cubicBezTo>
                    <a:pt x="4776" y="33521"/>
                    <a:pt x="5771" y="33101"/>
                    <a:pt x="6770" y="32732"/>
                  </a:cubicBezTo>
                  <a:cubicBezTo>
                    <a:pt x="5771" y="26857"/>
                    <a:pt x="4827" y="23974"/>
                    <a:pt x="4147" y="22451"/>
                  </a:cubicBezTo>
                  <a:cubicBezTo>
                    <a:pt x="4042" y="22191"/>
                    <a:pt x="3568" y="21142"/>
                    <a:pt x="2993" y="19618"/>
                  </a:cubicBezTo>
                  <a:cubicBezTo>
                    <a:pt x="2414" y="18204"/>
                    <a:pt x="2154" y="17310"/>
                    <a:pt x="1994" y="16156"/>
                  </a:cubicBezTo>
                  <a:cubicBezTo>
                    <a:pt x="1839" y="15267"/>
                    <a:pt x="1574" y="13534"/>
                    <a:pt x="2154" y="11435"/>
                  </a:cubicBezTo>
                  <a:cubicBezTo>
                    <a:pt x="2363" y="10441"/>
                    <a:pt x="2678" y="9967"/>
                    <a:pt x="3463" y="7239"/>
                  </a:cubicBezTo>
                  <a:cubicBezTo>
                    <a:pt x="3622" y="6769"/>
                    <a:pt x="3727" y="6559"/>
                    <a:pt x="3727" y="6400"/>
                  </a:cubicBezTo>
                  <a:cubicBezTo>
                    <a:pt x="3937" y="5561"/>
                    <a:pt x="4407" y="3357"/>
                    <a:pt x="3412" y="1994"/>
                  </a:cubicBezTo>
                  <a:cubicBezTo>
                    <a:pt x="3203" y="1784"/>
                    <a:pt x="2993" y="1574"/>
                    <a:pt x="2623" y="999"/>
                  </a:cubicBezTo>
                  <a:cubicBezTo>
                    <a:pt x="2309" y="579"/>
                    <a:pt x="2099" y="265"/>
                    <a:pt x="19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15" name="Google Shape;1815;p51"/>
            <p:cNvSpPr/>
            <p:nvPr/>
          </p:nvSpPr>
          <p:spPr>
            <a:xfrm>
              <a:off x="4018906" y="2245796"/>
              <a:ext cx="100987" cy="472695"/>
            </a:xfrm>
            <a:custGeom>
              <a:avLst/>
              <a:gdLst/>
              <a:ahLst/>
              <a:cxnLst/>
              <a:rect l="l" t="t" r="r" b="b"/>
              <a:pathLst>
                <a:path w="2678" h="12535" extrusionOk="0">
                  <a:moveTo>
                    <a:pt x="2413" y="0"/>
                  </a:moveTo>
                  <a:cubicBezTo>
                    <a:pt x="2413" y="785"/>
                    <a:pt x="2258" y="1414"/>
                    <a:pt x="2204" y="1834"/>
                  </a:cubicBezTo>
                  <a:lnTo>
                    <a:pt x="2153" y="1888"/>
                  </a:lnTo>
                  <a:cubicBezTo>
                    <a:pt x="2153" y="2044"/>
                    <a:pt x="2099" y="2254"/>
                    <a:pt x="1994" y="2568"/>
                  </a:cubicBezTo>
                  <a:lnTo>
                    <a:pt x="1889" y="2778"/>
                  </a:lnTo>
                  <a:cubicBezTo>
                    <a:pt x="1469" y="4247"/>
                    <a:pt x="1154" y="5086"/>
                    <a:pt x="945" y="5665"/>
                  </a:cubicBezTo>
                  <a:cubicBezTo>
                    <a:pt x="789" y="6135"/>
                    <a:pt x="685" y="6504"/>
                    <a:pt x="580" y="6974"/>
                  </a:cubicBezTo>
                  <a:cubicBezTo>
                    <a:pt x="0" y="9022"/>
                    <a:pt x="265" y="10856"/>
                    <a:pt x="420" y="11750"/>
                  </a:cubicBezTo>
                  <a:cubicBezTo>
                    <a:pt x="475" y="12010"/>
                    <a:pt x="475" y="12274"/>
                    <a:pt x="580" y="12535"/>
                  </a:cubicBezTo>
                  <a:lnTo>
                    <a:pt x="735" y="12484"/>
                  </a:lnTo>
                  <a:cubicBezTo>
                    <a:pt x="685" y="12220"/>
                    <a:pt x="685" y="11960"/>
                    <a:pt x="630" y="11695"/>
                  </a:cubicBezTo>
                  <a:cubicBezTo>
                    <a:pt x="475" y="10856"/>
                    <a:pt x="210" y="9073"/>
                    <a:pt x="735" y="7029"/>
                  </a:cubicBezTo>
                  <a:lnTo>
                    <a:pt x="1154" y="5770"/>
                  </a:lnTo>
                  <a:cubicBezTo>
                    <a:pt x="1364" y="5141"/>
                    <a:pt x="1679" y="4352"/>
                    <a:pt x="2099" y="2833"/>
                  </a:cubicBezTo>
                  <a:lnTo>
                    <a:pt x="2153" y="2623"/>
                  </a:lnTo>
                  <a:cubicBezTo>
                    <a:pt x="2258" y="2308"/>
                    <a:pt x="2363" y="2098"/>
                    <a:pt x="2363" y="1939"/>
                  </a:cubicBezTo>
                  <a:lnTo>
                    <a:pt x="2363" y="1888"/>
                  </a:lnTo>
                  <a:cubicBezTo>
                    <a:pt x="2468" y="1469"/>
                    <a:pt x="2623" y="785"/>
                    <a:pt x="26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16" name="Google Shape;1816;p51"/>
            <p:cNvSpPr/>
            <p:nvPr/>
          </p:nvSpPr>
          <p:spPr>
            <a:xfrm>
              <a:off x="3569954" y="2016319"/>
              <a:ext cx="348176" cy="1372795"/>
            </a:xfrm>
            <a:custGeom>
              <a:avLst/>
              <a:gdLst/>
              <a:ahLst/>
              <a:cxnLst/>
              <a:rect l="l" t="t" r="r" b="b"/>
              <a:pathLst>
                <a:path w="9233" h="36404" extrusionOk="0">
                  <a:moveTo>
                    <a:pt x="8603" y="0"/>
                  </a:moveTo>
                  <a:cubicBezTo>
                    <a:pt x="7764" y="785"/>
                    <a:pt x="6924" y="1574"/>
                    <a:pt x="6031" y="2413"/>
                  </a:cubicBezTo>
                  <a:cubicBezTo>
                    <a:pt x="5246" y="6190"/>
                    <a:pt x="4302" y="9232"/>
                    <a:pt x="3567" y="11381"/>
                  </a:cubicBezTo>
                  <a:cubicBezTo>
                    <a:pt x="3198" y="12430"/>
                    <a:pt x="2938" y="13219"/>
                    <a:pt x="2518" y="14109"/>
                  </a:cubicBezTo>
                  <a:cubicBezTo>
                    <a:pt x="2308" y="14633"/>
                    <a:pt x="2149" y="15002"/>
                    <a:pt x="2099" y="15107"/>
                  </a:cubicBezTo>
                  <a:cubicBezTo>
                    <a:pt x="1310" y="16836"/>
                    <a:pt x="105" y="21033"/>
                    <a:pt x="0" y="27117"/>
                  </a:cubicBezTo>
                  <a:lnTo>
                    <a:pt x="0" y="28166"/>
                  </a:lnTo>
                  <a:cubicBezTo>
                    <a:pt x="51" y="31733"/>
                    <a:pt x="680" y="34516"/>
                    <a:pt x="1205" y="36404"/>
                  </a:cubicBezTo>
                  <a:cubicBezTo>
                    <a:pt x="2833" y="36299"/>
                    <a:pt x="4407" y="36194"/>
                    <a:pt x="6031" y="36089"/>
                  </a:cubicBezTo>
                  <a:cubicBezTo>
                    <a:pt x="5401" y="30894"/>
                    <a:pt x="5246" y="26593"/>
                    <a:pt x="5191" y="23550"/>
                  </a:cubicBezTo>
                  <a:cubicBezTo>
                    <a:pt x="5191" y="21347"/>
                    <a:pt x="5191" y="20248"/>
                    <a:pt x="5296" y="19039"/>
                  </a:cubicBezTo>
                  <a:cubicBezTo>
                    <a:pt x="5666" y="15632"/>
                    <a:pt x="6660" y="12535"/>
                    <a:pt x="8234" y="7973"/>
                  </a:cubicBezTo>
                  <a:cubicBezTo>
                    <a:pt x="8708" y="6610"/>
                    <a:pt x="9232" y="4931"/>
                    <a:pt x="9128" y="2728"/>
                  </a:cubicBezTo>
                  <a:cubicBezTo>
                    <a:pt x="9023" y="1574"/>
                    <a:pt x="8813" y="630"/>
                    <a:pt x="86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17" name="Google Shape;1817;p51"/>
            <p:cNvSpPr/>
            <p:nvPr/>
          </p:nvSpPr>
          <p:spPr>
            <a:xfrm>
              <a:off x="3478956" y="2811548"/>
              <a:ext cx="2575480" cy="276942"/>
            </a:xfrm>
            <a:custGeom>
              <a:avLst/>
              <a:gdLst/>
              <a:ahLst/>
              <a:cxnLst/>
              <a:rect l="l" t="t" r="r" b="b"/>
              <a:pathLst>
                <a:path w="68297" h="7344" extrusionOk="0">
                  <a:moveTo>
                    <a:pt x="3567" y="0"/>
                  </a:moveTo>
                  <a:cubicBezTo>
                    <a:pt x="1574" y="0"/>
                    <a:pt x="1" y="1624"/>
                    <a:pt x="1" y="3567"/>
                  </a:cubicBezTo>
                  <a:lnTo>
                    <a:pt x="1" y="3777"/>
                  </a:lnTo>
                  <a:cubicBezTo>
                    <a:pt x="1" y="5770"/>
                    <a:pt x="1574" y="7344"/>
                    <a:pt x="3567" y="7344"/>
                  </a:cubicBezTo>
                  <a:lnTo>
                    <a:pt x="64729" y="7344"/>
                  </a:lnTo>
                  <a:cubicBezTo>
                    <a:pt x="66668" y="7344"/>
                    <a:pt x="68296" y="5770"/>
                    <a:pt x="68296" y="3777"/>
                  </a:cubicBezTo>
                  <a:lnTo>
                    <a:pt x="68296" y="3567"/>
                  </a:lnTo>
                  <a:cubicBezTo>
                    <a:pt x="68296" y="1624"/>
                    <a:pt x="66668" y="0"/>
                    <a:pt x="647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18" name="Google Shape;1818;p51"/>
            <p:cNvSpPr/>
            <p:nvPr/>
          </p:nvSpPr>
          <p:spPr>
            <a:xfrm>
              <a:off x="3334485" y="2158719"/>
              <a:ext cx="765626" cy="855301"/>
            </a:xfrm>
            <a:custGeom>
              <a:avLst/>
              <a:gdLst/>
              <a:ahLst/>
              <a:cxnLst/>
              <a:rect l="l" t="t" r="r" b="b"/>
              <a:pathLst>
                <a:path w="20303" h="22681" extrusionOk="0">
                  <a:moveTo>
                    <a:pt x="4401" y="0"/>
                  </a:moveTo>
                  <a:cubicBezTo>
                    <a:pt x="3706" y="0"/>
                    <a:pt x="3005" y="222"/>
                    <a:pt x="2413" y="681"/>
                  </a:cubicBezTo>
                  <a:lnTo>
                    <a:pt x="1679" y="1260"/>
                  </a:lnTo>
                  <a:cubicBezTo>
                    <a:pt x="210" y="2359"/>
                    <a:pt x="0" y="4407"/>
                    <a:pt x="1104" y="5821"/>
                  </a:cubicBezTo>
                  <a:lnTo>
                    <a:pt x="13324" y="21453"/>
                  </a:lnTo>
                  <a:cubicBezTo>
                    <a:pt x="13956" y="22265"/>
                    <a:pt x="14896" y="22681"/>
                    <a:pt x="15850" y="22681"/>
                  </a:cubicBezTo>
                  <a:cubicBezTo>
                    <a:pt x="16563" y="22681"/>
                    <a:pt x="17283" y="22449"/>
                    <a:pt x="17889" y="21977"/>
                  </a:cubicBezTo>
                  <a:lnTo>
                    <a:pt x="18624" y="21403"/>
                  </a:lnTo>
                  <a:cubicBezTo>
                    <a:pt x="20038" y="20299"/>
                    <a:pt x="20302" y="18255"/>
                    <a:pt x="19199" y="16837"/>
                  </a:cubicBezTo>
                  <a:lnTo>
                    <a:pt x="6979" y="1260"/>
                  </a:lnTo>
                  <a:cubicBezTo>
                    <a:pt x="6336" y="433"/>
                    <a:pt x="5373" y="0"/>
                    <a:pt x="44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19" name="Google Shape;1819;p51"/>
            <p:cNvSpPr/>
            <p:nvPr/>
          </p:nvSpPr>
          <p:spPr>
            <a:xfrm>
              <a:off x="3453162" y="2330760"/>
              <a:ext cx="2520084" cy="644879"/>
            </a:xfrm>
            <a:custGeom>
              <a:avLst/>
              <a:gdLst/>
              <a:ahLst/>
              <a:cxnLst/>
              <a:rect l="l" t="t" r="r" b="b"/>
              <a:pathLst>
                <a:path w="66828" h="17101" extrusionOk="0">
                  <a:moveTo>
                    <a:pt x="160" y="1"/>
                  </a:moveTo>
                  <a:lnTo>
                    <a:pt x="0" y="105"/>
                  </a:lnTo>
                  <a:lnTo>
                    <a:pt x="12539" y="17101"/>
                  </a:lnTo>
                  <a:lnTo>
                    <a:pt x="66828" y="17101"/>
                  </a:lnTo>
                  <a:lnTo>
                    <a:pt x="66828" y="16891"/>
                  </a:lnTo>
                  <a:lnTo>
                    <a:pt x="12694" y="16891"/>
                  </a:lnTo>
                  <a:lnTo>
                    <a:pt x="1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20" name="Google Shape;1820;p51"/>
            <p:cNvSpPr/>
            <p:nvPr/>
          </p:nvSpPr>
          <p:spPr>
            <a:xfrm>
              <a:off x="3413603" y="3038950"/>
              <a:ext cx="2706032" cy="134549"/>
            </a:xfrm>
            <a:custGeom>
              <a:avLst/>
              <a:gdLst/>
              <a:ahLst/>
              <a:cxnLst/>
              <a:rect l="l" t="t" r="r" b="b"/>
              <a:pathLst>
                <a:path w="71759" h="3568" extrusionOk="0">
                  <a:moveTo>
                    <a:pt x="1784" y="0"/>
                  </a:moveTo>
                  <a:cubicBezTo>
                    <a:pt x="1259" y="0"/>
                    <a:pt x="840" y="210"/>
                    <a:pt x="525" y="525"/>
                  </a:cubicBezTo>
                  <a:cubicBezTo>
                    <a:pt x="160" y="840"/>
                    <a:pt x="0" y="1259"/>
                    <a:pt x="0" y="1784"/>
                  </a:cubicBezTo>
                  <a:cubicBezTo>
                    <a:pt x="0" y="2783"/>
                    <a:pt x="789" y="3567"/>
                    <a:pt x="1784" y="3567"/>
                  </a:cubicBezTo>
                  <a:lnTo>
                    <a:pt x="69975" y="3567"/>
                  </a:lnTo>
                  <a:cubicBezTo>
                    <a:pt x="70449" y="3567"/>
                    <a:pt x="70919" y="3357"/>
                    <a:pt x="71234" y="3043"/>
                  </a:cubicBezTo>
                  <a:cubicBezTo>
                    <a:pt x="71548" y="2728"/>
                    <a:pt x="71758" y="2258"/>
                    <a:pt x="71758" y="1784"/>
                  </a:cubicBezTo>
                  <a:cubicBezTo>
                    <a:pt x="71758" y="789"/>
                    <a:pt x="70974" y="0"/>
                    <a:pt x="699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21" name="Google Shape;1821;p51"/>
            <p:cNvSpPr/>
            <p:nvPr/>
          </p:nvSpPr>
          <p:spPr>
            <a:xfrm>
              <a:off x="3615358" y="3046869"/>
              <a:ext cx="51474" cy="965301"/>
            </a:xfrm>
            <a:custGeom>
              <a:avLst/>
              <a:gdLst/>
              <a:ahLst/>
              <a:cxnLst/>
              <a:rect l="l" t="t" r="r" b="b"/>
              <a:pathLst>
                <a:path w="1365" h="25598" extrusionOk="0">
                  <a:moveTo>
                    <a:pt x="1" y="0"/>
                  </a:moveTo>
                  <a:lnTo>
                    <a:pt x="1" y="25598"/>
                  </a:lnTo>
                  <a:lnTo>
                    <a:pt x="1365" y="25598"/>
                  </a:lnTo>
                  <a:lnTo>
                    <a:pt x="13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22" name="Google Shape;1822;p51"/>
            <p:cNvSpPr/>
            <p:nvPr/>
          </p:nvSpPr>
          <p:spPr>
            <a:xfrm>
              <a:off x="3478956" y="3948898"/>
              <a:ext cx="197827" cy="197827"/>
            </a:xfrm>
            <a:custGeom>
              <a:avLst/>
              <a:gdLst/>
              <a:ahLst/>
              <a:cxnLst/>
              <a:rect l="l" t="t" r="r" b="b"/>
              <a:pathLst>
                <a:path w="5246" h="5246" extrusionOk="0">
                  <a:moveTo>
                    <a:pt x="2623" y="0"/>
                  </a:moveTo>
                  <a:cubicBezTo>
                    <a:pt x="1155" y="0"/>
                    <a:pt x="1" y="1209"/>
                    <a:pt x="1" y="2623"/>
                  </a:cubicBezTo>
                  <a:cubicBezTo>
                    <a:pt x="1" y="4092"/>
                    <a:pt x="1155" y="5246"/>
                    <a:pt x="2623" y="5246"/>
                  </a:cubicBezTo>
                  <a:cubicBezTo>
                    <a:pt x="4037" y="5246"/>
                    <a:pt x="5246" y="4092"/>
                    <a:pt x="5246" y="2623"/>
                  </a:cubicBezTo>
                  <a:cubicBezTo>
                    <a:pt x="5246" y="1209"/>
                    <a:pt x="4037" y="0"/>
                    <a:pt x="2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23" name="Google Shape;1823;p51"/>
            <p:cNvSpPr/>
            <p:nvPr/>
          </p:nvSpPr>
          <p:spPr>
            <a:xfrm>
              <a:off x="3512519" y="3982612"/>
              <a:ext cx="130590" cy="130590"/>
            </a:xfrm>
            <a:custGeom>
              <a:avLst/>
              <a:gdLst/>
              <a:ahLst/>
              <a:cxnLst/>
              <a:rect l="l" t="t" r="r" b="b"/>
              <a:pathLst>
                <a:path w="3463" h="3463" extrusionOk="0">
                  <a:moveTo>
                    <a:pt x="1733" y="0"/>
                  </a:moveTo>
                  <a:cubicBezTo>
                    <a:pt x="789" y="0"/>
                    <a:pt x="0" y="785"/>
                    <a:pt x="0" y="1729"/>
                  </a:cubicBezTo>
                  <a:cubicBezTo>
                    <a:pt x="0" y="2673"/>
                    <a:pt x="789" y="3462"/>
                    <a:pt x="1733" y="3462"/>
                  </a:cubicBezTo>
                  <a:cubicBezTo>
                    <a:pt x="2677" y="3462"/>
                    <a:pt x="3462" y="2673"/>
                    <a:pt x="3462" y="1729"/>
                  </a:cubicBezTo>
                  <a:cubicBezTo>
                    <a:pt x="3462" y="785"/>
                    <a:pt x="2677" y="0"/>
                    <a:pt x="173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24" name="Google Shape;1824;p51"/>
            <p:cNvSpPr/>
            <p:nvPr/>
          </p:nvSpPr>
          <p:spPr>
            <a:xfrm>
              <a:off x="5912047" y="3046869"/>
              <a:ext cx="49400" cy="965301"/>
            </a:xfrm>
            <a:custGeom>
              <a:avLst/>
              <a:gdLst/>
              <a:ahLst/>
              <a:cxnLst/>
              <a:rect l="l" t="t" r="r" b="b"/>
              <a:pathLst>
                <a:path w="1310" h="25598" extrusionOk="0">
                  <a:moveTo>
                    <a:pt x="1" y="0"/>
                  </a:moveTo>
                  <a:lnTo>
                    <a:pt x="1" y="25598"/>
                  </a:lnTo>
                  <a:lnTo>
                    <a:pt x="1310" y="25598"/>
                  </a:lnTo>
                  <a:lnTo>
                    <a:pt x="131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25" name="Google Shape;1825;p51"/>
            <p:cNvSpPr/>
            <p:nvPr/>
          </p:nvSpPr>
          <p:spPr>
            <a:xfrm>
              <a:off x="5775495" y="3948898"/>
              <a:ext cx="195941" cy="197827"/>
            </a:xfrm>
            <a:custGeom>
              <a:avLst/>
              <a:gdLst/>
              <a:ahLst/>
              <a:cxnLst/>
              <a:rect l="l" t="t" r="r" b="b"/>
              <a:pathLst>
                <a:path w="5196" h="5246" extrusionOk="0">
                  <a:moveTo>
                    <a:pt x="2623" y="0"/>
                  </a:moveTo>
                  <a:cubicBezTo>
                    <a:pt x="1154" y="0"/>
                    <a:pt x="0" y="1209"/>
                    <a:pt x="0" y="2623"/>
                  </a:cubicBezTo>
                  <a:cubicBezTo>
                    <a:pt x="0" y="4092"/>
                    <a:pt x="1154" y="5246"/>
                    <a:pt x="2623" y="5246"/>
                  </a:cubicBezTo>
                  <a:cubicBezTo>
                    <a:pt x="4041" y="5246"/>
                    <a:pt x="5195" y="4092"/>
                    <a:pt x="5195" y="2623"/>
                  </a:cubicBezTo>
                  <a:cubicBezTo>
                    <a:pt x="5195" y="1209"/>
                    <a:pt x="4041" y="0"/>
                    <a:pt x="2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26" name="Google Shape;1826;p51"/>
            <p:cNvSpPr/>
            <p:nvPr/>
          </p:nvSpPr>
          <p:spPr>
            <a:xfrm>
              <a:off x="5809171" y="3982612"/>
              <a:ext cx="128553" cy="130590"/>
            </a:xfrm>
            <a:custGeom>
              <a:avLst/>
              <a:gdLst/>
              <a:ahLst/>
              <a:cxnLst/>
              <a:rect l="l" t="t" r="r" b="b"/>
              <a:pathLst>
                <a:path w="3409" h="3463" extrusionOk="0">
                  <a:moveTo>
                    <a:pt x="1730" y="0"/>
                  </a:moveTo>
                  <a:cubicBezTo>
                    <a:pt x="735" y="0"/>
                    <a:pt x="1" y="785"/>
                    <a:pt x="1" y="1729"/>
                  </a:cubicBezTo>
                  <a:cubicBezTo>
                    <a:pt x="1" y="2673"/>
                    <a:pt x="735" y="3462"/>
                    <a:pt x="1730" y="3462"/>
                  </a:cubicBezTo>
                  <a:cubicBezTo>
                    <a:pt x="2674" y="3462"/>
                    <a:pt x="3408" y="2673"/>
                    <a:pt x="3408" y="1729"/>
                  </a:cubicBezTo>
                  <a:cubicBezTo>
                    <a:pt x="3408" y="785"/>
                    <a:pt x="2674" y="0"/>
                    <a:pt x="17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27" name="Google Shape;1827;p51"/>
            <p:cNvSpPr/>
            <p:nvPr/>
          </p:nvSpPr>
          <p:spPr>
            <a:xfrm>
              <a:off x="4440329" y="2271402"/>
              <a:ext cx="769435" cy="183912"/>
            </a:xfrm>
            <a:custGeom>
              <a:avLst/>
              <a:gdLst/>
              <a:ahLst/>
              <a:cxnLst/>
              <a:rect l="l" t="t" r="r" b="b"/>
              <a:pathLst>
                <a:path w="20404" h="4877" extrusionOk="0">
                  <a:moveTo>
                    <a:pt x="18178" y="2401"/>
                  </a:moveTo>
                  <a:cubicBezTo>
                    <a:pt x="18124" y="2410"/>
                    <a:pt x="18095" y="2414"/>
                    <a:pt x="18095" y="2414"/>
                  </a:cubicBezTo>
                  <a:cubicBezTo>
                    <a:pt x="18095" y="2414"/>
                    <a:pt x="18125" y="2410"/>
                    <a:pt x="18178" y="2401"/>
                  </a:cubicBezTo>
                  <a:close/>
                  <a:moveTo>
                    <a:pt x="0" y="1"/>
                  </a:moveTo>
                  <a:cubicBezTo>
                    <a:pt x="0" y="160"/>
                    <a:pt x="51" y="421"/>
                    <a:pt x="210" y="685"/>
                  </a:cubicBezTo>
                  <a:cubicBezTo>
                    <a:pt x="890" y="2204"/>
                    <a:pt x="2883" y="2414"/>
                    <a:pt x="5926" y="3308"/>
                  </a:cubicBezTo>
                  <a:cubicBezTo>
                    <a:pt x="9128" y="4252"/>
                    <a:pt x="8708" y="4671"/>
                    <a:pt x="10227" y="4827"/>
                  </a:cubicBezTo>
                  <a:cubicBezTo>
                    <a:pt x="10597" y="4861"/>
                    <a:pt x="10958" y="4877"/>
                    <a:pt x="11307" y="4877"/>
                  </a:cubicBezTo>
                  <a:cubicBezTo>
                    <a:pt x="13630" y="4877"/>
                    <a:pt x="15461" y="4183"/>
                    <a:pt x="16417" y="3727"/>
                  </a:cubicBezTo>
                  <a:cubicBezTo>
                    <a:pt x="17598" y="4042"/>
                    <a:pt x="18320" y="4147"/>
                    <a:pt x="18759" y="4147"/>
                  </a:cubicBezTo>
                  <a:cubicBezTo>
                    <a:pt x="19199" y="4147"/>
                    <a:pt x="19356" y="4042"/>
                    <a:pt x="19409" y="3937"/>
                  </a:cubicBezTo>
                  <a:cubicBezTo>
                    <a:pt x="19459" y="3883"/>
                    <a:pt x="19459" y="3727"/>
                    <a:pt x="19409" y="3673"/>
                  </a:cubicBezTo>
                  <a:cubicBezTo>
                    <a:pt x="19358" y="3571"/>
                    <a:pt x="19255" y="3500"/>
                    <a:pt x="19127" y="3452"/>
                  </a:cubicBezTo>
                  <a:lnTo>
                    <a:pt x="19127" y="3452"/>
                  </a:lnTo>
                  <a:cubicBezTo>
                    <a:pt x="19506" y="3418"/>
                    <a:pt x="19881" y="3311"/>
                    <a:pt x="20038" y="3043"/>
                  </a:cubicBezTo>
                  <a:cubicBezTo>
                    <a:pt x="20088" y="2938"/>
                    <a:pt x="20143" y="2783"/>
                    <a:pt x="20088" y="2678"/>
                  </a:cubicBezTo>
                  <a:cubicBezTo>
                    <a:pt x="20063" y="2651"/>
                    <a:pt x="20024" y="2611"/>
                    <a:pt x="19808" y="2611"/>
                  </a:cubicBezTo>
                  <a:cubicBezTo>
                    <a:pt x="19768" y="2611"/>
                    <a:pt x="19721" y="2612"/>
                    <a:pt x="19666" y="2616"/>
                  </a:cubicBezTo>
                  <a:lnTo>
                    <a:pt x="19666" y="2616"/>
                  </a:lnTo>
                  <a:cubicBezTo>
                    <a:pt x="20058" y="2543"/>
                    <a:pt x="20270" y="2474"/>
                    <a:pt x="20353" y="2309"/>
                  </a:cubicBezTo>
                  <a:cubicBezTo>
                    <a:pt x="20403" y="2099"/>
                    <a:pt x="20353" y="1889"/>
                    <a:pt x="20193" y="1784"/>
                  </a:cubicBezTo>
                  <a:cubicBezTo>
                    <a:pt x="20156" y="1765"/>
                    <a:pt x="20116" y="1757"/>
                    <a:pt x="20074" y="1757"/>
                  </a:cubicBezTo>
                  <a:cubicBezTo>
                    <a:pt x="19879" y="1757"/>
                    <a:pt x="19619" y="1937"/>
                    <a:pt x="19144" y="2154"/>
                  </a:cubicBezTo>
                  <a:cubicBezTo>
                    <a:pt x="19068" y="2179"/>
                    <a:pt x="18994" y="2202"/>
                    <a:pt x="18924" y="2223"/>
                  </a:cubicBezTo>
                  <a:lnTo>
                    <a:pt x="18924" y="2223"/>
                  </a:lnTo>
                  <a:cubicBezTo>
                    <a:pt x="19344" y="2086"/>
                    <a:pt x="19776" y="1864"/>
                    <a:pt x="19828" y="1524"/>
                  </a:cubicBezTo>
                  <a:cubicBezTo>
                    <a:pt x="19879" y="1365"/>
                    <a:pt x="19828" y="1209"/>
                    <a:pt x="19723" y="1105"/>
                  </a:cubicBezTo>
                  <a:cubicBezTo>
                    <a:pt x="19679" y="1078"/>
                    <a:pt x="19632" y="1066"/>
                    <a:pt x="19581" y="1066"/>
                  </a:cubicBezTo>
                  <a:cubicBezTo>
                    <a:pt x="19327" y="1066"/>
                    <a:pt x="18979" y="1358"/>
                    <a:pt x="18410" y="1575"/>
                  </a:cubicBezTo>
                  <a:cubicBezTo>
                    <a:pt x="17979" y="1742"/>
                    <a:pt x="17484" y="1846"/>
                    <a:pt x="17153" y="1846"/>
                  </a:cubicBezTo>
                  <a:cubicBezTo>
                    <a:pt x="16961" y="1846"/>
                    <a:pt x="16824" y="1811"/>
                    <a:pt x="16786" y="1734"/>
                  </a:cubicBezTo>
                  <a:cubicBezTo>
                    <a:pt x="16681" y="1470"/>
                    <a:pt x="17361" y="945"/>
                    <a:pt x="17206" y="580"/>
                  </a:cubicBezTo>
                  <a:cubicBezTo>
                    <a:pt x="17151" y="475"/>
                    <a:pt x="16996" y="370"/>
                    <a:pt x="16891" y="370"/>
                  </a:cubicBezTo>
                  <a:cubicBezTo>
                    <a:pt x="16312" y="370"/>
                    <a:pt x="15892" y="1994"/>
                    <a:pt x="15892" y="2099"/>
                  </a:cubicBezTo>
                  <a:cubicBezTo>
                    <a:pt x="14373" y="1994"/>
                    <a:pt x="12799" y="1839"/>
                    <a:pt x="11226" y="1679"/>
                  </a:cubicBezTo>
                  <a:cubicBezTo>
                    <a:pt x="10227" y="1575"/>
                    <a:pt x="9232" y="1470"/>
                    <a:pt x="8234" y="1314"/>
                  </a:cubicBezTo>
                  <a:cubicBezTo>
                    <a:pt x="5506" y="895"/>
                    <a:pt x="2728" y="421"/>
                    <a:pt x="0" y="1"/>
                  </a:cubicBezTo>
                  <a:close/>
                </a:path>
              </a:pathLst>
            </a:custGeom>
            <a:solidFill>
              <a:srgbClr val="D49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28" name="Google Shape;1828;p51"/>
            <p:cNvSpPr/>
            <p:nvPr/>
          </p:nvSpPr>
          <p:spPr>
            <a:xfrm>
              <a:off x="4434295" y="2265557"/>
              <a:ext cx="779428" cy="193905"/>
            </a:xfrm>
            <a:custGeom>
              <a:avLst/>
              <a:gdLst/>
              <a:ahLst/>
              <a:cxnLst/>
              <a:rect l="l" t="t" r="r" b="b"/>
              <a:pathLst>
                <a:path w="20669" h="5142" extrusionOk="0">
                  <a:moveTo>
                    <a:pt x="265" y="261"/>
                  </a:moveTo>
                  <a:lnTo>
                    <a:pt x="8394" y="1574"/>
                  </a:lnTo>
                  <a:cubicBezTo>
                    <a:pt x="9392" y="1730"/>
                    <a:pt x="10387" y="1834"/>
                    <a:pt x="11386" y="1939"/>
                  </a:cubicBezTo>
                  <a:cubicBezTo>
                    <a:pt x="12905" y="2099"/>
                    <a:pt x="14478" y="2254"/>
                    <a:pt x="16052" y="2359"/>
                  </a:cubicBezTo>
                  <a:lnTo>
                    <a:pt x="16107" y="2414"/>
                  </a:lnTo>
                  <a:lnTo>
                    <a:pt x="16157" y="2309"/>
                  </a:lnTo>
                  <a:cubicBezTo>
                    <a:pt x="16316" y="1625"/>
                    <a:pt x="16682" y="630"/>
                    <a:pt x="17051" y="630"/>
                  </a:cubicBezTo>
                  <a:cubicBezTo>
                    <a:pt x="17101" y="630"/>
                    <a:pt x="17206" y="735"/>
                    <a:pt x="17261" y="785"/>
                  </a:cubicBezTo>
                  <a:cubicBezTo>
                    <a:pt x="17366" y="945"/>
                    <a:pt x="17206" y="1155"/>
                    <a:pt x="17051" y="1364"/>
                  </a:cubicBezTo>
                  <a:cubicBezTo>
                    <a:pt x="16891" y="1574"/>
                    <a:pt x="16786" y="1730"/>
                    <a:pt x="16841" y="1939"/>
                  </a:cubicBezTo>
                  <a:cubicBezTo>
                    <a:pt x="16913" y="2047"/>
                    <a:pt x="17083" y="2088"/>
                    <a:pt x="17295" y="2088"/>
                  </a:cubicBezTo>
                  <a:cubicBezTo>
                    <a:pt x="17702" y="2088"/>
                    <a:pt x="18261" y="1939"/>
                    <a:pt x="18570" y="1834"/>
                  </a:cubicBezTo>
                  <a:cubicBezTo>
                    <a:pt x="18834" y="1730"/>
                    <a:pt x="19094" y="1625"/>
                    <a:pt x="19254" y="1520"/>
                  </a:cubicBezTo>
                  <a:cubicBezTo>
                    <a:pt x="19481" y="1408"/>
                    <a:pt x="19625" y="1322"/>
                    <a:pt x="19727" y="1322"/>
                  </a:cubicBezTo>
                  <a:cubicBezTo>
                    <a:pt x="19766" y="1322"/>
                    <a:pt x="19799" y="1335"/>
                    <a:pt x="19829" y="1364"/>
                  </a:cubicBezTo>
                  <a:cubicBezTo>
                    <a:pt x="19883" y="1415"/>
                    <a:pt x="19934" y="1520"/>
                    <a:pt x="19883" y="1679"/>
                  </a:cubicBezTo>
                  <a:cubicBezTo>
                    <a:pt x="19883" y="1889"/>
                    <a:pt x="19569" y="2204"/>
                    <a:pt x="18310" y="2464"/>
                  </a:cubicBezTo>
                  <a:cubicBezTo>
                    <a:pt x="18205" y="2464"/>
                    <a:pt x="18205" y="2464"/>
                    <a:pt x="18150" y="2518"/>
                  </a:cubicBezTo>
                  <a:lnTo>
                    <a:pt x="18150" y="2569"/>
                  </a:lnTo>
                  <a:lnTo>
                    <a:pt x="18150" y="2623"/>
                  </a:lnTo>
                  <a:lnTo>
                    <a:pt x="18205" y="2674"/>
                  </a:lnTo>
                  <a:cubicBezTo>
                    <a:pt x="18223" y="2683"/>
                    <a:pt x="18255" y="2688"/>
                    <a:pt x="18297" y="2688"/>
                  </a:cubicBezTo>
                  <a:cubicBezTo>
                    <a:pt x="18495" y="2688"/>
                    <a:pt x="18927" y="2586"/>
                    <a:pt x="19359" y="2414"/>
                  </a:cubicBezTo>
                  <a:cubicBezTo>
                    <a:pt x="19569" y="2309"/>
                    <a:pt x="19724" y="2254"/>
                    <a:pt x="19829" y="2204"/>
                  </a:cubicBezTo>
                  <a:cubicBezTo>
                    <a:pt x="20028" y="2084"/>
                    <a:pt x="20136" y="2026"/>
                    <a:pt x="20223" y="2026"/>
                  </a:cubicBezTo>
                  <a:cubicBezTo>
                    <a:pt x="20251" y="2026"/>
                    <a:pt x="20277" y="2032"/>
                    <a:pt x="20303" y="2044"/>
                  </a:cubicBezTo>
                  <a:cubicBezTo>
                    <a:pt x="20408" y="2099"/>
                    <a:pt x="20458" y="2309"/>
                    <a:pt x="20408" y="2414"/>
                  </a:cubicBezTo>
                  <a:cubicBezTo>
                    <a:pt x="20353" y="2518"/>
                    <a:pt x="20198" y="2569"/>
                    <a:pt x="19883" y="2674"/>
                  </a:cubicBezTo>
                  <a:cubicBezTo>
                    <a:pt x="19674" y="2674"/>
                    <a:pt x="19254" y="2728"/>
                    <a:pt x="18570" y="2833"/>
                  </a:cubicBezTo>
                  <a:cubicBezTo>
                    <a:pt x="18465" y="2833"/>
                    <a:pt x="18360" y="2833"/>
                    <a:pt x="18310" y="2884"/>
                  </a:cubicBezTo>
                  <a:cubicBezTo>
                    <a:pt x="18255" y="2884"/>
                    <a:pt x="18150" y="2884"/>
                    <a:pt x="18150" y="2988"/>
                  </a:cubicBezTo>
                  <a:lnTo>
                    <a:pt x="18150" y="3043"/>
                  </a:lnTo>
                  <a:lnTo>
                    <a:pt x="18205" y="3093"/>
                  </a:lnTo>
                  <a:cubicBezTo>
                    <a:pt x="18217" y="3100"/>
                    <a:pt x="18243" y="3102"/>
                    <a:pt x="18279" y="3102"/>
                  </a:cubicBezTo>
                  <a:cubicBezTo>
                    <a:pt x="18560" y="3102"/>
                    <a:pt x="19464" y="2938"/>
                    <a:pt x="19464" y="2938"/>
                  </a:cubicBezTo>
                  <a:cubicBezTo>
                    <a:pt x="19619" y="2938"/>
                    <a:pt x="19778" y="2884"/>
                    <a:pt x="19934" y="2884"/>
                  </a:cubicBezTo>
                  <a:lnTo>
                    <a:pt x="20144" y="2884"/>
                  </a:lnTo>
                  <a:cubicBezTo>
                    <a:pt x="20198" y="2938"/>
                    <a:pt x="20144" y="3043"/>
                    <a:pt x="20144" y="3148"/>
                  </a:cubicBezTo>
                  <a:cubicBezTo>
                    <a:pt x="19988" y="3358"/>
                    <a:pt x="19674" y="3463"/>
                    <a:pt x="19304" y="3463"/>
                  </a:cubicBezTo>
                  <a:cubicBezTo>
                    <a:pt x="19164" y="3428"/>
                    <a:pt x="19001" y="3416"/>
                    <a:pt x="18846" y="3416"/>
                  </a:cubicBezTo>
                  <a:cubicBezTo>
                    <a:pt x="18535" y="3416"/>
                    <a:pt x="18255" y="3463"/>
                    <a:pt x="18255" y="3463"/>
                  </a:cubicBezTo>
                  <a:lnTo>
                    <a:pt x="18150" y="3463"/>
                  </a:lnTo>
                  <a:lnTo>
                    <a:pt x="18150" y="3568"/>
                  </a:lnTo>
                  <a:lnTo>
                    <a:pt x="18150" y="3618"/>
                  </a:lnTo>
                  <a:lnTo>
                    <a:pt x="18255" y="3672"/>
                  </a:lnTo>
                  <a:cubicBezTo>
                    <a:pt x="18255" y="3672"/>
                    <a:pt x="18780" y="3723"/>
                    <a:pt x="19304" y="3723"/>
                  </a:cubicBezTo>
                  <a:cubicBezTo>
                    <a:pt x="19359" y="3723"/>
                    <a:pt x="19464" y="3777"/>
                    <a:pt x="19464" y="3828"/>
                  </a:cubicBezTo>
                  <a:cubicBezTo>
                    <a:pt x="19514" y="3933"/>
                    <a:pt x="19514" y="3987"/>
                    <a:pt x="19464" y="4038"/>
                  </a:cubicBezTo>
                  <a:cubicBezTo>
                    <a:pt x="19436" y="4090"/>
                    <a:pt x="19317" y="4183"/>
                    <a:pt x="18908" y="4183"/>
                  </a:cubicBezTo>
                  <a:cubicBezTo>
                    <a:pt x="18501" y="4183"/>
                    <a:pt x="17807" y="4091"/>
                    <a:pt x="16631" y="3777"/>
                  </a:cubicBezTo>
                  <a:lnTo>
                    <a:pt x="16526" y="3777"/>
                  </a:lnTo>
                  <a:cubicBezTo>
                    <a:pt x="14938" y="4549"/>
                    <a:pt x="13212" y="4934"/>
                    <a:pt x="11515" y="4934"/>
                  </a:cubicBezTo>
                  <a:cubicBezTo>
                    <a:pt x="11137" y="4934"/>
                    <a:pt x="10760" y="4915"/>
                    <a:pt x="10387" y="4877"/>
                  </a:cubicBezTo>
                  <a:cubicBezTo>
                    <a:pt x="9653" y="4772"/>
                    <a:pt x="9392" y="4667"/>
                    <a:pt x="8918" y="4407"/>
                  </a:cubicBezTo>
                  <a:cubicBezTo>
                    <a:pt x="8394" y="4197"/>
                    <a:pt x="7714" y="3828"/>
                    <a:pt x="6140" y="3358"/>
                  </a:cubicBezTo>
                  <a:cubicBezTo>
                    <a:pt x="5511" y="3198"/>
                    <a:pt x="4932" y="3043"/>
                    <a:pt x="4407" y="2884"/>
                  </a:cubicBezTo>
                  <a:cubicBezTo>
                    <a:pt x="2364" y="2359"/>
                    <a:pt x="1000" y="1994"/>
                    <a:pt x="475" y="785"/>
                  </a:cubicBezTo>
                  <a:cubicBezTo>
                    <a:pt x="370" y="630"/>
                    <a:pt x="316" y="471"/>
                    <a:pt x="265" y="261"/>
                  </a:cubicBezTo>
                  <a:close/>
                  <a:moveTo>
                    <a:pt x="1" y="1"/>
                  </a:moveTo>
                  <a:lnTo>
                    <a:pt x="56" y="156"/>
                  </a:lnTo>
                  <a:cubicBezTo>
                    <a:pt x="106" y="420"/>
                    <a:pt x="160" y="680"/>
                    <a:pt x="265" y="890"/>
                  </a:cubicBezTo>
                  <a:cubicBezTo>
                    <a:pt x="840" y="2149"/>
                    <a:pt x="2259" y="2518"/>
                    <a:pt x="4357" y="3093"/>
                  </a:cubicBezTo>
                  <a:cubicBezTo>
                    <a:pt x="4881" y="3253"/>
                    <a:pt x="5456" y="3408"/>
                    <a:pt x="6035" y="3568"/>
                  </a:cubicBezTo>
                  <a:cubicBezTo>
                    <a:pt x="7659" y="4038"/>
                    <a:pt x="8343" y="4352"/>
                    <a:pt x="8813" y="4617"/>
                  </a:cubicBezTo>
                  <a:cubicBezTo>
                    <a:pt x="9288" y="4826"/>
                    <a:pt x="9602" y="4982"/>
                    <a:pt x="10387" y="5087"/>
                  </a:cubicBezTo>
                  <a:cubicBezTo>
                    <a:pt x="10756" y="5087"/>
                    <a:pt x="11176" y="5141"/>
                    <a:pt x="11541" y="5141"/>
                  </a:cubicBezTo>
                  <a:cubicBezTo>
                    <a:pt x="13274" y="5141"/>
                    <a:pt x="15003" y="4722"/>
                    <a:pt x="16577" y="3987"/>
                  </a:cubicBezTo>
                  <a:cubicBezTo>
                    <a:pt x="17798" y="4292"/>
                    <a:pt x="18538" y="4400"/>
                    <a:pt x="18989" y="4400"/>
                  </a:cubicBezTo>
                  <a:cubicBezTo>
                    <a:pt x="19467" y="4400"/>
                    <a:pt x="19619" y="4279"/>
                    <a:pt x="19674" y="4142"/>
                  </a:cubicBezTo>
                  <a:cubicBezTo>
                    <a:pt x="19724" y="4038"/>
                    <a:pt x="19724" y="3882"/>
                    <a:pt x="19674" y="3777"/>
                  </a:cubicBezTo>
                  <a:cubicBezTo>
                    <a:pt x="19674" y="3723"/>
                    <a:pt x="19619" y="3672"/>
                    <a:pt x="19619" y="3672"/>
                  </a:cubicBezTo>
                  <a:cubicBezTo>
                    <a:pt x="19883" y="3618"/>
                    <a:pt x="20144" y="3463"/>
                    <a:pt x="20303" y="3253"/>
                  </a:cubicBezTo>
                  <a:cubicBezTo>
                    <a:pt x="20353" y="3148"/>
                    <a:pt x="20458" y="2938"/>
                    <a:pt x="20353" y="2779"/>
                  </a:cubicBezTo>
                  <a:lnTo>
                    <a:pt x="20303" y="2728"/>
                  </a:lnTo>
                  <a:cubicBezTo>
                    <a:pt x="20458" y="2674"/>
                    <a:pt x="20563" y="2623"/>
                    <a:pt x="20563" y="2464"/>
                  </a:cubicBezTo>
                  <a:cubicBezTo>
                    <a:pt x="20668" y="2254"/>
                    <a:pt x="20563" y="1994"/>
                    <a:pt x="20408" y="1889"/>
                  </a:cubicBezTo>
                  <a:cubicBezTo>
                    <a:pt x="20346" y="1827"/>
                    <a:pt x="20284" y="1802"/>
                    <a:pt x="20211" y="1802"/>
                  </a:cubicBezTo>
                  <a:cubicBezTo>
                    <a:pt x="20160" y="1802"/>
                    <a:pt x="20104" y="1814"/>
                    <a:pt x="20039" y="1834"/>
                  </a:cubicBezTo>
                  <a:cubicBezTo>
                    <a:pt x="20093" y="1784"/>
                    <a:pt x="20093" y="1730"/>
                    <a:pt x="20093" y="1679"/>
                  </a:cubicBezTo>
                  <a:cubicBezTo>
                    <a:pt x="20144" y="1520"/>
                    <a:pt x="20093" y="1260"/>
                    <a:pt x="19934" y="1155"/>
                  </a:cubicBezTo>
                  <a:cubicBezTo>
                    <a:pt x="19875" y="1125"/>
                    <a:pt x="19816" y="1112"/>
                    <a:pt x="19754" y="1112"/>
                  </a:cubicBezTo>
                  <a:cubicBezTo>
                    <a:pt x="19594" y="1112"/>
                    <a:pt x="19412" y="1198"/>
                    <a:pt x="19149" y="1310"/>
                  </a:cubicBezTo>
                  <a:cubicBezTo>
                    <a:pt x="18990" y="1415"/>
                    <a:pt x="18780" y="1520"/>
                    <a:pt x="18520" y="1625"/>
                  </a:cubicBezTo>
                  <a:cubicBezTo>
                    <a:pt x="18054" y="1824"/>
                    <a:pt x="17609" y="1897"/>
                    <a:pt x="17332" y="1897"/>
                  </a:cubicBezTo>
                  <a:cubicBezTo>
                    <a:pt x="17173" y="1897"/>
                    <a:pt x="17069" y="1873"/>
                    <a:pt x="17051" y="1834"/>
                  </a:cubicBezTo>
                  <a:cubicBezTo>
                    <a:pt x="16996" y="1784"/>
                    <a:pt x="17156" y="1574"/>
                    <a:pt x="17206" y="1469"/>
                  </a:cubicBezTo>
                  <a:cubicBezTo>
                    <a:pt x="17416" y="1260"/>
                    <a:pt x="17575" y="945"/>
                    <a:pt x="17470" y="735"/>
                  </a:cubicBezTo>
                  <a:cubicBezTo>
                    <a:pt x="17366" y="525"/>
                    <a:pt x="17156" y="420"/>
                    <a:pt x="17051" y="420"/>
                  </a:cubicBezTo>
                  <a:cubicBezTo>
                    <a:pt x="16472" y="420"/>
                    <a:pt x="16107" y="1679"/>
                    <a:pt x="15947" y="2149"/>
                  </a:cubicBezTo>
                  <a:cubicBezTo>
                    <a:pt x="14428" y="2044"/>
                    <a:pt x="12905" y="1889"/>
                    <a:pt x="11386" y="1730"/>
                  </a:cubicBezTo>
                  <a:cubicBezTo>
                    <a:pt x="10387" y="1625"/>
                    <a:pt x="9392" y="1520"/>
                    <a:pt x="8394" y="1364"/>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29" name="Google Shape;1829;p51"/>
            <p:cNvSpPr/>
            <p:nvPr/>
          </p:nvSpPr>
          <p:spPr>
            <a:xfrm>
              <a:off x="4956520" y="2223697"/>
              <a:ext cx="836860" cy="682777"/>
            </a:xfrm>
            <a:custGeom>
              <a:avLst/>
              <a:gdLst/>
              <a:ahLst/>
              <a:cxnLst/>
              <a:rect l="l" t="t" r="r" b="b"/>
              <a:pathLst>
                <a:path w="22192" h="18106" extrusionOk="0">
                  <a:moveTo>
                    <a:pt x="9031" y="1"/>
                  </a:moveTo>
                  <a:cubicBezTo>
                    <a:pt x="8304" y="1"/>
                    <a:pt x="7791" y="252"/>
                    <a:pt x="6925" y="636"/>
                  </a:cubicBezTo>
                  <a:cubicBezTo>
                    <a:pt x="4881" y="1581"/>
                    <a:pt x="3673" y="2894"/>
                    <a:pt x="2364" y="4468"/>
                  </a:cubicBezTo>
                  <a:cubicBezTo>
                    <a:pt x="840" y="6197"/>
                    <a:pt x="56" y="7090"/>
                    <a:pt x="1" y="8349"/>
                  </a:cubicBezTo>
                  <a:cubicBezTo>
                    <a:pt x="1" y="9134"/>
                    <a:pt x="211" y="10708"/>
                    <a:pt x="1155" y="11127"/>
                  </a:cubicBezTo>
                  <a:cubicBezTo>
                    <a:pt x="1299" y="11189"/>
                    <a:pt x="1452" y="11218"/>
                    <a:pt x="1611" y="11218"/>
                  </a:cubicBezTo>
                  <a:cubicBezTo>
                    <a:pt x="2669" y="11218"/>
                    <a:pt x="4031" y="9947"/>
                    <a:pt x="5351" y="8714"/>
                  </a:cubicBezTo>
                  <a:cubicBezTo>
                    <a:pt x="6624" y="7442"/>
                    <a:pt x="7897" y="6210"/>
                    <a:pt x="8760" y="6210"/>
                  </a:cubicBezTo>
                  <a:cubicBezTo>
                    <a:pt x="8893" y="6210"/>
                    <a:pt x="9016" y="6239"/>
                    <a:pt x="9128" y="6302"/>
                  </a:cubicBezTo>
                  <a:cubicBezTo>
                    <a:pt x="9653" y="6566"/>
                    <a:pt x="9288" y="7141"/>
                    <a:pt x="9862" y="8769"/>
                  </a:cubicBezTo>
                  <a:cubicBezTo>
                    <a:pt x="10861" y="11547"/>
                    <a:pt x="13379" y="13595"/>
                    <a:pt x="14478" y="15429"/>
                  </a:cubicBezTo>
                  <a:cubicBezTo>
                    <a:pt x="14688" y="15743"/>
                    <a:pt x="14793" y="15953"/>
                    <a:pt x="14953" y="16268"/>
                  </a:cubicBezTo>
                  <a:cubicBezTo>
                    <a:pt x="15108" y="16742"/>
                    <a:pt x="15058" y="17267"/>
                    <a:pt x="15423" y="17686"/>
                  </a:cubicBezTo>
                  <a:cubicBezTo>
                    <a:pt x="15687" y="18001"/>
                    <a:pt x="16107" y="18106"/>
                    <a:pt x="16526" y="18106"/>
                  </a:cubicBezTo>
                  <a:cubicBezTo>
                    <a:pt x="17051" y="18051"/>
                    <a:pt x="17521" y="17791"/>
                    <a:pt x="17995" y="17632"/>
                  </a:cubicBezTo>
                  <a:cubicBezTo>
                    <a:pt x="19778" y="17002"/>
                    <a:pt x="20723" y="17581"/>
                    <a:pt x="21667" y="16637"/>
                  </a:cubicBezTo>
                  <a:cubicBezTo>
                    <a:pt x="21772" y="16583"/>
                    <a:pt x="22191" y="16163"/>
                    <a:pt x="22086" y="15953"/>
                  </a:cubicBezTo>
                  <a:cubicBezTo>
                    <a:pt x="22034" y="15849"/>
                    <a:pt x="21853" y="15810"/>
                    <a:pt x="21593" y="15810"/>
                  </a:cubicBezTo>
                  <a:cubicBezTo>
                    <a:pt x="21330" y="15810"/>
                    <a:pt x="20987" y="15850"/>
                    <a:pt x="20618" y="15903"/>
                  </a:cubicBezTo>
                  <a:cubicBezTo>
                    <a:pt x="20276" y="15928"/>
                    <a:pt x="19909" y="15954"/>
                    <a:pt x="19541" y="15954"/>
                  </a:cubicBezTo>
                  <a:cubicBezTo>
                    <a:pt x="19174" y="15954"/>
                    <a:pt x="18807" y="15928"/>
                    <a:pt x="18465" y="15848"/>
                  </a:cubicBezTo>
                  <a:cubicBezTo>
                    <a:pt x="18100" y="15743"/>
                    <a:pt x="17575" y="15483"/>
                    <a:pt x="17311" y="15324"/>
                  </a:cubicBezTo>
                  <a:cubicBezTo>
                    <a:pt x="17156" y="15219"/>
                    <a:pt x="17051" y="15114"/>
                    <a:pt x="16996" y="15064"/>
                  </a:cubicBezTo>
                  <a:cubicBezTo>
                    <a:pt x="16421" y="14539"/>
                    <a:pt x="16052" y="13910"/>
                    <a:pt x="15477" y="9503"/>
                  </a:cubicBezTo>
                  <a:cubicBezTo>
                    <a:pt x="15372" y="8664"/>
                    <a:pt x="15372" y="8400"/>
                    <a:pt x="15267" y="7930"/>
                  </a:cubicBezTo>
                  <a:cubicBezTo>
                    <a:pt x="15058" y="7036"/>
                    <a:pt x="14793" y="6461"/>
                    <a:pt x="14428" y="5727"/>
                  </a:cubicBezTo>
                  <a:cubicBezTo>
                    <a:pt x="13484" y="3628"/>
                    <a:pt x="13799" y="3679"/>
                    <a:pt x="13324" y="2894"/>
                  </a:cubicBezTo>
                  <a:cubicBezTo>
                    <a:pt x="13169" y="2630"/>
                    <a:pt x="11596" y="62"/>
                    <a:pt x="9233" y="7"/>
                  </a:cubicBezTo>
                  <a:cubicBezTo>
                    <a:pt x="9164" y="3"/>
                    <a:pt x="9096" y="1"/>
                    <a:pt x="9031" y="1"/>
                  </a:cubicBezTo>
                  <a:close/>
                </a:path>
              </a:pathLst>
            </a:custGeom>
            <a:solidFill>
              <a:srgbClr val="D49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30" name="Google Shape;1830;p51"/>
            <p:cNvSpPr/>
            <p:nvPr/>
          </p:nvSpPr>
          <p:spPr>
            <a:xfrm>
              <a:off x="4952598" y="2219737"/>
              <a:ext cx="844742" cy="690696"/>
            </a:xfrm>
            <a:custGeom>
              <a:avLst/>
              <a:gdLst/>
              <a:ahLst/>
              <a:cxnLst/>
              <a:rect l="l" t="t" r="r" b="b"/>
              <a:pathLst>
                <a:path w="22401" h="18316" extrusionOk="0">
                  <a:moveTo>
                    <a:pt x="9107" y="211"/>
                  </a:moveTo>
                  <a:cubicBezTo>
                    <a:pt x="9166" y="211"/>
                    <a:pt x="9226" y="213"/>
                    <a:pt x="9287" y="217"/>
                  </a:cubicBezTo>
                  <a:cubicBezTo>
                    <a:pt x="11645" y="271"/>
                    <a:pt x="13168" y="2789"/>
                    <a:pt x="13324" y="3049"/>
                  </a:cubicBezTo>
                  <a:cubicBezTo>
                    <a:pt x="13533" y="3419"/>
                    <a:pt x="13588" y="3574"/>
                    <a:pt x="13693" y="3889"/>
                  </a:cubicBezTo>
                  <a:cubicBezTo>
                    <a:pt x="13798" y="4203"/>
                    <a:pt x="13953" y="4728"/>
                    <a:pt x="14427" y="5882"/>
                  </a:cubicBezTo>
                  <a:cubicBezTo>
                    <a:pt x="14478" y="5937"/>
                    <a:pt x="14532" y="6041"/>
                    <a:pt x="14582" y="6146"/>
                  </a:cubicBezTo>
                  <a:cubicBezTo>
                    <a:pt x="14847" y="6721"/>
                    <a:pt x="15107" y="7300"/>
                    <a:pt x="15266" y="8035"/>
                  </a:cubicBezTo>
                  <a:cubicBezTo>
                    <a:pt x="15317" y="8295"/>
                    <a:pt x="15317" y="8505"/>
                    <a:pt x="15371" y="8769"/>
                  </a:cubicBezTo>
                  <a:cubicBezTo>
                    <a:pt x="15371" y="8979"/>
                    <a:pt x="15422" y="9239"/>
                    <a:pt x="15476" y="9659"/>
                  </a:cubicBezTo>
                  <a:cubicBezTo>
                    <a:pt x="16051" y="13960"/>
                    <a:pt x="16420" y="14694"/>
                    <a:pt x="16995" y="15219"/>
                  </a:cubicBezTo>
                  <a:cubicBezTo>
                    <a:pt x="17100" y="15324"/>
                    <a:pt x="17205" y="15378"/>
                    <a:pt x="17365" y="15483"/>
                  </a:cubicBezTo>
                  <a:cubicBezTo>
                    <a:pt x="17625" y="15693"/>
                    <a:pt x="18149" y="15953"/>
                    <a:pt x="18569" y="16058"/>
                  </a:cubicBezTo>
                  <a:cubicBezTo>
                    <a:pt x="18858" y="16147"/>
                    <a:pt x="19184" y="16179"/>
                    <a:pt x="19519" y="16179"/>
                  </a:cubicBezTo>
                  <a:cubicBezTo>
                    <a:pt x="19977" y="16179"/>
                    <a:pt x="20453" y="16119"/>
                    <a:pt x="20877" y="16058"/>
                  </a:cubicBezTo>
                  <a:cubicBezTo>
                    <a:pt x="21139" y="16033"/>
                    <a:pt x="21428" y="16007"/>
                    <a:pt x="21657" y="16007"/>
                  </a:cubicBezTo>
                  <a:cubicBezTo>
                    <a:pt x="21887" y="16007"/>
                    <a:pt x="22058" y="16033"/>
                    <a:pt x="22086" y="16113"/>
                  </a:cubicBezTo>
                  <a:cubicBezTo>
                    <a:pt x="22136" y="16163"/>
                    <a:pt x="22031" y="16373"/>
                    <a:pt x="21716" y="16688"/>
                  </a:cubicBezTo>
                  <a:cubicBezTo>
                    <a:pt x="21192" y="17212"/>
                    <a:pt x="20722" y="17212"/>
                    <a:pt x="19987" y="17267"/>
                  </a:cubicBezTo>
                  <a:cubicBezTo>
                    <a:pt x="19463" y="17317"/>
                    <a:pt x="18833" y="17372"/>
                    <a:pt x="18044" y="17632"/>
                  </a:cubicBezTo>
                  <a:cubicBezTo>
                    <a:pt x="17940" y="17686"/>
                    <a:pt x="17784" y="17737"/>
                    <a:pt x="17625" y="17791"/>
                  </a:cubicBezTo>
                  <a:cubicBezTo>
                    <a:pt x="17310" y="17947"/>
                    <a:pt x="16995" y="18051"/>
                    <a:pt x="16630" y="18106"/>
                  </a:cubicBezTo>
                  <a:cubicBezTo>
                    <a:pt x="16211" y="18106"/>
                    <a:pt x="15841" y="18001"/>
                    <a:pt x="15581" y="17737"/>
                  </a:cubicBezTo>
                  <a:cubicBezTo>
                    <a:pt x="15371" y="17477"/>
                    <a:pt x="15317" y="17212"/>
                    <a:pt x="15266" y="16897"/>
                  </a:cubicBezTo>
                  <a:cubicBezTo>
                    <a:pt x="15212" y="16688"/>
                    <a:pt x="15212" y="16478"/>
                    <a:pt x="15107" y="16323"/>
                  </a:cubicBezTo>
                  <a:cubicBezTo>
                    <a:pt x="15002" y="16008"/>
                    <a:pt x="14897" y="15798"/>
                    <a:pt x="14742" y="15534"/>
                  </a:cubicBezTo>
                  <a:lnTo>
                    <a:pt x="14687" y="15483"/>
                  </a:lnTo>
                  <a:cubicBezTo>
                    <a:pt x="14268" y="14799"/>
                    <a:pt x="13693" y="14065"/>
                    <a:pt x="13063" y="13331"/>
                  </a:cubicBezTo>
                  <a:cubicBezTo>
                    <a:pt x="11909" y="12021"/>
                    <a:pt x="10701" y="10553"/>
                    <a:pt x="10071" y="8819"/>
                  </a:cubicBezTo>
                  <a:cubicBezTo>
                    <a:pt x="9757" y="8085"/>
                    <a:pt x="9706" y="7561"/>
                    <a:pt x="9706" y="7141"/>
                  </a:cubicBezTo>
                  <a:cubicBezTo>
                    <a:pt x="9652" y="6721"/>
                    <a:pt x="9601" y="6461"/>
                    <a:pt x="9287" y="6302"/>
                  </a:cubicBezTo>
                  <a:cubicBezTo>
                    <a:pt x="9182" y="6251"/>
                    <a:pt x="9022" y="6197"/>
                    <a:pt x="8867" y="6197"/>
                  </a:cubicBezTo>
                  <a:cubicBezTo>
                    <a:pt x="8028" y="6197"/>
                    <a:pt x="6819" y="7351"/>
                    <a:pt x="5560" y="8559"/>
                  </a:cubicBezTo>
                  <a:cubicBezTo>
                    <a:pt x="4181" y="9846"/>
                    <a:pt x="2764" y="11214"/>
                    <a:pt x="1729" y="11214"/>
                  </a:cubicBezTo>
                  <a:cubicBezTo>
                    <a:pt x="1582" y="11214"/>
                    <a:pt x="1443" y="11186"/>
                    <a:pt x="1314" y="11127"/>
                  </a:cubicBezTo>
                  <a:cubicBezTo>
                    <a:pt x="474" y="10762"/>
                    <a:pt x="210" y="9344"/>
                    <a:pt x="210" y="8454"/>
                  </a:cubicBezTo>
                  <a:cubicBezTo>
                    <a:pt x="264" y="7246"/>
                    <a:pt x="944" y="6407"/>
                    <a:pt x="2518" y="4623"/>
                  </a:cubicBezTo>
                  <a:cubicBezTo>
                    <a:pt x="3831" y="3154"/>
                    <a:pt x="5036" y="1791"/>
                    <a:pt x="7084" y="846"/>
                  </a:cubicBezTo>
                  <a:cubicBezTo>
                    <a:pt x="7900" y="461"/>
                    <a:pt x="8454" y="211"/>
                    <a:pt x="9107" y="211"/>
                  </a:cubicBezTo>
                  <a:close/>
                  <a:moveTo>
                    <a:pt x="9134" y="1"/>
                  </a:moveTo>
                  <a:cubicBezTo>
                    <a:pt x="8400" y="1"/>
                    <a:pt x="7849" y="252"/>
                    <a:pt x="7029" y="637"/>
                  </a:cubicBezTo>
                  <a:cubicBezTo>
                    <a:pt x="4880" y="1581"/>
                    <a:pt x="3672" y="2999"/>
                    <a:pt x="2363" y="4468"/>
                  </a:cubicBezTo>
                  <a:cubicBezTo>
                    <a:pt x="894" y="6197"/>
                    <a:pt x="55" y="7141"/>
                    <a:pt x="0" y="8454"/>
                  </a:cubicBezTo>
                  <a:cubicBezTo>
                    <a:pt x="0" y="9239"/>
                    <a:pt x="210" y="10918"/>
                    <a:pt x="1209" y="11337"/>
                  </a:cubicBezTo>
                  <a:cubicBezTo>
                    <a:pt x="1366" y="11406"/>
                    <a:pt x="1532" y="11438"/>
                    <a:pt x="1705" y="11438"/>
                  </a:cubicBezTo>
                  <a:cubicBezTo>
                    <a:pt x="2852" y="11438"/>
                    <a:pt x="4305" y="10038"/>
                    <a:pt x="5720" y="8715"/>
                  </a:cubicBezTo>
                  <a:cubicBezTo>
                    <a:pt x="6876" y="7558"/>
                    <a:pt x="8118" y="6398"/>
                    <a:pt x="8898" y="6398"/>
                  </a:cubicBezTo>
                  <a:cubicBezTo>
                    <a:pt x="9001" y="6398"/>
                    <a:pt x="9096" y="6418"/>
                    <a:pt x="9182" y="6461"/>
                  </a:cubicBezTo>
                  <a:cubicBezTo>
                    <a:pt x="9392" y="6566"/>
                    <a:pt x="9442" y="6721"/>
                    <a:pt x="9496" y="7195"/>
                  </a:cubicBezTo>
                  <a:cubicBezTo>
                    <a:pt x="9496" y="7561"/>
                    <a:pt x="9547" y="8140"/>
                    <a:pt x="9862" y="8874"/>
                  </a:cubicBezTo>
                  <a:cubicBezTo>
                    <a:pt x="10491" y="10657"/>
                    <a:pt x="11750" y="12177"/>
                    <a:pt x="12854" y="13490"/>
                  </a:cubicBezTo>
                  <a:cubicBezTo>
                    <a:pt x="13533" y="14224"/>
                    <a:pt x="14112" y="14904"/>
                    <a:pt x="14478" y="15588"/>
                  </a:cubicBezTo>
                  <a:lnTo>
                    <a:pt x="14532" y="15639"/>
                  </a:lnTo>
                  <a:cubicBezTo>
                    <a:pt x="14687" y="15903"/>
                    <a:pt x="14847" y="16113"/>
                    <a:pt x="14952" y="16427"/>
                  </a:cubicBezTo>
                  <a:cubicBezTo>
                    <a:pt x="15002" y="16583"/>
                    <a:pt x="15002" y="16742"/>
                    <a:pt x="15057" y="16897"/>
                  </a:cubicBezTo>
                  <a:cubicBezTo>
                    <a:pt x="15107" y="17267"/>
                    <a:pt x="15212" y="17581"/>
                    <a:pt x="15422" y="17842"/>
                  </a:cubicBezTo>
                  <a:cubicBezTo>
                    <a:pt x="15686" y="18156"/>
                    <a:pt x="16106" y="18316"/>
                    <a:pt x="16525" y="18316"/>
                  </a:cubicBezTo>
                  <a:lnTo>
                    <a:pt x="16681" y="18316"/>
                  </a:lnTo>
                  <a:cubicBezTo>
                    <a:pt x="17050" y="18261"/>
                    <a:pt x="17365" y="18156"/>
                    <a:pt x="17730" y="18001"/>
                  </a:cubicBezTo>
                  <a:cubicBezTo>
                    <a:pt x="17835" y="17947"/>
                    <a:pt x="17994" y="17896"/>
                    <a:pt x="18149" y="17842"/>
                  </a:cubicBezTo>
                  <a:cubicBezTo>
                    <a:pt x="18884" y="17581"/>
                    <a:pt x="19513" y="17527"/>
                    <a:pt x="20038" y="17477"/>
                  </a:cubicBezTo>
                  <a:cubicBezTo>
                    <a:pt x="20722" y="17422"/>
                    <a:pt x="21297" y="17422"/>
                    <a:pt x="21876" y="16847"/>
                  </a:cubicBezTo>
                  <a:cubicBezTo>
                    <a:pt x="22136" y="16583"/>
                    <a:pt x="22400" y="16268"/>
                    <a:pt x="22295" y="16008"/>
                  </a:cubicBezTo>
                  <a:cubicBezTo>
                    <a:pt x="22201" y="15851"/>
                    <a:pt x="21979" y="15807"/>
                    <a:pt x="21650" y="15807"/>
                  </a:cubicBezTo>
                  <a:cubicBezTo>
                    <a:pt x="21424" y="15807"/>
                    <a:pt x="21147" y="15828"/>
                    <a:pt x="20827" y="15848"/>
                  </a:cubicBezTo>
                  <a:cubicBezTo>
                    <a:pt x="20432" y="15909"/>
                    <a:pt x="19968" y="15970"/>
                    <a:pt x="19526" y="15970"/>
                  </a:cubicBezTo>
                  <a:cubicBezTo>
                    <a:pt x="19202" y="15970"/>
                    <a:pt x="18890" y="15937"/>
                    <a:pt x="18624" y="15848"/>
                  </a:cubicBezTo>
                  <a:cubicBezTo>
                    <a:pt x="18254" y="15743"/>
                    <a:pt x="17730" y="15483"/>
                    <a:pt x="17470" y="15324"/>
                  </a:cubicBezTo>
                  <a:cubicBezTo>
                    <a:pt x="17310" y="15219"/>
                    <a:pt x="17260" y="15169"/>
                    <a:pt x="17155" y="15064"/>
                  </a:cubicBezTo>
                  <a:cubicBezTo>
                    <a:pt x="16630" y="14644"/>
                    <a:pt x="16261" y="14119"/>
                    <a:pt x="15686" y="9608"/>
                  </a:cubicBezTo>
                  <a:cubicBezTo>
                    <a:pt x="15632" y="9239"/>
                    <a:pt x="15581" y="8979"/>
                    <a:pt x="15581" y="8769"/>
                  </a:cubicBezTo>
                  <a:cubicBezTo>
                    <a:pt x="15581" y="8454"/>
                    <a:pt x="15527" y="8245"/>
                    <a:pt x="15476" y="7980"/>
                  </a:cubicBezTo>
                  <a:cubicBezTo>
                    <a:pt x="15317" y="7195"/>
                    <a:pt x="15057" y="6671"/>
                    <a:pt x="14742" y="6041"/>
                  </a:cubicBezTo>
                  <a:cubicBezTo>
                    <a:pt x="14742" y="5937"/>
                    <a:pt x="14687" y="5882"/>
                    <a:pt x="14637" y="5777"/>
                  </a:cubicBezTo>
                  <a:cubicBezTo>
                    <a:pt x="14163" y="4678"/>
                    <a:pt x="14008" y="4153"/>
                    <a:pt x="13903" y="3838"/>
                  </a:cubicBezTo>
                  <a:cubicBezTo>
                    <a:pt x="13798" y="3524"/>
                    <a:pt x="13743" y="3314"/>
                    <a:pt x="13483" y="2945"/>
                  </a:cubicBezTo>
                  <a:cubicBezTo>
                    <a:pt x="13324" y="2630"/>
                    <a:pt x="11750" y="62"/>
                    <a:pt x="9337" y="7"/>
                  </a:cubicBezTo>
                  <a:cubicBezTo>
                    <a:pt x="9268" y="3"/>
                    <a:pt x="9200" y="1"/>
                    <a:pt x="9134" y="1"/>
                  </a:cubicBezTo>
                  <a:close/>
                </a:path>
              </a:pathLst>
            </a:custGeom>
            <a:solidFill>
              <a:srgbClr val="905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31" name="Google Shape;1831;p51"/>
            <p:cNvSpPr/>
            <p:nvPr/>
          </p:nvSpPr>
          <p:spPr>
            <a:xfrm>
              <a:off x="6054483" y="3103739"/>
              <a:ext cx="369860" cy="984193"/>
            </a:xfrm>
            <a:custGeom>
              <a:avLst/>
              <a:gdLst/>
              <a:ahLst/>
              <a:cxnLst/>
              <a:rect l="l" t="t" r="r" b="b"/>
              <a:pathLst>
                <a:path w="9808" h="26099" extrusionOk="0">
                  <a:moveTo>
                    <a:pt x="6251" y="1"/>
                  </a:moveTo>
                  <a:cubicBezTo>
                    <a:pt x="5196" y="1"/>
                    <a:pt x="4276" y="95"/>
                    <a:pt x="3462" y="225"/>
                  </a:cubicBezTo>
                  <a:cubicBezTo>
                    <a:pt x="3148" y="2953"/>
                    <a:pt x="3093" y="5311"/>
                    <a:pt x="3093" y="7149"/>
                  </a:cubicBezTo>
                  <a:cubicBezTo>
                    <a:pt x="3093" y="8459"/>
                    <a:pt x="3148" y="10137"/>
                    <a:pt x="3462" y="12395"/>
                  </a:cubicBezTo>
                  <a:cubicBezTo>
                    <a:pt x="3672" y="14178"/>
                    <a:pt x="3827" y="14438"/>
                    <a:pt x="4352" y="17325"/>
                  </a:cubicBezTo>
                  <a:cubicBezTo>
                    <a:pt x="5191" y="21992"/>
                    <a:pt x="5036" y="22726"/>
                    <a:pt x="4616" y="23410"/>
                  </a:cubicBezTo>
                  <a:cubicBezTo>
                    <a:pt x="4197" y="24040"/>
                    <a:pt x="3148" y="25349"/>
                    <a:pt x="0" y="26083"/>
                  </a:cubicBezTo>
                  <a:cubicBezTo>
                    <a:pt x="548" y="26093"/>
                    <a:pt x="1055" y="26098"/>
                    <a:pt x="1525" y="26098"/>
                  </a:cubicBezTo>
                  <a:cubicBezTo>
                    <a:pt x="5956" y="26098"/>
                    <a:pt x="7039" y="25673"/>
                    <a:pt x="7134" y="25244"/>
                  </a:cubicBezTo>
                  <a:cubicBezTo>
                    <a:pt x="7185" y="25034"/>
                    <a:pt x="7029" y="24719"/>
                    <a:pt x="7029" y="23985"/>
                  </a:cubicBezTo>
                  <a:cubicBezTo>
                    <a:pt x="7080" y="23515"/>
                    <a:pt x="7185" y="23146"/>
                    <a:pt x="7239" y="22991"/>
                  </a:cubicBezTo>
                  <a:cubicBezTo>
                    <a:pt x="8024" y="20263"/>
                    <a:pt x="8863" y="17221"/>
                    <a:pt x="8183" y="14388"/>
                  </a:cubicBezTo>
                  <a:cubicBezTo>
                    <a:pt x="7919" y="13389"/>
                    <a:pt x="7659" y="12445"/>
                    <a:pt x="7764" y="11396"/>
                  </a:cubicBezTo>
                  <a:cubicBezTo>
                    <a:pt x="7869" y="9927"/>
                    <a:pt x="8393" y="8878"/>
                    <a:pt x="8653" y="8198"/>
                  </a:cubicBezTo>
                  <a:cubicBezTo>
                    <a:pt x="9283" y="6520"/>
                    <a:pt x="9807" y="3947"/>
                    <a:pt x="8968" y="171"/>
                  </a:cubicBezTo>
                  <a:cubicBezTo>
                    <a:pt x="8393" y="66"/>
                    <a:pt x="7709" y="15"/>
                    <a:pt x="6975" y="15"/>
                  </a:cubicBezTo>
                  <a:cubicBezTo>
                    <a:pt x="6727" y="5"/>
                    <a:pt x="6485" y="1"/>
                    <a:pt x="6251" y="1"/>
                  </a:cubicBezTo>
                  <a:close/>
                </a:path>
              </a:pathLst>
            </a:custGeom>
            <a:solidFill>
              <a:srgbClr val="B6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32" name="Google Shape;1832;p51"/>
            <p:cNvSpPr/>
            <p:nvPr/>
          </p:nvSpPr>
          <p:spPr>
            <a:xfrm>
              <a:off x="6020769" y="4012178"/>
              <a:ext cx="324457" cy="104985"/>
            </a:xfrm>
            <a:custGeom>
              <a:avLst/>
              <a:gdLst/>
              <a:ahLst/>
              <a:cxnLst/>
              <a:rect l="l" t="t" r="r" b="b"/>
              <a:pathLst>
                <a:path w="8604" h="2784" extrusionOk="0">
                  <a:moveTo>
                    <a:pt x="7974" y="1"/>
                  </a:moveTo>
                  <a:cubicBezTo>
                    <a:pt x="7818" y="211"/>
                    <a:pt x="7504" y="580"/>
                    <a:pt x="6979" y="945"/>
                  </a:cubicBezTo>
                  <a:cubicBezTo>
                    <a:pt x="6979" y="945"/>
                    <a:pt x="6610" y="1210"/>
                    <a:pt x="6190" y="1365"/>
                  </a:cubicBezTo>
                  <a:cubicBezTo>
                    <a:pt x="5748" y="1549"/>
                    <a:pt x="5229" y="1611"/>
                    <a:pt x="4731" y="1611"/>
                  </a:cubicBezTo>
                  <a:cubicBezTo>
                    <a:pt x="3812" y="1611"/>
                    <a:pt x="2969" y="1400"/>
                    <a:pt x="2833" y="1365"/>
                  </a:cubicBezTo>
                  <a:cubicBezTo>
                    <a:pt x="2678" y="1419"/>
                    <a:pt x="2468" y="1419"/>
                    <a:pt x="2258" y="1470"/>
                  </a:cubicBezTo>
                  <a:cubicBezTo>
                    <a:pt x="1994" y="1470"/>
                    <a:pt x="1734" y="1524"/>
                    <a:pt x="1469" y="1575"/>
                  </a:cubicBezTo>
                  <a:cubicBezTo>
                    <a:pt x="1209" y="1680"/>
                    <a:pt x="894" y="1680"/>
                    <a:pt x="630" y="1839"/>
                  </a:cubicBezTo>
                  <a:cubicBezTo>
                    <a:pt x="420" y="1944"/>
                    <a:pt x="1" y="2204"/>
                    <a:pt x="55" y="2468"/>
                  </a:cubicBezTo>
                  <a:cubicBezTo>
                    <a:pt x="160" y="2729"/>
                    <a:pt x="789" y="2783"/>
                    <a:pt x="2099" y="2783"/>
                  </a:cubicBezTo>
                  <a:cubicBezTo>
                    <a:pt x="3727" y="2783"/>
                    <a:pt x="4986" y="2729"/>
                    <a:pt x="6190" y="2678"/>
                  </a:cubicBezTo>
                  <a:lnTo>
                    <a:pt x="7818" y="2678"/>
                  </a:lnTo>
                  <a:cubicBezTo>
                    <a:pt x="7869" y="2624"/>
                    <a:pt x="8498" y="2154"/>
                    <a:pt x="8553" y="1365"/>
                  </a:cubicBezTo>
                  <a:cubicBezTo>
                    <a:pt x="8603" y="580"/>
                    <a:pt x="8028" y="56"/>
                    <a:pt x="79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33" name="Google Shape;1833;p51"/>
            <p:cNvSpPr/>
            <p:nvPr/>
          </p:nvSpPr>
          <p:spPr>
            <a:xfrm>
              <a:off x="6430313" y="3074776"/>
              <a:ext cx="286785" cy="1014625"/>
            </a:xfrm>
            <a:custGeom>
              <a:avLst/>
              <a:gdLst/>
              <a:ahLst/>
              <a:cxnLst/>
              <a:rect l="l" t="t" r="r" b="b"/>
              <a:pathLst>
                <a:path w="7605" h="26906" extrusionOk="0">
                  <a:moveTo>
                    <a:pt x="4775" y="1"/>
                  </a:moveTo>
                  <a:cubicBezTo>
                    <a:pt x="4398" y="1"/>
                    <a:pt x="3982" y="70"/>
                    <a:pt x="3568" y="154"/>
                  </a:cubicBezTo>
                  <a:cubicBezTo>
                    <a:pt x="2309" y="309"/>
                    <a:pt x="1155" y="574"/>
                    <a:pt x="106" y="783"/>
                  </a:cubicBezTo>
                  <a:cubicBezTo>
                    <a:pt x="106" y="3561"/>
                    <a:pt x="366" y="5869"/>
                    <a:pt x="630" y="7707"/>
                  </a:cubicBezTo>
                  <a:cubicBezTo>
                    <a:pt x="785" y="8966"/>
                    <a:pt x="1050" y="10695"/>
                    <a:pt x="1625" y="12848"/>
                  </a:cubicBezTo>
                  <a:cubicBezTo>
                    <a:pt x="2099" y="14577"/>
                    <a:pt x="2309" y="14841"/>
                    <a:pt x="3148" y="17674"/>
                  </a:cubicBezTo>
                  <a:cubicBezTo>
                    <a:pt x="4562" y="22185"/>
                    <a:pt x="4512" y="22919"/>
                    <a:pt x="4143" y="23654"/>
                  </a:cubicBezTo>
                  <a:cubicBezTo>
                    <a:pt x="3828" y="24333"/>
                    <a:pt x="2938" y="25752"/>
                    <a:pt x="1" y="26906"/>
                  </a:cubicBezTo>
                  <a:cubicBezTo>
                    <a:pt x="5611" y="26276"/>
                    <a:pt x="6870" y="25647"/>
                    <a:pt x="6925" y="25173"/>
                  </a:cubicBezTo>
                  <a:cubicBezTo>
                    <a:pt x="6975" y="24963"/>
                    <a:pt x="6715" y="24648"/>
                    <a:pt x="6660" y="23914"/>
                  </a:cubicBezTo>
                  <a:cubicBezTo>
                    <a:pt x="6660" y="23444"/>
                    <a:pt x="6715" y="23075"/>
                    <a:pt x="6715" y="22919"/>
                  </a:cubicBezTo>
                  <a:cubicBezTo>
                    <a:pt x="7135" y="20087"/>
                    <a:pt x="7605" y="16939"/>
                    <a:pt x="6610" y="14262"/>
                  </a:cubicBezTo>
                  <a:cubicBezTo>
                    <a:pt x="6190" y="13268"/>
                    <a:pt x="5821" y="12374"/>
                    <a:pt x="5771" y="11325"/>
                  </a:cubicBezTo>
                  <a:cubicBezTo>
                    <a:pt x="5611" y="8022"/>
                    <a:pt x="7449" y="4455"/>
                    <a:pt x="6346" y="1203"/>
                  </a:cubicBezTo>
                  <a:cubicBezTo>
                    <a:pt x="6136" y="729"/>
                    <a:pt x="5926" y="414"/>
                    <a:pt x="5666" y="204"/>
                  </a:cubicBezTo>
                  <a:cubicBezTo>
                    <a:pt x="5418" y="56"/>
                    <a:pt x="5112" y="1"/>
                    <a:pt x="4775" y="1"/>
                  </a:cubicBezTo>
                  <a:close/>
                </a:path>
              </a:pathLst>
            </a:custGeom>
            <a:solidFill>
              <a:srgbClr val="B6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34" name="Google Shape;1834;p51"/>
            <p:cNvSpPr/>
            <p:nvPr/>
          </p:nvSpPr>
          <p:spPr>
            <a:xfrm>
              <a:off x="6394714" y="3980538"/>
              <a:ext cx="318423" cy="135567"/>
            </a:xfrm>
            <a:custGeom>
              <a:avLst/>
              <a:gdLst/>
              <a:ahLst/>
              <a:cxnLst/>
              <a:rect l="l" t="t" r="r" b="b"/>
              <a:pathLst>
                <a:path w="8444" h="3595" extrusionOk="0">
                  <a:moveTo>
                    <a:pt x="7659" y="1"/>
                  </a:moveTo>
                  <a:cubicBezTo>
                    <a:pt x="7554" y="211"/>
                    <a:pt x="7290" y="630"/>
                    <a:pt x="6820" y="1050"/>
                  </a:cubicBezTo>
                  <a:cubicBezTo>
                    <a:pt x="6820" y="1050"/>
                    <a:pt x="6505" y="1365"/>
                    <a:pt x="6085" y="1574"/>
                  </a:cubicBezTo>
                  <a:cubicBezTo>
                    <a:pt x="5384" y="1971"/>
                    <a:pt x="4437" y="2067"/>
                    <a:pt x="3725" y="2067"/>
                  </a:cubicBezTo>
                  <a:cubicBezTo>
                    <a:pt x="3209" y="2067"/>
                    <a:pt x="2816" y="2017"/>
                    <a:pt x="2728" y="1994"/>
                  </a:cubicBezTo>
                  <a:cubicBezTo>
                    <a:pt x="2569" y="2049"/>
                    <a:pt x="2413" y="2099"/>
                    <a:pt x="2204" y="2153"/>
                  </a:cubicBezTo>
                  <a:cubicBezTo>
                    <a:pt x="1939" y="2204"/>
                    <a:pt x="1679" y="2309"/>
                    <a:pt x="1415" y="2414"/>
                  </a:cubicBezTo>
                  <a:cubicBezTo>
                    <a:pt x="1155" y="2519"/>
                    <a:pt x="840" y="2573"/>
                    <a:pt x="630" y="2728"/>
                  </a:cubicBezTo>
                  <a:cubicBezTo>
                    <a:pt x="420" y="2833"/>
                    <a:pt x="1" y="3148"/>
                    <a:pt x="156" y="3412"/>
                  </a:cubicBezTo>
                  <a:cubicBezTo>
                    <a:pt x="208" y="3542"/>
                    <a:pt x="392" y="3595"/>
                    <a:pt x="726" y="3595"/>
                  </a:cubicBezTo>
                  <a:cubicBezTo>
                    <a:pt x="1061" y="3595"/>
                    <a:pt x="1547" y="3542"/>
                    <a:pt x="2204" y="3463"/>
                  </a:cubicBezTo>
                  <a:cubicBezTo>
                    <a:pt x="3828" y="3307"/>
                    <a:pt x="5087" y="3043"/>
                    <a:pt x="6241" y="2888"/>
                  </a:cubicBezTo>
                  <a:cubicBezTo>
                    <a:pt x="6925" y="2783"/>
                    <a:pt x="7499" y="2728"/>
                    <a:pt x="7814" y="2678"/>
                  </a:cubicBezTo>
                  <a:cubicBezTo>
                    <a:pt x="7919" y="2623"/>
                    <a:pt x="8444" y="2099"/>
                    <a:pt x="8393" y="1260"/>
                  </a:cubicBezTo>
                  <a:cubicBezTo>
                    <a:pt x="8339" y="475"/>
                    <a:pt x="7764" y="55"/>
                    <a:pt x="7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35" name="Google Shape;1835;p51"/>
            <p:cNvSpPr/>
            <p:nvPr/>
          </p:nvSpPr>
          <p:spPr>
            <a:xfrm>
              <a:off x="5731976" y="1720885"/>
              <a:ext cx="375856" cy="372499"/>
            </a:xfrm>
            <a:custGeom>
              <a:avLst/>
              <a:gdLst/>
              <a:ahLst/>
              <a:cxnLst/>
              <a:rect l="l" t="t" r="r" b="b"/>
              <a:pathLst>
                <a:path w="9967" h="9878" extrusionOk="0">
                  <a:moveTo>
                    <a:pt x="4430" y="0"/>
                  </a:moveTo>
                  <a:cubicBezTo>
                    <a:pt x="4320" y="0"/>
                    <a:pt x="4207" y="6"/>
                    <a:pt x="4092" y="17"/>
                  </a:cubicBezTo>
                  <a:cubicBezTo>
                    <a:pt x="2048" y="176"/>
                    <a:pt x="839" y="1905"/>
                    <a:pt x="735" y="2064"/>
                  </a:cubicBezTo>
                  <a:cubicBezTo>
                    <a:pt x="579" y="2325"/>
                    <a:pt x="105" y="3059"/>
                    <a:pt x="55" y="4058"/>
                  </a:cubicBezTo>
                  <a:cubicBezTo>
                    <a:pt x="0" y="4792"/>
                    <a:pt x="265" y="4842"/>
                    <a:pt x="944" y="6995"/>
                  </a:cubicBezTo>
                  <a:cubicBezTo>
                    <a:pt x="1209" y="7885"/>
                    <a:pt x="1209" y="8044"/>
                    <a:pt x="1419" y="8359"/>
                  </a:cubicBezTo>
                  <a:cubicBezTo>
                    <a:pt x="1419" y="8359"/>
                    <a:pt x="1993" y="9249"/>
                    <a:pt x="2938" y="9668"/>
                  </a:cubicBezTo>
                  <a:cubicBezTo>
                    <a:pt x="3248" y="9811"/>
                    <a:pt x="3619" y="9878"/>
                    <a:pt x="4025" y="9878"/>
                  </a:cubicBezTo>
                  <a:cubicBezTo>
                    <a:pt x="6157" y="9878"/>
                    <a:pt x="9249" y="8044"/>
                    <a:pt x="9601" y="5841"/>
                  </a:cubicBezTo>
                  <a:cubicBezTo>
                    <a:pt x="9967" y="3688"/>
                    <a:pt x="8133" y="1959"/>
                    <a:pt x="7503" y="1435"/>
                  </a:cubicBezTo>
                  <a:cubicBezTo>
                    <a:pt x="6868" y="897"/>
                    <a:pt x="5874" y="0"/>
                    <a:pt x="44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36" name="Google Shape;1836;p51"/>
            <p:cNvSpPr/>
            <p:nvPr/>
          </p:nvSpPr>
          <p:spPr>
            <a:xfrm>
              <a:off x="5886253" y="1903486"/>
              <a:ext cx="251337" cy="354172"/>
            </a:xfrm>
            <a:custGeom>
              <a:avLst/>
              <a:gdLst/>
              <a:ahLst/>
              <a:cxnLst/>
              <a:rect l="l" t="t" r="r" b="b"/>
              <a:pathLst>
                <a:path w="6665" h="9392" extrusionOk="0">
                  <a:moveTo>
                    <a:pt x="2468" y="0"/>
                  </a:moveTo>
                  <a:cubicBezTo>
                    <a:pt x="1629" y="945"/>
                    <a:pt x="840" y="1838"/>
                    <a:pt x="1" y="2728"/>
                  </a:cubicBezTo>
                  <a:cubicBezTo>
                    <a:pt x="106" y="2833"/>
                    <a:pt x="315" y="3043"/>
                    <a:pt x="580" y="3357"/>
                  </a:cubicBezTo>
                  <a:cubicBezTo>
                    <a:pt x="685" y="3517"/>
                    <a:pt x="945" y="3882"/>
                    <a:pt x="1155" y="4461"/>
                  </a:cubicBezTo>
                  <a:cubicBezTo>
                    <a:pt x="1260" y="4671"/>
                    <a:pt x="1524" y="5300"/>
                    <a:pt x="1629" y="6295"/>
                  </a:cubicBezTo>
                  <a:cubicBezTo>
                    <a:pt x="1679" y="6454"/>
                    <a:pt x="1679" y="6610"/>
                    <a:pt x="1679" y="6769"/>
                  </a:cubicBezTo>
                  <a:cubicBezTo>
                    <a:pt x="1734" y="6819"/>
                    <a:pt x="1734" y="6874"/>
                    <a:pt x="1734" y="6924"/>
                  </a:cubicBezTo>
                  <a:cubicBezTo>
                    <a:pt x="1784" y="7554"/>
                    <a:pt x="1784" y="8393"/>
                    <a:pt x="1679" y="9392"/>
                  </a:cubicBezTo>
                  <a:cubicBezTo>
                    <a:pt x="2204" y="9392"/>
                    <a:pt x="3307" y="9337"/>
                    <a:pt x="4461" y="8657"/>
                  </a:cubicBezTo>
                  <a:cubicBezTo>
                    <a:pt x="5720" y="7869"/>
                    <a:pt x="6350" y="6715"/>
                    <a:pt x="6664" y="5930"/>
                  </a:cubicBezTo>
                  <a:cubicBezTo>
                    <a:pt x="6455" y="5561"/>
                    <a:pt x="6245" y="5195"/>
                    <a:pt x="5980" y="4986"/>
                  </a:cubicBezTo>
                  <a:cubicBezTo>
                    <a:pt x="5876" y="4931"/>
                    <a:pt x="5771" y="4881"/>
                    <a:pt x="5615" y="4826"/>
                  </a:cubicBezTo>
                  <a:cubicBezTo>
                    <a:pt x="5456" y="4721"/>
                    <a:pt x="5301" y="4616"/>
                    <a:pt x="5196" y="4511"/>
                  </a:cubicBezTo>
                  <a:cubicBezTo>
                    <a:pt x="5036" y="4407"/>
                    <a:pt x="4986" y="4302"/>
                    <a:pt x="4881" y="4197"/>
                  </a:cubicBezTo>
                  <a:cubicBezTo>
                    <a:pt x="4617" y="3882"/>
                    <a:pt x="4461" y="3517"/>
                    <a:pt x="4252" y="3148"/>
                  </a:cubicBezTo>
                  <a:cubicBezTo>
                    <a:pt x="3882" y="2413"/>
                    <a:pt x="3307" y="1364"/>
                    <a:pt x="2468" y="0"/>
                  </a:cubicBezTo>
                  <a:close/>
                </a:path>
              </a:pathLst>
            </a:custGeom>
            <a:solidFill>
              <a:srgbClr val="B6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37" name="Google Shape;1837;p51"/>
            <p:cNvSpPr/>
            <p:nvPr/>
          </p:nvSpPr>
          <p:spPr>
            <a:xfrm>
              <a:off x="5919967" y="1962806"/>
              <a:ext cx="104796" cy="132664"/>
            </a:xfrm>
            <a:custGeom>
              <a:avLst/>
              <a:gdLst/>
              <a:ahLst/>
              <a:cxnLst/>
              <a:rect l="l" t="t" r="r" b="b"/>
              <a:pathLst>
                <a:path w="2779" h="3518" extrusionOk="0">
                  <a:moveTo>
                    <a:pt x="1729" y="1"/>
                  </a:moveTo>
                  <a:cubicBezTo>
                    <a:pt x="1469" y="1"/>
                    <a:pt x="1469" y="630"/>
                    <a:pt x="890" y="1470"/>
                  </a:cubicBezTo>
                  <a:cubicBezTo>
                    <a:pt x="630" y="1889"/>
                    <a:pt x="261" y="2204"/>
                    <a:pt x="0" y="2414"/>
                  </a:cubicBezTo>
                  <a:cubicBezTo>
                    <a:pt x="210" y="2678"/>
                    <a:pt x="420" y="3043"/>
                    <a:pt x="575" y="3518"/>
                  </a:cubicBezTo>
                  <a:cubicBezTo>
                    <a:pt x="1100" y="3463"/>
                    <a:pt x="1624" y="3253"/>
                    <a:pt x="1994" y="2834"/>
                  </a:cubicBezTo>
                  <a:cubicBezTo>
                    <a:pt x="2778" y="1784"/>
                    <a:pt x="2099" y="56"/>
                    <a:pt x="1729" y="1"/>
                  </a:cubicBezTo>
                  <a:close/>
                </a:path>
              </a:pathLst>
            </a:custGeom>
            <a:solidFill>
              <a:srgbClr val="905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38" name="Google Shape;1838;p51"/>
            <p:cNvSpPr/>
            <p:nvPr/>
          </p:nvSpPr>
          <p:spPr>
            <a:xfrm>
              <a:off x="5779455" y="1792990"/>
              <a:ext cx="249263" cy="285163"/>
            </a:xfrm>
            <a:custGeom>
              <a:avLst/>
              <a:gdLst/>
              <a:ahLst/>
              <a:cxnLst/>
              <a:rect l="l" t="t" r="r" b="b"/>
              <a:pathLst>
                <a:path w="6610" h="7562" extrusionOk="0">
                  <a:moveTo>
                    <a:pt x="2723" y="0"/>
                  </a:moveTo>
                  <a:cubicBezTo>
                    <a:pt x="2002" y="0"/>
                    <a:pt x="1333" y="326"/>
                    <a:pt x="894" y="727"/>
                  </a:cubicBezTo>
                  <a:cubicBezTo>
                    <a:pt x="0" y="1516"/>
                    <a:pt x="55" y="2721"/>
                    <a:pt x="55" y="3245"/>
                  </a:cubicBezTo>
                  <a:cubicBezTo>
                    <a:pt x="55" y="4189"/>
                    <a:pt x="420" y="4924"/>
                    <a:pt x="734" y="5448"/>
                  </a:cubicBezTo>
                  <a:cubicBezTo>
                    <a:pt x="1154" y="6078"/>
                    <a:pt x="1628" y="6447"/>
                    <a:pt x="1733" y="6552"/>
                  </a:cubicBezTo>
                  <a:cubicBezTo>
                    <a:pt x="2092" y="6864"/>
                    <a:pt x="2947" y="7562"/>
                    <a:pt x="3811" y="7562"/>
                  </a:cubicBezTo>
                  <a:cubicBezTo>
                    <a:pt x="3958" y="7562"/>
                    <a:pt x="4106" y="7542"/>
                    <a:pt x="4251" y="7496"/>
                  </a:cubicBezTo>
                  <a:cubicBezTo>
                    <a:pt x="4616" y="7337"/>
                    <a:pt x="4880" y="7076"/>
                    <a:pt x="5090" y="6812"/>
                  </a:cubicBezTo>
                  <a:cubicBezTo>
                    <a:pt x="5825" y="5922"/>
                    <a:pt x="5930" y="4873"/>
                    <a:pt x="5930" y="4349"/>
                  </a:cubicBezTo>
                  <a:lnTo>
                    <a:pt x="6139" y="4139"/>
                  </a:lnTo>
                  <a:cubicBezTo>
                    <a:pt x="6349" y="3979"/>
                    <a:pt x="6609" y="3614"/>
                    <a:pt x="6609" y="3090"/>
                  </a:cubicBezTo>
                  <a:cubicBezTo>
                    <a:pt x="6609" y="2985"/>
                    <a:pt x="6609" y="2616"/>
                    <a:pt x="6295" y="2301"/>
                  </a:cubicBezTo>
                  <a:cubicBezTo>
                    <a:pt x="6253" y="2260"/>
                    <a:pt x="5963" y="1933"/>
                    <a:pt x="5657" y="1933"/>
                  </a:cubicBezTo>
                  <a:cubicBezTo>
                    <a:pt x="5589" y="1933"/>
                    <a:pt x="5522" y="1949"/>
                    <a:pt x="5455" y="1986"/>
                  </a:cubicBezTo>
                  <a:cubicBezTo>
                    <a:pt x="5300" y="2041"/>
                    <a:pt x="5141" y="2251"/>
                    <a:pt x="5141" y="2511"/>
                  </a:cubicBezTo>
                  <a:cubicBezTo>
                    <a:pt x="5090" y="1516"/>
                    <a:pt x="4566" y="622"/>
                    <a:pt x="3672" y="203"/>
                  </a:cubicBezTo>
                  <a:cubicBezTo>
                    <a:pt x="3355" y="61"/>
                    <a:pt x="3034" y="0"/>
                    <a:pt x="2723" y="0"/>
                  </a:cubicBezTo>
                  <a:close/>
                </a:path>
              </a:pathLst>
            </a:custGeom>
            <a:solidFill>
              <a:srgbClr val="B6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39" name="Google Shape;1839;p51"/>
            <p:cNvSpPr/>
            <p:nvPr/>
          </p:nvSpPr>
          <p:spPr>
            <a:xfrm>
              <a:off x="5809171" y="1925472"/>
              <a:ext cx="55434" cy="37371"/>
            </a:xfrm>
            <a:custGeom>
              <a:avLst/>
              <a:gdLst/>
              <a:ahLst/>
              <a:cxnLst/>
              <a:rect l="l" t="t" r="r" b="b"/>
              <a:pathLst>
                <a:path w="1470" h="991" extrusionOk="0">
                  <a:moveTo>
                    <a:pt x="1001" y="1"/>
                  </a:moveTo>
                  <a:cubicBezTo>
                    <a:pt x="798" y="1"/>
                    <a:pt x="564" y="58"/>
                    <a:pt x="366" y="257"/>
                  </a:cubicBezTo>
                  <a:cubicBezTo>
                    <a:pt x="106" y="466"/>
                    <a:pt x="1" y="781"/>
                    <a:pt x="1" y="941"/>
                  </a:cubicBezTo>
                  <a:lnTo>
                    <a:pt x="156" y="991"/>
                  </a:lnTo>
                  <a:cubicBezTo>
                    <a:pt x="211" y="836"/>
                    <a:pt x="261" y="571"/>
                    <a:pt x="471" y="416"/>
                  </a:cubicBezTo>
                  <a:cubicBezTo>
                    <a:pt x="657" y="258"/>
                    <a:pt x="882" y="218"/>
                    <a:pt x="1066" y="218"/>
                  </a:cubicBezTo>
                  <a:cubicBezTo>
                    <a:pt x="1248" y="218"/>
                    <a:pt x="1390" y="257"/>
                    <a:pt x="1415" y="257"/>
                  </a:cubicBezTo>
                  <a:lnTo>
                    <a:pt x="1470" y="101"/>
                  </a:lnTo>
                  <a:cubicBezTo>
                    <a:pt x="1414" y="73"/>
                    <a:pt x="1227" y="1"/>
                    <a:pt x="1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40" name="Google Shape;1840;p51"/>
            <p:cNvSpPr/>
            <p:nvPr/>
          </p:nvSpPr>
          <p:spPr>
            <a:xfrm>
              <a:off x="5817091" y="1931996"/>
              <a:ext cx="37559" cy="40010"/>
            </a:xfrm>
            <a:custGeom>
              <a:avLst/>
              <a:gdLst/>
              <a:ahLst/>
              <a:cxnLst/>
              <a:rect l="l" t="t" r="r" b="b"/>
              <a:pathLst>
                <a:path w="996" h="1061" extrusionOk="0">
                  <a:moveTo>
                    <a:pt x="376" y="0"/>
                  </a:moveTo>
                  <a:cubicBezTo>
                    <a:pt x="334" y="0"/>
                    <a:pt x="295" y="11"/>
                    <a:pt x="261" y="33"/>
                  </a:cubicBezTo>
                  <a:cubicBezTo>
                    <a:pt x="51" y="138"/>
                    <a:pt x="1" y="453"/>
                    <a:pt x="156" y="713"/>
                  </a:cubicBezTo>
                  <a:cubicBezTo>
                    <a:pt x="281" y="921"/>
                    <a:pt x="468" y="1061"/>
                    <a:pt x="620" y="1061"/>
                  </a:cubicBezTo>
                  <a:cubicBezTo>
                    <a:pt x="662" y="1061"/>
                    <a:pt x="701" y="1050"/>
                    <a:pt x="735" y="1028"/>
                  </a:cubicBezTo>
                  <a:cubicBezTo>
                    <a:pt x="945" y="923"/>
                    <a:pt x="995" y="608"/>
                    <a:pt x="840" y="348"/>
                  </a:cubicBezTo>
                  <a:cubicBezTo>
                    <a:pt x="715" y="140"/>
                    <a:pt x="528" y="0"/>
                    <a:pt x="3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41" name="Google Shape;1841;p51"/>
            <p:cNvSpPr/>
            <p:nvPr/>
          </p:nvSpPr>
          <p:spPr>
            <a:xfrm>
              <a:off x="5896209" y="1880783"/>
              <a:ext cx="55434" cy="36654"/>
            </a:xfrm>
            <a:custGeom>
              <a:avLst/>
              <a:gdLst/>
              <a:ahLst/>
              <a:cxnLst/>
              <a:rect l="l" t="t" r="r" b="b"/>
              <a:pathLst>
                <a:path w="1470" h="972" extrusionOk="0">
                  <a:moveTo>
                    <a:pt x="1075" y="0"/>
                  </a:moveTo>
                  <a:cubicBezTo>
                    <a:pt x="865" y="0"/>
                    <a:pt x="603" y="53"/>
                    <a:pt x="366" y="237"/>
                  </a:cubicBezTo>
                  <a:cubicBezTo>
                    <a:pt x="106" y="447"/>
                    <a:pt x="51" y="762"/>
                    <a:pt x="1" y="917"/>
                  </a:cubicBezTo>
                  <a:lnTo>
                    <a:pt x="156" y="972"/>
                  </a:lnTo>
                  <a:cubicBezTo>
                    <a:pt x="211" y="812"/>
                    <a:pt x="261" y="552"/>
                    <a:pt x="471" y="393"/>
                  </a:cubicBezTo>
                  <a:cubicBezTo>
                    <a:pt x="679" y="236"/>
                    <a:pt x="901" y="197"/>
                    <a:pt x="1078" y="197"/>
                  </a:cubicBezTo>
                  <a:cubicBezTo>
                    <a:pt x="1257" y="197"/>
                    <a:pt x="1390" y="237"/>
                    <a:pt x="1415" y="237"/>
                  </a:cubicBezTo>
                  <a:lnTo>
                    <a:pt x="1470" y="78"/>
                  </a:lnTo>
                  <a:cubicBezTo>
                    <a:pt x="1442" y="53"/>
                    <a:pt x="1285" y="0"/>
                    <a:pt x="10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42" name="Google Shape;1842;p51"/>
            <p:cNvSpPr/>
            <p:nvPr/>
          </p:nvSpPr>
          <p:spPr>
            <a:xfrm>
              <a:off x="5906051" y="1886440"/>
              <a:ext cx="35636" cy="40161"/>
            </a:xfrm>
            <a:custGeom>
              <a:avLst/>
              <a:gdLst/>
              <a:ahLst/>
              <a:cxnLst/>
              <a:rect l="l" t="t" r="r" b="b"/>
              <a:pathLst>
                <a:path w="945" h="1065" extrusionOk="0">
                  <a:moveTo>
                    <a:pt x="329" y="0"/>
                  </a:moveTo>
                  <a:cubicBezTo>
                    <a:pt x="285" y="0"/>
                    <a:pt x="244" y="10"/>
                    <a:pt x="210" y="33"/>
                  </a:cubicBezTo>
                  <a:cubicBezTo>
                    <a:pt x="0" y="138"/>
                    <a:pt x="0" y="452"/>
                    <a:pt x="105" y="717"/>
                  </a:cubicBezTo>
                  <a:cubicBezTo>
                    <a:pt x="231" y="922"/>
                    <a:pt x="419" y="1064"/>
                    <a:pt x="595" y="1064"/>
                  </a:cubicBezTo>
                  <a:cubicBezTo>
                    <a:pt x="643" y="1064"/>
                    <a:pt x="690" y="1054"/>
                    <a:pt x="735" y="1031"/>
                  </a:cubicBezTo>
                  <a:cubicBezTo>
                    <a:pt x="894" y="927"/>
                    <a:pt x="944" y="612"/>
                    <a:pt x="789" y="347"/>
                  </a:cubicBezTo>
                  <a:cubicBezTo>
                    <a:pt x="706" y="143"/>
                    <a:pt x="494" y="0"/>
                    <a:pt x="32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43" name="Google Shape;1843;p51"/>
            <p:cNvSpPr/>
            <p:nvPr/>
          </p:nvSpPr>
          <p:spPr>
            <a:xfrm>
              <a:off x="5872488" y="1917401"/>
              <a:ext cx="33600" cy="69198"/>
            </a:xfrm>
            <a:custGeom>
              <a:avLst/>
              <a:gdLst/>
              <a:ahLst/>
              <a:cxnLst/>
              <a:rect l="l" t="t" r="r" b="b"/>
              <a:pathLst>
                <a:path w="891" h="1835" extrusionOk="0">
                  <a:moveTo>
                    <a:pt x="156" y="1"/>
                  </a:moveTo>
                  <a:lnTo>
                    <a:pt x="1" y="106"/>
                  </a:lnTo>
                  <a:cubicBezTo>
                    <a:pt x="156" y="315"/>
                    <a:pt x="210" y="576"/>
                    <a:pt x="210" y="785"/>
                  </a:cubicBezTo>
                  <a:cubicBezTo>
                    <a:pt x="261" y="1100"/>
                    <a:pt x="210" y="1415"/>
                    <a:pt x="105" y="1679"/>
                  </a:cubicBezTo>
                  <a:lnTo>
                    <a:pt x="51" y="1834"/>
                  </a:lnTo>
                  <a:lnTo>
                    <a:pt x="890" y="1520"/>
                  </a:lnTo>
                  <a:lnTo>
                    <a:pt x="840" y="1364"/>
                  </a:lnTo>
                  <a:lnTo>
                    <a:pt x="315" y="1574"/>
                  </a:lnTo>
                  <a:cubicBezTo>
                    <a:pt x="420" y="1310"/>
                    <a:pt x="420" y="1050"/>
                    <a:pt x="420" y="785"/>
                  </a:cubicBezTo>
                  <a:cubicBezTo>
                    <a:pt x="366" y="525"/>
                    <a:pt x="315" y="261"/>
                    <a:pt x="1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44" name="Google Shape;1844;p51"/>
            <p:cNvSpPr/>
            <p:nvPr/>
          </p:nvSpPr>
          <p:spPr>
            <a:xfrm>
              <a:off x="5908088" y="1986565"/>
              <a:ext cx="47515" cy="43555"/>
            </a:xfrm>
            <a:custGeom>
              <a:avLst/>
              <a:gdLst/>
              <a:ahLst/>
              <a:cxnLst/>
              <a:rect l="l" t="t" r="r" b="b"/>
              <a:pathLst>
                <a:path w="1260" h="1155" extrusionOk="0">
                  <a:moveTo>
                    <a:pt x="1100" y="0"/>
                  </a:moveTo>
                  <a:cubicBezTo>
                    <a:pt x="1050" y="160"/>
                    <a:pt x="890" y="420"/>
                    <a:pt x="630" y="684"/>
                  </a:cubicBezTo>
                  <a:cubicBezTo>
                    <a:pt x="420" y="894"/>
                    <a:pt x="156" y="945"/>
                    <a:pt x="1" y="999"/>
                  </a:cubicBezTo>
                  <a:lnTo>
                    <a:pt x="1" y="1154"/>
                  </a:lnTo>
                  <a:lnTo>
                    <a:pt x="106" y="1154"/>
                  </a:lnTo>
                  <a:cubicBezTo>
                    <a:pt x="315" y="1104"/>
                    <a:pt x="525" y="999"/>
                    <a:pt x="785" y="789"/>
                  </a:cubicBezTo>
                  <a:cubicBezTo>
                    <a:pt x="1050" y="525"/>
                    <a:pt x="1205" y="265"/>
                    <a:pt x="1260" y="55"/>
                  </a:cubicBezTo>
                  <a:lnTo>
                    <a:pt x="1100" y="0"/>
                  </a:lnTo>
                  <a:close/>
                </a:path>
              </a:pathLst>
            </a:custGeom>
            <a:solidFill>
              <a:srgbClr val="323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45" name="Google Shape;1845;p51"/>
            <p:cNvSpPr/>
            <p:nvPr/>
          </p:nvSpPr>
          <p:spPr>
            <a:xfrm>
              <a:off x="5737972" y="1759276"/>
              <a:ext cx="255146" cy="155516"/>
            </a:xfrm>
            <a:custGeom>
              <a:avLst/>
              <a:gdLst/>
              <a:ahLst/>
              <a:cxnLst/>
              <a:rect l="l" t="t" r="r" b="b"/>
              <a:pathLst>
                <a:path w="6766" h="4124" extrusionOk="0">
                  <a:moveTo>
                    <a:pt x="3755" y="1"/>
                  </a:moveTo>
                  <a:cubicBezTo>
                    <a:pt x="2479" y="1"/>
                    <a:pt x="1252" y="825"/>
                    <a:pt x="680" y="1831"/>
                  </a:cubicBezTo>
                  <a:cubicBezTo>
                    <a:pt x="261" y="2620"/>
                    <a:pt x="1" y="3719"/>
                    <a:pt x="420" y="4034"/>
                  </a:cubicBezTo>
                  <a:cubicBezTo>
                    <a:pt x="501" y="4099"/>
                    <a:pt x="607" y="4124"/>
                    <a:pt x="723" y="4124"/>
                  </a:cubicBezTo>
                  <a:cubicBezTo>
                    <a:pt x="981" y="4124"/>
                    <a:pt x="1287" y="4002"/>
                    <a:pt x="1469" y="3929"/>
                  </a:cubicBezTo>
                  <a:cubicBezTo>
                    <a:pt x="2149" y="3615"/>
                    <a:pt x="2254" y="3249"/>
                    <a:pt x="2938" y="2725"/>
                  </a:cubicBezTo>
                  <a:cubicBezTo>
                    <a:pt x="3370" y="2339"/>
                    <a:pt x="4026" y="1819"/>
                    <a:pt x="4660" y="1819"/>
                  </a:cubicBezTo>
                  <a:cubicBezTo>
                    <a:pt x="4716" y="1819"/>
                    <a:pt x="4771" y="1823"/>
                    <a:pt x="4826" y="1831"/>
                  </a:cubicBezTo>
                  <a:cubicBezTo>
                    <a:pt x="5771" y="2041"/>
                    <a:pt x="6190" y="3405"/>
                    <a:pt x="6190" y="3564"/>
                  </a:cubicBezTo>
                  <a:cubicBezTo>
                    <a:pt x="6295" y="3405"/>
                    <a:pt x="6765" y="2410"/>
                    <a:pt x="6295" y="1361"/>
                  </a:cubicBezTo>
                  <a:cubicBezTo>
                    <a:pt x="5821" y="417"/>
                    <a:pt x="4826" y="153"/>
                    <a:pt x="4512" y="102"/>
                  </a:cubicBezTo>
                  <a:cubicBezTo>
                    <a:pt x="4261" y="33"/>
                    <a:pt x="4007" y="1"/>
                    <a:pt x="37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46" name="Google Shape;1846;p51"/>
            <p:cNvSpPr/>
            <p:nvPr/>
          </p:nvSpPr>
          <p:spPr>
            <a:xfrm>
              <a:off x="5880408" y="1853480"/>
              <a:ext cx="77079" cy="38163"/>
            </a:xfrm>
            <a:custGeom>
              <a:avLst/>
              <a:gdLst/>
              <a:ahLst/>
              <a:cxnLst/>
              <a:rect l="l" t="t" r="r" b="b"/>
              <a:pathLst>
                <a:path w="2044" h="1012" extrusionOk="0">
                  <a:moveTo>
                    <a:pt x="1365" y="1"/>
                  </a:moveTo>
                  <a:cubicBezTo>
                    <a:pt x="1185" y="1"/>
                    <a:pt x="985" y="33"/>
                    <a:pt x="785" y="122"/>
                  </a:cubicBezTo>
                  <a:cubicBezTo>
                    <a:pt x="365" y="277"/>
                    <a:pt x="156" y="592"/>
                    <a:pt x="51" y="802"/>
                  </a:cubicBezTo>
                  <a:cubicBezTo>
                    <a:pt x="0" y="856"/>
                    <a:pt x="51" y="961"/>
                    <a:pt x="105" y="1012"/>
                  </a:cubicBezTo>
                  <a:cubicBezTo>
                    <a:pt x="210" y="1012"/>
                    <a:pt x="261" y="1012"/>
                    <a:pt x="315" y="961"/>
                  </a:cubicBezTo>
                  <a:cubicBezTo>
                    <a:pt x="420" y="802"/>
                    <a:pt x="575" y="542"/>
                    <a:pt x="890" y="382"/>
                  </a:cubicBezTo>
                  <a:cubicBezTo>
                    <a:pt x="1054" y="322"/>
                    <a:pt x="1202" y="301"/>
                    <a:pt x="1334" y="301"/>
                  </a:cubicBezTo>
                  <a:cubicBezTo>
                    <a:pt x="1540" y="301"/>
                    <a:pt x="1706" y="351"/>
                    <a:pt x="1834" y="382"/>
                  </a:cubicBezTo>
                  <a:cubicBezTo>
                    <a:pt x="1850" y="398"/>
                    <a:pt x="1871" y="405"/>
                    <a:pt x="1893" y="405"/>
                  </a:cubicBezTo>
                  <a:cubicBezTo>
                    <a:pt x="1946" y="405"/>
                    <a:pt x="2008" y="367"/>
                    <a:pt x="2044" y="332"/>
                  </a:cubicBezTo>
                  <a:cubicBezTo>
                    <a:pt x="2044" y="227"/>
                    <a:pt x="2044" y="172"/>
                    <a:pt x="1939" y="122"/>
                  </a:cubicBezTo>
                  <a:cubicBezTo>
                    <a:pt x="1818" y="61"/>
                    <a:pt x="1610" y="1"/>
                    <a:pt x="13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47" name="Google Shape;1847;p51"/>
            <p:cNvSpPr/>
            <p:nvPr/>
          </p:nvSpPr>
          <p:spPr>
            <a:xfrm>
              <a:off x="5789411" y="1896773"/>
              <a:ext cx="73157" cy="44422"/>
            </a:xfrm>
            <a:custGeom>
              <a:avLst/>
              <a:gdLst/>
              <a:ahLst/>
              <a:cxnLst/>
              <a:rect l="l" t="t" r="r" b="b"/>
              <a:pathLst>
                <a:path w="1940" h="1178" extrusionOk="0">
                  <a:moveTo>
                    <a:pt x="1429" y="1"/>
                  </a:moveTo>
                  <a:cubicBezTo>
                    <a:pt x="1244" y="1"/>
                    <a:pt x="1041" y="40"/>
                    <a:pt x="840" y="128"/>
                  </a:cubicBezTo>
                  <a:cubicBezTo>
                    <a:pt x="366" y="338"/>
                    <a:pt x="105" y="757"/>
                    <a:pt x="51" y="967"/>
                  </a:cubicBezTo>
                  <a:cubicBezTo>
                    <a:pt x="0" y="1072"/>
                    <a:pt x="51" y="1123"/>
                    <a:pt x="105" y="1177"/>
                  </a:cubicBezTo>
                  <a:cubicBezTo>
                    <a:pt x="210" y="1177"/>
                    <a:pt x="261" y="1177"/>
                    <a:pt x="315" y="1072"/>
                  </a:cubicBezTo>
                  <a:cubicBezTo>
                    <a:pt x="366" y="913"/>
                    <a:pt x="575" y="598"/>
                    <a:pt x="945" y="388"/>
                  </a:cubicBezTo>
                  <a:cubicBezTo>
                    <a:pt x="1127" y="327"/>
                    <a:pt x="1310" y="302"/>
                    <a:pt x="1462" y="302"/>
                  </a:cubicBezTo>
                  <a:cubicBezTo>
                    <a:pt x="1571" y="302"/>
                    <a:pt x="1664" y="315"/>
                    <a:pt x="1729" y="338"/>
                  </a:cubicBezTo>
                  <a:cubicBezTo>
                    <a:pt x="1834" y="338"/>
                    <a:pt x="1889" y="338"/>
                    <a:pt x="1939" y="233"/>
                  </a:cubicBezTo>
                  <a:cubicBezTo>
                    <a:pt x="1939" y="178"/>
                    <a:pt x="1889" y="73"/>
                    <a:pt x="1834" y="73"/>
                  </a:cubicBezTo>
                  <a:cubicBezTo>
                    <a:pt x="1718" y="26"/>
                    <a:pt x="1579" y="1"/>
                    <a:pt x="142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48" name="Google Shape;1848;p51"/>
            <p:cNvSpPr/>
            <p:nvPr/>
          </p:nvSpPr>
          <p:spPr>
            <a:xfrm>
              <a:off x="5807135" y="1895566"/>
              <a:ext cx="203860" cy="182592"/>
            </a:xfrm>
            <a:custGeom>
              <a:avLst/>
              <a:gdLst/>
              <a:ahLst/>
              <a:cxnLst/>
              <a:rect l="l" t="t" r="r" b="b"/>
              <a:pathLst>
                <a:path w="5406" h="4842" extrusionOk="0">
                  <a:moveTo>
                    <a:pt x="4407" y="1"/>
                  </a:moveTo>
                  <a:lnTo>
                    <a:pt x="4407" y="1"/>
                  </a:lnTo>
                  <a:cubicBezTo>
                    <a:pt x="4146" y="370"/>
                    <a:pt x="3777" y="894"/>
                    <a:pt x="3202" y="1314"/>
                  </a:cubicBezTo>
                  <a:cubicBezTo>
                    <a:pt x="1994" y="2363"/>
                    <a:pt x="684" y="2573"/>
                    <a:pt x="0" y="2678"/>
                  </a:cubicBezTo>
                  <a:lnTo>
                    <a:pt x="0" y="2728"/>
                  </a:lnTo>
                  <a:cubicBezTo>
                    <a:pt x="420" y="3358"/>
                    <a:pt x="894" y="3727"/>
                    <a:pt x="999" y="3832"/>
                  </a:cubicBezTo>
                  <a:cubicBezTo>
                    <a:pt x="1358" y="4144"/>
                    <a:pt x="2213" y="4842"/>
                    <a:pt x="3077" y="4842"/>
                  </a:cubicBezTo>
                  <a:cubicBezTo>
                    <a:pt x="3224" y="4842"/>
                    <a:pt x="3372" y="4822"/>
                    <a:pt x="3517" y="4776"/>
                  </a:cubicBezTo>
                  <a:cubicBezTo>
                    <a:pt x="3882" y="4617"/>
                    <a:pt x="4146" y="4356"/>
                    <a:pt x="4356" y="4092"/>
                  </a:cubicBezTo>
                  <a:cubicBezTo>
                    <a:pt x="5091" y="3202"/>
                    <a:pt x="5196" y="2153"/>
                    <a:pt x="5196" y="1629"/>
                  </a:cubicBezTo>
                  <a:lnTo>
                    <a:pt x="5405" y="1419"/>
                  </a:lnTo>
                  <a:cubicBezTo>
                    <a:pt x="5371" y="1419"/>
                    <a:pt x="5315" y="1424"/>
                    <a:pt x="5244" y="1424"/>
                  </a:cubicBezTo>
                  <a:cubicBezTo>
                    <a:pt x="5096" y="1424"/>
                    <a:pt x="4884" y="1401"/>
                    <a:pt x="4671" y="1259"/>
                  </a:cubicBezTo>
                  <a:cubicBezTo>
                    <a:pt x="4512" y="1104"/>
                    <a:pt x="4461" y="894"/>
                    <a:pt x="4407" y="685"/>
                  </a:cubicBezTo>
                  <a:cubicBezTo>
                    <a:pt x="4356" y="370"/>
                    <a:pt x="4356" y="160"/>
                    <a:pt x="44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49" name="Google Shape;1849;p51"/>
            <p:cNvSpPr/>
            <p:nvPr/>
          </p:nvSpPr>
          <p:spPr>
            <a:xfrm>
              <a:off x="5286946" y="2502952"/>
              <a:ext cx="241382" cy="164717"/>
            </a:xfrm>
            <a:custGeom>
              <a:avLst/>
              <a:gdLst/>
              <a:ahLst/>
              <a:cxnLst/>
              <a:rect l="l" t="t" r="r" b="b"/>
              <a:pathLst>
                <a:path w="6401" h="4368" extrusionOk="0">
                  <a:moveTo>
                    <a:pt x="3304" y="0"/>
                  </a:moveTo>
                  <a:cubicBezTo>
                    <a:pt x="3148" y="51"/>
                    <a:pt x="3043" y="155"/>
                    <a:pt x="2989" y="315"/>
                  </a:cubicBezTo>
                  <a:cubicBezTo>
                    <a:pt x="2884" y="735"/>
                    <a:pt x="3778" y="1100"/>
                    <a:pt x="3673" y="1364"/>
                  </a:cubicBezTo>
                  <a:cubicBezTo>
                    <a:pt x="3635" y="1542"/>
                    <a:pt x="3206" y="1624"/>
                    <a:pt x="2703" y="1624"/>
                  </a:cubicBezTo>
                  <a:cubicBezTo>
                    <a:pt x="2472" y="1624"/>
                    <a:pt x="2225" y="1607"/>
                    <a:pt x="1994" y="1574"/>
                  </a:cubicBezTo>
                  <a:cubicBezTo>
                    <a:pt x="1395" y="1494"/>
                    <a:pt x="980" y="1293"/>
                    <a:pt x="723" y="1293"/>
                  </a:cubicBezTo>
                  <a:cubicBezTo>
                    <a:pt x="641" y="1293"/>
                    <a:pt x="576" y="1314"/>
                    <a:pt x="526" y="1364"/>
                  </a:cubicBezTo>
                  <a:cubicBezTo>
                    <a:pt x="421" y="1519"/>
                    <a:pt x="421" y="1729"/>
                    <a:pt x="471" y="1834"/>
                  </a:cubicBezTo>
                  <a:cubicBezTo>
                    <a:pt x="681" y="2413"/>
                    <a:pt x="1940" y="2413"/>
                    <a:pt x="2359" y="2413"/>
                  </a:cubicBezTo>
                  <a:lnTo>
                    <a:pt x="2464" y="2413"/>
                  </a:lnTo>
                  <a:cubicBezTo>
                    <a:pt x="2464" y="2413"/>
                    <a:pt x="2351" y="2425"/>
                    <a:pt x="2156" y="2425"/>
                  </a:cubicBezTo>
                  <a:cubicBezTo>
                    <a:pt x="1952" y="2425"/>
                    <a:pt x="1659" y="2412"/>
                    <a:pt x="1310" y="2359"/>
                  </a:cubicBezTo>
                  <a:cubicBezTo>
                    <a:pt x="830" y="2249"/>
                    <a:pt x="532" y="2137"/>
                    <a:pt x="342" y="2137"/>
                  </a:cubicBezTo>
                  <a:cubicBezTo>
                    <a:pt x="263" y="2137"/>
                    <a:pt x="203" y="2156"/>
                    <a:pt x="156" y="2203"/>
                  </a:cubicBezTo>
                  <a:cubicBezTo>
                    <a:pt x="51" y="2359"/>
                    <a:pt x="1" y="2623"/>
                    <a:pt x="106" y="2778"/>
                  </a:cubicBezTo>
                  <a:cubicBezTo>
                    <a:pt x="211" y="2883"/>
                    <a:pt x="421" y="2938"/>
                    <a:pt x="786" y="2938"/>
                  </a:cubicBezTo>
                  <a:cubicBezTo>
                    <a:pt x="526" y="2988"/>
                    <a:pt x="471" y="3093"/>
                    <a:pt x="471" y="3093"/>
                  </a:cubicBezTo>
                  <a:cubicBezTo>
                    <a:pt x="421" y="3252"/>
                    <a:pt x="526" y="3408"/>
                    <a:pt x="576" y="3462"/>
                  </a:cubicBezTo>
                  <a:cubicBezTo>
                    <a:pt x="722" y="3643"/>
                    <a:pt x="968" y="3698"/>
                    <a:pt x="1246" y="3698"/>
                  </a:cubicBezTo>
                  <a:cubicBezTo>
                    <a:pt x="1369" y="3698"/>
                    <a:pt x="1497" y="3687"/>
                    <a:pt x="1625" y="3672"/>
                  </a:cubicBezTo>
                  <a:lnTo>
                    <a:pt x="1625" y="3672"/>
                  </a:lnTo>
                  <a:cubicBezTo>
                    <a:pt x="1470" y="3777"/>
                    <a:pt x="1415" y="3827"/>
                    <a:pt x="1365" y="3987"/>
                  </a:cubicBezTo>
                  <a:cubicBezTo>
                    <a:pt x="1365" y="4092"/>
                    <a:pt x="1365" y="4197"/>
                    <a:pt x="1415" y="4247"/>
                  </a:cubicBezTo>
                  <a:cubicBezTo>
                    <a:pt x="1467" y="4316"/>
                    <a:pt x="1570" y="4368"/>
                    <a:pt x="1767" y="4368"/>
                  </a:cubicBezTo>
                  <a:cubicBezTo>
                    <a:pt x="2168" y="4368"/>
                    <a:pt x="2961" y="4149"/>
                    <a:pt x="4512" y="3408"/>
                  </a:cubicBezTo>
                  <a:lnTo>
                    <a:pt x="4617" y="3408"/>
                  </a:lnTo>
                  <a:cubicBezTo>
                    <a:pt x="5087" y="3513"/>
                    <a:pt x="5666" y="3617"/>
                    <a:pt x="6400" y="3672"/>
                  </a:cubicBezTo>
                  <a:cubicBezTo>
                    <a:pt x="6296" y="2938"/>
                    <a:pt x="6191" y="2098"/>
                    <a:pt x="5981" y="1205"/>
                  </a:cubicBezTo>
                  <a:cubicBezTo>
                    <a:pt x="5561" y="1364"/>
                    <a:pt x="5142" y="1469"/>
                    <a:pt x="4722" y="1624"/>
                  </a:cubicBezTo>
                  <a:cubicBezTo>
                    <a:pt x="4722" y="1574"/>
                    <a:pt x="4667" y="1519"/>
                    <a:pt x="4667" y="1469"/>
                  </a:cubicBezTo>
                  <a:cubicBezTo>
                    <a:pt x="4667" y="1469"/>
                    <a:pt x="4617" y="1469"/>
                    <a:pt x="4617" y="1414"/>
                  </a:cubicBezTo>
                  <a:cubicBezTo>
                    <a:pt x="4617" y="1414"/>
                    <a:pt x="4562" y="1364"/>
                    <a:pt x="4562" y="1309"/>
                  </a:cubicBezTo>
                  <a:cubicBezTo>
                    <a:pt x="4458" y="1154"/>
                    <a:pt x="4407" y="995"/>
                    <a:pt x="4302" y="839"/>
                  </a:cubicBezTo>
                  <a:cubicBezTo>
                    <a:pt x="4248" y="839"/>
                    <a:pt x="4248" y="785"/>
                    <a:pt x="4248" y="785"/>
                  </a:cubicBezTo>
                  <a:cubicBezTo>
                    <a:pt x="4197" y="735"/>
                    <a:pt x="4143" y="630"/>
                    <a:pt x="4092" y="575"/>
                  </a:cubicBezTo>
                  <a:cubicBezTo>
                    <a:pt x="4092" y="525"/>
                    <a:pt x="4038" y="525"/>
                    <a:pt x="4038" y="470"/>
                  </a:cubicBezTo>
                  <a:lnTo>
                    <a:pt x="3933" y="365"/>
                  </a:lnTo>
                  <a:cubicBezTo>
                    <a:pt x="3723" y="155"/>
                    <a:pt x="3513" y="0"/>
                    <a:pt x="3304" y="0"/>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50" name="Google Shape;1850;p51"/>
            <p:cNvSpPr/>
            <p:nvPr/>
          </p:nvSpPr>
          <p:spPr>
            <a:xfrm>
              <a:off x="5283024" y="2498691"/>
              <a:ext cx="183912" cy="172335"/>
            </a:xfrm>
            <a:custGeom>
              <a:avLst/>
              <a:gdLst/>
              <a:ahLst/>
              <a:cxnLst/>
              <a:rect l="l" t="t" r="r" b="b"/>
              <a:pathLst>
                <a:path w="4877" h="4570" extrusionOk="0">
                  <a:moveTo>
                    <a:pt x="3482" y="1"/>
                  </a:moveTo>
                  <a:cubicBezTo>
                    <a:pt x="3457" y="1"/>
                    <a:pt x="3432" y="3"/>
                    <a:pt x="3408" y="8"/>
                  </a:cubicBezTo>
                  <a:cubicBezTo>
                    <a:pt x="3252" y="59"/>
                    <a:pt x="3042" y="218"/>
                    <a:pt x="2988" y="428"/>
                  </a:cubicBezTo>
                  <a:cubicBezTo>
                    <a:pt x="2938" y="688"/>
                    <a:pt x="3198" y="952"/>
                    <a:pt x="3408" y="1108"/>
                  </a:cubicBezTo>
                  <a:cubicBezTo>
                    <a:pt x="3512" y="1267"/>
                    <a:pt x="3722" y="1372"/>
                    <a:pt x="3672" y="1477"/>
                  </a:cubicBezTo>
                  <a:cubicBezTo>
                    <a:pt x="3634" y="1550"/>
                    <a:pt x="3293" y="1648"/>
                    <a:pt x="2805" y="1648"/>
                  </a:cubicBezTo>
                  <a:cubicBezTo>
                    <a:pt x="2593" y="1648"/>
                    <a:pt x="2353" y="1629"/>
                    <a:pt x="2098" y="1582"/>
                  </a:cubicBezTo>
                  <a:cubicBezTo>
                    <a:pt x="1834" y="1582"/>
                    <a:pt x="1574" y="1477"/>
                    <a:pt x="1364" y="1422"/>
                  </a:cubicBezTo>
                  <a:cubicBezTo>
                    <a:pt x="1162" y="1365"/>
                    <a:pt x="992" y="1324"/>
                    <a:pt x="846" y="1324"/>
                  </a:cubicBezTo>
                  <a:cubicBezTo>
                    <a:pt x="725" y="1324"/>
                    <a:pt x="620" y="1352"/>
                    <a:pt x="525" y="1422"/>
                  </a:cubicBezTo>
                  <a:cubicBezTo>
                    <a:pt x="365" y="1582"/>
                    <a:pt x="365" y="1842"/>
                    <a:pt x="470" y="2002"/>
                  </a:cubicBezTo>
                  <a:cubicBezTo>
                    <a:pt x="470" y="2052"/>
                    <a:pt x="525" y="2106"/>
                    <a:pt x="575" y="2157"/>
                  </a:cubicBezTo>
                  <a:cubicBezTo>
                    <a:pt x="420" y="2157"/>
                    <a:pt x="315" y="2157"/>
                    <a:pt x="210" y="2262"/>
                  </a:cubicBezTo>
                  <a:cubicBezTo>
                    <a:pt x="50" y="2421"/>
                    <a:pt x="0" y="2736"/>
                    <a:pt x="155" y="2946"/>
                  </a:cubicBezTo>
                  <a:cubicBezTo>
                    <a:pt x="210" y="3051"/>
                    <a:pt x="315" y="3101"/>
                    <a:pt x="470" y="3156"/>
                  </a:cubicBezTo>
                  <a:lnTo>
                    <a:pt x="470" y="3206"/>
                  </a:lnTo>
                  <a:cubicBezTo>
                    <a:pt x="420" y="3365"/>
                    <a:pt x="525" y="3575"/>
                    <a:pt x="630" y="3680"/>
                  </a:cubicBezTo>
                  <a:cubicBezTo>
                    <a:pt x="785" y="3890"/>
                    <a:pt x="1100" y="3940"/>
                    <a:pt x="1414" y="3940"/>
                  </a:cubicBezTo>
                  <a:cubicBezTo>
                    <a:pt x="1414" y="3940"/>
                    <a:pt x="1364" y="3995"/>
                    <a:pt x="1364" y="4045"/>
                  </a:cubicBezTo>
                  <a:cubicBezTo>
                    <a:pt x="1364" y="4205"/>
                    <a:pt x="1364" y="4360"/>
                    <a:pt x="1469" y="4465"/>
                  </a:cubicBezTo>
                  <a:cubicBezTo>
                    <a:pt x="1519" y="4519"/>
                    <a:pt x="1624" y="4570"/>
                    <a:pt x="1888" y="4570"/>
                  </a:cubicBezTo>
                  <a:cubicBezTo>
                    <a:pt x="2254" y="4570"/>
                    <a:pt x="3042" y="4360"/>
                    <a:pt x="4616" y="3626"/>
                  </a:cubicBezTo>
                  <a:lnTo>
                    <a:pt x="4666" y="3626"/>
                  </a:lnTo>
                  <a:lnTo>
                    <a:pt x="4721" y="3416"/>
                  </a:lnTo>
                  <a:lnTo>
                    <a:pt x="4616" y="3416"/>
                  </a:lnTo>
                  <a:lnTo>
                    <a:pt x="4562" y="3365"/>
                  </a:lnTo>
                  <a:lnTo>
                    <a:pt x="4562" y="3416"/>
                  </a:lnTo>
                  <a:cubicBezTo>
                    <a:pt x="2951" y="4204"/>
                    <a:pt x="2220" y="4381"/>
                    <a:pt x="1884" y="4381"/>
                  </a:cubicBezTo>
                  <a:cubicBezTo>
                    <a:pt x="1728" y="4381"/>
                    <a:pt x="1657" y="4343"/>
                    <a:pt x="1624" y="4310"/>
                  </a:cubicBezTo>
                  <a:cubicBezTo>
                    <a:pt x="1574" y="4255"/>
                    <a:pt x="1574" y="4205"/>
                    <a:pt x="1574" y="4100"/>
                  </a:cubicBezTo>
                  <a:cubicBezTo>
                    <a:pt x="1624" y="4045"/>
                    <a:pt x="1679" y="3940"/>
                    <a:pt x="1729" y="3890"/>
                  </a:cubicBezTo>
                  <a:cubicBezTo>
                    <a:pt x="2308" y="3835"/>
                    <a:pt x="2833" y="3626"/>
                    <a:pt x="2833" y="3626"/>
                  </a:cubicBezTo>
                  <a:cubicBezTo>
                    <a:pt x="2883" y="3575"/>
                    <a:pt x="2883" y="3521"/>
                    <a:pt x="2883" y="3470"/>
                  </a:cubicBezTo>
                  <a:cubicBezTo>
                    <a:pt x="2883" y="3470"/>
                    <a:pt x="2883" y="3416"/>
                    <a:pt x="2778" y="3416"/>
                  </a:cubicBezTo>
                  <a:cubicBezTo>
                    <a:pt x="2778" y="3416"/>
                    <a:pt x="2098" y="3470"/>
                    <a:pt x="1679" y="3680"/>
                  </a:cubicBezTo>
                  <a:cubicBezTo>
                    <a:pt x="1557" y="3697"/>
                    <a:pt x="1436" y="3708"/>
                    <a:pt x="1323" y="3708"/>
                  </a:cubicBezTo>
                  <a:cubicBezTo>
                    <a:pt x="1091" y="3708"/>
                    <a:pt x="892" y="3661"/>
                    <a:pt x="785" y="3521"/>
                  </a:cubicBezTo>
                  <a:cubicBezTo>
                    <a:pt x="680" y="3470"/>
                    <a:pt x="630" y="3311"/>
                    <a:pt x="680" y="3260"/>
                  </a:cubicBezTo>
                  <a:cubicBezTo>
                    <a:pt x="680" y="3260"/>
                    <a:pt x="734" y="3206"/>
                    <a:pt x="890" y="3156"/>
                  </a:cubicBezTo>
                  <a:lnTo>
                    <a:pt x="1414" y="3156"/>
                  </a:lnTo>
                  <a:cubicBezTo>
                    <a:pt x="1574" y="3156"/>
                    <a:pt x="2623" y="3101"/>
                    <a:pt x="2728" y="2996"/>
                  </a:cubicBezTo>
                  <a:lnTo>
                    <a:pt x="2778" y="2996"/>
                  </a:lnTo>
                  <a:lnTo>
                    <a:pt x="2778" y="2946"/>
                  </a:lnTo>
                  <a:cubicBezTo>
                    <a:pt x="2778" y="2841"/>
                    <a:pt x="2673" y="2841"/>
                    <a:pt x="2568" y="2841"/>
                  </a:cubicBezTo>
                  <a:lnTo>
                    <a:pt x="2308" y="2841"/>
                  </a:lnTo>
                  <a:cubicBezTo>
                    <a:pt x="1574" y="2891"/>
                    <a:pt x="1154" y="2891"/>
                    <a:pt x="890" y="2946"/>
                  </a:cubicBezTo>
                  <a:cubicBezTo>
                    <a:pt x="575" y="2946"/>
                    <a:pt x="365" y="2946"/>
                    <a:pt x="315" y="2786"/>
                  </a:cubicBezTo>
                  <a:cubicBezTo>
                    <a:pt x="260" y="2681"/>
                    <a:pt x="260" y="2472"/>
                    <a:pt x="315" y="2421"/>
                  </a:cubicBezTo>
                  <a:cubicBezTo>
                    <a:pt x="359" y="2376"/>
                    <a:pt x="413" y="2360"/>
                    <a:pt x="481" y="2360"/>
                  </a:cubicBezTo>
                  <a:cubicBezTo>
                    <a:pt x="572" y="2360"/>
                    <a:pt x="688" y="2390"/>
                    <a:pt x="839" y="2421"/>
                  </a:cubicBezTo>
                  <a:cubicBezTo>
                    <a:pt x="995" y="2472"/>
                    <a:pt x="1204" y="2526"/>
                    <a:pt x="1414" y="2576"/>
                  </a:cubicBezTo>
                  <a:cubicBezTo>
                    <a:pt x="1661" y="2621"/>
                    <a:pt x="1907" y="2638"/>
                    <a:pt x="2112" y="2638"/>
                  </a:cubicBezTo>
                  <a:cubicBezTo>
                    <a:pt x="2389" y="2638"/>
                    <a:pt x="2591" y="2608"/>
                    <a:pt x="2623" y="2576"/>
                  </a:cubicBezTo>
                  <a:lnTo>
                    <a:pt x="2673" y="2576"/>
                  </a:lnTo>
                  <a:lnTo>
                    <a:pt x="2673" y="2472"/>
                  </a:lnTo>
                  <a:lnTo>
                    <a:pt x="2623" y="2421"/>
                  </a:lnTo>
                  <a:lnTo>
                    <a:pt x="2463" y="2421"/>
                  </a:lnTo>
                  <a:cubicBezTo>
                    <a:pt x="1154" y="2421"/>
                    <a:pt x="734" y="2157"/>
                    <a:pt x="680" y="1947"/>
                  </a:cubicBezTo>
                  <a:cubicBezTo>
                    <a:pt x="630" y="1792"/>
                    <a:pt x="630" y="1632"/>
                    <a:pt x="680" y="1582"/>
                  </a:cubicBezTo>
                  <a:cubicBezTo>
                    <a:pt x="720" y="1541"/>
                    <a:pt x="769" y="1524"/>
                    <a:pt x="835" y="1524"/>
                  </a:cubicBezTo>
                  <a:cubicBezTo>
                    <a:pt x="939" y="1524"/>
                    <a:pt x="1085" y="1568"/>
                    <a:pt x="1309" y="1632"/>
                  </a:cubicBezTo>
                  <a:cubicBezTo>
                    <a:pt x="1519" y="1687"/>
                    <a:pt x="1784" y="1737"/>
                    <a:pt x="2098" y="1792"/>
                  </a:cubicBezTo>
                  <a:cubicBezTo>
                    <a:pt x="2302" y="1832"/>
                    <a:pt x="2600" y="1865"/>
                    <a:pt x="2895" y="1865"/>
                  </a:cubicBezTo>
                  <a:cubicBezTo>
                    <a:pt x="3360" y="1865"/>
                    <a:pt x="3817" y="1784"/>
                    <a:pt x="3882" y="1527"/>
                  </a:cubicBezTo>
                  <a:cubicBezTo>
                    <a:pt x="3932" y="1318"/>
                    <a:pt x="3777" y="1162"/>
                    <a:pt x="3567" y="952"/>
                  </a:cubicBezTo>
                  <a:cubicBezTo>
                    <a:pt x="3357" y="793"/>
                    <a:pt x="3147" y="638"/>
                    <a:pt x="3198" y="428"/>
                  </a:cubicBezTo>
                  <a:cubicBezTo>
                    <a:pt x="3198" y="323"/>
                    <a:pt x="3357" y="268"/>
                    <a:pt x="3408" y="218"/>
                  </a:cubicBezTo>
                  <a:cubicBezTo>
                    <a:pt x="3421" y="216"/>
                    <a:pt x="3435" y="215"/>
                    <a:pt x="3449" y="215"/>
                  </a:cubicBezTo>
                  <a:cubicBezTo>
                    <a:pt x="3764" y="215"/>
                    <a:pt x="4217" y="781"/>
                    <a:pt x="4666" y="1632"/>
                  </a:cubicBezTo>
                  <a:lnTo>
                    <a:pt x="4876" y="1582"/>
                  </a:lnTo>
                  <a:cubicBezTo>
                    <a:pt x="4576" y="982"/>
                    <a:pt x="3990" y="1"/>
                    <a:pt x="34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51" name="Google Shape;1851;p51"/>
            <p:cNvSpPr/>
            <p:nvPr/>
          </p:nvSpPr>
          <p:spPr>
            <a:xfrm>
              <a:off x="5336348" y="2506912"/>
              <a:ext cx="144505" cy="154309"/>
            </a:xfrm>
            <a:custGeom>
              <a:avLst/>
              <a:gdLst/>
              <a:ahLst/>
              <a:cxnLst/>
              <a:rect l="l" t="t" r="r" b="b"/>
              <a:pathLst>
                <a:path w="3832" h="4092" extrusionOk="0">
                  <a:moveTo>
                    <a:pt x="1994" y="0"/>
                  </a:moveTo>
                  <a:cubicBezTo>
                    <a:pt x="1943" y="50"/>
                    <a:pt x="1784" y="105"/>
                    <a:pt x="1784" y="210"/>
                  </a:cubicBezTo>
                  <a:cubicBezTo>
                    <a:pt x="1733" y="420"/>
                    <a:pt x="1943" y="575"/>
                    <a:pt x="2153" y="734"/>
                  </a:cubicBezTo>
                  <a:cubicBezTo>
                    <a:pt x="2363" y="944"/>
                    <a:pt x="2518" y="1100"/>
                    <a:pt x="2468" y="1309"/>
                  </a:cubicBezTo>
                  <a:cubicBezTo>
                    <a:pt x="2413" y="1574"/>
                    <a:pt x="1889" y="1624"/>
                    <a:pt x="1364" y="1624"/>
                  </a:cubicBezTo>
                  <a:cubicBezTo>
                    <a:pt x="1104" y="1624"/>
                    <a:pt x="840" y="1624"/>
                    <a:pt x="684" y="1574"/>
                  </a:cubicBezTo>
                  <a:cubicBezTo>
                    <a:pt x="420" y="1574"/>
                    <a:pt x="160" y="1469"/>
                    <a:pt x="0" y="1414"/>
                  </a:cubicBezTo>
                  <a:lnTo>
                    <a:pt x="0" y="1414"/>
                  </a:lnTo>
                  <a:cubicBezTo>
                    <a:pt x="105" y="1679"/>
                    <a:pt x="210" y="1888"/>
                    <a:pt x="315" y="2149"/>
                  </a:cubicBezTo>
                  <a:cubicBezTo>
                    <a:pt x="474" y="2149"/>
                    <a:pt x="684" y="2203"/>
                    <a:pt x="944" y="2203"/>
                  </a:cubicBezTo>
                  <a:lnTo>
                    <a:pt x="1209" y="2203"/>
                  </a:lnTo>
                  <a:lnTo>
                    <a:pt x="1259" y="2254"/>
                  </a:lnTo>
                  <a:lnTo>
                    <a:pt x="1259" y="2358"/>
                  </a:lnTo>
                  <a:lnTo>
                    <a:pt x="1209" y="2358"/>
                  </a:lnTo>
                  <a:cubicBezTo>
                    <a:pt x="1209" y="2413"/>
                    <a:pt x="1049" y="2413"/>
                    <a:pt x="840" y="2413"/>
                  </a:cubicBezTo>
                  <a:lnTo>
                    <a:pt x="370" y="2413"/>
                  </a:lnTo>
                  <a:cubicBezTo>
                    <a:pt x="420" y="2463"/>
                    <a:pt x="420" y="2568"/>
                    <a:pt x="474" y="2623"/>
                  </a:cubicBezTo>
                  <a:lnTo>
                    <a:pt x="1209" y="2623"/>
                  </a:lnTo>
                  <a:cubicBezTo>
                    <a:pt x="1259" y="2623"/>
                    <a:pt x="1364" y="2623"/>
                    <a:pt x="1364" y="2728"/>
                  </a:cubicBezTo>
                  <a:lnTo>
                    <a:pt x="1364" y="2778"/>
                  </a:lnTo>
                  <a:lnTo>
                    <a:pt x="1314" y="2778"/>
                  </a:lnTo>
                  <a:cubicBezTo>
                    <a:pt x="1259" y="2833"/>
                    <a:pt x="894" y="2883"/>
                    <a:pt x="525" y="2938"/>
                  </a:cubicBezTo>
                  <a:cubicBezTo>
                    <a:pt x="579" y="3042"/>
                    <a:pt x="630" y="3198"/>
                    <a:pt x="684" y="3303"/>
                  </a:cubicBezTo>
                  <a:cubicBezTo>
                    <a:pt x="999" y="3198"/>
                    <a:pt x="1364" y="3198"/>
                    <a:pt x="1364" y="3198"/>
                  </a:cubicBezTo>
                  <a:cubicBezTo>
                    <a:pt x="1469" y="3198"/>
                    <a:pt x="1469" y="3252"/>
                    <a:pt x="1469" y="3252"/>
                  </a:cubicBezTo>
                  <a:cubicBezTo>
                    <a:pt x="1469" y="3303"/>
                    <a:pt x="1469" y="3357"/>
                    <a:pt x="1419" y="3408"/>
                  </a:cubicBezTo>
                  <a:cubicBezTo>
                    <a:pt x="1419" y="3408"/>
                    <a:pt x="1104" y="3512"/>
                    <a:pt x="735" y="3617"/>
                  </a:cubicBezTo>
                  <a:lnTo>
                    <a:pt x="894" y="4092"/>
                  </a:lnTo>
                  <a:cubicBezTo>
                    <a:pt x="1314" y="3987"/>
                    <a:pt x="2048" y="3722"/>
                    <a:pt x="3148" y="3198"/>
                  </a:cubicBezTo>
                  <a:lnTo>
                    <a:pt x="3148" y="3147"/>
                  </a:lnTo>
                  <a:lnTo>
                    <a:pt x="3202" y="3198"/>
                  </a:lnTo>
                  <a:lnTo>
                    <a:pt x="3307" y="3198"/>
                  </a:lnTo>
                  <a:lnTo>
                    <a:pt x="3307" y="3303"/>
                  </a:lnTo>
                  <a:cubicBezTo>
                    <a:pt x="3462" y="3357"/>
                    <a:pt x="3622" y="3357"/>
                    <a:pt x="3832" y="3408"/>
                  </a:cubicBezTo>
                  <a:cubicBezTo>
                    <a:pt x="3777" y="2728"/>
                    <a:pt x="3727" y="2098"/>
                    <a:pt x="3622" y="1414"/>
                  </a:cubicBezTo>
                  <a:cubicBezTo>
                    <a:pt x="3567" y="1469"/>
                    <a:pt x="3462" y="1469"/>
                    <a:pt x="3412" y="1519"/>
                  </a:cubicBezTo>
                  <a:cubicBezTo>
                    <a:pt x="3412" y="1469"/>
                    <a:pt x="3357" y="1414"/>
                    <a:pt x="3357" y="1364"/>
                  </a:cubicBezTo>
                  <a:lnTo>
                    <a:pt x="3252" y="1414"/>
                  </a:lnTo>
                  <a:cubicBezTo>
                    <a:pt x="2833" y="575"/>
                    <a:pt x="2363" y="0"/>
                    <a:pt x="2048" y="0"/>
                  </a:cubicBezTo>
                  <a:close/>
                </a:path>
              </a:pathLst>
            </a:custGeom>
            <a:solidFill>
              <a:srgbClr val="B6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52" name="Google Shape;1852;p51"/>
            <p:cNvSpPr/>
            <p:nvPr/>
          </p:nvSpPr>
          <p:spPr>
            <a:xfrm>
              <a:off x="5332388" y="2502952"/>
              <a:ext cx="130590" cy="162228"/>
            </a:xfrm>
            <a:custGeom>
              <a:avLst/>
              <a:gdLst/>
              <a:ahLst/>
              <a:cxnLst/>
              <a:rect l="l" t="t" r="r" b="b"/>
              <a:pathLst>
                <a:path w="3463" h="4302" extrusionOk="0">
                  <a:moveTo>
                    <a:pt x="2099" y="0"/>
                  </a:moveTo>
                  <a:cubicBezTo>
                    <a:pt x="1943" y="51"/>
                    <a:pt x="1838" y="155"/>
                    <a:pt x="1784" y="315"/>
                  </a:cubicBezTo>
                  <a:cubicBezTo>
                    <a:pt x="1679" y="735"/>
                    <a:pt x="2573" y="1100"/>
                    <a:pt x="2468" y="1364"/>
                  </a:cubicBezTo>
                  <a:cubicBezTo>
                    <a:pt x="2413" y="1574"/>
                    <a:pt x="1994" y="1624"/>
                    <a:pt x="1469" y="1624"/>
                  </a:cubicBezTo>
                  <a:cubicBezTo>
                    <a:pt x="1259" y="1624"/>
                    <a:pt x="999" y="1624"/>
                    <a:pt x="789" y="1574"/>
                  </a:cubicBezTo>
                  <a:cubicBezTo>
                    <a:pt x="475" y="1574"/>
                    <a:pt x="210" y="1469"/>
                    <a:pt x="0" y="1414"/>
                  </a:cubicBezTo>
                  <a:lnTo>
                    <a:pt x="0" y="1414"/>
                  </a:lnTo>
                  <a:cubicBezTo>
                    <a:pt x="55" y="1469"/>
                    <a:pt x="55" y="1519"/>
                    <a:pt x="105" y="1519"/>
                  </a:cubicBezTo>
                  <a:cubicBezTo>
                    <a:pt x="265" y="1574"/>
                    <a:pt x="525" y="1679"/>
                    <a:pt x="789" y="1679"/>
                  </a:cubicBezTo>
                  <a:cubicBezTo>
                    <a:pt x="945" y="1729"/>
                    <a:pt x="1209" y="1729"/>
                    <a:pt x="1469" y="1729"/>
                  </a:cubicBezTo>
                  <a:cubicBezTo>
                    <a:pt x="1994" y="1729"/>
                    <a:pt x="2518" y="1679"/>
                    <a:pt x="2573" y="1414"/>
                  </a:cubicBezTo>
                  <a:cubicBezTo>
                    <a:pt x="2623" y="1205"/>
                    <a:pt x="2468" y="1049"/>
                    <a:pt x="2258" y="839"/>
                  </a:cubicBezTo>
                  <a:cubicBezTo>
                    <a:pt x="2048" y="680"/>
                    <a:pt x="1838" y="525"/>
                    <a:pt x="1889" y="315"/>
                  </a:cubicBezTo>
                  <a:cubicBezTo>
                    <a:pt x="1889" y="210"/>
                    <a:pt x="2048" y="155"/>
                    <a:pt x="2099" y="105"/>
                  </a:cubicBezTo>
                  <a:lnTo>
                    <a:pt x="2153" y="105"/>
                  </a:lnTo>
                  <a:cubicBezTo>
                    <a:pt x="2468" y="105"/>
                    <a:pt x="2938" y="680"/>
                    <a:pt x="3357" y="1519"/>
                  </a:cubicBezTo>
                  <a:lnTo>
                    <a:pt x="3462" y="1469"/>
                  </a:lnTo>
                  <a:cubicBezTo>
                    <a:pt x="3462" y="1469"/>
                    <a:pt x="3412" y="1469"/>
                    <a:pt x="3412" y="1414"/>
                  </a:cubicBezTo>
                  <a:cubicBezTo>
                    <a:pt x="3412" y="1414"/>
                    <a:pt x="3357" y="1364"/>
                    <a:pt x="3357" y="1309"/>
                  </a:cubicBezTo>
                  <a:cubicBezTo>
                    <a:pt x="3253" y="1154"/>
                    <a:pt x="3202" y="995"/>
                    <a:pt x="3097" y="839"/>
                  </a:cubicBezTo>
                  <a:cubicBezTo>
                    <a:pt x="3043" y="839"/>
                    <a:pt x="3043" y="785"/>
                    <a:pt x="3043" y="785"/>
                  </a:cubicBezTo>
                  <a:cubicBezTo>
                    <a:pt x="2992" y="735"/>
                    <a:pt x="2938" y="630"/>
                    <a:pt x="2887" y="575"/>
                  </a:cubicBezTo>
                  <a:cubicBezTo>
                    <a:pt x="2887" y="525"/>
                    <a:pt x="2833" y="525"/>
                    <a:pt x="2833" y="470"/>
                  </a:cubicBezTo>
                  <a:lnTo>
                    <a:pt x="2728" y="365"/>
                  </a:lnTo>
                  <a:cubicBezTo>
                    <a:pt x="2518" y="155"/>
                    <a:pt x="2363" y="0"/>
                    <a:pt x="2153" y="0"/>
                  </a:cubicBezTo>
                  <a:close/>
                  <a:moveTo>
                    <a:pt x="420" y="2254"/>
                  </a:moveTo>
                  <a:lnTo>
                    <a:pt x="420" y="2359"/>
                  </a:lnTo>
                  <a:cubicBezTo>
                    <a:pt x="684" y="2413"/>
                    <a:pt x="894" y="2413"/>
                    <a:pt x="999" y="2413"/>
                  </a:cubicBezTo>
                  <a:lnTo>
                    <a:pt x="475" y="2413"/>
                  </a:lnTo>
                  <a:lnTo>
                    <a:pt x="475" y="2518"/>
                  </a:lnTo>
                  <a:lnTo>
                    <a:pt x="945" y="2518"/>
                  </a:lnTo>
                  <a:cubicBezTo>
                    <a:pt x="1154" y="2518"/>
                    <a:pt x="1314" y="2518"/>
                    <a:pt x="1314" y="2463"/>
                  </a:cubicBezTo>
                  <a:lnTo>
                    <a:pt x="1364" y="2463"/>
                  </a:lnTo>
                  <a:lnTo>
                    <a:pt x="1364" y="2359"/>
                  </a:lnTo>
                  <a:lnTo>
                    <a:pt x="1314" y="2308"/>
                  </a:lnTo>
                  <a:lnTo>
                    <a:pt x="1049" y="2308"/>
                  </a:lnTo>
                  <a:cubicBezTo>
                    <a:pt x="789" y="2308"/>
                    <a:pt x="579" y="2254"/>
                    <a:pt x="420" y="2254"/>
                  </a:cubicBezTo>
                  <a:close/>
                  <a:moveTo>
                    <a:pt x="579" y="2728"/>
                  </a:moveTo>
                  <a:cubicBezTo>
                    <a:pt x="579" y="2833"/>
                    <a:pt x="630" y="2938"/>
                    <a:pt x="630" y="3043"/>
                  </a:cubicBezTo>
                  <a:cubicBezTo>
                    <a:pt x="999" y="2988"/>
                    <a:pt x="1364" y="2938"/>
                    <a:pt x="1419" y="2883"/>
                  </a:cubicBezTo>
                  <a:lnTo>
                    <a:pt x="1469" y="2883"/>
                  </a:lnTo>
                  <a:lnTo>
                    <a:pt x="1469" y="2833"/>
                  </a:lnTo>
                  <a:cubicBezTo>
                    <a:pt x="1469" y="2728"/>
                    <a:pt x="1364" y="2728"/>
                    <a:pt x="1314" y="2728"/>
                  </a:cubicBezTo>
                  <a:close/>
                  <a:moveTo>
                    <a:pt x="1469" y="3303"/>
                  </a:moveTo>
                  <a:cubicBezTo>
                    <a:pt x="1469" y="3303"/>
                    <a:pt x="1104" y="3303"/>
                    <a:pt x="789" y="3408"/>
                  </a:cubicBezTo>
                  <a:cubicBezTo>
                    <a:pt x="789" y="3513"/>
                    <a:pt x="840" y="3617"/>
                    <a:pt x="840" y="3722"/>
                  </a:cubicBezTo>
                  <a:cubicBezTo>
                    <a:pt x="1209" y="3617"/>
                    <a:pt x="1524" y="3513"/>
                    <a:pt x="1524" y="3513"/>
                  </a:cubicBezTo>
                  <a:cubicBezTo>
                    <a:pt x="1574" y="3462"/>
                    <a:pt x="1574" y="3408"/>
                    <a:pt x="1574" y="3357"/>
                  </a:cubicBezTo>
                  <a:cubicBezTo>
                    <a:pt x="1574" y="3357"/>
                    <a:pt x="1574" y="3303"/>
                    <a:pt x="1469" y="3303"/>
                  </a:cubicBezTo>
                  <a:close/>
                  <a:moveTo>
                    <a:pt x="3253" y="3252"/>
                  </a:moveTo>
                  <a:lnTo>
                    <a:pt x="3253" y="3303"/>
                  </a:lnTo>
                  <a:cubicBezTo>
                    <a:pt x="2153" y="3827"/>
                    <a:pt x="1419" y="4092"/>
                    <a:pt x="999" y="4197"/>
                  </a:cubicBezTo>
                  <a:cubicBezTo>
                    <a:pt x="999" y="4247"/>
                    <a:pt x="1049" y="4301"/>
                    <a:pt x="1049" y="4301"/>
                  </a:cubicBezTo>
                  <a:cubicBezTo>
                    <a:pt x="1469" y="4197"/>
                    <a:pt x="2203" y="3932"/>
                    <a:pt x="3307" y="3408"/>
                  </a:cubicBezTo>
                  <a:lnTo>
                    <a:pt x="3412" y="3408"/>
                  </a:lnTo>
                  <a:lnTo>
                    <a:pt x="3412" y="3303"/>
                  </a:lnTo>
                  <a:lnTo>
                    <a:pt x="3307" y="3303"/>
                  </a:lnTo>
                  <a:lnTo>
                    <a:pt x="3253" y="325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53" name="Google Shape;1853;p51"/>
            <p:cNvSpPr/>
            <p:nvPr/>
          </p:nvSpPr>
          <p:spPr>
            <a:xfrm>
              <a:off x="5470864" y="2182478"/>
              <a:ext cx="498488" cy="469075"/>
            </a:xfrm>
            <a:custGeom>
              <a:avLst/>
              <a:gdLst/>
              <a:ahLst/>
              <a:cxnLst/>
              <a:rect l="l" t="t" r="r" b="b"/>
              <a:pathLst>
                <a:path w="13219" h="12439" extrusionOk="0">
                  <a:moveTo>
                    <a:pt x="12694" y="1"/>
                  </a:moveTo>
                  <a:cubicBezTo>
                    <a:pt x="12539" y="420"/>
                    <a:pt x="12275" y="995"/>
                    <a:pt x="11855" y="1625"/>
                  </a:cubicBezTo>
                  <a:cubicBezTo>
                    <a:pt x="11280" y="2464"/>
                    <a:pt x="10860" y="2833"/>
                    <a:pt x="10071" y="3777"/>
                  </a:cubicBezTo>
                  <a:cubicBezTo>
                    <a:pt x="9652" y="4247"/>
                    <a:pt x="9077" y="4931"/>
                    <a:pt x="8498" y="5716"/>
                  </a:cubicBezTo>
                  <a:cubicBezTo>
                    <a:pt x="7923" y="5980"/>
                    <a:pt x="7344" y="6295"/>
                    <a:pt x="6769" y="6555"/>
                  </a:cubicBezTo>
                  <a:cubicBezTo>
                    <a:pt x="4461" y="7604"/>
                    <a:pt x="2203" y="8549"/>
                    <a:pt x="0" y="9442"/>
                  </a:cubicBezTo>
                  <a:cubicBezTo>
                    <a:pt x="105" y="10437"/>
                    <a:pt x="210" y="11436"/>
                    <a:pt x="265" y="12430"/>
                  </a:cubicBezTo>
                  <a:cubicBezTo>
                    <a:pt x="459" y="12435"/>
                    <a:pt x="658" y="12438"/>
                    <a:pt x="860" y="12438"/>
                  </a:cubicBezTo>
                  <a:cubicBezTo>
                    <a:pt x="2789" y="12438"/>
                    <a:pt x="5081" y="12185"/>
                    <a:pt x="7503" y="11331"/>
                  </a:cubicBezTo>
                  <a:cubicBezTo>
                    <a:pt x="8238" y="11121"/>
                    <a:pt x="9182" y="10701"/>
                    <a:pt x="10176" y="10017"/>
                  </a:cubicBezTo>
                  <a:cubicBezTo>
                    <a:pt x="10755" y="9652"/>
                    <a:pt x="11280" y="9283"/>
                    <a:pt x="11750" y="8758"/>
                  </a:cubicBezTo>
                  <a:cubicBezTo>
                    <a:pt x="12854" y="7499"/>
                    <a:pt x="12959" y="6031"/>
                    <a:pt x="13114" y="4667"/>
                  </a:cubicBezTo>
                  <a:cubicBezTo>
                    <a:pt x="13219" y="3672"/>
                    <a:pt x="13219" y="1994"/>
                    <a:pt x="126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54" name="Google Shape;1854;p51"/>
            <p:cNvSpPr/>
            <p:nvPr/>
          </p:nvSpPr>
          <p:spPr>
            <a:xfrm>
              <a:off x="5919967" y="2083560"/>
              <a:ext cx="591406" cy="1347039"/>
            </a:xfrm>
            <a:custGeom>
              <a:avLst/>
              <a:gdLst/>
              <a:ahLst/>
              <a:cxnLst/>
              <a:rect l="l" t="t" r="r" b="b"/>
              <a:pathLst>
                <a:path w="15683" h="35721" extrusionOk="0">
                  <a:moveTo>
                    <a:pt x="4562" y="1"/>
                  </a:moveTo>
                  <a:cubicBezTo>
                    <a:pt x="4457" y="316"/>
                    <a:pt x="4352" y="890"/>
                    <a:pt x="3987" y="1415"/>
                  </a:cubicBezTo>
                  <a:cubicBezTo>
                    <a:pt x="3932" y="1520"/>
                    <a:pt x="3672" y="1889"/>
                    <a:pt x="3253" y="2309"/>
                  </a:cubicBezTo>
                  <a:cubicBezTo>
                    <a:pt x="2204" y="3408"/>
                    <a:pt x="785" y="3987"/>
                    <a:pt x="315" y="4143"/>
                  </a:cubicBezTo>
                  <a:cubicBezTo>
                    <a:pt x="156" y="4512"/>
                    <a:pt x="0" y="4982"/>
                    <a:pt x="0" y="5666"/>
                  </a:cubicBezTo>
                  <a:cubicBezTo>
                    <a:pt x="0" y="7554"/>
                    <a:pt x="1259" y="8968"/>
                    <a:pt x="1729" y="9548"/>
                  </a:cubicBezTo>
                  <a:cubicBezTo>
                    <a:pt x="5036" y="13375"/>
                    <a:pt x="6715" y="15263"/>
                    <a:pt x="7554" y="17151"/>
                  </a:cubicBezTo>
                  <a:cubicBezTo>
                    <a:pt x="8444" y="19040"/>
                    <a:pt x="8234" y="22346"/>
                    <a:pt x="7709" y="28901"/>
                  </a:cubicBezTo>
                  <a:cubicBezTo>
                    <a:pt x="7499" y="31788"/>
                    <a:pt x="7185" y="34147"/>
                    <a:pt x="6975" y="35720"/>
                  </a:cubicBezTo>
                  <a:cubicBezTo>
                    <a:pt x="9702" y="35511"/>
                    <a:pt x="12380" y="35250"/>
                    <a:pt x="15053" y="35041"/>
                  </a:cubicBezTo>
                  <a:cubicBezTo>
                    <a:pt x="15632" y="31419"/>
                    <a:pt x="15682" y="28326"/>
                    <a:pt x="15632" y="26069"/>
                  </a:cubicBezTo>
                  <a:cubicBezTo>
                    <a:pt x="15632" y="26069"/>
                    <a:pt x="15422" y="17940"/>
                    <a:pt x="12904" y="13010"/>
                  </a:cubicBezTo>
                  <a:cubicBezTo>
                    <a:pt x="12745" y="12640"/>
                    <a:pt x="12535" y="12221"/>
                    <a:pt x="12535" y="12221"/>
                  </a:cubicBezTo>
                  <a:cubicBezTo>
                    <a:pt x="12065" y="11381"/>
                    <a:pt x="11436" y="10647"/>
                    <a:pt x="9283" y="7449"/>
                  </a:cubicBezTo>
                  <a:cubicBezTo>
                    <a:pt x="7239" y="4352"/>
                    <a:pt x="5611" y="1730"/>
                    <a:pt x="45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55" name="Google Shape;1855;p51"/>
            <p:cNvSpPr/>
            <p:nvPr/>
          </p:nvSpPr>
          <p:spPr>
            <a:xfrm>
              <a:off x="5890213" y="2158757"/>
              <a:ext cx="427292" cy="1372795"/>
            </a:xfrm>
            <a:custGeom>
              <a:avLst/>
              <a:gdLst/>
              <a:ahLst/>
              <a:cxnLst/>
              <a:rect l="l" t="t" r="r" b="b"/>
              <a:pathLst>
                <a:path w="11331" h="36404" extrusionOk="0">
                  <a:moveTo>
                    <a:pt x="1629" y="0"/>
                  </a:moveTo>
                  <a:cubicBezTo>
                    <a:pt x="1524" y="260"/>
                    <a:pt x="1419" y="680"/>
                    <a:pt x="1209" y="1154"/>
                  </a:cubicBezTo>
                  <a:cubicBezTo>
                    <a:pt x="999" y="1784"/>
                    <a:pt x="789" y="1993"/>
                    <a:pt x="685" y="2308"/>
                  </a:cubicBezTo>
                  <a:cubicBezTo>
                    <a:pt x="1" y="3827"/>
                    <a:pt x="999" y="5875"/>
                    <a:pt x="1364" y="6609"/>
                  </a:cubicBezTo>
                  <a:cubicBezTo>
                    <a:pt x="1994" y="7973"/>
                    <a:pt x="2518" y="8233"/>
                    <a:pt x="3832" y="9862"/>
                  </a:cubicBezTo>
                  <a:cubicBezTo>
                    <a:pt x="5301" y="11750"/>
                    <a:pt x="7029" y="16051"/>
                    <a:pt x="7189" y="16521"/>
                  </a:cubicBezTo>
                  <a:cubicBezTo>
                    <a:pt x="8498" y="20508"/>
                    <a:pt x="8393" y="28166"/>
                    <a:pt x="4617" y="36404"/>
                  </a:cubicBezTo>
                  <a:cubicBezTo>
                    <a:pt x="5875" y="36139"/>
                    <a:pt x="7084" y="35825"/>
                    <a:pt x="8343" y="35510"/>
                  </a:cubicBezTo>
                  <a:cubicBezTo>
                    <a:pt x="8553" y="34775"/>
                    <a:pt x="11331" y="24284"/>
                    <a:pt x="9337" y="16836"/>
                  </a:cubicBezTo>
                  <a:cubicBezTo>
                    <a:pt x="8448" y="13428"/>
                    <a:pt x="7294" y="11486"/>
                    <a:pt x="7294" y="11486"/>
                  </a:cubicBezTo>
                  <a:cubicBezTo>
                    <a:pt x="6664" y="10332"/>
                    <a:pt x="5405" y="8393"/>
                    <a:pt x="3987" y="6400"/>
                  </a:cubicBezTo>
                  <a:cubicBezTo>
                    <a:pt x="3672" y="5980"/>
                    <a:pt x="3463" y="5611"/>
                    <a:pt x="3202" y="5246"/>
                  </a:cubicBezTo>
                  <a:lnTo>
                    <a:pt x="2783" y="4406"/>
                  </a:lnTo>
                  <a:cubicBezTo>
                    <a:pt x="2413" y="3672"/>
                    <a:pt x="1943" y="2098"/>
                    <a:pt x="1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56" name="Google Shape;1856;p51"/>
            <p:cNvSpPr/>
            <p:nvPr/>
          </p:nvSpPr>
          <p:spPr>
            <a:xfrm>
              <a:off x="5904128" y="2310999"/>
              <a:ext cx="241382" cy="421409"/>
            </a:xfrm>
            <a:custGeom>
              <a:avLst/>
              <a:gdLst/>
              <a:ahLst/>
              <a:cxnLst/>
              <a:rect l="l" t="t" r="r" b="b"/>
              <a:pathLst>
                <a:path w="6401" h="11175" extrusionOk="0">
                  <a:moveTo>
                    <a:pt x="1" y="0"/>
                  </a:moveTo>
                  <a:cubicBezTo>
                    <a:pt x="156" y="1104"/>
                    <a:pt x="630" y="2098"/>
                    <a:pt x="840" y="2572"/>
                  </a:cubicBezTo>
                  <a:lnTo>
                    <a:pt x="890" y="2623"/>
                  </a:lnTo>
                  <a:cubicBezTo>
                    <a:pt x="1310" y="3517"/>
                    <a:pt x="1679" y="3936"/>
                    <a:pt x="2254" y="4566"/>
                  </a:cubicBezTo>
                  <a:cubicBezTo>
                    <a:pt x="2569" y="4931"/>
                    <a:pt x="2938" y="5350"/>
                    <a:pt x="3358" y="5929"/>
                  </a:cubicBezTo>
                  <a:cubicBezTo>
                    <a:pt x="4457" y="7293"/>
                    <a:pt x="5716" y="10021"/>
                    <a:pt x="6190" y="11175"/>
                  </a:cubicBezTo>
                  <a:lnTo>
                    <a:pt x="6400" y="11070"/>
                  </a:lnTo>
                  <a:cubicBezTo>
                    <a:pt x="5876" y="9966"/>
                    <a:pt x="4667" y="7188"/>
                    <a:pt x="3568" y="5770"/>
                  </a:cubicBezTo>
                  <a:cubicBezTo>
                    <a:pt x="3094" y="5195"/>
                    <a:pt x="2728" y="4775"/>
                    <a:pt x="2414" y="4461"/>
                  </a:cubicBezTo>
                  <a:cubicBezTo>
                    <a:pt x="1835" y="3831"/>
                    <a:pt x="1470" y="3412"/>
                    <a:pt x="1050" y="2518"/>
                  </a:cubicBezTo>
                  <a:lnTo>
                    <a:pt x="1050" y="2467"/>
                  </a:lnTo>
                  <a:cubicBezTo>
                    <a:pt x="840" y="1993"/>
                    <a:pt x="366" y="999"/>
                    <a:pt x="2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57" name="Google Shape;1857;p51"/>
            <p:cNvSpPr/>
            <p:nvPr/>
          </p:nvSpPr>
          <p:spPr>
            <a:xfrm>
              <a:off x="6026765" y="2065684"/>
              <a:ext cx="765475" cy="1457944"/>
            </a:xfrm>
            <a:custGeom>
              <a:avLst/>
              <a:gdLst/>
              <a:ahLst/>
              <a:cxnLst/>
              <a:rect l="l" t="t" r="r" b="b"/>
              <a:pathLst>
                <a:path w="20299" h="38662" extrusionOk="0">
                  <a:moveTo>
                    <a:pt x="1365" y="1"/>
                  </a:moveTo>
                  <a:cubicBezTo>
                    <a:pt x="891" y="790"/>
                    <a:pt x="421" y="1524"/>
                    <a:pt x="1" y="2258"/>
                  </a:cubicBezTo>
                  <a:cubicBezTo>
                    <a:pt x="891" y="3568"/>
                    <a:pt x="2150" y="5406"/>
                    <a:pt x="3513" y="7714"/>
                  </a:cubicBezTo>
                  <a:cubicBezTo>
                    <a:pt x="5771" y="11436"/>
                    <a:pt x="7869" y="15527"/>
                    <a:pt x="8864" y="17835"/>
                  </a:cubicBezTo>
                  <a:cubicBezTo>
                    <a:pt x="11751" y="24709"/>
                    <a:pt x="11121" y="33047"/>
                    <a:pt x="10123" y="38662"/>
                  </a:cubicBezTo>
                  <a:cubicBezTo>
                    <a:pt x="13480" y="38452"/>
                    <a:pt x="16891" y="38188"/>
                    <a:pt x="20299" y="37978"/>
                  </a:cubicBezTo>
                  <a:cubicBezTo>
                    <a:pt x="20194" y="37978"/>
                    <a:pt x="18096" y="25913"/>
                    <a:pt x="17781" y="24919"/>
                  </a:cubicBezTo>
                  <a:cubicBezTo>
                    <a:pt x="16262" y="20038"/>
                    <a:pt x="13639" y="16052"/>
                    <a:pt x="10752" y="11910"/>
                  </a:cubicBezTo>
                  <a:cubicBezTo>
                    <a:pt x="8549" y="8708"/>
                    <a:pt x="7240" y="4512"/>
                    <a:pt x="4353" y="1839"/>
                  </a:cubicBezTo>
                  <a:cubicBezTo>
                    <a:pt x="3828" y="1314"/>
                    <a:pt x="2884" y="580"/>
                    <a:pt x="1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58" name="Google Shape;1858;p51"/>
            <p:cNvSpPr/>
            <p:nvPr/>
          </p:nvSpPr>
          <p:spPr>
            <a:xfrm>
              <a:off x="5387786" y="2649312"/>
              <a:ext cx="233425" cy="154800"/>
            </a:xfrm>
            <a:custGeom>
              <a:avLst/>
              <a:gdLst/>
              <a:ahLst/>
              <a:cxnLst/>
              <a:rect l="l" t="t" r="r" b="b"/>
              <a:pathLst>
                <a:path w="6190" h="4105" extrusionOk="0">
                  <a:moveTo>
                    <a:pt x="1863" y="2146"/>
                  </a:moveTo>
                  <a:cubicBezTo>
                    <a:pt x="2187" y="2208"/>
                    <a:pt x="2447" y="2235"/>
                    <a:pt x="2468" y="2254"/>
                  </a:cubicBezTo>
                  <a:cubicBezTo>
                    <a:pt x="2430" y="2254"/>
                    <a:pt x="2217" y="2230"/>
                    <a:pt x="1863" y="2146"/>
                  </a:cubicBezTo>
                  <a:close/>
                  <a:moveTo>
                    <a:pt x="3622" y="1"/>
                  </a:moveTo>
                  <a:cubicBezTo>
                    <a:pt x="3462" y="1"/>
                    <a:pt x="3307" y="106"/>
                    <a:pt x="3252" y="261"/>
                  </a:cubicBezTo>
                  <a:cubicBezTo>
                    <a:pt x="3097" y="630"/>
                    <a:pt x="3936" y="1155"/>
                    <a:pt x="3777" y="1415"/>
                  </a:cubicBezTo>
                  <a:cubicBezTo>
                    <a:pt x="3733" y="1526"/>
                    <a:pt x="3549" y="1572"/>
                    <a:pt x="3300" y="1572"/>
                  </a:cubicBezTo>
                  <a:cubicBezTo>
                    <a:pt x="2958" y="1572"/>
                    <a:pt x="2494" y="1486"/>
                    <a:pt x="2098" y="1365"/>
                  </a:cubicBezTo>
                  <a:cubicBezTo>
                    <a:pt x="1463" y="1195"/>
                    <a:pt x="1067" y="888"/>
                    <a:pt x="799" y="888"/>
                  </a:cubicBezTo>
                  <a:cubicBezTo>
                    <a:pt x="736" y="888"/>
                    <a:pt x="680" y="905"/>
                    <a:pt x="630" y="945"/>
                  </a:cubicBezTo>
                  <a:cubicBezTo>
                    <a:pt x="525" y="1050"/>
                    <a:pt x="474" y="1260"/>
                    <a:pt x="525" y="1415"/>
                  </a:cubicBezTo>
                  <a:cubicBezTo>
                    <a:pt x="569" y="1607"/>
                    <a:pt x="738" y="1753"/>
                    <a:pt x="958" y="1866"/>
                  </a:cubicBezTo>
                  <a:lnTo>
                    <a:pt x="958" y="1866"/>
                  </a:lnTo>
                  <a:cubicBezTo>
                    <a:pt x="681" y="1759"/>
                    <a:pt x="489" y="1676"/>
                    <a:pt x="355" y="1676"/>
                  </a:cubicBezTo>
                  <a:cubicBezTo>
                    <a:pt x="296" y="1676"/>
                    <a:pt x="248" y="1692"/>
                    <a:pt x="210" y="1730"/>
                  </a:cubicBezTo>
                  <a:cubicBezTo>
                    <a:pt x="55" y="1835"/>
                    <a:pt x="0" y="2099"/>
                    <a:pt x="55" y="2254"/>
                  </a:cubicBezTo>
                  <a:cubicBezTo>
                    <a:pt x="160" y="2414"/>
                    <a:pt x="369" y="2464"/>
                    <a:pt x="684" y="2519"/>
                  </a:cubicBezTo>
                  <a:cubicBezTo>
                    <a:pt x="420" y="2569"/>
                    <a:pt x="369" y="2624"/>
                    <a:pt x="369" y="2624"/>
                  </a:cubicBezTo>
                  <a:cubicBezTo>
                    <a:pt x="264" y="2779"/>
                    <a:pt x="369" y="2938"/>
                    <a:pt x="420" y="3043"/>
                  </a:cubicBezTo>
                  <a:cubicBezTo>
                    <a:pt x="630" y="3303"/>
                    <a:pt x="999" y="3358"/>
                    <a:pt x="1418" y="3408"/>
                  </a:cubicBezTo>
                  <a:cubicBezTo>
                    <a:pt x="1259" y="3463"/>
                    <a:pt x="1154" y="3513"/>
                    <a:pt x="1154" y="3618"/>
                  </a:cubicBezTo>
                  <a:cubicBezTo>
                    <a:pt x="1104" y="3723"/>
                    <a:pt x="1104" y="3828"/>
                    <a:pt x="1154" y="3933"/>
                  </a:cubicBezTo>
                  <a:cubicBezTo>
                    <a:pt x="1199" y="4023"/>
                    <a:pt x="1332" y="4104"/>
                    <a:pt x="1666" y="4104"/>
                  </a:cubicBezTo>
                  <a:cubicBezTo>
                    <a:pt x="2107" y="4104"/>
                    <a:pt x="2899" y="3962"/>
                    <a:pt x="4301" y="3513"/>
                  </a:cubicBezTo>
                  <a:cubicBezTo>
                    <a:pt x="4356" y="3513"/>
                    <a:pt x="4356" y="3513"/>
                    <a:pt x="4406" y="3568"/>
                  </a:cubicBezTo>
                  <a:cubicBezTo>
                    <a:pt x="4880" y="3723"/>
                    <a:pt x="5455" y="3933"/>
                    <a:pt x="6139" y="4092"/>
                  </a:cubicBezTo>
                  <a:cubicBezTo>
                    <a:pt x="6190" y="3303"/>
                    <a:pt x="6139" y="2464"/>
                    <a:pt x="6085" y="1574"/>
                  </a:cubicBezTo>
                  <a:cubicBezTo>
                    <a:pt x="5665" y="1625"/>
                    <a:pt x="5195" y="1730"/>
                    <a:pt x="4776" y="1784"/>
                  </a:cubicBezTo>
                  <a:cubicBezTo>
                    <a:pt x="4776" y="1730"/>
                    <a:pt x="4776" y="1730"/>
                    <a:pt x="4721" y="1679"/>
                  </a:cubicBezTo>
                  <a:lnTo>
                    <a:pt x="4721" y="1574"/>
                  </a:lnTo>
                  <a:cubicBezTo>
                    <a:pt x="4721" y="1574"/>
                    <a:pt x="4671" y="1520"/>
                    <a:pt x="4671" y="1470"/>
                  </a:cubicBezTo>
                  <a:cubicBezTo>
                    <a:pt x="4616" y="1310"/>
                    <a:pt x="4566" y="1100"/>
                    <a:pt x="4461" y="945"/>
                  </a:cubicBezTo>
                  <a:lnTo>
                    <a:pt x="4461" y="890"/>
                  </a:lnTo>
                  <a:cubicBezTo>
                    <a:pt x="4406" y="840"/>
                    <a:pt x="4356" y="735"/>
                    <a:pt x="4356" y="681"/>
                  </a:cubicBezTo>
                  <a:cubicBezTo>
                    <a:pt x="4301" y="630"/>
                    <a:pt x="4301" y="630"/>
                    <a:pt x="4301" y="576"/>
                  </a:cubicBezTo>
                  <a:lnTo>
                    <a:pt x="4251" y="576"/>
                  </a:lnTo>
                  <a:cubicBezTo>
                    <a:pt x="4251" y="525"/>
                    <a:pt x="4196" y="471"/>
                    <a:pt x="4196" y="420"/>
                  </a:cubicBezTo>
                  <a:cubicBezTo>
                    <a:pt x="4041" y="156"/>
                    <a:pt x="3831" y="1"/>
                    <a:pt x="3622" y="1"/>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59" name="Google Shape;1859;p51"/>
            <p:cNvSpPr/>
            <p:nvPr/>
          </p:nvSpPr>
          <p:spPr>
            <a:xfrm>
              <a:off x="5383826" y="2645277"/>
              <a:ext cx="185948" cy="162342"/>
            </a:xfrm>
            <a:custGeom>
              <a:avLst/>
              <a:gdLst/>
              <a:ahLst/>
              <a:cxnLst/>
              <a:rect l="l" t="t" r="r" b="b"/>
              <a:pathLst>
                <a:path w="4931" h="4305" extrusionOk="0">
                  <a:moveTo>
                    <a:pt x="3768" y="1"/>
                  </a:moveTo>
                  <a:cubicBezTo>
                    <a:pt x="3754" y="1"/>
                    <a:pt x="3740" y="2"/>
                    <a:pt x="3727" y="3"/>
                  </a:cubicBezTo>
                  <a:cubicBezTo>
                    <a:pt x="3567" y="3"/>
                    <a:pt x="3357" y="108"/>
                    <a:pt x="3252" y="318"/>
                  </a:cubicBezTo>
                  <a:cubicBezTo>
                    <a:pt x="3147" y="578"/>
                    <a:pt x="3412" y="842"/>
                    <a:pt x="3567" y="1102"/>
                  </a:cubicBezTo>
                  <a:cubicBezTo>
                    <a:pt x="3672" y="1207"/>
                    <a:pt x="3831" y="1417"/>
                    <a:pt x="3777" y="1472"/>
                  </a:cubicBezTo>
                  <a:cubicBezTo>
                    <a:pt x="3754" y="1520"/>
                    <a:pt x="3595" y="1557"/>
                    <a:pt x="3349" y="1557"/>
                  </a:cubicBezTo>
                  <a:cubicBezTo>
                    <a:pt x="3062" y="1557"/>
                    <a:pt x="2655" y="1507"/>
                    <a:pt x="2203" y="1367"/>
                  </a:cubicBezTo>
                  <a:cubicBezTo>
                    <a:pt x="1943" y="1262"/>
                    <a:pt x="1679" y="1157"/>
                    <a:pt x="1523" y="1102"/>
                  </a:cubicBezTo>
                  <a:cubicBezTo>
                    <a:pt x="1263" y="993"/>
                    <a:pt x="1056" y="881"/>
                    <a:pt x="884" y="881"/>
                  </a:cubicBezTo>
                  <a:cubicBezTo>
                    <a:pt x="812" y="881"/>
                    <a:pt x="746" y="900"/>
                    <a:pt x="684" y="947"/>
                  </a:cubicBezTo>
                  <a:cubicBezTo>
                    <a:pt x="525" y="1102"/>
                    <a:pt x="474" y="1367"/>
                    <a:pt x="525" y="1522"/>
                  </a:cubicBezTo>
                  <a:cubicBezTo>
                    <a:pt x="579" y="1577"/>
                    <a:pt x="579" y="1627"/>
                    <a:pt x="630" y="1681"/>
                  </a:cubicBezTo>
                  <a:cubicBezTo>
                    <a:pt x="474" y="1681"/>
                    <a:pt x="369" y="1681"/>
                    <a:pt x="210" y="1732"/>
                  </a:cubicBezTo>
                  <a:cubicBezTo>
                    <a:pt x="55" y="1891"/>
                    <a:pt x="0" y="2151"/>
                    <a:pt x="105" y="2416"/>
                  </a:cubicBezTo>
                  <a:cubicBezTo>
                    <a:pt x="160" y="2521"/>
                    <a:pt x="265" y="2571"/>
                    <a:pt x="369" y="2676"/>
                  </a:cubicBezTo>
                  <a:cubicBezTo>
                    <a:pt x="265" y="2835"/>
                    <a:pt x="369" y="3045"/>
                    <a:pt x="420" y="3201"/>
                  </a:cubicBezTo>
                  <a:cubicBezTo>
                    <a:pt x="579" y="3410"/>
                    <a:pt x="894" y="3515"/>
                    <a:pt x="1209" y="3570"/>
                  </a:cubicBezTo>
                  <a:cubicBezTo>
                    <a:pt x="1209" y="3620"/>
                    <a:pt x="1154" y="3620"/>
                    <a:pt x="1154" y="3675"/>
                  </a:cubicBezTo>
                  <a:cubicBezTo>
                    <a:pt x="1104" y="3830"/>
                    <a:pt x="1104" y="3989"/>
                    <a:pt x="1154" y="4094"/>
                  </a:cubicBezTo>
                  <a:cubicBezTo>
                    <a:pt x="1209" y="4199"/>
                    <a:pt x="1364" y="4304"/>
                    <a:pt x="1784" y="4304"/>
                  </a:cubicBezTo>
                  <a:cubicBezTo>
                    <a:pt x="2258" y="4304"/>
                    <a:pt x="3043" y="4199"/>
                    <a:pt x="4406" y="3725"/>
                  </a:cubicBezTo>
                  <a:cubicBezTo>
                    <a:pt x="4406" y="3725"/>
                    <a:pt x="4461" y="3725"/>
                    <a:pt x="4461" y="3780"/>
                  </a:cubicBezTo>
                  <a:lnTo>
                    <a:pt x="4566" y="3570"/>
                  </a:lnTo>
                  <a:cubicBezTo>
                    <a:pt x="4511" y="3570"/>
                    <a:pt x="4461" y="3515"/>
                    <a:pt x="4461" y="3515"/>
                  </a:cubicBezTo>
                  <a:lnTo>
                    <a:pt x="4356" y="3515"/>
                  </a:lnTo>
                  <a:cubicBezTo>
                    <a:pt x="2919" y="3975"/>
                    <a:pt x="2160" y="4095"/>
                    <a:pt x="1765" y="4095"/>
                  </a:cubicBezTo>
                  <a:cubicBezTo>
                    <a:pt x="1482" y="4095"/>
                    <a:pt x="1387" y="4033"/>
                    <a:pt x="1364" y="3989"/>
                  </a:cubicBezTo>
                  <a:cubicBezTo>
                    <a:pt x="1314" y="3935"/>
                    <a:pt x="1314" y="3830"/>
                    <a:pt x="1314" y="3780"/>
                  </a:cubicBezTo>
                  <a:cubicBezTo>
                    <a:pt x="1364" y="3675"/>
                    <a:pt x="1419" y="3620"/>
                    <a:pt x="1523" y="3620"/>
                  </a:cubicBezTo>
                  <a:cubicBezTo>
                    <a:pt x="2098" y="3620"/>
                    <a:pt x="2623" y="3465"/>
                    <a:pt x="2623" y="3465"/>
                  </a:cubicBezTo>
                  <a:cubicBezTo>
                    <a:pt x="2728" y="3465"/>
                    <a:pt x="2728" y="3360"/>
                    <a:pt x="2728" y="3360"/>
                  </a:cubicBezTo>
                  <a:cubicBezTo>
                    <a:pt x="2728" y="3360"/>
                    <a:pt x="2728" y="3255"/>
                    <a:pt x="2623" y="3255"/>
                  </a:cubicBezTo>
                  <a:cubicBezTo>
                    <a:pt x="2623" y="3255"/>
                    <a:pt x="2511" y="3246"/>
                    <a:pt x="2349" y="3246"/>
                  </a:cubicBezTo>
                  <a:cubicBezTo>
                    <a:pt x="2113" y="3246"/>
                    <a:pt x="1773" y="3265"/>
                    <a:pt x="1523" y="3360"/>
                  </a:cubicBezTo>
                  <a:cubicBezTo>
                    <a:pt x="1104" y="3360"/>
                    <a:pt x="789" y="3305"/>
                    <a:pt x="630" y="3096"/>
                  </a:cubicBezTo>
                  <a:cubicBezTo>
                    <a:pt x="579" y="2991"/>
                    <a:pt x="525" y="2886"/>
                    <a:pt x="525" y="2781"/>
                  </a:cubicBezTo>
                  <a:cubicBezTo>
                    <a:pt x="579" y="2781"/>
                    <a:pt x="579" y="2781"/>
                    <a:pt x="789" y="2731"/>
                  </a:cubicBezTo>
                  <a:cubicBezTo>
                    <a:pt x="944" y="2781"/>
                    <a:pt x="1104" y="2781"/>
                    <a:pt x="1314" y="2835"/>
                  </a:cubicBezTo>
                  <a:cubicBezTo>
                    <a:pt x="1437" y="2835"/>
                    <a:pt x="2123" y="2902"/>
                    <a:pt x="2453" y="2902"/>
                  </a:cubicBezTo>
                  <a:cubicBezTo>
                    <a:pt x="2539" y="2902"/>
                    <a:pt x="2601" y="2897"/>
                    <a:pt x="2623" y="2886"/>
                  </a:cubicBezTo>
                  <a:lnTo>
                    <a:pt x="2677" y="2835"/>
                  </a:lnTo>
                  <a:lnTo>
                    <a:pt x="2677" y="2781"/>
                  </a:lnTo>
                  <a:cubicBezTo>
                    <a:pt x="2677" y="2676"/>
                    <a:pt x="2573" y="2676"/>
                    <a:pt x="2518" y="2676"/>
                  </a:cubicBezTo>
                  <a:cubicBezTo>
                    <a:pt x="2413" y="2626"/>
                    <a:pt x="2363" y="2626"/>
                    <a:pt x="2203" y="2626"/>
                  </a:cubicBezTo>
                  <a:cubicBezTo>
                    <a:pt x="1523" y="2571"/>
                    <a:pt x="1104" y="2521"/>
                    <a:pt x="839" y="2521"/>
                  </a:cubicBezTo>
                  <a:cubicBezTo>
                    <a:pt x="525" y="2466"/>
                    <a:pt x="315" y="2416"/>
                    <a:pt x="265" y="2311"/>
                  </a:cubicBezTo>
                  <a:cubicBezTo>
                    <a:pt x="210" y="2151"/>
                    <a:pt x="265" y="1996"/>
                    <a:pt x="369" y="1891"/>
                  </a:cubicBezTo>
                  <a:cubicBezTo>
                    <a:pt x="383" y="1877"/>
                    <a:pt x="404" y="1870"/>
                    <a:pt x="434" y="1870"/>
                  </a:cubicBezTo>
                  <a:cubicBezTo>
                    <a:pt x="513" y="1870"/>
                    <a:pt x="649" y="1920"/>
                    <a:pt x="839" y="1996"/>
                  </a:cubicBezTo>
                  <a:cubicBezTo>
                    <a:pt x="999" y="2101"/>
                    <a:pt x="1154" y="2151"/>
                    <a:pt x="1364" y="2206"/>
                  </a:cubicBezTo>
                  <a:cubicBezTo>
                    <a:pt x="1808" y="2367"/>
                    <a:pt x="2249" y="2434"/>
                    <a:pt x="2478" y="2434"/>
                  </a:cubicBezTo>
                  <a:cubicBezTo>
                    <a:pt x="2548" y="2434"/>
                    <a:pt x="2598" y="2428"/>
                    <a:pt x="2623" y="2416"/>
                  </a:cubicBezTo>
                  <a:lnTo>
                    <a:pt x="2677" y="2311"/>
                  </a:lnTo>
                  <a:lnTo>
                    <a:pt x="2623" y="2256"/>
                  </a:lnTo>
                  <a:cubicBezTo>
                    <a:pt x="2623" y="2256"/>
                    <a:pt x="2573" y="2256"/>
                    <a:pt x="2468" y="2206"/>
                  </a:cubicBezTo>
                  <a:cubicBezTo>
                    <a:pt x="1154" y="2047"/>
                    <a:pt x="789" y="1732"/>
                    <a:pt x="735" y="1472"/>
                  </a:cubicBezTo>
                  <a:cubicBezTo>
                    <a:pt x="735" y="1367"/>
                    <a:pt x="735" y="1207"/>
                    <a:pt x="839" y="1157"/>
                  </a:cubicBezTo>
                  <a:cubicBezTo>
                    <a:pt x="870" y="1126"/>
                    <a:pt x="906" y="1113"/>
                    <a:pt x="948" y="1113"/>
                  </a:cubicBezTo>
                  <a:cubicBezTo>
                    <a:pt x="1051" y="1113"/>
                    <a:pt x="1196" y="1188"/>
                    <a:pt x="1419" y="1262"/>
                  </a:cubicBezTo>
                  <a:cubicBezTo>
                    <a:pt x="1628" y="1367"/>
                    <a:pt x="1889" y="1472"/>
                    <a:pt x="2153" y="1577"/>
                  </a:cubicBezTo>
                  <a:cubicBezTo>
                    <a:pt x="2448" y="1664"/>
                    <a:pt x="2943" y="1769"/>
                    <a:pt x="3346" y="1769"/>
                  </a:cubicBezTo>
                  <a:cubicBezTo>
                    <a:pt x="3660" y="1769"/>
                    <a:pt x="3919" y="1705"/>
                    <a:pt x="3987" y="1522"/>
                  </a:cubicBezTo>
                  <a:cubicBezTo>
                    <a:pt x="4092" y="1367"/>
                    <a:pt x="3936" y="1157"/>
                    <a:pt x="3727" y="947"/>
                  </a:cubicBezTo>
                  <a:cubicBezTo>
                    <a:pt x="3567" y="788"/>
                    <a:pt x="3412" y="578"/>
                    <a:pt x="3462" y="423"/>
                  </a:cubicBezTo>
                  <a:cubicBezTo>
                    <a:pt x="3517" y="318"/>
                    <a:pt x="3622" y="213"/>
                    <a:pt x="3727" y="213"/>
                  </a:cubicBezTo>
                  <a:cubicBezTo>
                    <a:pt x="4041" y="213"/>
                    <a:pt x="4406" y="842"/>
                    <a:pt x="4721" y="1786"/>
                  </a:cubicBezTo>
                  <a:lnTo>
                    <a:pt x="4931" y="1732"/>
                  </a:lnTo>
                  <a:cubicBezTo>
                    <a:pt x="4726" y="1068"/>
                    <a:pt x="4321" y="1"/>
                    <a:pt x="37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60" name="Google Shape;1860;p51"/>
            <p:cNvSpPr/>
            <p:nvPr/>
          </p:nvSpPr>
          <p:spPr>
            <a:xfrm>
              <a:off x="5391708" y="2653272"/>
              <a:ext cx="229503" cy="150387"/>
            </a:xfrm>
            <a:custGeom>
              <a:avLst/>
              <a:gdLst/>
              <a:ahLst/>
              <a:cxnLst/>
              <a:rect l="l" t="t" r="r" b="b"/>
              <a:pathLst>
                <a:path w="6086" h="3988" extrusionOk="0">
                  <a:moveTo>
                    <a:pt x="3518" y="1"/>
                  </a:moveTo>
                  <a:cubicBezTo>
                    <a:pt x="3413" y="1"/>
                    <a:pt x="3308" y="106"/>
                    <a:pt x="3253" y="211"/>
                  </a:cubicBezTo>
                  <a:cubicBezTo>
                    <a:pt x="3203" y="366"/>
                    <a:pt x="3358" y="576"/>
                    <a:pt x="3518" y="735"/>
                  </a:cubicBezTo>
                  <a:cubicBezTo>
                    <a:pt x="3727" y="945"/>
                    <a:pt x="3883" y="1155"/>
                    <a:pt x="3778" y="1310"/>
                  </a:cubicBezTo>
                  <a:cubicBezTo>
                    <a:pt x="3727" y="1520"/>
                    <a:pt x="3463" y="1574"/>
                    <a:pt x="3148" y="1574"/>
                  </a:cubicBezTo>
                  <a:cubicBezTo>
                    <a:pt x="2729" y="1574"/>
                    <a:pt x="2259" y="1469"/>
                    <a:pt x="1944" y="1365"/>
                  </a:cubicBezTo>
                  <a:cubicBezTo>
                    <a:pt x="1680" y="1260"/>
                    <a:pt x="1419" y="1155"/>
                    <a:pt x="1210" y="1050"/>
                  </a:cubicBezTo>
                  <a:cubicBezTo>
                    <a:pt x="1000" y="945"/>
                    <a:pt x="840" y="890"/>
                    <a:pt x="735" y="890"/>
                  </a:cubicBezTo>
                  <a:cubicBezTo>
                    <a:pt x="685" y="890"/>
                    <a:pt x="630" y="890"/>
                    <a:pt x="630" y="945"/>
                  </a:cubicBezTo>
                  <a:cubicBezTo>
                    <a:pt x="526" y="995"/>
                    <a:pt x="526" y="1155"/>
                    <a:pt x="526" y="1260"/>
                  </a:cubicBezTo>
                  <a:cubicBezTo>
                    <a:pt x="580" y="1520"/>
                    <a:pt x="945" y="1835"/>
                    <a:pt x="2259" y="1994"/>
                  </a:cubicBezTo>
                  <a:cubicBezTo>
                    <a:pt x="2364" y="2044"/>
                    <a:pt x="2414" y="2044"/>
                    <a:pt x="2414" y="2044"/>
                  </a:cubicBezTo>
                  <a:lnTo>
                    <a:pt x="2468" y="2099"/>
                  </a:lnTo>
                  <a:lnTo>
                    <a:pt x="2414" y="2204"/>
                  </a:lnTo>
                  <a:cubicBezTo>
                    <a:pt x="2364" y="2204"/>
                    <a:pt x="2364" y="2254"/>
                    <a:pt x="2309" y="2254"/>
                  </a:cubicBezTo>
                  <a:cubicBezTo>
                    <a:pt x="2099" y="2254"/>
                    <a:pt x="1629" y="2149"/>
                    <a:pt x="1155" y="1994"/>
                  </a:cubicBezTo>
                  <a:cubicBezTo>
                    <a:pt x="945" y="1939"/>
                    <a:pt x="790" y="1889"/>
                    <a:pt x="630" y="1784"/>
                  </a:cubicBezTo>
                  <a:cubicBezTo>
                    <a:pt x="421" y="1730"/>
                    <a:pt x="316" y="1679"/>
                    <a:pt x="211" y="1679"/>
                  </a:cubicBezTo>
                  <a:lnTo>
                    <a:pt x="160" y="1679"/>
                  </a:lnTo>
                  <a:cubicBezTo>
                    <a:pt x="56" y="1784"/>
                    <a:pt x="1" y="1939"/>
                    <a:pt x="56" y="2099"/>
                  </a:cubicBezTo>
                  <a:cubicBezTo>
                    <a:pt x="106" y="2204"/>
                    <a:pt x="316" y="2254"/>
                    <a:pt x="630" y="2309"/>
                  </a:cubicBezTo>
                  <a:lnTo>
                    <a:pt x="735" y="2309"/>
                  </a:lnTo>
                  <a:cubicBezTo>
                    <a:pt x="1000" y="2309"/>
                    <a:pt x="1419" y="2359"/>
                    <a:pt x="1994" y="2414"/>
                  </a:cubicBezTo>
                  <a:cubicBezTo>
                    <a:pt x="2154" y="2414"/>
                    <a:pt x="2204" y="2414"/>
                    <a:pt x="2309" y="2464"/>
                  </a:cubicBezTo>
                  <a:cubicBezTo>
                    <a:pt x="2364" y="2464"/>
                    <a:pt x="2468" y="2464"/>
                    <a:pt x="2468" y="2569"/>
                  </a:cubicBezTo>
                  <a:lnTo>
                    <a:pt x="2468" y="2623"/>
                  </a:lnTo>
                  <a:lnTo>
                    <a:pt x="2414" y="2674"/>
                  </a:lnTo>
                  <a:lnTo>
                    <a:pt x="2154" y="2674"/>
                  </a:lnTo>
                  <a:cubicBezTo>
                    <a:pt x="1784" y="2674"/>
                    <a:pt x="1210" y="2623"/>
                    <a:pt x="1105" y="2623"/>
                  </a:cubicBezTo>
                  <a:cubicBezTo>
                    <a:pt x="895" y="2569"/>
                    <a:pt x="735" y="2569"/>
                    <a:pt x="580" y="2519"/>
                  </a:cubicBezTo>
                  <a:cubicBezTo>
                    <a:pt x="370" y="2569"/>
                    <a:pt x="370" y="2569"/>
                    <a:pt x="316" y="2569"/>
                  </a:cubicBezTo>
                  <a:cubicBezTo>
                    <a:pt x="316" y="2674"/>
                    <a:pt x="370" y="2779"/>
                    <a:pt x="421" y="2884"/>
                  </a:cubicBezTo>
                  <a:cubicBezTo>
                    <a:pt x="580" y="3093"/>
                    <a:pt x="895" y="3148"/>
                    <a:pt x="1314" y="3148"/>
                  </a:cubicBezTo>
                  <a:cubicBezTo>
                    <a:pt x="1575" y="3043"/>
                    <a:pt x="1944" y="3043"/>
                    <a:pt x="2154" y="3043"/>
                  </a:cubicBezTo>
                  <a:lnTo>
                    <a:pt x="2414" y="3043"/>
                  </a:lnTo>
                  <a:cubicBezTo>
                    <a:pt x="2519" y="3043"/>
                    <a:pt x="2519" y="3148"/>
                    <a:pt x="2519" y="3148"/>
                  </a:cubicBezTo>
                  <a:cubicBezTo>
                    <a:pt x="2519" y="3148"/>
                    <a:pt x="2519" y="3253"/>
                    <a:pt x="2414" y="3253"/>
                  </a:cubicBezTo>
                  <a:cubicBezTo>
                    <a:pt x="2414" y="3253"/>
                    <a:pt x="1944" y="3408"/>
                    <a:pt x="1365" y="3408"/>
                  </a:cubicBezTo>
                  <a:lnTo>
                    <a:pt x="1314" y="3408"/>
                  </a:lnTo>
                  <a:cubicBezTo>
                    <a:pt x="1210" y="3408"/>
                    <a:pt x="1155" y="3463"/>
                    <a:pt x="1105" y="3568"/>
                  </a:cubicBezTo>
                  <a:cubicBezTo>
                    <a:pt x="1105" y="3618"/>
                    <a:pt x="1105" y="3723"/>
                    <a:pt x="1155" y="3777"/>
                  </a:cubicBezTo>
                  <a:cubicBezTo>
                    <a:pt x="1155" y="3828"/>
                    <a:pt x="1260" y="3882"/>
                    <a:pt x="1575" y="3882"/>
                  </a:cubicBezTo>
                  <a:cubicBezTo>
                    <a:pt x="1994" y="3882"/>
                    <a:pt x="2729" y="3777"/>
                    <a:pt x="4147" y="3303"/>
                  </a:cubicBezTo>
                  <a:lnTo>
                    <a:pt x="4252" y="3303"/>
                  </a:lnTo>
                  <a:cubicBezTo>
                    <a:pt x="4252" y="3303"/>
                    <a:pt x="4302" y="3358"/>
                    <a:pt x="4357" y="3358"/>
                  </a:cubicBezTo>
                  <a:lnTo>
                    <a:pt x="4302" y="3463"/>
                  </a:lnTo>
                  <a:cubicBezTo>
                    <a:pt x="4776" y="3618"/>
                    <a:pt x="5351" y="3828"/>
                    <a:pt x="6035" y="3987"/>
                  </a:cubicBezTo>
                  <a:cubicBezTo>
                    <a:pt x="6086" y="3777"/>
                    <a:pt x="6086" y="3618"/>
                    <a:pt x="6086" y="3463"/>
                  </a:cubicBezTo>
                  <a:cubicBezTo>
                    <a:pt x="6086" y="2833"/>
                    <a:pt x="6035" y="2149"/>
                    <a:pt x="5981" y="1469"/>
                  </a:cubicBezTo>
                  <a:cubicBezTo>
                    <a:pt x="5561" y="1520"/>
                    <a:pt x="5091" y="1625"/>
                    <a:pt x="4672" y="1679"/>
                  </a:cubicBezTo>
                  <a:cubicBezTo>
                    <a:pt x="4672" y="1625"/>
                    <a:pt x="4672" y="1625"/>
                    <a:pt x="4617" y="1574"/>
                  </a:cubicBezTo>
                  <a:lnTo>
                    <a:pt x="4512" y="1574"/>
                  </a:lnTo>
                  <a:cubicBezTo>
                    <a:pt x="4197" y="630"/>
                    <a:pt x="3832" y="1"/>
                    <a:pt x="3518" y="1"/>
                  </a:cubicBezTo>
                  <a:close/>
                </a:path>
              </a:pathLst>
            </a:custGeom>
            <a:solidFill>
              <a:srgbClr val="B6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61" name="Google Shape;1861;p51"/>
            <p:cNvSpPr/>
            <p:nvPr/>
          </p:nvSpPr>
          <p:spPr>
            <a:xfrm>
              <a:off x="5389822" y="2649312"/>
              <a:ext cx="175993" cy="154347"/>
            </a:xfrm>
            <a:custGeom>
              <a:avLst/>
              <a:gdLst/>
              <a:ahLst/>
              <a:cxnLst/>
              <a:rect l="l" t="t" r="r" b="b"/>
              <a:pathLst>
                <a:path w="4667" h="4093" extrusionOk="0">
                  <a:moveTo>
                    <a:pt x="91" y="2151"/>
                  </a:moveTo>
                  <a:cubicBezTo>
                    <a:pt x="95" y="2169"/>
                    <a:pt x="100" y="2186"/>
                    <a:pt x="106" y="2204"/>
                  </a:cubicBezTo>
                  <a:cubicBezTo>
                    <a:pt x="113" y="2220"/>
                    <a:pt x="125" y="2235"/>
                    <a:pt x="140" y="2248"/>
                  </a:cubicBezTo>
                  <a:lnTo>
                    <a:pt x="140" y="2248"/>
                  </a:lnTo>
                  <a:cubicBezTo>
                    <a:pt x="124" y="2216"/>
                    <a:pt x="107" y="2184"/>
                    <a:pt x="91" y="2151"/>
                  </a:cubicBezTo>
                  <a:close/>
                  <a:moveTo>
                    <a:pt x="1518" y="2082"/>
                  </a:moveTo>
                  <a:cubicBezTo>
                    <a:pt x="1964" y="2192"/>
                    <a:pt x="2387" y="2230"/>
                    <a:pt x="2414" y="2254"/>
                  </a:cubicBezTo>
                  <a:lnTo>
                    <a:pt x="2359" y="2254"/>
                  </a:lnTo>
                  <a:cubicBezTo>
                    <a:pt x="2271" y="2254"/>
                    <a:pt x="1958" y="2219"/>
                    <a:pt x="1518" y="2082"/>
                  </a:cubicBezTo>
                  <a:close/>
                  <a:moveTo>
                    <a:pt x="3568" y="1"/>
                  </a:moveTo>
                  <a:cubicBezTo>
                    <a:pt x="3408" y="1"/>
                    <a:pt x="3253" y="106"/>
                    <a:pt x="3198" y="261"/>
                  </a:cubicBezTo>
                  <a:cubicBezTo>
                    <a:pt x="3043" y="630"/>
                    <a:pt x="3882" y="1155"/>
                    <a:pt x="3723" y="1415"/>
                  </a:cubicBezTo>
                  <a:cubicBezTo>
                    <a:pt x="3672" y="1520"/>
                    <a:pt x="3463" y="1574"/>
                    <a:pt x="3198" y="1574"/>
                  </a:cubicBezTo>
                  <a:cubicBezTo>
                    <a:pt x="2884" y="1574"/>
                    <a:pt x="2414" y="1470"/>
                    <a:pt x="2044" y="1365"/>
                  </a:cubicBezTo>
                  <a:cubicBezTo>
                    <a:pt x="1415" y="1155"/>
                    <a:pt x="995" y="890"/>
                    <a:pt x="735" y="890"/>
                  </a:cubicBezTo>
                  <a:cubicBezTo>
                    <a:pt x="680" y="890"/>
                    <a:pt x="630" y="890"/>
                    <a:pt x="576" y="945"/>
                  </a:cubicBezTo>
                  <a:cubicBezTo>
                    <a:pt x="471" y="1050"/>
                    <a:pt x="420" y="1260"/>
                    <a:pt x="471" y="1415"/>
                  </a:cubicBezTo>
                  <a:cubicBezTo>
                    <a:pt x="520" y="1628"/>
                    <a:pt x="723" y="1785"/>
                    <a:pt x="979" y="1902"/>
                  </a:cubicBezTo>
                  <a:lnTo>
                    <a:pt x="979" y="1902"/>
                  </a:lnTo>
                  <a:cubicBezTo>
                    <a:pt x="633" y="1780"/>
                    <a:pt x="429" y="1679"/>
                    <a:pt x="261" y="1679"/>
                  </a:cubicBezTo>
                  <a:cubicBezTo>
                    <a:pt x="210" y="1679"/>
                    <a:pt x="156" y="1679"/>
                    <a:pt x="156" y="1730"/>
                  </a:cubicBezTo>
                  <a:cubicBezTo>
                    <a:pt x="51" y="1784"/>
                    <a:pt x="51" y="1835"/>
                    <a:pt x="1" y="1940"/>
                  </a:cubicBezTo>
                  <a:cubicBezTo>
                    <a:pt x="23" y="2011"/>
                    <a:pt x="56" y="2081"/>
                    <a:pt x="91" y="2151"/>
                  </a:cubicBezTo>
                  <a:lnTo>
                    <a:pt x="91" y="2151"/>
                  </a:lnTo>
                  <a:cubicBezTo>
                    <a:pt x="64" y="2011"/>
                    <a:pt x="117" y="1878"/>
                    <a:pt x="210" y="1784"/>
                  </a:cubicBezTo>
                  <a:lnTo>
                    <a:pt x="261" y="1784"/>
                  </a:lnTo>
                  <a:cubicBezTo>
                    <a:pt x="366" y="1784"/>
                    <a:pt x="471" y="1835"/>
                    <a:pt x="680" y="1889"/>
                  </a:cubicBezTo>
                  <a:cubicBezTo>
                    <a:pt x="840" y="1994"/>
                    <a:pt x="995" y="2044"/>
                    <a:pt x="1205" y="2099"/>
                  </a:cubicBezTo>
                  <a:cubicBezTo>
                    <a:pt x="1679" y="2254"/>
                    <a:pt x="2149" y="2359"/>
                    <a:pt x="2359" y="2359"/>
                  </a:cubicBezTo>
                  <a:cubicBezTo>
                    <a:pt x="2414" y="2359"/>
                    <a:pt x="2414" y="2309"/>
                    <a:pt x="2464" y="2309"/>
                  </a:cubicBezTo>
                  <a:lnTo>
                    <a:pt x="2518" y="2204"/>
                  </a:lnTo>
                  <a:lnTo>
                    <a:pt x="2464" y="2149"/>
                  </a:lnTo>
                  <a:cubicBezTo>
                    <a:pt x="2464" y="2149"/>
                    <a:pt x="2414" y="2149"/>
                    <a:pt x="2309" y="2099"/>
                  </a:cubicBezTo>
                  <a:cubicBezTo>
                    <a:pt x="995" y="1940"/>
                    <a:pt x="630" y="1625"/>
                    <a:pt x="576" y="1365"/>
                  </a:cubicBezTo>
                  <a:cubicBezTo>
                    <a:pt x="576" y="1260"/>
                    <a:pt x="576" y="1100"/>
                    <a:pt x="680" y="1050"/>
                  </a:cubicBezTo>
                  <a:cubicBezTo>
                    <a:pt x="680" y="995"/>
                    <a:pt x="735" y="995"/>
                    <a:pt x="785" y="995"/>
                  </a:cubicBezTo>
                  <a:cubicBezTo>
                    <a:pt x="890" y="995"/>
                    <a:pt x="1050" y="1050"/>
                    <a:pt x="1260" y="1155"/>
                  </a:cubicBezTo>
                  <a:cubicBezTo>
                    <a:pt x="1469" y="1260"/>
                    <a:pt x="1730" y="1365"/>
                    <a:pt x="1994" y="1470"/>
                  </a:cubicBezTo>
                  <a:cubicBezTo>
                    <a:pt x="2309" y="1574"/>
                    <a:pt x="2779" y="1679"/>
                    <a:pt x="3198" y="1679"/>
                  </a:cubicBezTo>
                  <a:cubicBezTo>
                    <a:pt x="3513" y="1679"/>
                    <a:pt x="3777" y="1625"/>
                    <a:pt x="3828" y="1415"/>
                  </a:cubicBezTo>
                  <a:cubicBezTo>
                    <a:pt x="3933" y="1260"/>
                    <a:pt x="3777" y="1050"/>
                    <a:pt x="3568" y="840"/>
                  </a:cubicBezTo>
                  <a:cubicBezTo>
                    <a:pt x="3408" y="681"/>
                    <a:pt x="3253" y="471"/>
                    <a:pt x="3303" y="316"/>
                  </a:cubicBezTo>
                  <a:cubicBezTo>
                    <a:pt x="3358" y="211"/>
                    <a:pt x="3463" y="106"/>
                    <a:pt x="3568" y="106"/>
                  </a:cubicBezTo>
                  <a:cubicBezTo>
                    <a:pt x="3882" y="106"/>
                    <a:pt x="4247" y="735"/>
                    <a:pt x="4562" y="1679"/>
                  </a:cubicBezTo>
                  <a:lnTo>
                    <a:pt x="4667" y="1679"/>
                  </a:lnTo>
                  <a:lnTo>
                    <a:pt x="4667" y="1574"/>
                  </a:lnTo>
                  <a:cubicBezTo>
                    <a:pt x="4667" y="1574"/>
                    <a:pt x="4617" y="1520"/>
                    <a:pt x="4617" y="1470"/>
                  </a:cubicBezTo>
                  <a:cubicBezTo>
                    <a:pt x="4562" y="1310"/>
                    <a:pt x="4512" y="1100"/>
                    <a:pt x="4407" y="945"/>
                  </a:cubicBezTo>
                  <a:lnTo>
                    <a:pt x="4407" y="890"/>
                  </a:lnTo>
                  <a:cubicBezTo>
                    <a:pt x="4352" y="840"/>
                    <a:pt x="4302" y="735"/>
                    <a:pt x="4302" y="681"/>
                  </a:cubicBezTo>
                  <a:cubicBezTo>
                    <a:pt x="4247" y="630"/>
                    <a:pt x="4247" y="630"/>
                    <a:pt x="4247" y="576"/>
                  </a:cubicBezTo>
                  <a:lnTo>
                    <a:pt x="4197" y="576"/>
                  </a:lnTo>
                  <a:cubicBezTo>
                    <a:pt x="4197" y="525"/>
                    <a:pt x="4142" y="471"/>
                    <a:pt x="4142" y="420"/>
                  </a:cubicBezTo>
                  <a:cubicBezTo>
                    <a:pt x="3987" y="211"/>
                    <a:pt x="3777" y="1"/>
                    <a:pt x="3568" y="1"/>
                  </a:cubicBezTo>
                  <a:close/>
                  <a:moveTo>
                    <a:pt x="140" y="2248"/>
                  </a:moveTo>
                  <a:cubicBezTo>
                    <a:pt x="166" y="2303"/>
                    <a:pt x="191" y="2358"/>
                    <a:pt x="210" y="2414"/>
                  </a:cubicBezTo>
                  <a:cubicBezTo>
                    <a:pt x="315" y="2464"/>
                    <a:pt x="471" y="2519"/>
                    <a:pt x="630" y="2519"/>
                  </a:cubicBezTo>
                  <a:cubicBezTo>
                    <a:pt x="366" y="2569"/>
                    <a:pt x="315" y="2624"/>
                    <a:pt x="315" y="2624"/>
                  </a:cubicBezTo>
                  <a:cubicBezTo>
                    <a:pt x="366" y="2833"/>
                    <a:pt x="471" y="2989"/>
                    <a:pt x="525" y="3198"/>
                  </a:cubicBezTo>
                  <a:cubicBezTo>
                    <a:pt x="735" y="3303"/>
                    <a:pt x="1050" y="3358"/>
                    <a:pt x="1364" y="3408"/>
                  </a:cubicBezTo>
                  <a:cubicBezTo>
                    <a:pt x="1205" y="3463"/>
                    <a:pt x="1100" y="3513"/>
                    <a:pt x="1100" y="3618"/>
                  </a:cubicBezTo>
                  <a:cubicBezTo>
                    <a:pt x="1050" y="3723"/>
                    <a:pt x="1050" y="3828"/>
                    <a:pt x="1100" y="3933"/>
                  </a:cubicBezTo>
                  <a:cubicBezTo>
                    <a:pt x="1155" y="4038"/>
                    <a:pt x="1310" y="4092"/>
                    <a:pt x="1625" y="4092"/>
                  </a:cubicBezTo>
                  <a:cubicBezTo>
                    <a:pt x="2044" y="4092"/>
                    <a:pt x="2833" y="3933"/>
                    <a:pt x="4247" y="3513"/>
                  </a:cubicBezTo>
                  <a:cubicBezTo>
                    <a:pt x="4302" y="3513"/>
                    <a:pt x="4302" y="3513"/>
                    <a:pt x="4352" y="3568"/>
                  </a:cubicBezTo>
                  <a:lnTo>
                    <a:pt x="4407" y="3463"/>
                  </a:lnTo>
                  <a:cubicBezTo>
                    <a:pt x="4352" y="3463"/>
                    <a:pt x="4302" y="3408"/>
                    <a:pt x="4302" y="3408"/>
                  </a:cubicBezTo>
                  <a:lnTo>
                    <a:pt x="4197" y="3408"/>
                  </a:lnTo>
                  <a:cubicBezTo>
                    <a:pt x="2779" y="3882"/>
                    <a:pt x="2044" y="3987"/>
                    <a:pt x="1625" y="3987"/>
                  </a:cubicBezTo>
                  <a:cubicBezTo>
                    <a:pt x="1310" y="3987"/>
                    <a:pt x="1205" y="3933"/>
                    <a:pt x="1205" y="3882"/>
                  </a:cubicBezTo>
                  <a:cubicBezTo>
                    <a:pt x="1155" y="3828"/>
                    <a:pt x="1155" y="3723"/>
                    <a:pt x="1155" y="3673"/>
                  </a:cubicBezTo>
                  <a:cubicBezTo>
                    <a:pt x="1205" y="3568"/>
                    <a:pt x="1260" y="3513"/>
                    <a:pt x="1364" y="3513"/>
                  </a:cubicBezTo>
                  <a:lnTo>
                    <a:pt x="1415" y="3513"/>
                  </a:lnTo>
                  <a:cubicBezTo>
                    <a:pt x="1994" y="3513"/>
                    <a:pt x="2464" y="3358"/>
                    <a:pt x="2464" y="3358"/>
                  </a:cubicBezTo>
                  <a:cubicBezTo>
                    <a:pt x="2569" y="3358"/>
                    <a:pt x="2569" y="3253"/>
                    <a:pt x="2569" y="3253"/>
                  </a:cubicBezTo>
                  <a:cubicBezTo>
                    <a:pt x="2569" y="3253"/>
                    <a:pt x="2569" y="3148"/>
                    <a:pt x="2464" y="3148"/>
                  </a:cubicBezTo>
                  <a:lnTo>
                    <a:pt x="2204" y="3148"/>
                  </a:lnTo>
                  <a:cubicBezTo>
                    <a:pt x="1994" y="3148"/>
                    <a:pt x="1625" y="3148"/>
                    <a:pt x="1364" y="3253"/>
                  </a:cubicBezTo>
                  <a:cubicBezTo>
                    <a:pt x="945" y="3253"/>
                    <a:pt x="630" y="3198"/>
                    <a:pt x="471" y="2989"/>
                  </a:cubicBezTo>
                  <a:cubicBezTo>
                    <a:pt x="420" y="2884"/>
                    <a:pt x="366" y="2779"/>
                    <a:pt x="366" y="2674"/>
                  </a:cubicBezTo>
                  <a:cubicBezTo>
                    <a:pt x="420" y="2674"/>
                    <a:pt x="420" y="2674"/>
                    <a:pt x="630" y="2624"/>
                  </a:cubicBezTo>
                  <a:cubicBezTo>
                    <a:pt x="785" y="2674"/>
                    <a:pt x="945" y="2674"/>
                    <a:pt x="1155" y="2728"/>
                  </a:cubicBezTo>
                  <a:cubicBezTo>
                    <a:pt x="1260" y="2728"/>
                    <a:pt x="1834" y="2779"/>
                    <a:pt x="2204" y="2779"/>
                  </a:cubicBezTo>
                  <a:lnTo>
                    <a:pt x="2464" y="2779"/>
                  </a:lnTo>
                  <a:lnTo>
                    <a:pt x="2518" y="2728"/>
                  </a:lnTo>
                  <a:lnTo>
                    <a:pt x="2518" y="2674"/>
                  </a:lnTo>
                  <a:cubicBezTo>
                    <a:pt x="2518" y="2569"/>
                    <a:pt x="2414" y="2569"/>
                    <a:pt x="2359" y="2569"/>
                  </a:cubicBezTo>
                  <a:cubicBezTo>
                    <a:pt x="2254" y="2519"/>
                    <a:pt x="2204" y="2519"/>
                    <a:pt x="2044" y="2519"/>
                  </a:cubicBezTo>
                  <a:cubicBezTo>
                    <a:pt x="1469" y="2464"/>
                    <a:pt x="1050" y="2414"/>
                    <a:pt x="785" y="2414"/>
                  </a:cubicBezTo>
                  <a:lnTo>
                    <a:pt x="680" y="2414"/>
                  </a:lnTo>
                  <a:cubicBezTo>
                    <a:pt x="414" y="2368"/>
                    <a:pt x="222" y="2324"/>
                    <a:pt x="140" y="22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62" name="Google Shape;1862;p51"/>
            <p:cNvSpPr/>
            <p:nvPr/>
          </p:nvSpPr>
          <p:spPr>
            <a:xfrm>
              <a:off x="5555978" y="2138958"/>
              <a:ext cx="672596" cy="676216"/>
            </a:xfrm>
            <a:custGeom>
              <a:avLst/>
              <a:gdLst/>
              <a:ahLst/>
              <a:cxnLst/>
              <a:rect l="l" t="t" r="r" b="b"/>
              <a:pathLst>
                <a:path w="17836" h="17932" extrusionOk="0">
                  <a:moveTo>
                    <a:pt x="13689" y="1"/>
                  </a:moveTo>
                  <a:cubicBezTo>
                    <a:pt x="12590" y="2309"/>
                    <a:pt x="11436" y="4721"/>
                    <a:pt x="10227" y="7134"/>
                  </a:cubicBezTo>
                  <a:cubicBezTo>
                    <a:pt x="9548" y="8393"/>
                    <a:pt x="8918" y="9703"/>
                    <a:pt x="8234" y="10911"/>
                  </a:cubicBezTo>
                  <a:cubicBezTo>
                    <a:pt x="5771" y="12220"/>
                    <a:pt x="3253" y="13479"/>
                    <a:pt x="786" y="14738"/>
                  </a:cubicBezTo>
                  <a:cubicBezTo>
                    <a:pt x="525" y="15682"/>
                    <a:pt x="261" y="16627"/>
                    <a:pt x="1" y="17520"/>
                  </a:cubicBezTo>
                  <a:cubicBezTo>
                    <a:pt x="778" y="17715"/>
                    <a:pt x="1959" y="17931"/>
                    <a:pt x="3341" y="17931"/>
                  </a:cubicBezTo>
                  <a:cubicBezTo>
                    <a:pt x="4946" y="17931"/>
                    <a:pt x="6823" y="17639"/>
                    <a:pt x="8654" y="16681"/>
                  </a:cubicBezTo>
                  <a:cubicBezTo>
                    <a:pt x="10492" y="15682"/>
                    <a:pt x="11696" y="14373"/>
                    <a:pt x="13060" y="12850"/>
                  </a:cubicBezTo>
                  <a:cubicBezTo>
                    <a:pt x="14268" y="11486"/>
                    <a:pt x="15473" y="10122"/>
                    <a:pt x="16312" y="7974"/>
                  </a:cubicBezTo>
                  <a:cubicBezTo>
                    <a:pt x="16891" y="6345"/>
                    <a:pt x="17835" y="3933"/>
                    <a:pt x="16576" y="1994"/>
                  </a:cubicBezTo>
                  <a:cubicBezTo>
                    <a:pt x="15788" y="680"/>
                    <a:pt x="14373" y="156"/>
                    <a:pt x="136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63" name="Google Shape;1863;p51"/>
            <p:cNvSpPr/>
            <p:nvPr/>
          </p:nvSpPr>
          <p:spPr>
            <a:xfrm>
              <a:off x="5593501" y="2144804"/>
              <a:ext cx="478728" cy="548039"/>
            </a:xfrm>
            <a:custGeom>
              <a:avLst/>
              <a:gdLst/>
              <a:ahLst/>
              <a:cxnLst/>
              <a:rect l="l" t="t" r="r" b="b"/>
              <a:pathLst>
                <a:path w="12695" h="14533" extrusionOk="0">
                  <a:moveTo>
                    <a:pt x="12539" y="1"/>
                  </a:moveTo>
                  <a:cubicBezTo>
                    <a:pt x="11435" y="2309"/>
                    <a:pt x="10281" y="4617"/>
                    <a:pt x="9127" y="6925"/>
                  </a:cubicBezTo>
                  <a:cubicBezTo>
                    <a:pt x="8498" y="8184"/>
                    <a:pt x="7818" y="9443"/>
                    <a:pt x="7134" y="10702"/>
                  </a:cubicBezTo>
                  <a:lnTo>
                    <a:pt x="0" y="14323"/>
                  </a:lnTo>
                  <a:lnTo>
                    <a:pt x="105" y="14533"/>
                  </a:lnTo>
                  <a:lnTo>
                    <a:pt x="7294" y="10861"/>
                  </a:lnTo>
                  <a:lnTo>
                    <a:pt x="7344" y="10806"/>
                  </a:lnTo>
                  <a:cubicBezTo>
                    <a:pt x="7973" y="9548"/>
                    <a:pt x="8657" y="8289"/>
                    <a:pt x="9337" y="7030"/>
                  </a:cubicBezTo>
                  <a:cubicBezTo>
                    <a:pt x="10491" y="4722"/>
                    <a:pt x="11645" y="2414"/>
                    <a:pt x="12694" y="55"/>
                  </a:cubicBezTo>
                  <a:lnTo>
                    <a:pt x="125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64" name="Google Shape;1864;p51"/>
            <p:cNvSpPr/>
            <p:nvPr/>
          </p:nvSpPr>
          <p:spPr>
            <a:xfrm>
              <a:off x="5563897" y="2344676"/>
              <a:ext cx="640919" cy="474769"/>
            </a:xfrm>
            <a:custGeom>
              <a:avLst/>
              <a:gdLst/>
              <a:ahLst/>
              <a:cxnLst/>
              <a:rect l="l" t="t" r="r" b="b"/>
              <a:pathLst>
                <a:path w="16996" h="12590" extrusionOk="0">
                  <a:moveTo>
                    <a:pt x="16786" y="1"/>
                  </a:moveTo>
                  <a:cubicBezTo>
                    <a:pt x="16576" y="890"/>
                    <a:pt x="16262" y="1784"/>
                    <a:pt x="15997" y="2464"/>
                  </a:cubicBezTo>
                  <a:cubicBezTo>
                    <a:pt x="15158" y="4617"/>
                    <a:pt x="14004" y="5926"/>
                    <a:pt x="12745" y="7344"/>
                  </a:cubicBezTo>
                  <a:cubicBezTo>
                    <a:pt x="11381" y="8864"/>
                    <a:pt x="10227" y="10177"/>
                    <a:pt x="8393" y="11121"/>
                  </a:cubicBezTo>
                  <a:cubicBezTo>
                    <a:pt x="6602" y="12048"/>
                    <a:pt x="4755" y="12356"/>
                    <a:pt x="3101" y="12356"/>
                  </a:cubicBezTo>
                  <a:cubicBezTo>
                    <a:pt x="1945" y="12356"/>
                    <a:pt x="884" y="12206"/>
                    <a:pt x="1" y="12011"/>
                  </a:cubicBezTo>
                  <a:lnTo>
                    <a:pt x="1" y="12221"/>
                  </a:lnTo>
                  <a:cubicBezTo>
                    <a:pt x="890" y="12430"/>
                    <a:pt x="1939" y="12590"/>
                    <a:pt x="3093" y="12590"/>
                  </a:cubicBezTo>
                  <a:cubicBezTo>
                    <a:pt x="4772" y="12590"/>
                    <a:pt x="6660" y="12275"/>
                    <a:pt x="8498" y="11276"/>
                  </a:cubicBezTo>
                  <a:cubicBezTo>
                    <a:pt x="10332" y="10332"/>
                    <a:pt x="11541" y="9023"/>
                    <a:pt x="12904" y="7449"/>
                  </a:cubicBezTo>
                  <a:cubicBezTo>
                    <a:pt x="14109" y="6136"/>
                    <a:pt x="15368" y="4722"/>
                    <a:pt x="16207" y="2569"/>
                  </a:cubicBezTo>
                  <a:cubicBezTo>
                    <a:pt x="16471" y="1835"/>
                    <a:pt x="16786" y="945"/>
                    <a:pt x="16996" y="51"/>
                  </a:cubicBezTo>
                  <a:lnTo>
                    <a:pt x="167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65" name="Google Shape;1865;p51"/>
            <p:cNvSpPr/>
            <p:nvPr/>
          </p:nvSpPr>
          <p:spPr>
            <a:xfrm>
              <a:off x="4066384" y="1872298"/>
              <a:ext cx="453086" cy="575869"/>
            </a:xfrm>
            <a:custGeom>
              <a:avLst/>
              <a:gdLst/>
              <a:ahLst/>
              <a:cxnLst/>
              <a:rect l="l" t="t" r="r" b="b"/>
              <a:pathLst>
                <a:path w="12015" h="15271" extrusionOk="0">
                  <a:moveTo>
                    <a:pt x="5368" y="1"/>
                  </a:moveTo>
                  <a:cubicBezTo>
                    <a:pt x="4635" y="1"/>
                    <a:pt x="3878" y="498"/>
                    <a:pt x="3202" y="722"/>
                  </a:cubicBezTo>
                  <a:cubicBezTo>
                    <a:pt x="2518" y="932"/>
                    <a:pt x="1889" y="1406"/>
                    <a:pt x="1574" y="2036"/>
                  </a:cubicBezTo>
                  <a:cubicBezTo>
                    <a:pt x="1469" y="2191"/>
                    <a:pt x="1419" y="2351"/>
                    <a:pt x="1364" y="2560"/>
                  </a:cubicBezTo>
                  <a:cubicBezTo>
                    <a:pt x="1364" y="2716"/>
                    <a:pt x="1419" y="2875"/>
                    <a:pt x="1469" y="3030"/>
                  </a:cubicBezTo>
                  <a:cubicBezTo>
                    <a:pt x="1679" y="4239"/>
                    <a:pt x="525" y="4449"/>
                    <a:pt x="475" y="5443"/>
                  </a:cubicBezTo>
                  <a:cubicBezTo>
                    <a:pt x="475" y="5918"/>
                    <a:pt x="945" y="6283"/>
                    <a:pt x="945" y="6702"/>
                  </a:cubicBezTo>
                  <a:cubicBezTo>
                    <a:pt x="945" y="7227"/>
                    <a:pt x="475" y="7437"/>
                    <a:pt x="265" y="7856"/>
                  </a:cubicBezTo>
                  <a:cubicBezTo>
                    <a:pt x="0" y="8486"/>
                    <a:pt x="315" y="8750"/>
                    <a:pt x="735" y="9220"/>
                  </a:cubicBezTo>
                  <a:cubicBezTo>
                    <a:pt x="999" y="9484"/>
                    <a:pt x="1154" y="9850"/>
                    <a:pt x="1049" y="10164"/>
                  </a:cubicBezTo>
                  <a:cubicBezTo>
                    <a:pt x="894" y="10429"/>
                    <a:pt x="580" y="10584"/>
                    <a:pt x="475" y="10848"/>
                  </a:cubicBezTo>
                  <a:cubicBezTo>
                    <a:pt x="315" y="11163"/>
                    <a:pt x="525" y="11583"/>
                    <a:pt x="840" y="11843"/>
                  </a:cubicBezTo>
                  <a:cubicBezTo>
                    <a:pt x="1104" y="12107"/>
                    <a:pt x="1469" y="12317"/>
                    <a:pt x="1679" y="12632"/>
                  </a:cubicBezTo>
                  <a:cubicBezTo>
                    <a:pt x="1889" y="13051"/>
                    <a:pt x="1784" y="13626"/>
                    <a:pt x="1943" y="14151"/>
                  </a:cubicBezTo>
                  <a:cubicBezTo>
                    <a:pt x="2156" y="15005"/>
                    <a:pt x="2664" y="15270"/>
                    <a:pt x="3289" y="15270"/>
                  </a:cubicBezTo>
                  <a:cubicBezTo>
                    <a:pt x="4307" y="15270"/>
                    <a:pt x="5636" y="14566"/>
                    <a:pt x="6500" y="14566"/>
                  </a:cubicBezTo>
                  <a:cubicBezTo>
                    <a:pt x="6538" y="14566"/>
                    <a:pt x="6574" y="14568"/>
                    <a:pt x="6610" y="14570"/>
                  </a:cubicBezTo>
                  <a:cubicBezTo>
                    <a:pt x="7189" y="14625"/>
                    <a:pt x="7818" y="14940"/>
                    <a:pt x="8448" y="14940"/>
                  </a:cubicBezTo>
                  <a:cubicBezTo>
                    <a:pt x="9392" y="14885"/>
                    <a:pt x="10072" y="13941"/>
                    <a:pt x="10596" y="13156"/>
                  </a:cubicBezTo>
                  <a:cubicBezTo>
                    <a:pt x="11016" y="12577"/>
                    <a:pt x="11385" y="11843"/>
                    <a:pt x="11121" y="11213"/>
                  </a:cubicBezTo>
                  <a:cubicBezTo>
                    <a:pt x="11016" y="11058"/>
                    <a:pt x="10861" y="10848"/>
                    <a:pt x="10911" y="10689"/>
                  </a:cubicBezTo>
                  <a:cubicBezTo>
                    <a:pt x="10966" y="10059"/>
                    <a:pt x="12015" y="9850"/>
                    <a:pt x="11385" y="9065"/>
                  </a:cubicBezTo>
                  <a:cubicBezTo>
                    <a:pt x="11175" y="8855"/>
                    <a:pt x="10911" y="8750"/>
                    <a:pt x="10701" y="8591"/>
                  </a:cubicBezTo>
                  <a:cubicBezTo>
                    <a:pt x="10441" y="8381"/>
                    <a:pt x="10282" y="8066"/>
                    <a:pt x="10441" y="7856"/>
                  </a:cubicBezTo>
                  <a:cubicBezTo>
                    <a:pt x="10651" y="7542"/>
                    <a:pt x="11175" y="7542"/>
                    <a:pt x="11121" y="7227"/>
                  </a:cubicBezTo>
                  <a:cubicBezTo>
                    <a:pt x="11121" y="6862"/>
                    <a:pt x="10386" y="6757"/>
                    <a:pt x="10546" y="6442"/>
                  </a:cubicBezTo>
                  <a:cubicBezTo>
                    <a:pt x="10546" y="6337"/>
                    <a:pt x="10596" y="6283"/>
                    <a:pt x="10651" y="6232"/>
                  </a:cubicBezTo>
                  <a:cubicBezTo>
                    <a:pt x="10806" y="5968"/>
                    <a:pt x="10596" y="5653"/>
                    <a:pt x="10336" y="5498"/>
                  </a:cubicBezTo>
                  <a:cubicBezTo>
                    <a:pt x="10072" y="5338"/>
                    <a:pt x="9812" y="5129"/>
                    <a:pt x="9812" y="4868"/>
                  </a:cubicBezTo>
                  <a:cubicBezTo>
                    <a:pt x="9812" y="4659"/>
                    <a:pt x="9916" y="4499"/>
                    <a:pt x="10021" y="4344"/>
                  </a:cubicBezTo>
                  <a:cubicBezTo>
                    <a:pt x="10282" y="3660"/>
                    <a:pt x="9707" y="3400"/>
                    <a:pt x="9442" y="2875"/>
                  </a:cubicBezTo>
                  <a:cubicBezTo>
                    <a:pt x="9232" y="2296"/>
                    <a:pt x="9337" y="1772"/>
                    <a:pt x="8762" y="1352"/>
                  </a:cubicBezTo>
                  <a:cubicBezTo>
                    <a:pt x="8553" y="1197"/>
                    <a:pt x="8238" y="1037"/>
                    <a:pt x="8078" y="827"/>
                  </a:cubicBezTo>
                  <a:cubicBezTo>
                    <a:pt x="7923" y="672"/>
                    <a:pt x="7818" y="462"/>
                    <a:pt x="7608" y="303"/>
                  </a:cubicBezTo>
                  <a:cubicBezTo>
                    <a:pt x="7520" y="251"/>
                    <a:pt x="7421" y="234"/>
                    <a:pt x="7316" y="234"/>
                  </a:cubicBezTo>
                  <a:cubicBezTo>
                    <a:pt x="7106" y="234"/>
                    <a:pt x="6874" y="303"/>
                    <a:pt x="6664" y="303"/>
                  </a:cubicBezTo>
                  <a:cubicBezTo>
                    <a:pt x="6350" y="252"/>
                    <a:pt x="6035" y="93"/>
                    <a:pt x="5720" y="43"/>
                  </a:cubicBezTo>
                  <a:cubicBezTo>
                    <a:pt x="5603" y="13"/>
                    <a:pt x="5486" y="1"/>
                    <a:pt x="53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66" name="Google Shape;1866;p51"/>
            <p:cNvSpPr/>
            <p:nvPr/>
          </p:nvSpPr>
          <p:spPr>
            <a:xfrm>
              <a:off x="4242496" y="2119197"/>
              <a:ext cx="270984" cy="272342"/>
            </a:xfrm>
            <a:custGeom>
              <a:avLst/>
              <a:gdLst/>
              <a:ahLst/>
              <a:cxnLst/>
              <a:rect l="l" t="t" r="r" b="b"/>
              <a:pathLst>
                <a:path w="7186" h="7222" extrusionOk="0">
                  <a:moveTo>
                    <a:pt x="1" y="0"/>
                  </a:moveTo>
                  <a:cubicBezTo>
                    <a:pt x="261" y="420"/>
                    <a:pt x="1050" y="1624"/>
                    <a:pt x="996" y="3252"/>
                  </a:cubicBezTo>
                  <a:cubicBezTo>
                    <a:pt x="996" y="4826"/>
                    <a:pt x="366" y="5925"/>
                    <a:pt x="51" y="6345"/>
                  </a:cubicBezTo>
                  <a:cubicBezTo>
                    <a:pt x="560" y="6621"/>
                    <a:pt x="1754" y="7221"/>
                    <a:pt x="3388" y="7221"/>
                  </a:cubicBezTo>
                  <a:cubicBezTo>
                    <a:pt x="3615" y="7221"/>
                    <a:pt x="3850" y="7210"/>
                    <a:pt x="4092" y="7184"/>
                  </a:cubicBezTo>
                  <a:cubicBezTo>
                    <a:pt x="5612" y="7029"/>
                    <a:pt x="6661" y="6399"/>
                    <a:pt x="7185" y="6030"/>
                  </a:cubicBezTo>
                  <a:cubicBezTo>
                    <a:pt x="6505" y="5715"/>
                    <a:pt x="5561" y="5141"/>
                    <a:pt x="4772" y="4142"/>
                  </a:cubicBezTo>
                  <a:cubicBezTo>
                    <a:pt x="4667" y="3987"/>
                    <a:pt x="4038" y="3252"/>
                    <a:pt x="3618" y="2203"/>
                  </a:cubicBezTo>
                  <a:cubicBezTo>
                    <a:pt x="3408" y="1624"/>
                    <a:pt x="3304" y="1259"/>
                    <a:pt x="3304" y="1049"/>
                  </a:cubicBezTo>
                  <a:cubicBezTo>
                    <a:pt x="3253" y="680"/>
                    <a:pt x="3253" y="365"/>
                    <a:pt x="3304" y="260"/>
                  </a:cubicBezTo>
                  <a:cubicBezTo>
                    <a:pt x="2204" y="210"/>
                    <a:pt x="1100" y="105"/>
                    <a:pt x="1" y="0"/>
                  </a:cubicBezTo>
                  <a:close/>
                </a:path>
              </a:pathLst>
            </a:custGeom>
            <a:solidFill>
              <a:srgbClr val="D49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67" name="Google Shape;1867;p51"/>
            <p:cNvSpPr/>
            <p:nvPr/>
          </p:nvSpPr>
          <p:spPr>
            <a:xfrm>
              <a:off x="4256298" y="2137638"/>
              <a:ext cx="122671" cy="81529"/>
            </a:xfrm>
            <a:custGeom>
              <a:avLst/>
              <a:gdLst/>
              <a:ahLst/>
              <a:cxnLst/>
              <a:rect l="l" t="t" r="r" b="b"/>
              <a:pathLst>
                <a:path w="3253" h="2162" extrusionOk="0">
                  <a:moveTo>
                    <a:pt x="299" y="0"/>
                  </a:moveTo>
                  <a:cubicBezTo>
                    <a:pt x="264" y="0"/>
                    <a:pt x="234" y="11"/>
                    <a:pt x="210" y="36"/>
                  </a:cubicBezTo>
                  <a:cubicBezTo>
                    <a:pt x="0" y="296"/>
                    <a:pt x="630" y="1924"/>
                    <a:pt x="1838" y="2134"/>
                  </a:cubicBezTo>
                  <a:cubicBezTo>
                    <a:pt x="1931" y="2152"/>
                    <a:pt x="2022" y="2161"/>
                    <a:pt x="2112" y="2161"/>
                  </a:cubicBezTo>
                  <a:cubicBezTo>
                    <a:pt x="2528" y="2161"/>
                    <a:pt x="2907" y="1973"/>
                    <a:pt x="3252" y="1714"/>
                  </a:cubicBezTo>
                  <a:cubicBezTo>
                    <a:pt x="3042" y="1294"/>
                    <a:pt x="2992" y="875"/>
                    <a:pt x="2938" y="560"/>
                  </a:cubicBezTo>
                  <a:cubicBezTo>
                    <a:pt x="2788" y="581"/>
                    <a:pt x="2630" y="593"/>
                    <a:pt x="2462" y="593"/>
                  </a:cubicBezTo>
                  <a:cubicBezTo>
                    <a:pt x="2220" y="593"/>
                    <a:pt x="1959" y="568"/>
                    <a:pt x="1679" y="506"/>
                  </a:cubicBezTo>
                  <a:cubicBezTo>
                    <a:pt x="880" y="328"/>
                    <a:pt x="495" y="0"/>
                    <a:pt x="299" y="0"/>
                  </a:cubicBezTo>
                  <a:close/>
                </a:path>
              </a:pathLst>
            </a:custGeom>
            <a:solidFill>
              <a:srgbClr val="905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68" name="Google Shape;1868;p51"/>
            <p:cNvSpPr/>
            <p:nvPr/>
          </p:nvSpPr>
          <p:spPr>
            <a:xfrm>
              <a:off x="4187136" y="1929281"/>
              <a:ext cx="231389" cy="261443"/>
            </a:xfrm>
            <a:custGeom>
              <a:avLst/>
              <a:gdLst/>
              <a:ahLst/>
              <a:cxnLst/>
              <a:rect l="l" t="t" r="r" b="b"/>
              <a:pathLst>
                <a:path w="6136" h="6933" extrusionOk="0">
                  <a:moveTo>
                    <a:pt x="2673" y="0"/>
                  </a:moveTo>
                  <a:cubicBezTo>
                    <a:pt x="1889" y="51"/>
                    <a:pt x="840" y="470"/>
                    <a:pt x="470" y="1469"/>
                  </a:cubicBezTo>
                  <a:cubicBezTo>
                    <a:pt x="122" y="2319"/>
                    <a:pt x="343" y="3314"/>
                    <a:pt x="960" y="3998"/>
                  </a:cubicBezTo>
                  <a:lnTo>
                    <a:pt x="960" y="3998"/>
                  </a:lnTo>
                  <a:cubicBezTo>
                    <a:pt x="824" y="3881"/>
                    <a:pt x="637" y="3815"/>
                    <a:pt x="478" y="3815"/>
                  </a:cubicBezTo>
                  <a:cubicBezTo>
                    <a:pt x="438" y="3815"/>
                    <a:pt x="400" y="3819"/>
                    <a:pt x="365" y="3827"/>
                  </a:cubicBezTo>
                  <a:cubicBezTo>
                    <a:pt x="0" y="3987"/>
                    <a:pt x="0" y="4511"/>
                    <a:pt x="0" y="4616"/>
                  </a:cubicBezTo>
                  <a:cubicBezTo>
                    <a:pt x="0" y="5036"/>
                    <a:pt x="260" y="5296"/>
                    <a:pt x="315" y="5351"/>
                  </a:cubicBezTo>
                  <a:cubicBezTo>
                    <a:pt x="651" y="5725"/>
                    <a:pt x="1096" y="5779"/>
                    <a:pt x="1361" y="5779"/>
                  </a:cubicBezTo>
                  <a:cubicBezTo>
                    <a:pt x="1467" y="5779"/>
                    <a:pt x="1544" y="5770"/>
                    <a:pt x="1574" y="5770"/>
                  </a:cubicBezTo>
                  <a:cubicBezTo>
                    <a:pt x="1939" y="6135"/>
                    <a:pt x="2673" y="6765"/>
                    <a:pt x="3777" y="6924"/>
                  </a:cubicBezTo>
                  <a:cubicBezTo>
                    <a:pt x="3901" y="6924"/>
                    <a:pt x="4025" y="6932"/>
                    <a:pt x="4152" y="6932"/>
                  </a:cubicBezTo>
                  <a:cubicBezTo>
                    <a:pt x="4347" y="6932"/>
                    <a:pt x="4550" y="6914"/>
                    <a:pt x="4772" y="6819"/>
                  </a:cubicBezTo>
                  <a:cubicBezTo>
                    <a:pt x="5716" y="6400"/>
                    <a:pt x="5821" y="5036"/>
                    <a:pt x="5875" y="4562"/>
                  </a:cubicBezTo>
                  <a:cubicBezTo>
                    <a:pt x="5926" y="4247"/>
                    <a:pt x="6135" y="2569"/>
                    <a:pt x="4876" y="1205"/>
                  </a:cubicBezTo>
                  <a:cubicBezTo>
                    <a:pt x="4562" y="840"/>
                    <a:pt x="3827" y="0"/>
                    <a:pt x="2673" y="0"/>
                  </a:cubicBezTo>
                  <a:close/>
                </a:path>
              </a:pathLst>
            </a:custGeom>
            <a:solidFill>
              <a:srgbClr val="D49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69" name="Google Shape;1869;p51"/>
            <p:cNvSpPr/>
            <p:nvPr/>
          </p:nvSpPr>
          <p:spPr>
            <a:xfrm>
              <a:off x="4323537" y="2014245"/>
              <a:ext cx="59393" cy="27755"/>
            </a:xfrm>
            <a:custGeom>
              <a:avLst/>
              <a:gdLst/>
              <a:ahLst/>
              <a:cxnLst/>
              <a:rect l="l" t="t" r="r" b="b"/>
              <a:pathLst>
                <a:path w="1575" h="736" extrusionOk="0">
                  <a:moveTo>
                    <a:pt x="840" y="1"/>
                  </a:moveTo>
                  <a:cubicBezTo>
                    <a:pt x="315" y="55"/>
                    <a:pt x="55" y="525"/>
                    <a:pt x="1" y="630"/>
                  </a:cubicBezTo>
                  <a:lnTo>
                    <a:pt x="160" y="735"/>
                  </a:lnTo>
                  <a:cubicBezTo>
                    <a:pt x="210" y="685"/>
                    <a:pt x="420" y="211"/>
                    <a:pt x="894" y="211"/>
                  </a:cubicBezTo>
                  <a:cubicBezTo>
                    <a:pt x="930" y="204"/>
                    <a:pt x="964" y="201"/>
                    <a:pt x="998" y="201"/>
                  </a:cubicBezTo>
                  <a:cubicBezTo>
                    <a:pt x="1210" y="201"/>
                    <a:pt x="1379" y="323"/>
                    <a:pt x="1469" y="370"/>
                  </a:cubicBezTo>
                  <a:lnTo>
                    <a:pt x="1574" y="211"/>
                  </a:lnTo>
                  <a:cubicBezTo>
                    <a:pt x="1419" y="160"/>
                    <a:pt x="1155" y="1"/>
                    <a:pt x="8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70" name="Google Shape;1870;p51"/>
            <p:cNvSpPr/>
            <p:nvPr/>
          </p:nvSpPr>
          <p:spPr>
            <a:xfrm>
              <a:off x="4341412" y="2015905"/>
              <a:ext cx="33600" cy="38351"/>
            </a:xfrm>
            <a:custGeom>
              <a:avLst/>
              <a:gdLst/>
              <a:ahLst/>
              <a:cxnLst/>
              <a:rect l="l" t="t" r="r" b="b"/>
              <a:pathLst>
                <a:path w="891" h="1017" extrusionOk="0">
                  <a:moveTo>
                    <a:pt x="382" y="1"/>
                  </a:moveTo>
                  <a:cubicBezTo>
                    <a:pt x="358" y="1"/>
                    <a:pt x="336" y="4"/>
                    <a:pt x="315" y="11"/>
                  </a:cubicBezTo>
                  <a:cubicBezTo>
                    <a:pt x="106" y="62"/>
                    <a:pt x="1" y="326"/>
                    <a:pt x="106" y="586"/>
                  </a:cubicBezTo>
                  <a:cubicBezTo>
                    <a:pt x="149" y="860"/>
                    <a:pt x="355" y="1016"/>
                    <a:pt x="510" y="1016"/>
                  </a:cubicBezTo>
                  <a:cubicBezTo>
                    <a:pt x="533" y="1016"/>
                    <a:pt x="555" y="1013"/>
                    <a:pt x="576" y="1006"/>
                  </a:cubicBezTo>
                  <a:cubicBezTo>
                    <a:pt x="785" y="956"/>
                    <a:pt x="890" y="691"/>
                    <a:pt x="785" y="376"/>
                  </a:cubicBezTo>
                  <a:cubicBezTo>
                    <a:pt x="742" y="151"/>
                    <a:pt x="537" y="1"/>
                    <a:pt x="3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71" name="Google Shape;1871;p51"/>
            <p:cNvSpPr/>
            <p:nvPr/>
          </p:nvSpPr>
          <p:spPr>
            <a:xfrm>
              <a:off x="4234614" y="2040040"/>
              <a:ext cx="59356" cy="27755"/>
            </a:xfrm>
            <a:custGeom>
              <a:avLst/>
              <a:gdLst/>
              <a:ahLst/>
              <a:cxnLst/>
              <a:rect l="l" t="t" r="r" b="b"/>
              <a:pathLst>
                <a:path w="1574" h="736" extrusionOk="0">
                  <a:moveTo>
                    <a:pt x="839" y="1"/>
                  </a:moveTo>
                  <a:cubicBezTo>
                    <a:pt x="315" y="51"/>
                    <a:pt x="50" y="576"/>
                    <a:pt x="0" y="630"/>
                  </a:cubicBezTo>
                  <a:lnTo>
                    <a:pt x="155" y="735"/>
                  </a:lnTo>
                  <a:cubicBezTo>
                    <a:pt x="155" y="681"/>
                    <a:pt x="420" y="211"/>
                    <a:pt x="890" y="211"/>
                  </a:cubicBezTo>
                  <a:cubicBezTo>
                    <a:pt x="927" y="203"/>
                    <a:pt x="963" y="200"/>
                    <a:pt x="997" y="200"/>
                  </a:cubicBezTo>
                  <a:cubicBezTo>
                    <a:pt x="1211" y="200"/>
                    <a:pt x="1379" y="330"/>
                    <a:pt x="1469" y="420"/>
                  </a:cubicBezTo>
                  <a:lnTo>
                    <a:pt x="1574" y="261"/>
                  </a:lnTo>
                  <a:cubicBezTo>
                    <a:pt x="1414" y="156"/>
                    <a:pt x="1154" y="1"/>
                    <a:pt x="8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72" name="Google Shape;1872;p51"/>
            <p:cNvSpPr/>
            <p:nvPr/>
          </p:nvSpPr>
          <p:spPr>
            <a:xfrm>
              <a:off x="4252338" y="2041586"/>
              <a:ext cx="33713" cy="38426"/>
            </a:xfrm>
            <a:custGeom>
              <a:avLst/>
              <a:gdLst/>
              <a:ahLst/>
              <a:cxnLst/>
              <a:rect l="l" t="t" r="r" b="b"/>
              <a:pathLst>
                <a:path w="894" h="1019" extrusionOk="0">
                  <a:moveTo>
                    <a:pt x="376" y="1"/>
                  </a:moveTo>
                  <a:cubicBezTo>
                    <a:pt x="355" y="1"/>
                    <a:pt x="335" y="4"/>
                    <a:pt x="315" y="10"/>
                  </a:cubicBezTo>
                  <a:cubicBezTo>
                    <a:pt x="105" y="65"/>
                    <a:pt x="0" y="325"/>
                    <a:pt x="105" y="589"/>
                  </a:cubicBezTo>
                  <a:cubicBezTo>
                    <a:pt x="153" y="865"/>
                    <a:pt x="320" y="1018"/>
                    <a:pt x="501" y="1018"/>
                  </a:cubicBezTo>
                  <a:cubicBezTo>
                    <a:pt x="527" y="1018"/>
                    <a:pt x="553" y="1015"/>
                    <a:pt x="579" y="1009"/>
                  </a:cubicBezTo>
                  <a:cubicBezTo>
                    <a:pt x="789" y="954"/>
                    <a:pt x="894" y="694"/>
                    <a:pt x="789" y="430"/>
                  </a:cubicBezTo>
                  <a:cubicBezTo>
                    <a:pt x="697" y="154"/>
                    <a:pt x="525" y="1"/>
                    <a:pt x="37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73" name="Google Shape;1873;p51"/>
            <p:cNvSpPr/>
            <p:nvPr/>
          </p:nvSpPr>
          <p:spPr>
            <a:xfrm>
              <a:off x="4305813" y="2038004"/>
              <a:ext cx="49400" cy="59356"/>
            </a:xfrm>
            <a:custGeom>
              <a:avLst/>
              <a:gdLst/>
              <a:ahLst/>
              <a:cxnLst/>
              <a:rect l="l" t="t" r="r" b="b"/>
              <a:pathLst>
                <a:path w="1310" h="1574" extrusionOk="0">
                  <a:moveTo>
                    <a:pt x="156" y="0"/>
                  </a:moveTo>
                  <a:lnTo>
                    <a:pt x="1" y="55"/>
                  </a:lnTo>
                  <a:cubicBezTo>
                    <a:pt x="105" y="315"/>
                    <a:pt x="210" y="525"/>
                    <a:pt x="366" y="735"/>
                  </a:cubicBezTo>
                  <a:cubicBezTo>
                    <a:pt x="525" y="894"/>
                    <a:pt x="680" y="1104"/>
                    <a:pt x="890" y="1209"/>
                  </a:cubicBezTo>
                  <a:lnTo>
                    <a:pt x="420" y="1419"/>
                  </a:lnTo>
                  <a:lnTo>
                    <a:pt x="525" y="1574"/>
                  </a:lnTo>
                  <a:lnTo>
                    <a:pt x="1310" y="1209"/>
                  </a:lnTo>
                  <a:lnTo>
                    <a:pt x="1155" y="1154"/>
                  </a:lnTo>
                  <a:cubicBezTo>
                    <a:pt x="890" y="999"/>
                    <a:pt x="680" y="840"/>
                    <a:pt x="525" y="630"/>
                  </a:cubicBezTo>
                  <a:cubicBezTo>
                    <a:pt x="366" y="420"/>
                    <a:pt x="261" y="210"/>
                    <a:pt x="1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74" name="Google Shape;1874;p51"/>
            <p:cNvSpPr/>
            <p:nvPr/>
          </p:nvSpPr>
          <p:spPr>
            <a:xfrm>
              <a:off x="4161341" y="1898696"/>
              <a:ext cx="231539" cy="184892"/>
            </a:xfrm>
            <a:custGeom>
              <a:avLst/>
              <a:gdLst/>
              <a:ahLst/>
              <a:cxnLst/>
              <a:rect l="l" t="t" r="r" b="b"/>
              <a:pathLst>
                <a:path w="6140" h="4903" extrusionOk="0">
                  <a:moveTo>
                    <a:pt x="3477" y="1"/>
                  </a:moveTo>
                  <a:cubicBezTo>
                    <a:pt x="2400" y="1"/>
                    <a:pt x="1237" y="472"/>
                    <a:pt x="630" y="1441"/>
                  </a:cubicBezTo>
                  <a:cubicBezTo>
                    <a:pt x="474" y="1651"/>
                    <a:pt x="0" y="2490"/>
                    <a:pt x="265" y="3484"/>
                  </a:cubicBezTo>
                  <a:cubicBezTo>
                    <a:pt x="630" y="4483"/>
                    <a:pt x="1574" y="4848"/>
                    <a:pt x="1733" y="4903"/>
                  </a:cubicBezTo>
                  <a:cubicBezTo>
                    <a:pt x="1419" y="4534"/>
                    <a:pt x="735" y="3644"/>
                    <a:pt x="999" y="2960"/>
                  </a:cubicBezTo>
                  <a:cubicBezTo>
                    <a:pt x="1314" y="2175"/>
                    <a:pt x="2623" y="1965"/>
                    <a:pt x="3777" y="1806"/>
                  </a:cubicBezTo>
                  <a:cubicBezTo>
                    <a:pt x="5195" y="1596"/>
                    <a:pt x="5930" y="1756"/>
                    <a:pt x="6035" y="1441"/>
                  </a:cubicBezTo>
                  <a:cubicBezTo>
                    <a:pt x="6140" y="1126"/>
                    <a:pt x="5300" y="442"/>
                    <a:pt x="4406" y="127"/>
                  </a:cubicBezTo>
                  <a:cubicBezTo>
                    <a:pt x="4116" y="43"/>
                    <a:pt x="3800" y="1"/>
                    <a:pt x="34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75" name="Google Shape;1875;p51"/>
            <p:cNvSpPr/>
            <p:nvPr/>
          </p:nvSpPr>
          <p:spPr>
            <a:xfrm>
              <a:off x="4214816" y="2016282"/>
              <a:ext cx="71234" cy="38426"/>
            </a:xfrm>
            <a:custGeom>
              <a:avLst/>
              <a:gdLst/>
              <a:ahLst/>
              <a:cxnLst/>
              <a:rect l="l" t="t" r="r" b="b"/>
              <a:pathLst>
                <a:path w="1889" h="1019" extrusionOk="0">
                  <a:moveTo>
                    <a:pt x="1370" y="0"/>
                  </a:moveTo>
                  <a:cubicBezTo>
                    <a:pt x="1206" y="0"/>
                    <a:pt x="1022" y="27"/>
                    <a:pt x="840" y="106"/>
                  </a:cubicBezTo>
                  <a:cubicBezTo>
                    <a:pt x="366" y="262"/>
                    <a:pt x="156" y="631"/>
                    <a:pt x="51" y="841"/>
                  </a:cubicBezTo>
                  <a:cubicBezTo>
                    <a:pt x="1" y="891"/>
                    <a:pt x="51" y="996"/>
                    <a:pt x="106" y="996"/>
                  </a:cubicBezTo>
                  <a:cubicBezTo>
                    <a:pt x="136" y="1012"/>
                    <a:pt x="163" y="1019"/>
                    <a:pt x="186" y="1019"/>
                  </a:cubicBezTo>
                  <a:cubicBezTo>
                    <a:pt x="241" y="1019"/>
                    <a:pt x="277" y="981"/>
                    <a:pt x="315" y="946"/>
                  </a:cubicBezTo>
                  <a:cubicBezTo>
                    <a:pt x="366" y="786"/>
                    <a:pt x="575" y="471"/>
                    <a:pt x="945" y="366"/>
                  </a:cubicBezTo>
                  <a:cubicBezTo>
                    <a:pt x="1102" y="289"/>
                    <a:pt x="1246" y="263"/>
                    <a:pt x="1370" y="263"/>
                  </a:cubicBezTo>
                  <a:cubicBezTo>
                    <a:pt x="1495" y="263"/>
                    <a:pt x="1599" y="289"/>
                    <a:pt x="1679" y="316"/>
                  </a:cubicBezTo>
                  <a:cubicBezTo>
                    <a:pt x="1710" y="331"/>
                    <a:pt x="1735" y="337"/>
                    <a:pt x="1758" y="337"/>
                  </a:cubicBezTo>
                  <a:cubicBezTo>
                    <a:pt x="1814" y="337"/>
                    <a:pt x="1850" y="300"/>
                    <a:pt x="1889" y="262"/>
                  </a:cubicBezTo>
                  <a:cubicBezTo>
                    <a:pt x="1889" y="157"/>
                    <a:pt x="1889" y="52"/>
                    <a:pt x="1784" y="52"/>
                  </a:cubicBezTo>
                  <a:cubicBezTo>
                    <a:pt x="1679" y="27"/>
                    <a:pt x="1534"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76" name="Google Shape;1876;p51"/>
            <p:cNvSpPr/>
            <p:nvPr/>
          </p:nvSpPr>
          <p:spPr>
            <a:xfrm>
              <a:off x="4305813" y="1987545"/>
              <a:ext cx="75194" cy="33562"/>
            </a:xfrm>
            <a:custGeom>
              <a:avLst/>
              <a:gdLst/>
              <a:ahLst/>
              <a:cxnLst/>
              <a:rect l="l" t="t" r="r" b="b"/>
              <a:pathLst>
                <a:path w="1994" h="890" extrusionOk="0">
                  <a:moveTo>
                    <a:pt x="1275" y="1"/>
                  </a:moveTo>
                  <a:cubicBezTo>
                    <a:pt x="1124" y="1"/>
                    <a:pt x="958" y="23"/>
                    <a:pt x="785" y="79"/>
                  </a:cubicBezTo>
                  <a:cubicBezTo>
                    <a:pt x="420" y="239"/>
                    <a:pt x="210" y="499"/>
                    <a:pt x="51" y="658"/>
                  </a:cubicBezTo>
                  <a:cubicBezTo>
                    <a:pt x="1" y="763"/>
                    <a:pt x="51" y="814"/>
                    <a:pt x="105" y="868"/>
                  </a:cubicBezTo>
                  <a:cubicBezTo>
                    <a:pt x="136" y="883"/>
                    <a:pt x="162" y="889"/>
                    <a:pt x="184" y="889"/>
                  </a:cubicBezTo>
                  <a:cubicBezTo>
                    <a:pt x="240" y="889"/>
                    <a:pt x="277" y="852"/>
                    <a:pt x="315" y="814"/>
                  </a:cubicBezTo>
                  <a:cubicBezTo>
                    <a:pt x="420" y="658"/>
                    <a:pt x="575" y="449"/>
                    <a:pt x="890" y="344"/>
                  </a:cubicBezTo>
                  <a:cubicBezTo>
                    <a:pt x="1005" y="311"/>
                    <a:pt x="1119" y="299"/>
                    <a:pt x="1227" y="299"/>
                  </a:cubicBezTo>
                  <a:cubicBezTo>
                    <a:pt x="1467" y="299"/>
                    <a:pt x="1674" y="359"/>
                    <a:pt x="1784" y="394"/>
                  </a:cubicBezTo>
                  <a:cubicBezTo>
                    <a:pt x="1799" y="410"/>
                    <a:pt x="1818" y="417"/>
                    <a:pt x="1839" y="417"/>
                  </a:cubicBezTo>
                  <a:cubicBezTo>
                    <a:pt x="1887" y="417"/>
                    <a:pt x="1939" y="379"/>
                    <a:pt x="1939" y="344"/>
                  </a:cubicBezTo>
                  <a:cubicBezTo>
                    <a:pt x="1994" y="289"/>
                    <a:pt x="1994" y="184"/>
                    <a:pt x="1889" y="134"/>
                  </a:cubicBezTo>
                  <a:cubicBezTo>
                    <a:pt x="1756" y="67"/>
                    <a:pt x="1538" y="1"/>
                    <a:pt x="12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77" name="Google Shape;1877;p51"/>
            <p:cNvSpPr/>
            <p:nvPr/>
          </p:nvSpPr>
          <p:spPr>
            <a:xfrm>
              <a:off x="4325724" y="2108638"/>
              <a:ext cx="49287" cy="48269"/>
            </a:xfrm>
            <a:custGeom>
              <a:avLst/>
              <a:gdLst/>
              <a:ahLst/>
              <a:cxnLst/>
              <a:rect l="l" t="t" r="r" b="b"/>
              <a:pathLst>
                <a:path w="1307" h="1280" extrusionOk="0">
                  <a:moveTo>
                    <a:pt x="775" y="1"/>
                  </a:moveTo>
                  <a:cubicBezTo>
                    <a:pt x="493" y="1"/>
                    <a:pt x="122" y="151"/>
                    <a:pt x="47" y="490"/>
                  </a:cubicBezTo>
                  <a:cubicBezTo>
                    <a:pt x="0" y="885"/>
                    <a:pt x="369" y="1279"/>
                    <a:pt x="629" y="1279"/>
                  </a:cubicBezTo>
                  <a:cubicBezTo>
                    <a:pt x="645" y="1279"/>
                    <a:pt x="661" y="1278"/>
                    <a:pt x="677" y="1275"/>
                  </a:cubicBezTo>
                  <a:cubicBezTo>
                    <a:pt x="1046" y="1224"/>
                    <a:pt x="1306" y="280"/>
                    <a:pt x="1046" y="70"/>
                  </a:cubicBezTo>
                  <a:cubicBezTo>
                    <a:pt x="986" y="25"/>
                    <a:pt x="888" y="1"/>
                    <a:pt x="7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78" name="Google Shape;1878;p51"/>
            <p:cNvSpPr/>
            <p:nvPr/>
          </p:nvSpPr>
          <p:spPr>
            <a:xfrm>
              <a:off x="5015878" y="2286524"/>
              <a:ext cx="967375" cy="626175"/>
            </a:xfrm>
            <a:custGeom>
              <a:avLst/>
              <a:gdLst/>
              <a:ahLst/>
              <a:cxnLst/>
              <a:rect l="l" t="t" r="r" b="b"/>
              <a:pathLst>
                <a:path w="25653" h="16605" extrusionOk="0">
                  <a:moveTo>
                    <a:pt x="11101" y="0"/>
                  </a:moveTo>
                  <a:cubicBezTo>
                    <a:pt x="8726" y="0"/>
                    <a:pt x="4111" y="2903"/>
                    <a:pt x="1" y="8412"/>
                  </a:cubicBezTo>
                  <a:cubicBezTo>
                    <a:pt x="55" y="8937"/>
                    <a:pt x="210" y="9566"/>
                    <a:pt x="475" y="10355"/>
                  </a:cubicBezTo>
                  <a:cubicBezTo>
                    <a:pt x="1050" y="11664"/>
                    <a:pt x="2468" y="14077"/>
                    <a:pt x="4042" y="14182"/>
                  </a:cubicBezTo>
                  <a:cubicBezTo>
                    <a:pt x="4069" y="14184"/>
                    <a:pt x="4096" y="14184"/>
                    <a:pt x="4123" y="14184"/>
                  </a:cubicBezTo>
                  <a:cubicBezTo>
                    <a:pt x="7159" y="14184"/>
                    <a:pt x="9893" y="5667"/>
                    <a:pt x="11424" y="5667"/>
                  </a:cubicBezTo>
                  <a:cubicBezTo>
                    <a:pt x="11463" y="5667"/>
                    <a:pt x="11502" y="5673"/>
                    <a:pt x="11541" y="5685"/>
                  </a:cubicBezTo>
                  <a:cubicBezTo>
                    <a:pt x="11646" y="5739"/>
                    <a:pt x="11750" y="5844"/>
                    <a:pt x="11910" y="6054"/>
                  </a:cubicBezTo>
                  <a:cubicBezTo>
                    <a:pt x="12170" y="6369"/>
                    <a:pt x="12225" y="6788"/>
                    <a:pt x="12749" y="8257"/>
                  </a:cubicBezTo>
                  <a:cubicBezTo>
                    <a:pt x="13693" y="10825"/>
                    <a:pt x="16001" y="12768"/>
                    <a:pt x="18045" y="14497"/>
                  </a:cubicBezTo>
                  <a:cubicBezTo>
                    <a:pt x="18150" y="14602"/>
                    <a:pt x="18414" y="14812"/>
                    <a:pt x="18729" y="15181"/>
                  </a:cubicBezTo>
                  <a:cubicBezTo>
                    <a:pt x="18989" y="15601"/>
                    <a:pt x="19149" y="16125"/>
                    <a:pt x="19568" y="16440"/>
                  </a:cubicBezTo>
                  <a:cubicBezTo>
                    <a:pt x="19763" y="16552"/>
                    <a:pt x="19989" y="16604"/>
                    <a:pt x="20214" y="16604"/>
                  </a:cubicBezTo>
                  <a:cubicBezTo>
                    <a:pt x="20409" y="16604"/>
                    <a:pt x="20603" y="16565"/>
                    <a:pt x="20773" y="16490"/>
                  </a:cubicBezTo>
                  <a:cubicBezTo>
                    <a:pt x="21247" y="16280"/>
                    <a:pt x="21612" y="15915"/>
                    <a:pt x="22032" y="15601"/>
                  </a:cubicBezTo>
                  <a:cubicBezTo>
                    <a:pt x="23555" y="14497"/>
                    <a:pt x="24654" y="14812"/>
                    <a:pt x="25284" y="13658"/>
                  </a:cubicBezTo>
                  <a:cubicBezTo>
                    <a:pt x="25338" y="13553"/>
                    <a:pt x="25653" y="13028"/>
                    <a:pt x="25443" y="12873"/>
                  </a:cubicBezTo>
                  <a:cubicBezTo>
                    <a:pt x="25403" y="12826"/>
                    <a:pt x="25339" y="12805"/>
                    <a:pt x="25254" y="12805"/>
                  </a:cubicBezTo>
                  <a:cubicBezTo>
                    <a:pt x="24679" y="12805"/>
                    <a:pt x="23171" y="13763"/>
                    <a:pt x="21981" y="13763"/>
                  </a:cubicBezTo>
                  <a:cubicBezTo>
                    <a:pt x="21562" y="13763"/>
                    <a:pt x="20982" y="13658"/>
                    <a:pt x="20722" y="13607"/>
                  </a:cubicBezTo>
                  <a:cubicBezTo>
                    <a:pt x="20563" y="13553"/>
                    <a:pt x="20408" y="13502"/>
                    <a:pt x="20353" y="13448"/>
                  </a:cubicBezTo>
                  <a:cubicBezTo>
                    <a:pt x="19619" y="13133"/>
                    <a:pt x="19094" y="12609"/>
                    <a:pt x="17311" y="8572"/>
                  </a:cubicBezTo>
                  <a:cubicBezTo>
                    <a:pt x="16157" y="5999"/>
                    <a:pt x="16157" y="5739"/>
                    <a:pt x="15422" y="4216"/>
                  </a:cubicBezTo>
                  <a:cubicBezTo>
                    <a:pt x="15057" y="3536"/>
                    <a:pt x="14793" y="3012"/>
                    <a:pt x="14688" y="2852"/>
                  </a:cubicBezTo>
                  <a:cubicBezTo>
                    <a:pt x="14058" y="1753"/>
                    <a:pt x="12539" y="494"/>
                    <a:pt x="12065" y="229"/>
                  </a:cubicBezTo>
                  <a:cubicBezTo>
                    <a:pt x="11810" y="76"/>
                    <a:pt x="11485" y="0"/>
                    <a:pt x="11101" y="0"/>
                  </a:cubicBezTo>
                  <a:close/>
                </a:path>
              </a:pathLst>
            </a:custGeom>
            <a:solidFill>
              <a:srgbClr val="D49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79" name="Google Shape;1879;p51"/>
            <p:cNvSpPr/>
            <p:nvPr/>
          </p:nvSpPr>
          <p:spPr>
            <a:xfrm>
              <a:off x="5011918" y="2282188"/>
              <a:ext cx="973257" cy="634131"/>
            </a:xfrm>
            <a:custGeom>
              <a:avLst/>
              <a:gdLst/>
              <a:ahLst/>
              <a:cxnLst/>
              <a:rect l="l" t="t" r="r" b="b"/>
              <a:pathLst>
                <a:path w="25809" h="16816" extrusionOk="0">
                  <a:moveTo>
                    <a:pt x="11248" y="0"/>
                  </a:moveTo>
                  <a:cubicBezTo>
                    <a:pt x="10204" y="0"/>
                    <a:pt x="8778" y="530"/>
                    <a:pt x="7189" y="1553"/>
                  </a:cubicBezTo>
                  <a:cubicBezTo>
                    <a:pt x="4776" y="3072"/>
                    <a:pt x="2204" y="5539"/>
                    <a:pt x="1" y="8477"/>
                  </a:cubicBezTo>
                  <a:lnTo>
                    <a:pt x="211" y="8632"/>
                  </a:lnTo>
                  <a:cubicBezTo>
                    <a:pt x="4398" y="2961"/>
                    <a:pt x="8931" y="225"/>
                    <a:pt x="11195" y="225"/>
                  </a:cubicBezTo>
                  <a:cubicBezTo>
                    <a:pt x="11569" y="225"/>
                    <a:pt x="11881" y="300"/>
                    <a:pt x="12120" y="449"/>
                  </a:cubicBezTo>
                  <a:cubicBezTo>
                    <a:pt x="12539" y="659"/>
                    <a:pt x="14059" y="1918"/>
                    <a:pt x="14743" y="3022"/>
                  </a:cubicBezTo>
                  <a:lnTo>
                    <a:pt x="15422" y="4385"/>
                  </a:lnTo>
                  <a:cubicBezTo>
                    <a:pt x="15842" y="5225"/>
                    <a:pt x="16001" y="5644"/>
                    <a:pt x="16316" y="6324"/>
                  </a:cubicBezTo>
                  <a:cubicBezTo>
                    <a:pt x="16526" y="6903"/>
                    <a:pt x="16786" y="7583"/>
                    <a:pt x="17311" y="8737"/>
                  </a:cubicBezTo>
                  <a:cubicBezTo>
                    <a:pt x="19094" y="12724"/>
                    <a:pt x="19673" y="13303"/>
                    <a:pt x="20408" y="13668"/>
                  </a:cubicBezTo>
                  <a:cubicBezTo>
                    <a:pt x="20513" y="13668"/>
                    <a:pt x="20617" y="13773"/>
                    <a:pt x="20773" y="13827"/>
                  </a:cubicBezTo>
                  <a:cubicBezTo>
                    <a:pt x="21087" y="13878"/>
                    <a:pt x="21667" y="13983"/>
                    <a:pt x="22086" y="13983"/>
                  </a:cubicBezTo>
                  <a:cubicBezTo>
                    <a:pt x="22821" y="13983"/>
                    <a:pt x="23660" y="13668"/>
                    <a:pt x="24340" y="13353"/>
                  </a:cubicBezTo>
                  <a:cubicBezTo>
                    <a:pt x="24727" y="13182"/>
                    <a:pt x="25181" y="13010"/>
                    <a:pt x="25392" y="13010"/>
                  </a:cubicBezTo>
                  <a:cubicBezTo>
                    <a:pt x="25439" y="13010"/>
                    <a:pt x="25474" y="13019"/>
                    <a:pt x="25494" y="13038"/>
                  </a:cubicBezTo>
                  <a:cubicBezTo>
                    <a:pt x="25548" y="13093"/>
                    <a:pt x="25494" y="13353"/>
                    <a:pt x="25284" y="13722"/>
                  </a:cubicBezTo>
                  <a:cubicBezTo>
                    <a:pt x="24969" y="14352"/>
                    <a:pt x="24499" y="14507"/>
                    <a:pt x="23815" y="14771"/>
                  </a:cubicBezTo>
                  <a:cubicBezTo>
                    <a:pt x="23345" y="14927"/>
                    <a:pt x="22766" y="15191"/>
                    <a:pt x="22086" y="15661"/>
                  </a:cubicBezTo>
                  <a:cubicBezTo>
                    <a:pt x="21981" y="15766"/>
                    <a:pt x="21822" y="15821"/>
                    <a:pt x="21717" y="15925"/>
                  </a:cubicBezTo>
                  <a:cubicBezTo>
                    <a:pt x="21457" y="16186"/>
                    <a:pt x="21192" y="16395"/>
                    <a:pt x="20827" y="16500"/>
                  </a:cubicBezTo>
                  <a:cubicBezTo>
                    <a:pt x="20673" y="16567"/>
                    <a:pt x="20509" y="16596"/>
                    <a:pt x="20348" y="16596"/>
                  </a:cubicBezTo>
                  <a:cubicBezTo>
                    <a:pt x="20125" y="16596"/>
                    <a:pt x="19906" y="16540"/>
                    <a:pt x="19724" y="16450"/>
                  </a:cubicBezTo>
                  <a:cubicBezTo>
                    <a:pt x="19463" y="16291"/>
                    <a:pt x="19359" y="16030"/>
                    <a:pt x="19199" y="15716"/>
                  </a:cubicBezTo>
                  <a:lnTo>
                    <a:pt x="18884" y="15241"/>
                  </a:lnTo>
                  <a:cubicBezTo>
                    <a:pt x="18624" y="14876"/>
                    <a:pt x="18360" y="14667"/>
                    <a:pt x="18255" y="14562"/>
                  </a:cubicBezTo>
                  <a:lnTo>
                    <a:pt x="18205" y="14507"/>
                  </a:lnTo>
                  <a:cubicBezTo>
                    <a:pt x="16211" y="12829"/>
                    <a:pt x="13903" y="10890"/>
                    <a:pt x="12959" y="8372"/>
                  </a:cubicBezTo>
                  <a:cubicBezTo>
                    <a:pt x="12749" y="7793"/>
                    <a:pt x="12644" y="7373"/>
                    <a:pt x="12539" y="7059"/>
                  </a:cubicBezTo>
                  <a:cubicBezTo>
                    <a:pt x="12330" y="6534"/>
                    <a:pt x="12275" y="6324"/>
                    <a:pt x="12120" y="6114"/>
                  </a:cubicBezTo>
                  <a:cubicBezTo>
                    <a:pt x="11910" y="5905"/>
                    <a:pt x="11805" y="5749"/>
                    <a:pt x="11646" y="5749"/>
                  </a:cubicBezTo>
                  <a:cubicBezTo>
                    <a:pt x="11594" y="5729"/>
                    <a:pt x="11541" y="5719"/>
                    <a:pt x="11486" y="5719"/>
                  </a:cubicBezTo>
                  <a:cubicBezTo>
                    <a:pt x="10828" y="5719"/>
                    <a:pt x="9988" y="7152"/>
                    <a:pt x="8973" y="8897"/>
                  </a:cubicBezTo>
                  <a:cubicBezTo>
                    <a:pt x="8133" y="10365"/>
                    <a:pt x="7189" y="12044"/>
                    <a:pt x="6140" y="13093"/>
                  </a:cubicBezTo>
                  <a:lnTo>
                    <a:pt x="6295" y="13248"/>
                  </a:lnTo>
                  <a:cubicBezTo>
                    <a:pt x="7344" y="12149"/>
                    <a:pt x="8343" y="10470"/>
                    <a:pt x="9182" y="9001"/>
                  </a:cubicBezTo>
                  <a:cubicBezTo>
                    <a:pt x="10083" y="7400"/>
                    <a:pt x="10984" y="5894"/>
                    <a:pt x="11520" y="5894"/>
                  </a:cubicBezTo>
                  <a:cubicBezTo>
                    <a:pt x="11546" y="5894"/>
                    <a:pt x="11571" y="5897"/>
                    <a:pt x="11595" y="5905"/>
                  </a:cubicBezTo>
                  <a:cubicBezTo>
                    <a:pt x="11646" y="5959"/>
                    <a:pt x="11751" y="6009"/>
                    <a:pt x="11960" y="6219"/>
                  </a:cubicBezTo>
                  <a:cubicBezTo>
                    <a:pt x="12065" y="6429"/>
                    <a:pt x="12170" y="6639"/>
                    <a:pt x="12330" y="7113"/>
                  </a:cubicBezTo>
                  <a:cubicBezTo>
                    <a:pt x="12435" y="7428"/>
                    <a:pt x="12539" y="7847"/>
                    <a:pt x="12749" y="8422"/>
                  </a:cubicBezTo>
                  <a:cubicBezTo>
                    <a:pt x="13744" y="11045"/>
                    <a:pt x="16052" y="12988"/>
                    <a:pt x="18100" y="14667"/>
                  </a:cubicBezTo>
                  <a:lnTo>
                    <a:pt x="18100" y="14717"/>
                  </a:lnTo>
                  <a:cubicBezTo>
                    <a:pt x="18205" y="14822"/>
                    <a:pt x="18465" y="15032"/>
                    <a:pt x="18729" y="15346"/>
                  </a:cubicBezTo>
                  <a:cubicBezTo>
                    <a:pt x="18834" y="15506"/>
                    <a:pt x="18884" y="15661"/>
                    <a:pt x="18989" y="15821"/>
                  </a:cubicBezTo>
                  <a:cubicBezTo>
                    <a:pt x="19149" y="16135"/>
                    <a:pt x="19304" y="16395"/>
                    <a:pt x="19619" y="16605"/>
                  </a:cubicBezTo>
                  <a:cubicBezTo>
                    <a:pt x="19829" y="16765"/>
                    <a:pt x="20038" y="16815"/>
                    <a:pt x="20303" y="16815"/>
                  </a:cubicBezTo>
                  <a:cubicBezTo>
                    <a:pt x="20513" y="16815"/>
                    <a:pt x="20722" y="16765"/>
                    <a:pt x="20932" y="16710"/>
                  </a:cubicBezTo>
                  <a:cubicBezTo>
                    <a:pt x="21297" y="16555"/>
                    <a:pt x="21562" y="16345"/>
                    <a:pt x="21822" y="16081"/>
                  </a:cubicBezTo>
                  <a:cubicBezTo>
                    <a:pt x="21981" y="16030"/>
                    <a:pt x="22086" y="15925"/>
                    <a:pt x="22191" y="15821"/>
                  </a:cubicBezTo>
                  <a:cubicBezTo>
                    <a:pt x="22871" y="15346"/>
                    <a:pt x="23395" y="15137"/>
                    <a:pt x="23920" y="14981"/>
                  </a:cubicBezTo>
                  <a:cubicBezTo>
                    <a:pt x="24604" y="14717"/>
                    <a:pt x="25129" y="14507"/>
                    <a:pt x="25494" y="13827"/>
                  </a:cubicBezTo>
                  <a:cubicBezTo>
                    <a:pt x="25653" y="13513"/>
                    <a:pt x="25808" y="13093"/>
                    <a:pt x="25653" y="12883"/>
                  </a:cubicBezTo>
                  <a:cubicBezTo>
                    <a:pt x="25594" y="12825"/>
                    <a:pt x="25515" y="12799"/>
                    <a:pt x="25416" y="12799"/>
                  </a:cubicBezTo>
                  <a:cubicBezTo>
                    <a:pt x="25158" y="12799"/>
                    <a:pt x="24764" y="12971"/>
                    <a:pt x="24235" y="13198"/>
                  </a:cubicBezTo>
                  <a:cubicBezTo>
                    <a:pt x="23605" y="13458"/>
                    <a:pt x="22766" y="13773"/>
                    <a:pt x="22086" y="13773"/>
                  </a:cubicBezTo>
                  <a:cubicBezTo>
                    <a:pt x="21717" y="13773"/>
                    <a:pt x="21142" y="13722"/>
                    <a:pt x="20827" y="13617"/>
                  </a:cubicBezTo>
                  <a:cubicBezTo>
                    <a:pt x="20668" y="13563"/>
                    <a:pt x="20563" y="13513"/>
                    <a:pt x="20458" y="13458"/>
                  </a:cubicBezTo>
                  <a:cubicBezTo>
                    <a:pt x="19829" y="13198"/>
                    <a:pt x="19359" y="12778"/>
                    <a:pt x="17521" y="8632"/>
                  </a:cubicBezTo>
                  <a:cubicBezTo>
                    <a:pt x="16996" y="7478"/>
                    <a:pt x="16736" y="6798"/>
                    <a:pt x="16471" y="6274"/>
                  </a:cubicBezTo>
                  <a:cubicBezTo>
                    <a:pt x="16211" y="5590"/>
                    <a:pt x="16001" y="5120"/>
                    <a:pt x="15632" y="4281"/>
                  </a:cubicBezTo>
                  <a:cubicBezTo>
                    <a:pt x="15267" y="3597"/>
                    <a:pt x="14952" y="3022"/>
                    <a:pt x="14898" y="2917"/>
                  </a:cubicBezTo>
                  <a:cubicBezTo>
                    <a:pt x="14268" y="1763"/>
                    <a:pt x="12749" y="554"/>
                    <a:pt x="12275" y="239"/>
                  </a:cubicBezTo>
                  <a:cubicBezTo>
                    <a:pt x="11998" y="79"/>
                    <a:pt x="11651" y="0"/>
                    <a:pt x="11248" y="0"/>
                  </a:cubicBezTo>
                  <a:close/>
                </a:path>
              </a:pathLst>
            </a:custGeom>
            <a:solidFill>
              <a:srgbClr val="905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80" name="Google Shape;1880;p51"/>
            <p:cNvSpPr/>
            <p:nvPr/>
          </p:nvSpPr>
          <p:spPr>
            <a:xfrm>
              <a:off x="4161341" y="2271402"/>
              <a:ext cx="1353035" cy="690470"/>
            </a:xfrm>
            <a:custGeom>
              <a:avLst/>
              <a:gdLst/>
              <a:ahLst/>
              <a:cxnLst/>
              <a:rect l="l" t="t" r="r" b="b"/>
              <a:pathLst>
                <a:path w="35880" h="18310" extrusionOk="0">
                  <a:moveTo>
                    <a:pt x="7398" y="1"/>
                  </a:moveTo>
                  <a:cubicBezTo>
                    <a:pt x="7189" y="316"/>
                    <a:pt x="6349" y="1524"/>
                    <a:pt x="4776" y="1994"/>
                  </a:cubicBezTo>
                  <a:cubicBezTo>
                    <a:pt x="4352" y="2101"/>
                    <a:pt x="3953" y="2139"/>
                    <a:pt x="3601" y="2139"/>
                  </a:cubicBezTo>
                  <a:cubicBezTo>
                    <a:pt x="3082" y="2139"/>
                    <a:pt x="2663" y="2057"/>
                    <a:pt x="2413" y="1994"/>
                  </a:cubicBezTo>
                  <a:cubicBezTo>
                    <a:pt x="1574" y="3517"/>
                    <a:pt x="0" y="6400"/>
                    <a:pt x="420" y="7030"/>
                  </a:cubicBezTo>
                  <a:lnTo>
                    <a:pt x="474" y="7084"/>
                  </a:lnTo>
                  <a:cubicBezTo>
                    <a:pt x="579" y="7240"/>
                    <a:pt x="789" y="7240"/>
                    <a:pt x="1259" y="7240"/>
                  </a:cubicBezTo>
                  <a:cubicBezTo>
                    <a:pt x="1469" y="7240"/>
                    <a:pt x="1703" y="7217"/>
                    <a:pt x="1991" y="7217"/>
                  </a:cubicBezTo>
                  <a:cubicBezTo>
                    <a:pt x="2135" y="7217"/>
                    <a:pt x="2293" y="7223"/>
                    <a:pt x="2468" y="7240"/>
                  </a:cubicBezTo>
                  <a:cubicBezTo>
                    <a:pt x="2782" y="7294"/>
                    <a:pt x="3357" y="7504"/>
                    <a:pt x="4302" y="7869"/>
                  </a:cubicBezTo>
                  <a:cubicBezTo>
                    <a:pt x="5980" y="8553"/>
                    <a:pt x="6769" y="8868"/>
                    <a:pt x="7134" y="9078"/>
                  </a:cubicBezTo>
                  <a:cubicBezTo>
                    <a:pt x="7923" y="9392"/>
                    <a:pt x="9497" y="10127"/>
                    <a:pt x="10596" y="10807"/>
                  </a:cubicBezTo>
                  <a:cubicBezTo>
                    <a:pt x="13219" y="12380"/>
                    <a:pt x="13009" y="13744"/>
                    <a:pt x="15317" y="15687"/>
                  </a:cubicBezTo>
                  <a:cubicBezTo>
                    <a:pt x="17415" y="17470"/>
                    <a:pt x="20038" y="18045"/>
                    <a:pt x="22241" y="18255"/>
                  </a:cubicBezTo>
                  <a:cubicBezTo>
                    <a:pt x="22505" y="18310"/>
                    <a:pt x="22870" y="18310"/>
                    <a:pt x="23605" y="18310"/>
                  </a:cubicBezTo>
                  <a:cubicBezTo>
                    <a:pt x="24708" y="18310"/>
                    <a:pt x="27121" y="18310"/>
                    <a:pt x="30164" y="18045"/>
                  </a:cubicBezTo>
                  <a:cubicBezTo>
                    <a:pt x="31788" y="17890"/>
                    <a:pt x="33731" y="17626"/>
                    <a:pt x="35879" y="17156"/>
                  </a:cubicBezTo>
                  <a:cubicBezTo>
                    <a:pt x="35304" y="16577"/>
                    <a:pt x="34360" y="15527"/>
                    <a:pt x="33571" y="14059"/>
                  </a:cubicBezTo>
                  <a:cubicBezTo>
                    <a:pt x="31578" y="10441"/>
                    <a:pt x="31947" y="7714"/>
                    <a:pt x="30164" y="6560"/>
                  </a:cubicBezTo>
                  <a:cubicBezTo>
                    <a:pt x="28850" y="5721"/>
                    <a:pt x="28066" y="6455"/>
                    <a:pt x="25862" y="5141"/>
                  </a:cubicBezTo>
                  <a:cubicBezTo>
                    <a:pt x="24604" y="4462"/>
                    <a:pt x="23345" y="3358"/>
                    <a:pt x="23450" y="3203"/>
                  </a:cubicBezTo>
                  <a:lnTo>
                    <a:pt x="23450" y="3148"/>
                  </a:lnTo>
                  <a:cubicBezTo>
                    <a:pt x="23448" y="3147"/>
                    <a:pt x="23445" y="3146"/>
                    <a:pt x="23442" y="3146"/>
                  </a:cubicBezTo>
                  <a:cubicBezTo>
                    <a:pt x="23310" y="3146"/>
                    <a:pt x="21783" y="4010"/>
                    <a:pt x="20407" y="4827"/>
                  </a:cubicBezTo>
                  <a:cubicBezTo>
                    <a:pt x="19253" y="3358"/>
                    <a:pt x="18204" y="2888"/>
                    <a:pt x="17415" y="2729"/>
                  </a:cubicBezTo>
                  <a:cubicBezTo>
                    <a:pt x="17068" y="2685"/>
                    <a:pt x="16657" y="2660"/>
                    <a:pt x="16214" y="2660"/>
                  </a:cubicBezTo>
                  <a:cubicBezTo>
                    <a:pt x="15587" y="2660"/>
                    <a:pt x="14894" y="2711"/>
                    <a:pt x="14218" y="2833"/>
                  </a:cubicBezTo>
                  <a:cubicBezTo>
                    <a:pt x="13817" y="2927"/>
                    <a:pt x="13363" y="3074"/>
                    <a:pt x="12940" y="3074"/>
                  </a:cubicBezTo>
                  <a:cubicBezTo>
                    <a:pt x="12641" y="3074"/>
                    <a:pt x="12357" y="3000"/>
                    <a:pt x="12119" y="2783"/>
                  </a:cubicBezTo>
                  <a:cubicBezTo>
                    <a:pt x="11490" y="2309"/>
                    <a:pt x="11960" y="1629"/>
                    <a:pt x="11226" y="895"/>
                  </a:cubicBezTo>
                  <a:cubicBezTo>
                    <a:pt x="10546" y="316"/>
                    <a:pt x="9652" y="160"/>
                    <a:pt x="8813" y="55"/>
                  </a:cubicBezTo>
                  <a:cubicBezTo>
                    <a:pt x="8238" y="1"/>
                    <a:pt x="7713" y="1"/>
                    <a:pt x="73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81" name="Google Shape;1881;p51"/>
            <p:cNvSpPr/>
            <p:nvPr/>
          </p:nvSpPr>
          <p:spPr>
            <a:xfrm>
              <a:off x="4924881" y="2449439"/>
              <a:ext cx="47515" cy="223658"/>
            </a:xfrm>
            <a:custGeom>
              <a:avLst/>
              <a:gdLst/>
              <a:ahLst/>
              <a:cxnLst/>
              <a:rect l="l" t="t" r="r" b="b"/>
              <a:pathLst>
                <a:path w="1260" h="5931" extrusionOk="0">
                  <a:moveTo>
                    <a:pt x="211" y="1"/>
                  </a:moveTo>
                  <a:lnTo>
                    <a:pt x="1" y="106"/>
                  </a:lnTo>
                  <a:cubicBezTo>
                    <a:pt x="420" y="790"/>
                    <a:pt x="1050" y="2204"/>
                    <a:pt x="735" y="3937"/>
                  </a:cubicBezTo>
                  <a:cubicBezTo>
                    <a:pt x="630" y="4566"/>
                    <a:pt x="420" y="5196"/>
                    <a:pt x="55" y="5825"/>
                  </a:cubicBezTo>
                  <a:lnTo>
                    <a:pt x="265" y="5930"/>
                  </a:lnTo>
                  <a:cubicBezTo>
                    <a:pt x="630" y="5301"/>
                    <a:pt x="840" y="4617"/>
                    <a:pt x="945" y="3937"/>
                  </a:cubicBezTo>
                  <a:cubicBezTo>
                    <a:pt x="1260" y="2154"/>
                    <a:pt x="630" y="685"/>
                    <a:pt x="2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82" name="Google Shape;1882;p51"/>
            <p:cNvSpPr/>
            <p:nvPr/>
          </p:nvSpPr>
          <p:spPr>
            <a:xfrm>
              <a:off x="4088219" y="2468672"/>
              <a:ext cx="573682" cy="487779"/>
            </a:xfrm>
            <a:custGeom>
              <a:avLst/>
              <a:gdLst/>
              <a:ahLst/>
              <a:cxnLst/>
              <a:rect l="l" t="t" r="r" b="b"/>
              <a:pathLst>
                <a:path w="15213" h="12935" extrusionOk="0">
                  <a:moveTo>
                    <a:pt x="13324" y="11241"/>
                  </a:moveTo>
                  <a:cubicBezTo>
                    <a:pt x="13458" y="11271"/>
                    <a:pt x="13621" y="11296"/>
                    <a:pt x="13793" y="11308"/>
                  </a:cubicBezTo>
                  <a:lnTo>
                    <a:pt x="13793" y="11308"/>
                  </a:lnTo>
                  <a:cubicBezTo>
                    <a:pt x="13768" y="11309"/>
                    <a:pt x="13742" y="11309"/>
                    <a:pt x="13718" y="11309"/>
                  </a:cubicBezTo>
                  <a:cubicBezTo>
                    <a:pt x="13282" y="11309"/>
                    <a:pt x="13009" y="11241"/>
                    <a:pt x="13009" y="11241"/>
                  </a:cubicBezTo>
                  <a:close/>
                  <a:moveTo>
                    <a:pt x="3588" y="1"/>
                  </a:moveTo>
                  <a:cubicBezTo>
                    <a:pt x="3528" y="1"/>
                    <a:pt x="3467" y="5"/>
                    <a:pt x="3408" y="15"/>
                  </a:cubicBezTo>
                  <a:cubicBezTo>
                    <a:pt x="1729" y="330"/>
                    <a:pt x="1" y="5051"/>
                    <a:pt x="1729" y="8148"/>
                  </a:cubicBezTo>
                  <a:cubicBezTo>
                    <a:pt x="2623" y="9667"/>
                    <a:pt x="4037" y="10351"/>
                    <a:pt x="5141" y="10876"/>
                  </a:cubicBezTo>
                  <a:cubicBezTo>
                    <a:pt x="6962" y="11729"/>
                    <a:pt x="8699" y="11921"/>
                    <a:pt x="9969" y="11921"/>
                  </a:cubicBezTo>
                  <a:cubicBezTo>
                    <a:pt x="10416" y="11921"/>
                    <a:pt x="10806" y="11897"/>
                    <a:pt x="11121" y="11870"/>
                  </a:cubicBezTo>
                  <a:cubicBezTo>
                    <a:pt x="11613" y="12229"/>
                    <a:pt x="12681" y="12935"/>
                    <a:pt x="13211" y="12935"/>
                  </a:cubicBezTo>
                  <a:cubicBezTo>
                    <a:pt x="13301" y="12935"/>
                    <a:pt x="13375" y="12914"/>
                    <a:pt x="13429" y="12869"/>
                  </a:cubicBezTo>
                  <a:cubicBezTo>
                    <a:pt x="13429" y="12869"/>
                    <a:pt x="13534" y="12764"/>
                    <a:pt x="13534" y="12659"/>
                  </a:cubicBezTo>
                  <a:cubicBezTo>
                    <a:pt x="13534" y="12589"/>
                    <a:pt x="13492" y="12521"/>
                    <a:pt x="13427" y="12458"/>
                  </a:cubicBezTo>
                  <a:lnTo>
                    <a:pt x="13427" y="12458"/>
                  </a:lnTo>
                  <a:cubicBezTo>
                    <a:pt x="13693" y="12564"/>
                    <a:pt x="13981" y="12651"/>
                    <a:pt x="14197" y="12651"/>
                  </a:cubicBezTo>
                  <a:cubicBezTo>
                    <a:pt x="14319" y="12651"/>
                    <a:pt x="14419" y="12623"/>
                    <a:pt x="14478" y="12554"/>
                  </a:cubicBezTo>
                  <a:cubicBezTo>
                    <a:pt x="14583" y="12449"/>
                    <a:pt x="14528" y="12290"/>
                    <a:pt x="14478" y="12185"/>
                  </a:cubicBezTo>
                  <a:cubicBezTo>
                    <a:pt x="14373" y="11925"/>
                    <a:pt x="14004" y="12030"/>
                    <a:pt x="13374" y="11820"/>
                  </a:cubicBezTo>
                  <a:cubicBezTo>
                    <a:pt x="13114" y="11715"/>
                    <a:pt x="12904" y="11610"/>
                    <a:pt x="12904" y="11610"/>
                  </a:cubicBezTo>
                  <a:lnTo>
                    <a:pt x="12904" y="11610"/>
                  </a:lnTo>
                  <a:cubicBezTo>
                    <a:pt x="12905" y="11610"/>
                    <a:pt x="13374" y="11765"/>
                    <a:pt x="14004" y="11870"/>
                  </a:cubicBezTo>
                  <a:cubicBezTo>
                    <a:pt x="14268" y="11923"/>
                    <a:pt x="14492" y="11963"/>
                    <a:pt x="14670" y="11963"/>
                  </a:cubicBezTo>
                  <a:cubicBezTo>
                    <a:pt x="14846" y="11963"/>
                    <a:pt x="14976" y="11924"/>
                    <a:pt x="15053" y="11820"/>
                  </a:cubicBezTo>
                  <a:cubicBezTo>
                    <a:pt x="15212" y="11715"/>
                    <a:pt x="15212" y="11450"/>
                    <a:pt x="15107" y="11346"/>
                  </a:cubicBezTo>
                  <a:cubicBezTo>
                    <a:pt x="15040" y="11280"/>
                    <a:pt x="14954" y="11261"/>
                    <a:pt x="14829" y="11261"/>
                  </a:cubicBezTo>
                  <a:cubicBezTo>
                    <a:pt x="14708" y="11261"/>
                    <a:pt x="14550" y="11278"/>
                    <a:pt x="14338" y="11288"/>
                  </a:cubicBezTo>
                  <a:lnTo>
                    <a:pt x="14338" y="11288"/>
                  </a:lnTo>
                  <a:cubicBezTo>
                    <a:pt x="14578" y="11247"/>
                    <a:pt x="14788" y="11155"/>
                    <a:pt x="14898" y="10980"/>
                  </a:cubicBezTo>
                  <a:cubicBezTo>
                    <a:pt x="14948" y="10876"/>
                    <a:pt x="15003" y="10666"/>
                    <a:pt x="14898" y="10561"/>
                  </a:cubicBezTo>
                  <a:cubicBezTo>
                    <a:pt x="14844" y="10491"/>
                    <a:pt x="14757" y="10468"/>
                    <a:pt x="14636" y="10468"/>
                  </a:cubicBezTo>
                  <a:cubicBezTo>
                    <a:pt x="14395" y="10468"/>
                    <a:pt x="14023" y="10561"/>
                    <a:pt x="13534" y="10561"/>
                  </a:cubicBezTo>
                  <a:cubicBezTo>
                    <a:pt x="12904" y="10561"/>
                    <a:pt x="12115" y="10401"/>
                    <a:pt x="12065" y="10192"/>
                  </a:cubicBezTo>
                  <a:cubicBezTo>
                    <a:pt x="12011" y="9931"/>
                    <a:pt x="12850" y="9667"/>
                    <a:pt x="12799" y="9302"/>
                  </a:cubicBezTo>
                  <a:cubicBezTo>
                    <a:pt x="12799" y="9142"/>
                    <a:pt x="12695" y="9038"/>
                    <a:pt x="12535" y="8987"/>
                  </a:cubicBezTo>
                  <a:cubicBezTo>
                    <a:pt x="12508" y="8978"/>
                    <a:pt x="12480" y="8974"/>
                    <a:pt x="12451" y="8974"/>
                  </a:cubicBezTo>
                  <a:cubicBezTo>
                    <a:pt x="11966" y="8974"/>
                    <a:pt x="11168" y="10147"/>
                    <a:pt x="11121" y="10246"/>
                  </a:cubicBezTo>
                  <a:cubicBezTo>
                    <a:pt x="9807" y="9667"/>
                    <a:pt x="8444" y="9038"/>
                    <a:pt x="7029" y="8358"/>
                  </a:cubicBezTo>
                  <a:cubicBezTo>
                    <a:pt x="6190" y="7938"/>
                    <a:pt x="5296" y="7518"/>
                    <a:pt x="4457" y="7044"/>
                  </a:cubicBezTo>
                  <a:cubicBezTo>
                    <a:pt x="4302" y="6520"/>
                    <a:pt x="4092" y="5576"/>
                    <a:pt x="4247" y="4526"/>
                  </a:cubicBezTo>
                  <a:cubicBezTo>
                    <a:pt x="4512" y="2743"/>
                    <a:pt x="5456" y="1904"/>
                    <a:pt x="5036" y="960"/>
                  </a:cubicBezTo>
                  <a:cubicBezTo>
                    <a:pt x="4797" y="439"/>
                    <a:pt x="4172" y="1"/>
                    <a:pt x="3588" y="1"/>
                  </a:cubicBezTo>
                  <a:close/>
                </a:path>
              </a:pathLst>
            </a:custGeom>
            <a:solidFill>
              <a:srgbClr val="D49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83" name="Google Shape;1883;p51"/>
            <p:cNvSpPr/>
            <p:nvPr/>
          </p:nvSpPr>
          <p:spPr>
            <a:xfrm>
              <a:off x="4105943" y="2464713"/>
              <a:ext cx="559918" cy="497169"/>
            </a:xfrm>
            <a:custGeom>
              <a:avLst/>
              <a:gdLst/>
              <a:ahLst/>
              <a:cxnLst/>
              <a:rect l="l" t="t" r="r" b="b"/>
              <a:pathLst>
                <a:path w="14848" h="13184" extrusionOk="0">
                  <a:moveTo>
                    <a:pt x="3121" y="209"/>
                  </a:moveTo>
                  <a:cubicBezTo>
                    <a:pt x="3654" y="209"/>
                    <a:pt x="4224" y="600"/>
                    <a:pt x="4461" y="1119"/>
                  </a:cubicBezTo>
                  <a:cubicBezTo>
                    <a:pt x="4671" y="1589"/>
                    <a:pt x="4512" y="2063"/>
                    <a:pt x="4251" y="2693"/>
                  </a:cubicBezTo>
                  <a:cubicBezTo>
                    <a:pt x="4042" y="3217"/>
                    <a:pt x="3777" y="3792"/>
                    <a:pt x="3672" y="4581"/>
                  </a:cubicBezTo>
                  <a:cubicBezTo>
                    <a:pt x="3567" y="5471"/>
                    <a:pt x="3622" y="6310"/>
                    <a:pt x="3882" y="7204"/>
                  </a:cubicBezTo>
                  <a:lnTo>
                    <a:pt x="3937" y="7254"/>
                  </a:lnTo>
                  <a:cubicBezTo>
                    <a:pt x="4826" y="7728"/>
                    <a:pt x="5666" y="8148"/>
                    <a:pt x="6559" y="8568"/>
                  </a:cubicBezTo>
                  <a:cubicBezTo>
                    <a:pt x="7869" y="9197"/>
                    <a:pt x="9233" y="9827"/>
                    <a:pt x="10596" y="10456"/>
                  </a:cubicBezTo>
                  <a:lnTo>
                    <a:pt x="10701" y="10506"/>
                  </a:lnTo>
                  <a:lnTo>
                    <a:pt x="10756" y="10401"/>
                  </a:lnTo>
                  <a:cubicBezTo>
                    <a:pt x="11051" y="9909"/>
                    <a:pt x="11668" y="9188"/>
                    <a:pt x="12003" y="9188"/>
                  </a:cubicBezTo>
                  <a:cubicBezTo>
                    <a:pt x="12025" y="9188"/>
                    <a:pt x="12046" y="9191"/>
                    <a:pt x="12065" y="9197"/>
                  </a:cubicBezTo>
                  <a:cubicBezTo>
                    <a:pt x="12120" y="9247"/>
                    <a:pt x="12225" y="9302"/>
                    <a:pt x="12225" y="9407"/>
                  </a:cubicBezTo>
                  <a:cubicBezTo>
                    <a:pt x="12225" y="9562"/>
                    <a:pt x="12015" y="9722"/>
                    <a:pt x="11855" y="9827"/>
                  </a:cubicBezTo>
                  <a:cubicBezTo>
                    <a:pt x="11645" y="9982"/>
                    <a:pt x="11436" y="10087"/>
                    <a:pt x="11490" y="10297"/>
                  </a:cubicBezTo>
                  <a:cubicBezTo>
                    <a:pt x="11541" y="10666"/>
                    <a:pt x="12485" y="10771"/>
                    <a:pt x="13064" y="10771"/>
                  </a:cubicBezTo>
                  <a:cubicBezTo>
                    <a:pt x="13379" y="10771"/>
                    <a:pt x="13588" y="10716"/>
                    <a:pt x="13798" y="10716"/>
                  </a:cubicBezTo>
                  <a:cubicBezTo>
                    <a:pt x="13949" y="10687"/>
                    <a:pt x="14083" y="10656"/>
                    <a:pt x="14180" y="10656"/>
                  </a:cubicBezTo>
                  <a:cubicBezTo>
                    <a:pt x="14250" y="10656"/>
                    <a:pt x="14300" y="10672"/>
                    <a:pt x="14323" y="10716"/>
                  </a:cubicBezTo>
                  <a:cubicBezTo>
                    <a:pt x="14373" y="10771"/>
                    <a:pt x="14373" y="10926"/>
                    <a:pt x="14323" y="11031"/>
                  </a:cubicBezTo>
                  <a:cubicBezTo>
                    <a:pt x="14248" y="11181"/>
                    <a:pt x="14037" y="11306"/>
                    <a:pt x="13481" y="11306"/>
                  </a:cubicBezTo>
                  <a:cubicBezTo>
                    <a:pt x="13261" y="11306"/>
                    <a:pt x="12986" y="11286"/>
                    <a:pt x="12644" y="11241"/>
                  </a:cubicBezTo>
                  <a:lnTo>
                    <a:pt x="12485" y="11241"/>
                  </a:lnTo>
                  <a:lnTo>
                    <a:pt x="12434" y="11295"/>
                  </a:lnTo>
                  <a:lnTo>
                    <a:pt x="12434" y="11400"/>
                  </a:lnTo>
                  <a:lnTo>
                    <a:pt x="12485" y="11400"/>
                  </a:lnTo>
                  <a:cubicBezTo>
                    <a:pt x="12529" y="11441"/>
                    <a:pt x="12885" y="11518"/>
                    <a:pt x="13300" y="11518"/>
                  </a:cubicBezTo>
                  <a:cubicBezTo>
                    <a:pt x="13394" y="11518"/>
                    <a:pt x="13491" y="11514"/>
                    <a:pt x="13588" y="11505"/>
                  </a:cubicBezTo>
                  <a:lnTo>
                    <a:pt x="14113" y="11505"/>
                  </a:lnTo>
                  <a:cubicBezTo>
                    <a:pt x="14243" y="11478"/>
                    <a:pt x="14348" y="11464"/>
                    <a:pt x="14427" y="11464"/>
                  </a:cubicBezTo>
                  <a:cubicBezTo>
                    <a:pt x="14505" y="11464"/>
                    <a:pt x="14558" y="11478"/>
                    <a:pt x="14583" y="11505"/>
                  </a:cubicBezTo>
                  <a:cubicBezTo>
                    <a:pt x="14637" y="11610"/>
                    <a:pt x="14583" y="11765"/>
                    <a:pt x="14533" y="11870"/>
                  </a:cubicBezTo>
                  <a:cubicBezTo>
                    <a:pt x="14461" y="11942"/>
                    <a:pt x="14347" y="11970"/>
                    <a:pt x="14201" y="11970"/>
                  </a:cubicBezTo>
                  <a:cubicBezTo>
                    <a:pt x="14022" y="11970"/>
                    <a:pt x="13795" y="11928"/>
                    <a:pt x="13534" y="11870"/>
                  </a:cubicBezTo>
                  <a:cubicBezTo>
                    <a:pt x="13114" y="11820"/>
                    <a:pt x="12799" y="11715"/>
                    <a:pt x="12590" y="11660"/>
                  </a:cubicBezTo>
                  <a:cubicBezTo>
                    <a:pt x="12499" y="11631"/>
                    <a:pt x="12443" y="11600"/>
                    <a:pt x="12402" y="11600"/>
                  </a:cubicBezTo>
                  <a:cubicBezTo>
                    <a:pt x="12372" y="11600"/>
                    <a:pt x="12351" y="11616"/>
                    <a:pt x="12329" y="11660"/>
                  </a:cubicBezTo>
                  <a:lnTo>
                    <a:pt x="12329" y="11715"/>
                  </a:lnTo>
                  <a:lnTo>
                    <a:pt x="12329" y="11765"/>
                  </a:lnTo>
                  <a:cubicBezTo>
                    <a:pt x="12380" y="11870"/>
                    <a:pt x="12799" y="12030"/>
                    <a:pt x="12854" y="12030"/>
                  </a:cubicBezTo>
                  <a:cubicBezTo>
                    <a:pt x="13169" y="12135"/>
                    <a:pt x="13379" y="12135"/>
                    <a:pt x="13534" y="12185"/>
                  </a:cubicBezTo>
                  <a:cubicBezTo>
                    <a:pt x="13798" y="12239"/>
                    <a:pt x="13903" y="12239"/>
                    <a:pt x="13903" y="12344"/>
                  </a:cubicBezTo>
                  <a:cubicBezTo>
                    <a:pt x="13953" y="12395"/>
                    <a:pt x="13953" y="12554"/>
                    <a:pt x="13903" y="12605"/>
                  </a:cubicBezTo>
                  <a:cubicBezTo>
                    <a:pt x="13874" y="12634"/>
                    <a:pt x="13820" y="12647"/>
                    <a:pt x="13749" y="12647"/>
                  </a:cubicBezTo>
                  <a:cubicBezTo>
                    <a:pt x="13567" y="12647"/>
                    <a:pt x="13275" y="12561"/>
                    <a:pt x="13009" y="12449"/>
                  </a:cubicBezTo>
                  <a:cubicBezTo>
                    <a:pt x="12749" y="12239"/>
                    <a:pt x="12275" y="12135"/>
                    <a:pt x="12275" y="12080"/>
                  </a:cubicBezTo>
                  <a:lnTo>
                    <a:pt x="12170" y="12080"/>
                  </a:lnTo>
                  <a:lnTo>
                    <a:pt x="12120" y="12239"/>
                  </a:lnTo>
                  <a:lnTo>
                    <a:pt x="12170" y="12290"/>
                  </a:lnTo>
                  <a:cubicBezTo>
                    <a:pt x="12170" y="12290"/>
                    <a:pt x="12485" y="12500"/>
                    <a:pt x="12854" y="12659"/>
                  </a:cubicBezTo>
                  <a:cubicBezTo>
                    <a:pt x="12904" y="12659"/>
                    <a:pt x="12959" y="12709"/>
                    <a:pt x="12959" y="12764"/>
                  </a:cubicBezTo>
                  <a:cubicBezTo>
                    <a:pt x="12959" y="12814"/>
                    <a:pt x="12904" y="12869"/>
                    <a:pt x="12904" y="12919"/>
                  </a:cubicBezTo>
                  <a:cubicBezTo>
                    <a:pt x="12869" y="12937"/>
                    <a:pt x="12821" y="12947"/>
                    <a:pt x="12760" y="12947"/>
                  </a:cubicBezTo>
                  <a:cubicBezTo>
                    <a:pt x="12460" y="12947"/>
                    <a:pt x="11834" y="12700"/>
                    <a:pt x="10701" y="11870"/>
                  </a:cubicBezTo>
                  <a:lnTo>
                    <a:pt x="10596" y="11870"/>
                  </a:lnTo>
                  <a:cubicBezTo>
                    <a:pt x="10217" y="11909"/>
                    <a:pt x="9838" y="11928"/>
                    <a:pt x="9460" y="11928"/>
                  </a:cubicBezTo>
                  <a:cubicBezTo>
                    <a:pt x="7802" y="11928"/>
                    <a:pt x="6174" y="11559"/>
                    <a:pt x="4721" y="10876"/>
                  </a:cubicBezTo>
                  <a:cubicBezTo>
                    <a:pt x="3622" y="10351"/>
                    <a:pt x="2204" y="9667"/>
                    <a:pt x="1364" y="8198"/>
                  </a:cubicBezTo>
                  <a:cubicBezTo>
                    <a:pt x="265" y="6205"/>
                    <a:pt x="580" y="3532"/>
                    <a:pt x="1364" y="1904"/>
                  </a:cubicBezTo>
                  <a:cubicBezTo>
                    <a:pt x="1839" y="960"/>
                    <a:pt x="2413" y="330"/>
                    <a:pt x="2938" y="225"/>
                  </a:cubicBezTo>
                  <a:cubicBezTo>
                    <a:pt x="2998" y="214"/>
                    <a:pt x="3059" y="209"/>
                    <a:pt x="3121" y="209"/>
                  </a:cubicBezTo>
                  <a:close/>
                  <a:moveTo>
                    <a:pt x="3119" y="1"/>
                  </a:moveTo>
                  <a:cubicBezTo>
                    <a:pt x="3057" y="1"/>
                    <a:pt x="2997" y="6"/>
                    <a:pt x="2938" y="15"/>
                  </a:cubicBezTo>
                  <a:cubicBezTo>
                    <a:pt x="2308" y="120"/>
                    <a:pt x="1679" y="750"/>
                    <a:pt x="1209" y="1799"/>
                  </a:cubicBezTo>
                  <a:cubicBezTo>
                    <a:pt x="370" y="3532"/>
                    <a:pt x="0" y="6260"/>
                    <a:pt x="1154" y="8303"/>
                  </a:cubicBezTo>
                  <a:cubicBezTo>
                    <a:pt x="2048" y="9827"/>
                    <a:pt x="3462" y="10506"/>
                    <a:pt x="4617" y="11085"/>
                  </a:cubicBezTo>
                  <a:cubicBezTo>
                    <a:pt x="6114" y="11769"/>
                    <a:pt x="7747" y="12138"/>
                    <a:pt x="9435" y="12138"/>
                  </a:cubicBezTo>
                  <a:cubicBezTo>
                    <a:pt x="9820" y="12138"/>
                    <a:pt x="10207" y="12119"/>
                    <a:pt x="10596" y="12080"/>
                  </a:cubicBezTo>
                  <a:cubicBezTo>
                    <a:pt x="11855" y="12974"/>
                    <a:pt x="12434" y="13184"/>
                    <a:pt x="12749" y="13184"/>
                  </a:cubicBezTo>
                  <a:cubicBezTo>
                    <a:pt x="12904" y="13184"/>
                    <a:pt x="12959" y="13079"/>
                    <a:pt x="13009" y="13079"/>
                  </a:cubicBezTo>
                  <a:cubicBezTo>
                    <a:pt x="13064" y="13024"/>
                    <a:pt x="13169" y="12919"/>
                    <a:pt x="13169" y="12764"/>
                  </a:cubicBezTo>
                  <a:cubicBezTo>
                    <a:pt x="13368" y="12821"/>
                    <a:pt x="13569" y="12863"/>
                    <a:pt x="13736" y="12863"/>
                  </a:cubicBezTo>
                  <a:cubicBezTo>
                    <a:pt x="13874" y="12863"/>
                    <a:pt x="13988" y="12834"/>
                    <a:pt x="14058" y="12764"/>
                  </a:cubicBezTo>
                  <a:cubicBezTo>
                    <a:pt x="14218" y="12605"/>
                    <a:pt x="14218" y="12344"/>
                    <a:pt x="14113" y="12239"/>
                  </a:cubicBezTo>
                  <a:cubicBezTo>
                    <a:pt x="14113" y="12185"/>
                    <a:pt x="14113" y="12185"/>
                    <a:pt x="14058" y="12185"/>
                  </a:cubicBezTo>
                  <a:cubicBezTo>
                    <a:pt x="14373" y="12185"/>
                    <a:pt x="14583" y="12135"/>
                    <a:pt x="14688" y="11975"/>
                  </a:cubicBezTo>
                  <a:cubicBezTo>
                    <a:pt x="14847" y="11820"/>
                    <a:pt x="14847" y="11555"/>
                    <a:pt x="14742" y="11400"/>
                  </a:cubicBezTo>
                  <a:cubicBezTo>
                    <a:pt x="14637" y="11295"/>
                    <a:pt x="14533" y="11241"/>
                    <a:pt x="14428" y="11241"/>
                  </a:cubicBezTo>
                  <a:cubicBezTo>
                    <a:pt x="14478" y="11241"/>
                    <a:pt x="14478" y="11190"/>
                    <a:pt x="14533" y="11136"/>
                  </a:cubicBezTo>
                  <a:cubicBezTo>
                    <a:pt x="14583" y="10981"/>
                    <a:pt x="14637" y="10771"/>
                    <a:pt x="14533" y="10611"/>
                  </a:cubicBezTo>
                  <a:cubicBezTo>
                    <a:pt x="14445" y="10496"/>
                    <a:pt x="14326" y="10460"/>
                    <a:pt x="14185" y="10460"/>
                  </a:cubicBezTo>
                  <a:cubicBezTo>
                    <a:pt x="14070" y="10460"/>
                    <a:pt x="13939" y="10484"/>
                    <a:pt x="13798" y="10506"/>
                  </a:cubicBezTo>
                  <a:cubicBezTo>
                    <a:pt x="13588" y="10506"/>
                    <a:pt x="13324" y="10561"/>
                    <a:pt x="13064" y="10561"/>
                  </a:cubicBezTo>
                  <a:cubicBezTo>
                    <a:pt x="12329" y="10561"/>
                    <a:pt x="11700" y="10401"/>
                    <a:pt x="11700" y="10246"/>
                  </a:cubicBezTo>
                  <a:cubicBezTo>
                    <a:pt x="11700" y="10192"/>
                    <a:pt x="11855" y="10087"/>
                    <a:pt x="11960" y="10036"/>
                  </a:cubicBezTo>
                  <a:cubicBezTo>
                    <a:pt x="12225" y="9827"/>
                    <a:pt x="12485" y="9667"/>
                    <a:pt x="12434" y="9407"/>
                  </a:cubicBezTo>
                  <a:cubicBezTo>
                    <a:pt x="12434" y="9197"/>
                    <a:pt x="12275" y="9038"/>
                    <a:pt x="12120" y="8987"/>
                  </a:cubicBezTo>
                  <a:cubicBezTo>
                    <a:pt x="12081" y="8976"/>
                    <a:pt x="12042" y="8970"/>
                    <a:pt x="12002" y="8970"/>
                  </a:cubicBezTo>
                  <a:cubicBezTo>
                    <a:pt x="11491" y="8970"/>
                    <a:pt x="10841" y="9857"/>
                    <a:pt x="10596" y="10246"/>
                  </a:cubicBezTo>
                  <a:cubicBezTo>
                    <a:pt x="9287" y="9617"/>
                    <a:pt x="7923" y="8987"/>
                    <a:pt x="6610" y="8358"/>
                  </a:cubicBezTo>
                  <a:lnTo>
                    <a:pt x="4092" y="7099"/>
                  </a:lnTo>
                  <a:cubicBezTo>
                    <a:pt x="3832" y="6260"/>
                    <a:pt x="3777" y="5420"/>
                    <a:pt x="3882" y="4631"/>
                  </a:cubicBezTo>
                  <a:cubicBezTo>
                    <a:pt x="3987" y="3847"/>
                    <a:pt x="4251" y="3268"/>
                    <a:pt x="4461" y="2798"/>
                  </a:cubicBezTo>
                  <a:cubicBezTo>
                    <a:pt x="4721" y="2114"/>
                    <a:pt x="4931" y="1589"/>
                    <a:pt x="4671" y="1014"/>
                  </a:cubicBezTo>
                  <a:cubicBezTo>
                    <a:pt x="4386" y="444"/>
                    <a:pt x="3711" y="1"/>
                    <a:pt x="311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84" name="Google Shape;1884;p51"/>
            <p:cNvSpPr/>
            <p:nvPr/>
          </p:nvSpPr>
          <p:spPr>
            <a:xfrm>
              <a:off x="4117822" y="2344676"/>
              <a:ext cx="207820" cy="218265"/>
            </a:xfrm>
            <a:custGeom>
              <a:avLst/>
              <a:gdLst/>
              <a:ahLst/>
              <a:cxnLst/>
              <a:rect l="l" t="t" r="r" b="b"/>
              <a:pathLst>
                <a:path w="5511" h="5788" extrusionOk="0">
                  <a:moveTo>
                    <a:pt x="3567" y="1"/>
                  </a:moveTo>
                  <a:cubicBezTo>
                    <a:pt x="3252" y="156"/>
                    <a:pt x="2833" y="471"/>
                    <a:pt x="2413" y="890"/>
                  </a:cubicBezTo>
                  <a:cubicBezTo>
                    <a:pt x="1889" y="1415"/>
                    <a:pt x="1679" y="1835"/>
                    <a:pt x="1104" y="2938"/>
                  </a:cubicBezTo>
                  <a:cubicBezTo>
                    <a:pt x="894" y="3358"/>
                    <a:pt x="525" y="4092"/>
                    <a:pt x="0" y="5036"/>
                  </a:cubicBezTo>
                  <a:cubicBezTo>
                    <a:pt x="474" y="5246"/>
                    <a:pt x="1049" y="5506"/>
                    <a:pt x="1784" y="5666"/>
                  </a:cubicBezTo>
                  <a:cubicBezTo>
                    <a:pt x="2271" y="5755"/>
                    <a:pt x="2731" y="5787"/>
                    <a:pt x="3148" y="5787"/>
                  </a:cubicBezTo>
                  <a:cubicBezTo>
                    <a:pt x="3716" y="5787"/>
                    <a:pt x="4202" y="5727"/>
                    <a:pt x="4566" y="5666"/>
                  </a:cubicBezTo>
                  <a:cubicBezTo>
                    <a:pt x="4721" y="5351"/>
                    <a:pt x="5510" y="3778"/>
                    <a:pt x="4881" y="1940"/>
                  </a:cubicBezTo>
                  <a:cubicBezTo>
                    <a:pt x="4511" y="945"/>
                    <a:pt x="3936" y="316"/>
                    <a:pt x="35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85" name="Google Shape;1885;p51"/>
            <p:cNvSpPr/>
            <p:nvPr/>
          </p:nvSpPr>
          <p:spPr>
            <a:xfrm>
              <a:off x="4117822" y="2461319"/>
              <a:ext cx="180103" cy="104947"/>
            </a:xfrm>
            <a:custGeom>
              <a:avLst/>
              <a:gdLst/>
              <a:ahLst/>
              <a:cxnLst/>
              <a:rect l="l" t="t" r="r" b="b"/>
              <a:pathLst>
                <a:path w="4776" h="2783" extrusionOk="0">
                  <a:moveTo>
                    <a:pt x="4566" y="1"/>
                  </a:moveTo>
                  <a:lnTo>
                    <a:pt x="4461" y="2518"/>
                  </a:lnTo>
                  <a:cubicBezTo>
                    <a:pt x="4058" y="2566"/>
                    <a:pt x="3655" y="2592"/>
                    <a:pt x="3253" y="2592"/>
                  </a:cubicBezTo>
                  <a:cubicBezTo>
                    <a:pt x="2764" y="2592"/>
                    <a:pt x="2274" y="2553"/>
                    <a:pt x="1784" y="2468"/>
                  </a:cubicBezTo>
                  <a:cubicBezTo>
                    <a:pt x="1209" y="2363"/>
                    <a:pt x="684" y="2153"/>
                    <a:pt x="160" y="1943"/>
                  </a:cubicBezTo>
                  <a:lnTo>
                    <a:pt x="0" y="2048"/>
                  </a:lnTo>
                  <a:cubicBezTo>
                    <a:pt x="0" y="2099"/>
                    <a:pt x="0" y="2099"/>
                    <a:pt x="55" y="2153"/>
                  </a:cubicBezTo>
                  <a:cubicBezTo>
                    <a:pt x="579" y="2363"/>
                    <a:pt x="1154" y="2518"/>
                    <a:pt x="1733" y="2678"/>
                  </a:cubicBezTo>
                  <a:cubicBezTo>
                    <a:pt x="2258" y="2728"/>
                    <a:pt x="2728" y="2783"/>
                    <a:pt x="3252" y="2783"/>
                  </a:cubicBezTo>
                  <a:cubicBezTo>
                    <a:pt x="3672" y="2783"/>
                    <a:pt x="4146" y="2783"/>
                    <a:pt x="4566" y="2678"/>
                  </a:cubicBezTo>
                  <a:lnTo>
                    <a:pt x="4671" y="2678"/>
                  </a:lnTo>
                  <a:lnTo>
                    <a:pt x="47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86" name="Google Shape;1886;p51"/>
            <p:cNvSpPr/>
            <p:nvPr/>
          </p:nvSpPr>
          <p:spPr>
            <a:xfrm>
              <a:off x="3694476" y="2150498"/>
              <a:ext cx="642993" cy="452181"/>
            </a:xfrm>
            <a:custGeom>
              <a:avLst/>
              <a:gdLst/>
              <a:ahLst/>
              <a:cxnLst/>
              <a:rect l="l" t="t" r="r" b="b"/>
              <a:pathLst>
                <a:path w="17051" h="11991" extrusionOk="0">
                  <a:moveTo>
                    <a:pt x="3171" y="0"/>
                  </a:moveTo>
                  <a:cubicBezTo>
                    <a:pt x="3036" y="0"/>
                    <a:pt x="2905" y="19"/>
                    <a:pt x="2783" y="60"/>
                  </a:cubicBezTo>
                  <a:cubicBezTo>
                    <a:pt x="1050" y="639"/>
                    <a:pt x="1" y="5884"/>
                    <a:pt x="2364" y="8822"/>
                  </a:cubicBezTo>
                  <a:cubicBezTo>
                    <a:pt x="3518" y="10236"/>
                    <a:pt x="5141" y="10760"/>
                    <a:pt x="6400" y="11130"/>
                  </a:cubicBezTo>
                  <a:cubicBezTo>
                    <a:pt x="7580" y="11486"/>
                    <a:pt x="8694" y="11605"/>
                    <a:pt x="9677" y="11605"/>
                  </a:cubicBezTo>
                  <a:cubicBezTo>
                    <a:pt x="11012" y="11605"/>
                    <a:pt x="12106" y="11384"/>
                    <a:pt x="12800" y="11235"/>
                  </a:cubicBezTo>
                  <a:cubicBezTo>
                    <a:pt x="13338" y="11482"/>
                    <a:pt x="14428" y="11990"/>
                    <a:pt x="15021" y="11990"/>
                  </a:cubicBezTo>
                  <a:cubicBezTo>
                    <a:pt x="15181" y="11990"/>
                    <a:pt x="15305" y="11953"/>
                    <a:pt x="15372" y="11864"/>
                  </a:cubicBezTo>
                  <a:cubicBezTo>
                    <a:pt x="15423" y="11864"/>
                    <a:pt x="15477" y="11759"/>
                    <a:pt x="15477" y="11654"/>
                  </a:cubicBezTo>
                  <a:cubicBezTo>
                    <a:pt x="15464" y="11562"/>
                    <a:pt x="15398" y="11487"/>
                    <a:pt x="15308" y="11425"/>
                  </a:cubicBezTo>
                  <a:lnTo>
                    <a:pt x="15308" y="11425"/>
                  </a:lnTo>
                  <a:cubicBezTo>
                    <a:pt x="15548" y="11486"/>
                    <a:pt x="15805" y="11534"/>
                    <a:pt x="16015" y="11534"/>
                  </a:cubicBezTo>
                  <a:cubicBezTo>
                    <a:pt x="16204" y="11534"/>
                    <a:pt x="16355" y="11495"/>
                    <a:pt x="16421" y="11390"/>
                  </a:cubicBezTo>
                  <a:cubicBezTo>
                    <a:pt x="16526" y="11285"/>
                    <a:pt x="16472" y="11075"/>
                    <a:pt x="16367" y="10970"/>
                  </a:cubicBezTo>
                  <a:cubicBezTo>
                    <a:pt x="16212" y="10760"/>
                    <a:pt x="15897" y="10865"/>
                    <a:pt x="15162" y="10760"/>
                  </a:cubicBezTo>
                  <a:cubicBezTo>
                    <a:pt x="14848" y="10710"/>
                    <a:pt x="14638" y="10655"/>
                    <a:pt x="14638" y="10605"/>
                  </a:cubicBezTo>
                  <a:lnTo>
                    <a:pt x="14638" y="10605"/>
                  </a:lnTo>
                  <a:cubicBezTo>
                    <a:pt x="14638" y="10605"/>
                    <a:pt x="15162" y="10710"/>
                    <a:pt x="15842" y="10760"/>
                  </a:cubicBezTo>
                  <a:cubicBezTo>
                    <a:pt x="16421" y="10760"/>
                    <a:pt x="16786" y="10760"/>
                    <a:pt x="16946" y="10500"/>
                  </a:cubicBezTo>
                  <a:cubicBezTo>
                    <a:pt x="17051" y="10341"/>
                    <a:pt x="17051" y="10131"/>
                    <a:pt x="16891" y="9976"/>
                  </a:cubicBezTo>
                  <a:cubicBezTo>
                    <a:pt x="16851" y="9934"/>
                    <a:pt x="16800" y="9918"/>
                    <a:pt x="16736" y="9918"/>
                  </a:cubicBezTo>
                  <a:cubicBezTo>
                    <a:pt x="16552" y="9918"/>
                    <a:pt x="16258" y="10053"/>
                    <a:pt x="15792" y="10131"/>
                  </a:cubicBezTo>
                  <a:cubicBezTo>
                    <a:pt x="15418" y="10226"/>
                    <a:pt x="15099" y="10245"/>
                    <a:pt x="14902" y="10245"/>
                  </a:cubicBezTo>
                  <a:cubicBezTo>
                    <a:pt x="14766" y="10245"/>
                    <a:pt x="14688" y="10236"/>
                    <a:pt x="14688" y="10236"/>
                  </a:cubicBezTo>
                  <a:cubicBezTo>
                    <a:pt x="14688" y="10185"/>
                    <a:pt x="16367" y="10290"/>
                    <a:pt x="16631" y="9661"/>
                  </a:cubicBezTo>
                  <a:cubicBezTo>
                    <a:pt x="16682" y="9501"/>
                    <a:pt x="16682" y="9292"/>
                    <a:pt x="16577" y="9187"/>
                  </a:cubicBezTo>
                  <a:cubicBezTo>
                    <a:pt x="16527" y="9137"/>
                    <a:pt x="16463" y="9117"/>
                    <a:pt x="16384" y="9117"/>
                  </a:cubicBezTo>
                  <a:cubicBezTo>
                    <a:pt x="16130" y="9117"/>
                    <a:pt x="15723" y="9329"/>
                    <a:pt x="15162" y="9451"/>
                  </a:cubicBezTo>
                  <a:cubicBezTo>
                    <a:pt x="14947" y="9484"/>
                    <a:pt x="14712" y="9501"/>
                    <a:pt x="14488" y="9501"/>
                  </a:cubicBezTo>
                  <a:cubicBezTo>
                    <a:pt x="14001" y="9501"/>
                    <a:pt x="13572" y="9420"/>
                    <a:pt x="13534" y="9241"/>
                  </a:cubicBezTo>
                  <a:cubicBezTo>
                    <a:pt x="13429" y="8977"/>
                    <a:pt x="14269" y="8612"/>
                    <a:pt x="14164" y="8243"/>
                  </a:cubicBezTo>
                  <a:cubicBezTo>
                    <a:pt x="14113" y="8087"/>
                    <a:pt x="13954" y="7982"/>
                    <a:pt x="13849" y="7982"/>
                  </a:cubicBezTo>
                  <a:cubicBezTo>
                    <a:pt x="13829" y="7979"/>
                    <a:pt x="13809" y="7977"/>
                    <a:pt x="13789" y="7977"/>
                  </a:cubicBezTo>
                  <a:cubicBezTo>
                    <a:pt x="13228" y="7977"/>
                    <a:pt x="12588" y="9352"/>
                    <a:pt x="12540" y="9501"/>
                  </a:cubicBezTo>
                  <a:cubicBezTo>
                    <a:pt x="11071" y="9082"/>
                    <a:pt x="9548" y="8662"/>
                    <a:pt x="7974" y="8192"/>
                  </a:cubicBezTo>
                  <a:cubicBezTo>
                    <a:pt x="6980" y="7877"/>
                    <a:pt x="5981" y="7563"/>
                    <a:pt x="5037" y="7248"/>
                  </a:cubicBezTo>
                  <a:cubicBezTo>
                    <a:pt x="4776" y="6669"/>
                    <a:pt x="4462" y="5779"/>
                    <a:pt x="4407" y="4625"/>
                  </a:cubicBezTo>
                  <a:cubicBezTo>
                    <a:pt x="4357" y="2682"/>
                    <a:pt x="5246" y="1688"/>
                    <a:pt x="4672" y="794"/>
                  </a:cubicBezTo>
                  <a:cubicBezTo>
                    <a:pt x="4374" y="330"/>
                    <a:pt x="3737" y="0"/>
                    <a:pt x="3171" y="0"/>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87" name="Google Shape;1887;p51"/>
            <p:cNvSpPr/>
            <p:nvPr/>
          </p:nvSpPr>
          <p:spPr>
            <a:xfrm>
              <a:off x="3718234" y="2146312"/>
              <a:ext cx="623195" cy="459496"/>
            </a:xfrm>
            <a:custGeom>
              <a:avLst/>
              <a:gdLst/>
              <a:ahLst/>
              <a:cxnLst/>
              <a:rect l="l" t="t" r="r" b="b"/>
              <a:pathLst>
                <a:path w="16526" h="12185" extrusionOk="0">
                  <a:moveTo>
                    <a:pt x="2570" y="210"/>
                  </a:moveTo>
                  <a:cubicBezTo>
                    <a:pt x="3061" y="210"/>
                    <a:pt x="3645" y="503"/>
                    <a:pt x="3937" y="960"/>
                  </a:cubicBezTo>
                  <a:cubicBezTo>
                    <a:pt x="4251" y="1379"/>
                    <a:pt x="4146" y="1904"/>
                    <a:pt x="3937" y="2638"/>
                  </a:cubicBezTo>
                  <a:cubicBezTo>
                    <a:pt x="3832" y="3163"/>
                    <a:pt x="3672" y="3897"/>
                    <a:pt x="3672" y="4736"/>
                  </a:cubicBezTo>
                  <a:cubicBezTo>
                    <a:pt x="3672" y="5626"/>
                    <a:pt x="3937" y="6520"/>
                    <a:pt x="4302" y="7409"/>
                  </a:cubicBezTo>
                  <a:lnTo>
                    <a:pt x="4356" y="7464"/>
                  </a:lnTo>
                  <a:lnTo>
                    <a:pt x="4407" y="7464"/>
                  </a:lnTo>
                  <a:cubicBezTo>
                    <a:pt x="5351" y="7779"/>
                    <a:pt x="6350" y="8093"/>
                    <a:pt x="7294" y="8408"/>
                  </a:cubicBezTo>
                  <a:cubicBezTo>
                    <a:pt x="8813" y="8878"/>
                    <a:pt x="10336" y="9298"/>
                    <a:pt x="11910" y="9717"/>
                  </a:cubicBezTo>
                  <a:lnTo>
                    <a:pt x="11960" y="9717"/>
                  </a:lnTo>
                  <a:lnTo>
                    <a:pt x="12015" y="9667"/>
                  </a:lnTo>
                  <a:cubicBezTo>
                    <a:pt x="12261" y="9070"/>
                    <a:pt x="12795" y="8190"/>
                    <a:pt x="13161" y="8190"/>
                  </a:cubicBezTo>
                  <a:cubicBezTo>
                    <a:pt x="13181" y="8190"/>
                    <a:pt x="13200" y="8193"/>
                    <a:pt x="13219" y="8198"/>
                  </a:cubicBezTo>
                  <a:cubicBezTo>
                    <a:pt x="13274" y="8198"/>
                    <a:pt x="13378" y="8249"/>
                    <a:pt x="13429" y="8354"/>
                  </a:cubicBezTo>
                  <a:cubicBezTo>
                    <a:pt x="13483" y="8513"/>
                    <a:pt x="13274" y="8723"/>
                    <a:pt x="13114" y="8878"/>
                  </a:cubicBezTo>
                  <a:cubicBezTo>
                    <a:pt x="12904" y="9038"/>
                    <a:pt x="12749" y="9193"/>
                    <a:pt x="12799" y="9403"/>
                  </a:cubicBezTo>
                  <a:cubicBezTo>
                    <a:pt x="12862" y="9653"/>
                    <a:pt x="13279" y="9717"/>
                    <a:pt x="13718" y="9717"/>
                  </a:cubicBezTo>
                  <a:cubicBezTo>
                    <a:pt x="14014" y="9717"/>
                    <a:pt x="14321" y="9687"/>
                    <a:pt x="14532" y="9667"/>
                  </a:cubicBezTo>
                  <a:cubicBezTo>
                    <a:pt x="14847" y="9612"/>
                    <a:pt x="15057" y="9508"/>
                    <a:pt x="15267" y="9457"/>
                  </a:cubicBezTo>
                  <a:cubicBezTo>
                    <a:pt x="15463" y="9392"/>
                    <a:pt x="15618" y="9346"/>
                    <a:pt x="15719" y="9346"/>
                  </a:cubicBezTo>
                  <a:cubicBezTo>
                    <a:pt x="15781" y="9346"/>
                    <a:pt x="15823" y="9363"/>
                    <a:pt x="15842" y="9403"/>
                  </a:cubicBezTo>
                  <a:cubicBezTo>
                    <a:pt x="15947" y="9457"/>
                    <a:pt x="15947" y="9612"/>
                    <a:pt x="15896" y="9717"/>
                  </a:cubicBezTo>
                  <a:cubicBezTo>
                    <a:pt x="15791" y="9927"/>
                    <a:pt x="15422" y="10192"/>
                    <a:pt x="14163" y="10192"/>
                  </a:cubicBezTo>
                  <a:cubicBezTo>
                    <a:pt x="14058" y="10192"/>
                    <a:pt x="14058" y="10192"/>
                    <a:pt x="14008" y="10242"/>
                  </a:cubicBezTo>
                  <a:lnTo>
                    <a:pt x="13953" y="10296"/>
                  </a:lnTo>
                  <a:lnTo>
                    <a:pt x="13953" y="10401"/>
                  </a:lnTo>
                  <a:lnTo>
                    <a:pt x="14008" y="10401"/>
                  </a:lnTo>
                  <a:cubicBezTo>
                    <a:pt x="14051" y="10422"/>
                    <a:pt x="14164" y="10434"/>
                    <a:pt x="14322" y="10434"/>
                  </a:cubicBezTo>
                  <a:cubicBezTo>
                    <a:pt x="14551" y="10434"/>
                    <a:pt x="14873" y="10409"/>
                    <a:pt x="15212" y="10347"/>
                  </a:cubicBezTo>
                  <a:cubicBezTo>
                    <a:pt x="15422" y="10296"/>
                    <a:pt x="15582" y="10242"/>
                    <a:pt x="15737" y="10242"/>
                  </a:cubicBezTo>
                  <a:cubicBezTo>
                    <a:pt x="15890" y="10181"/>
                    <a:pt x="16007" y="10155"/>
                    <a:pt x="16089" y="10155"/>
                  </a:cubicBezTo>
                  <a:cubicBezTo>
                    <a:pt x="16148" y="10155"/>
                    <a:pt x="16188" y="10169"/>
                    <a:pt x="16211" y="10192"/>
                  </a:cubicBezTo>
                  <a:cubicBezTo>
                    <a:pt x="16316" y="10242"/>
                    <a:pt x="16316" y="10452"/>
                    <a:pt x="16261" y="10557"/>
                  </a:cubicBezTo>
                  <a:cubicBezTo>
                    <a:pt x="16106" y="10766"/>
                    <a:pt x="15686" y="10766"/>
                    <a:pt x="15212" y="10766"/>
                  </a:cubicBezTo>
                  <a:cubicBezTo>
                    <a:pt x="14742" y="10716"/>
                    <a:pt x="14373" y="10662"/>
                    <a:pt x="14163" y="10662"/>
                  </a:cubicBezTo>
                  <a:cubicBezTo>
                    <a:pt x="14100" y="10641"/>
                    <a:pt x="14044" y="10629"/>
                    <a:pt x="14002" y="10629"/>
                  </a:cubicBezTo>
                  <a:cubicBezTo>
                    <a:pt x="13940" y="10629"/>
                    <a:pt x="13903" y="10654"/>
                    <a:pt x="13903" y="10716"/>
                  </a:cubicBezTo>
                  <a:lnTo>
                    <a:pt x="13903" y="10766"/>
                  </a:lnTo>
                  <a:lnTo>
                    <a:pt x="13903" y="10821"/>
                  </a:lnTo>
                  <a:cubicBezTo>
                    <a:pt x="13953" y="10871"/>
                    <a:pt x="14478" y="10976"/>
                    <a:pt x="14532" y="10976"/>
                  </a:cubicBezTo>
                  <a:cubicBezTo>
                    <a:pt x="14847" y="11031"/>
                    <a:pt x="15057" y="11031"/>
                    <a:pt x="15267" y="11031"/>
                  </a:cubicBezTo>
                  <a:cubicBezTo>
                    <a:pt x="15527" y="11031"/>
                    <a:pt x="15632" y="11031"/>
                    <a:pt x="15686" y="11136"/>
                  </a:cubicBezTo>
                  <a:cubicBezTo>
                    <a:pt x="15737" y="11241"/>
                    <a:pt x="15791" y="11346"/>
                    <a:pt x="15737" y="11450"/>
                  </a:cubicBezTo>
                  <a:cubicBezTo>
                    <a:pt x="15689" y="11521"/>
                    <a:pt x="15567" y="11549"/>
                    <a:pt x="15403" y="11549"/>
                  </a:cubicBezTo>
                  <a:cubicBezTo>
                    <a:pt x="15205" y="11549"/>
                    <a:pt x="14947" y="11508"/>
                    <a:pt x="14688" y="11450"/>
                  </a:cubicBezTo>
                  <a:cubicBezTo>
                    <a:pt x="14373" y="11241"/>
                    <a:pt x="13903" y="11186"/>
                    <a:pt x="13903" y="11186"/>
                  </a:cubicBezTo>
                  <a:lnTo>
                    <a:pt x="13798" y="11186"/>
                  </a:lnTo>
                  <a:lnTo>
                    <a:pt x="13743" y="11346"/>
                  </a:lnTo>
                  <a:lnTo>
                    <a:pt x="13848" y="11396"/>
                  </a:lnTo>
                  <a:cubicBezTo>
                    <a:pt x="13848" y="11396"/>
                    <a:pt x="14218" y="11555"/>
                    <a:pt x="14637" y="11606"/>
                  </a:cubicBezTo>
                  <a:cubicBezTo>
                    <a:pt x="14688" y="11660"/>
                    <a:pt x="14742" y="11711"/>
                    <a:pt x="14742" y="11765"/>
                  </a:cubicBezTo>
                  <a:cubicBezTo>
                    <a:pt x="14742" y="11816"/>
                    <a:pt x="14742" y="11870"/>
                    <a:pt x="14688" y="11920"/>
                  </a:cubicBezTo>
                  <a:cubicBezTo>
                    <a:pt x="14669" y="11960"/>
                    <a:pt x="14598" y="12014"/>
                    <a:pt x="14413" y="12014"/>
                  </a:cubicBezTo>
                  <a:cubicBezTo>
                    <a:pt x="14103" y="12014"/>
                    <a:pt x="13472" y="11863"/>
                    <a:pt x="12224" y="11241"/>
                  </a:cubicBezTo>
                  <a:lnTo>
                    <a:pt x="12170" y="11186"/>
                  </a:lnTo>
                  <a:lnTo>
                    <a:pt x="12120" y="11241"/>
                  </a:lnTo>
                  <a:cubicBezTo>
                    <a:pt x="11146" y="11484"/>
                    <a:pt x="10151" y="11603"/>
                    <a:pt x="9158" y="11603"/>
                  </a:cubicBezTo>
                  <a:cubicBezTo>
                    <a:pt x="8011" y="11603"/>
                    <a:pt x="6868" y="11444"/>
                    <a:pt x="5770" y="11136"/>
                  </a:cubicBezTo>
                  <a:cubicBezTo>
                    <a:pt x="4511" y="10766"/>
                    <a:pt x="2938" y="10296"/>
                    <a:pt x="1838" y="8878"/>
                  </a:cubicBezTo>
                  <a:cubicBezTo>
                    <a:pt x="315" y="6990"/>
                    <a:pt x="265" y="4107"/>
                    <a:pt x="789" y="2269"/>
                  </a:cubicBezTo>
                  <a:cubicBezTo>
                    <a:pt x="1104" y="1169"/>
                    <a:pt x="1629" y="435"/>
                    <a:pt x="2203" y="276"/>
                  </a:cubicBezTo>
                  <a:cubicBezTo>
                    <a:pt x="2314" y="231"/>
                    <a:pt x="2439" y="210"/>
                    <a:pt x="2570" y="210"/>
                  </a:cubicBezTo>
                  <a:close/>
                  <a:moveTo>
                    <a:pt x="2553" y="1"/>
                  </a:moveTo>
                  <a:cubicBezTo>
                    <a:pt x="2395" y="1"/>
                    <a:pt x="2241" y="22"/>
                    <a:pt x="2099" y="66"/>
                  </a:cubicBezTo>
                  <a:cubicBezTo>
                    <a:pt x="1469" y="276"/>
                    <a:pt x="945" y="1064"/>
                    <a:pt x="580" y="2164"/>
                  </a:cubicBezTo>
                  <a:cubicBezTo>
                    <a:pt x="0" y="4157"/>
                    <a:pt x="105" y="7044"/>
                    <a:pt x="1679" y="8983"/>
                  </a:cubicBezTo>
                  <a:cubicBezTo>
                    <a:pt x="2833" y="10452"/>
                    <a:pt x="4461" y="10926"/>
                    <a:pt x="5720" y="11346"/>
                  </a:cubicBezTo>
                  <a:cubicBezTo>
                    <a:pt x="6816" y="11654"/>
                    <a:pt x="7957" y="11812"/>
                    <a:pt x="9120" y="11812"/>
                  </a:cubicBezTo>
                  <a:cubicBezTo>
                    <a:pt x="10126" y="11812"/>
                    <a:pt x="11148" y="11694"/>
                    <a:pt x="12170" y="11450"/>
                  </a:cubicBezTo>
                  <a:cubicBezTo>
                    <a:pt x="13219" y="11975"/>
                    <a:pt x="13953" y="12185"/>
                    <a:pt x="14428" y="12185"/>
                  </a:cubicBezTo>
                  <a:cubicBezTo>
                    <a:pt x="14637" y="12185"/>
                    <a:pt x="14742" y="12185"/>
                    <a:pt x="14847" y="12080"/>
                  </a:cubicBezTo>
                  <a:cubicBezTo>
                    <a:pt x="14898" y="12025"/>
                    <a:pt x="15002" y="11870"/>
                    <a:pt x="14952" y="11711"/>
                  </a:cubicBezTo>
                  <a:lnTo>
                    <a:pt x="14952" y="11711"/>
                  </a:lnTo>
                  <a:cubicBezTo>
                    <a:pt x="15094" y="11729"/>
                    <a:pt x="15229" y="11741"/>
                    <a:pt x="15353" y="11741"/>
                  </a:cubicBezTo>
                  <a:cubicBezTo>
                    <a:pt x="15595" y="11741"/>
                    <a:pt x="15791" y="11694"/>
                    <a:pt x="15896" y="11555"/>
                  </a:cubicBezTo>
                  <a:cubicBezTo>
                    <a:pt x="16001" y="11396"/>
                    <a:pt x="15947" y="11136"/>
                    <a:pt x="15842" y="10976"/>
                  </a:cubicBezTo>
                  <a:lnTo>
                    <a:pt x="15791" y="10976"/>
                  </a:lnTo>
                  <a:cubicBezTo>
                    <a:pt x="16106" y="10926"/>
                    <a:pt x="16316" y="10871"/>
                    <a:pt x="16421" y="10662"/>
                  </a:cubicBezTo>
                  <a:cubicBezTo>
                    <a:pt x="16526" y="10506"/>
                    <a:pt x="16526" y="10192"/>
                    <a:pt x="16366" y="10032"/>
                  </a:cubicBezTo>
                  <a:cubicBezTo>
                    <a:pt x="16261" y="9927"/>
                    <a:pt x="16156" y="9927"/>
                    <a:pt x="16001" y="9927"/>
                  </a:cubicBezTo>
                  <a:cubicBezTo>
                    <a:pt x="16052" y="9877"/>
                    <a:pt x="16052" y="9877"/>
                    <a:pt x="16106" y="9772"/>
                  </a:cubicBezTo>
                  <a:cubicBezTo>
                    <a:pt x="16156" y="9612"/>
                    <a:pt x="16156" y="9403"/>
                    <a:pt x="16001" y="9247"/>
                  </a:cubicBezTo>
                  <a:cubicBezTo>
                    <a:pt x="15929" y="9176"/>
                    <a:pt x="15837" y="9147"/>
                    <a:pt x="15724" y="9147"/>
                  </a:cubicBezTo>
                  <a:cubicBezTo>
                    <a:pt x="15585" y="9147"/>
                    <a:pt x="15415" y="9190"/>
                    <a:pt x="15212" y="9247"/>
                  </a:cubicBezTo>
                  <a:cubicBezTo>
                    <a:pt x="15002" y="9298"/>
                    <a:pt x="14793" y="9403"/>
                    <a:pt x="14478" y="9457"/>
                  </a:cubicBezTo>
                  <a:cubicBezTo>
                    <a:pt x="14248" y="9488"/>
                    <a:pt x="14032" y="9501"/>
                    <a:pt x="13839" y="9501"/>
                  </a:cubicBezTo>
                  <a:cubicBezTo>
                    <a:pt x="13374" y="9501"/>
                    <a:pt x="13048" y="9426"/>
                    <a:pt x="13009" y="9352"/>
                  </a:cubicBezTo>
                  <a:cubicBezTo>
                    <a:pt x="12959" y="9298"/>
                    <a:pt x="13114" y="9142"/>
                    <a:pt x="13219" y="9038"/>
                  </a:cubicBezTo>
                  <a:cubicBezTo>
                    <a:pt x="13483" y="8828"/>
                    <a:pt x="13693" y="8618"/>
                    <a:pt x="13639" y="8303"/>
                  </a:cubicBezTo>
                  <a:cubicBezTo>
                    <a:pt x="13588" y="8144"/>
                    <a:pt x="13378" y="7988"/>
                    <a:pt x="13219" y="7988"/>
                  </a:cubicBezTo>
                  <a:cubicBezTo>
                    <a:pt x="13194" y="7984"/>
                    <a:pt x="13169" y="7982"/>
                    <a:pt x="13145" y="7982"/>
                  </a:cubicBezTo>
                  <a:cubicBezTo>
                    <a:pt x="12595" y="7982"/>
                    <a:pt x="12056" y="9058"/>
                    <a:pt x="11855" y="9508"/>
                  </a:cubicBezTo>
                  <a:cubicBezTo>
                    <a:pt x="10336" y="9088"/>
                    <a:pt x="8867" y="8668"/>
                    <a:pt x="7399" y="8198"/>
                  </a:cubicBezTo>
                  <a:cubicBezTo>
                    <a:pt x="6400" y="7884"/>
                    <a:pt x="5456" y="7619"/>
                    <a:pt x="4511" y="7304"/>
                  </a:cubicBezTo>
                  <a:cubicBezTo>
                    <a:pt x="4092" y="6465"/>
                    <a:pt x="3882" y="5576"/>
                    <a:pt x="3882" y="4736"/>
                  </a:cubicBezTo>
                  <a:cubicBezTo>
                    <a:pt x="3882" y="3897"/>
                    <a:pt x="4042" y="3268"/>
                    <a:pt x="4146" y="2688"/>
                  </a:cubicBezTo>
                  <a:cubicBezTo>
                    <a:pt x="4356" y="1954"/>
                    <a:pt x="4461" y="1379"/>
                    <a:pt x="4092" y="800"/>
                  </a:cubicBezTo>
                  <a:cubicBezTo>
                    <a:pt x="3803" y="302"/>
                    <a:pt x="3151" y="1"/>
                    <a:pt x="2553" y="1"/>
                  </a:cubicBezTo>
                  <a:close/>
                </a:path>
              </a:pathLst>
            </a:custGeom>
            <a:solidFill>
              <a:srgbClr val="4C11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88" name="Google Shape;1888;p51"/>
            <p:cNvSpPr/>
            <p:nvPr/>
          </p:nvSpPr>
          <p:spPr>
            <a:xfrm>
              <a:off x="3698436" y="2032875"/>
              <a:ext cx="455009" cy="569647"/>
            </a:xfrm>
            <a:custGeom>
              <a:avLst/>
              <a:gdLst/>
              <a:ahLst/>
              <a:cxnLst/>
              <a:rect l="l" t="t" r="r" b="b"/>
              <a:pathLst>
                <a:path w="12066" h="15106" extrusionOk="0">
                  <a:moveTo>
                    <a:pt x="4061" y="0"/>
                  </a:moveTo>
                  <a:cubicBezTo>
                    <a:pt x="3444" y="0"/>
                    <a:pt x="2674" y="133"/>
                    <a:pt x="2049" y="661"/>
                  </a:cubicBezTo>
                  <a:cubicBezTo>
                    <a:pt x="1314" y="1290"/>
                    <a:pt x="1155" y="2184"/>
                    <a:pt x="1000" y="2969"/>
                  </a:cubicBezTo>
                  <a:cubicBezTo>
                    <a:pt x="316" y="7480"/>
                    <a:pt x="1" y="9738"/>
                    <a:pt x="1105" y="11416"/>
                  </a:cubicBezTo>
                  <a:cubicBezTo>
                    <a:pt x="1944" y="12725"/>
                    <a:pt x="3148" y="13250"/>
                    <a:pt x="4462" y="13879"/>
                  </a:cubicBezTo>
                  <a:cubicBezTo>
                    <a:pt x="6572" y="14847"/>
                    <a:pt x="8586" y="15106"/>
                    <a:pt x="10169" y="15106"/>
                  </a:cubicBezTo>
                  <a:cubicBezTo>
                    <a:pt x="10906" y="15106"/>
                    <a:pt x="11549" y="15050"/>
                    <a:pt x="12065" y="14983"/>
                  </a:cubicBezTo>
                  <a:cubicBezTo>
                    <a:pt x="12015" y="14039"/>
                    <a:pt x="11960" y="13040"/>
                    <a:pt x="11910" y="12096"/>
                  </a:cubicBezTo>
                  <a:cubicBezTo>
                    <a:pt x="9602" y="11047"/>
                    <a:pt x="7344" y="9947"/>
                    <a:pt x="5036" y="8898"/>
                  </a:cubicBezTo>
                  <a:cubicBezTo>
                    <a:pt x="5141" y="7060"/>
                    <a:pt x="5196" y="5067"/>
                    <a:pt x="5091" y="2969"/>
                  </a:cubicBezTo>
                  <a:cubicBezTo>
                    <a:pt x="5091" y="1974"/>
                    <a:pt x="4986" y="976"/>
                    <a:pt x="4932" y="86"/>
                  </a:cubicBezTo>
                  <a:cubicBezTo>
                    <a:pt x="4737" y="47"/>
                    <a:pt x="4426" y="0"/>
                    <a:pt x="40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89" name="Google Shape;1889;p51"/>
            <p:cNvSpPr/>
            <p:nvPr/>
          </p:nvSpPr>
          <p:spPr>
            <a:xfrm>
              <a:off x="3708429" y="2176481"/>
              <a:ext cx="448975" cy="431252"/>
            </a:xfrm>
            <a:custGeom>
              <a:avLst/>
              <a:gdLst/>
              <a:ahLst/>
              <a:cxnLst/>
              <a:rect l="l" t="t" r="r" b="b"/>
              <a:pathLst>
                <a:path w="11906" h="11436" extrusionOk="0">
                  <a:moveTo>
                    <a:pt x="4981" y="0"/>
                  </a:moveTo>
                  <a:lnTo>
                    <a:pt x="4771" y="55"/>
                  </a:lnTo>
                  <a:cubicBezTo>
                    <a:pt x="4826" y="1733"/>
                    <a:pt x="4771" y="3412"/>
                    <a:pt x="4667" y="5090"/>
                  </a:cubicBezTo>
                  <a:lnTo>
                    <a:pt x="4667" y="5141"/>
                  </a:lnTo>
                  <a:lnTo>
                    <a:pt x="11540" y="8342"/>
                  </a:lnTo>
                  <a:lnTo>
                    <a:pt x="11695" y="11070"/>
                  </a:lnTo>
                  <a:cubicBezTo>
                    <a:pt x="11092" y="11143"/>
                    <a:pt x="10491" y="11179"/>
                    <a:pt x="9896" y="11179"/>
                  </a:cubicBezTo>
                  <a:cubicBezTo>
                    <a:pt x="7907" y="11179"/>
                    <a:pt x="5985" y="10774"/>
                    <a:pt x="4247" y="9966"/>
                  </a:cubicBezTo>
                  <a:cubicBezTo>
                    <a:pt x="2938" y="9337"/>
                    <a:pt x="1784" y="8812"/>
                    <a:pt x="944" y="7554"/>
                  </a:cubicBezTo>
                  <a:cubicBezTo>
                    <a:pt x="420" y="6769"/>
                    <a:pt x="210" y="5875"/>
                    <a:pt x="210" y="4566"/>
                  </a:cubicBezTo>
                  <a:lnTo>
                    <a:pt x="0" y="4566"/>
                  </a:lnTo>
                  <a:cubicBezTo>
                    <a:pt x="0" y="5930"/>
                    <a:pt x="210" y="6874"/>
                    <a:pt x="735" y="7658"/>
                  </a:cubicBezTo>
                  <a:cubicBezTo>
                    <a:pt x="1624" y="8972"/>
                    <a:pt x="2833" y="9547"/>
                    <a:pt x="4142" y="10176"/>
                  </a:cubicBezTo>
                  <a:cubicBezTo>
                    <a:pt x="5925" y="10965"/>
                    <a:pt x="7868" y="11435"/>
                    <a:pt x="9912" y="11435"/>
                  </a:cubicBezTo>
                  <a:cubicBezTo>
                    <a:pt x="10541" y="11435"/>
                    <a:pt x="11171" y="11385"/>
                    <a:pt x="11800" y="11280"/>
                  </a:cubicBezTo>
                  <a:lnTo>
                    <a:pt x="11905" y="11280"/>
                  </a:lnTo>
                  <a:lnTo>
                    <a:pt x="11750" y="8238"/>
                  </a:lnTo>
                  <a:lnTo>
                    <a:pt x="4876" y="5036"/>
                  </a:lnTo>
                  <a:cubicBezTo>
                    <a:pt x="4981" y="3357"/>
                    <a:pt x="5036" y="1679"/>
                    <a:pt x="49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90" name="Google Shape;1890;p51"/>
            <p:cNvSpPr/>
            <p:nvPr/>
          </p:nvSpPr>
          <p:spPr>
            <a:xfrm>
              <a:off x="4151536" y="2453399"/>
              <a:ext cx="181988" cy="146428"/>
            </a:xfrm>
            <a:custGeom>
              <a:avLst/>
              <a:gdLst/>
              <a:ahLst/>
              <a:cxnLst/>
              <a:rect l="l" t="t" r="r" b="b"/>
              <a:pathLst>
                <a:path w="4826" h="3883" extrusionOk="0">
                  <a:moveTo>
                    <a:pt x="1679" y="1"/>
                  </a:moveTo>
                  <a:cubicBezTo>
                    <a:pt x="1309" y="1"/>
                    <a:pt x="785" y="895"/>
                    <a:pt x="525" y="1524"/>
                  </a:cubicBezTo>
                  <a:lnTo>
                    <a:pt x="470" y="1574"/>
                  </a:lnTo>
                  <a:lnTo>
                    <a:pt x="420" y="1574"/>
                  </a:lnTo>
                  <a:cubicBezTo>
                    <a:pt x="260" y="1524"/>
                    <a:pt x="155" y="1524"/>
                    <a:pt x="0" y="1469"/>
                  </a:cubicBezTo>
                  <a:lnTo>
                    <a:pt x="0" y="1469"/>
                  </a:lnTo>
                  <a:lnTo>
                    <a:pt x="105" y="3203"/>
                  </a:lnTo>
                  <a:cubicBezTo>
                    <a:pt x="315" y="3148"/>
                    <a:pt x="470" y="3098"/>
                    <a:pt x="630" y="3098"/>
                  </a:cubicBezTo>
                  <a:lnTo>
                    <a:pt x="680" y="3043"/>
                  </a:lnTo>
                  <a:lnTo>
                    <a:pt x="734" y="3098"/>
                  </a:lnTo>
                  <a:cubicBezTo>
                    <a:pt x="1993" y="3727"/>
                    <a:pt x="2623" y="3882"/>
                    <a:pt x="2938" y="3882"/>
                  </a:cubicBezTo>
                  <a:cubicBezTo>
                    <a:pt x="3093" y="3882"/>
                    <a:pt x="3147" y="3832"/>
                    <a:pt x="3198" y="3777"/>
                  </a:cubicBezTo>
                  <a:cubicBezTo>
                    <a:pt x="3252" y="3727"/>
                    <a:pt x="3252" y="3673"/>
                    <a:pt x="3252" y="3622"/>
                  </a:cubicBezTo>
                  <a:cubicBezTo>
                    <a:pt x="3252" y="3568"/>
                    <a:pt x="3198" y="3517"/>
                    <a:pt x="3147" y="3463"/>
                  </a:cubicBezTo>
                  <a:cubicBezTo>
                    <a:pt x="2728" y="3412"/>
                    <a:pt x="2358" y="3253"/>
                    <a:pt x="2358" y="3253"/>
                  </a:cubicBezTo>
                  <a:lnTo>
                    <a:pt x="2253" y="3203"/>
                  </a:lnTo>
                  <a:lnTo>
                    <a:pt x="2308" y="3043"/>
                  </a:lnTo>
                  <a:lnTo>
                    <a:pt x="2413" y="3043"/>
                  </a:lnTo>
                  <a:cubicBezTo>
                    <a:pt x="2413" y="3043"/>
                    <a:pt x="2883" y="3098"/>
                    <a:pt x="3198" y="3307"/>
                  </a:cubicBezTo>
                  <a:cubicBezTo>
                    <a:pt x="3462" y="3358"/>
                    <a:pt x="3722" y="3412"/>
                    <a:pt x="3882" y="3412"/>
                  </a:cubicBezTo>
                  <a:cubicBezTo>
                    <a:pt x="4037" y="3412"/>
                    <a:pt x="4196" y="3358"/>
                    <a:pt x="4247" y="3307"/>
                  </a:cubicBezTo>
                  <a:cubicBezTo>
                    <a:pt x="4301" y="3203"/>
                    <a:pt x="4247" y="3098"/>
                    <a:pt x="4196" y="2993"/>
                  </a:cubicBezTo>
                  <a:cubicBezTo>
                    <a:pt x="4142" y="2888"/>
                    <a:pt x="4037" y="2888"/>
                    <a:pt x="3777" y="2888"/>
                  </a:cubicBezTo>
                  <a:cubicBezTo>
                    <a:pt x="3567" y="2888"/>
                    <a:pt x="3357" y="2888"/>
                    <a:pt x="3042" y="2833"/>
                  </a:cubicBezTo>
                  <a:cubicBezTo>
                    <a:pt x="2988" y="2833"/>
                    <a:pt x="2463" y="2728"/>
                    <a:pt x="2413" y="2678"/>
                  </a:cubicBezTo>
                  <a:lnTo>
                    <a:pt x="2413" y="2623"/>
                  </a:lnTo>
                  <a:lnTo>
                    <a:pt x="2413" y="2573"/>
                  </a:lnTo>
                  <a:cubicBezTo>
                    <a:pt x="2413" y="2519"/>
                    <a:pt x="2463" y="2468"/>
                    <a:pt x="2518" y="2468"/>
                  </a:cubicBezTo>
                  <a:cubicBezTo>
                    <a:pt x="2568" y="2468"/>
                    <a:pt x="2623" y="2519"/>
                    <a:pt x="2673" y="2519"/>
                  </a:cubicBezTo>
                  <a:cubicBezTo>
                    <a:pt x="2883" y="2519"/>
                    <a:pt x="3252" y="2573"/>
                    <a:pt x="3722" y="2623"/>
                  </a:cubicBezTo>
                  <a:lnTo>
                    <a:pt x="3987" y="2623"/>
                  </a:lnTo>
                  <a:cubicBezTo>
                    <a:pt x="4352" y="2623"/>
                    <a:pt x="4666" y="2573"/>
                    <a:pt x="4771" y="2414"/>
                  </a:cubicBezTo>
                  <a:cubicBezTo>
                    <a:pt x="4826" y="2309"/>
                    <a:pt x="4826" y="2099"/>
                    <a:pt x="4721" y="2049"/>
                  </a:cubicBezTo>
                  <a:cubicBezTo>
                    <a:pt x="4721" y="1994"/>
                    <a:pt x="4666" y="1994"/>
                    <a:pt x="4616" y="1994"/>
                  </a:cubicBezTo>
                  <a:cubicBezTo>
                    <a:pt x="4511" y="1994"/>
                    <a:pt x="4406" y="2049"/>
                    <a:pt x="4247" y="2099"/>
                  </a:cubicBezTo>
                  <a:cubicBezTo>
                    <a:pt x="4092" y="2099"/>
                    <a:pt x="3932" y="2153"/>
                    <a:pt x="3722" y="2204"/>
                  </a:cubicBezTo>
                  <a:cubicBezTo>
                    <a:pt x="3357" y="2258"/>
                    <a:pt x="3042" y="2309"/>
                    <a:pt x="2833" y="2309"/>
                  </a:cubicBezTo>
                  <a:cubicBezTo>
                    <a:pt x="2673" y="2309"/>
                    <a:pt x="2568" y="2309"/>
                    <a:pt x="2518" y="2258"/>
                  </a:cubicBezTo>
                  <a:lnTo>
                    <a:pt x="2463" y="2258"/>
                  </a:lnTo>
                  <a:lnTo>
                    <a:pt x="2463" y="2153"/>
                  </a:lnTo>
                  <a:lnTo>
                    <a:pt x="2518" y="2099"/>
                  </a:lnTo>
                  <a:cubicBezTo>
                    <a:pt x="2568" y="2049"/>
                    <a:pt x="2568" y="2049"/>
                    <a:pt x="2673" y="2049"/>
                  </a:cubicBezTo>
                  <a:cubicBezTo>
                    <a:pt x="3932" y="2049"/>
                    <a:pt x="4301" y="1784"/>
                    <a:pt x="4406" y="1574"/>
                  </a:cubicBezTo>
                  <a:cubicBezTo>
                    <a:pt x="4457" y="1469"/>
                    <a:pt x="4457" y="1314"/>
                    <a:pt x="4352" y="1260"/>
                  </a:cubicBezTo>
                  <a:cubicBezTo>
                    <a:pt x="4352" y="1209"/>
                    <a:pt x="4301" y="1209"/>
                    <a:pt x="4247" y="1209"/>
                  </a:cubicBezTo>
                  <a:cubicBezTo>
                    <a:pt x="4142" y="1209"/>
                    <a:pt x="3987" y="1260"/>
                    <a:pt x="3777" y="1314"/>
                  </a:cubicBezTo>
                  <a:cubicBezTo>
                    <a:pt x="3567" y="1365"/>
                    <a:pt x="3357" y="1469"/>
                    <a:pt x="3042" y="1524"/>
                  </a:cubicBezTo>
                  <a:cubicBezTo>
                    <a:pt x="2833" y="1524"/>
                    <a:pt x="2568" y="1574"/>
                    <a:pt x="2253" y="1574"/>
                  </a:cubicBezTo>
                  <a:cubicBezTo>
                    <a:pt x="1834" y="1574"/>
                    <a:pt x="1364" y="1524"/>
                    <a:pt x="1309" y="1260"/>
                  </a:cubicBezTo>
                  <a:cubicBezTo>
                    <a:pt x="1259" y="1050"/>
                    <a:pt x="1414" y="895"/>
                    <a:pt x="1624" y="735"/>
                  </a:cubicBezTo>
                  <a:cubicBezTo>
                    <a:pt x="1784" y="580"/>
                    <a:pt x="1993" y="370"/>
                    <a:pt x="1939" y="211"/>
                  </a:cubicBezTo>
                  <a:cubicBezTo>
                    <a:pt x="1888" y="106"/>
                    <a:pt x="1784" y="55"/>
                    <a:pt x="1729" y="55"/>
                  </a:cubicBezTo>
                  <a:lnTo>
                    <a:pt x="1679" y="1"/>
                  </a:lnTo>
                  <a:close/>
                </a:path>
              </a:pathLst>
            </a:custGeom>
            <a:solidFill>
              <a:srgbClr val="FDD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91" name="Google Shape;1891;p51"/>
            <p:cNvSpPr/>
            <p:nvPr/>
          </p:nvSpPr>
          <p:spPr>
            <a:xfrm>
              <a:off x="4151536" y="2449439"/>
              <a:ext cx="185948" cy="154347"/>
            </a:xfrm>
            <a:custGeom>
              <a:avLst/>
              <a:gdLst/>
              <a:ahLst/>
              <a:cxnLst/>
              <a:rect l="l" t="t" r="r" b="b"/>
              <a:pathLst>
                <a:path w="4931" h="4093" extrusionOk="0">
                  <a:moveTo>
                    <a:pt x="3760" y="2184"/>
                  </a:moveTo>
                  <a:cubicBezTo>
                    <a:pt x="3731" y="2190"/>
                    <a:pt x="3702" y="2197"/>
                    <a:pt x="3672" y="2204"/>
                  </a:cubicBezTo>
                  <a:cubicBezTo>
                    <a:pt x="3651" y="2207"/>
                    <a:pt x="3630" y="2210"/>
                    <a:pt x="3610" y="2213"/>
                  </a:cubicBezTo>
                  <a:lnTo>
                    <a:pt x="3610" y="2213"/>
                  </a:lnTo>
                  <a:cubicBezTo>
                    <a:pt x="3660" y="2204"/>
                    <a:pt x="3710" y="2195"/>
                    <a:pt x="3760" y="2184"/>
                  </a:cubicBezTo>
                  <a:close/>
                  <a:moveTo>
                    <a:pt x="3430" y="2240"/>
                  </a:moveTo>
                  <a:cubicBezTo>
                    <a:pt x="3168" y="2279"/>
                    <a:pt x="2953" y="2309"/>
                    <a:pt x="2833" y="2309"/>
                  </a:cubicBezTo>
                  <a:lnTo>
                    <a:pt x="2568" y="2309"/>
                  </a:lnTo>
                  <a:cubicBezTo>
                    <a:pt x="2568" y="2284"/>
                    <a:pt x="2981" y="2297"/>
                    <a:pt x="3430" y="2240"/>
                  </a:cubicBezTo>
                  <a:close/>
                  <a:moveTo>
                    <a:pt x="1679" y="1"/>
                  </a:moveTo>
                  <a:cubicBezTo>
                    <a:pt x="1099" y="1"/>
                    <a:pt x="470" y="1419"/>
                    <a:pt x="420" y="1574"/>
                  </a:cubicBezTo>
                  <a:cubicBezTo>
                    <a:pt x="260" y="1524"/>
                    <a:pt x="155" y="1524"/>
                    <a:pt x="0" y="1470"/>
                  </a:cubicBezTo>
                  <a:lnTo>
                    <a:pt x="0" y="1574"/>
                  </a:lnTo>
                  <a:cubicBezTo>
                    <a:pt x="155" y="1629"/>
                    <a:pt x="260" y="1629"/>
                    <a:pt x="420" y="1679"/>
                  </a:cubicBezTo>
                  <a:lnTo>
                    <a:pt x="470" y="1679"/>
                  </a:lnTo>
                  <a:lnTo>
                    <a:pt x="525" y="1629"/>
                  </a:lnTo>
                  <a:cubicBezTo>
                    <a:pt x="785" y="1000"/>
                    <a:pt x="1309" y="106"/>
                    <a:pt x="1679" y="106"/>
                  </a:cubicBezTo>
                  <a:lnTo>
                    <a:pt x="1729" y="160"/>
                  </a:lnTo>
                  <a:cubicBezTo>
                    <a:pt x="1784" y="160"/>
                    <a:pt x="1888" y="211"/>
                    <a:pt x="1939" y="316"/>
                  </a:cubicBezTo>
                  <a:cubicBezTo>
                    <a:pt x="1993" y="475"/>
                    <a:pt x="1784" y="685"/>
                    <a:pt x="1624" y="840"/>
                  </a:cubicBezTo>
                  <a:cubicBezTo>
                    <a:pt x="1414" y="1000"/>
                    <a:pt x="1259" y="1155"/>
                    <a:pt x="1309" y="1365"/>
                  </a:cubicBezTo>
                  <a:cubicBezTo>
                    <a:pt x="1364" y="1629"/>
                    <a:pt x="1834" y="1679"/>
                    <a:pt x="2253" y="1679"/>
                  </a:cubicBezTo>
                  <a:cubicBezTo>
                    <a:pt x="2568" y="1679"/>
                    <a:pt x="2833" y="1629"/>
                    <a:pt x="3042" y="1629"/>
                  </a:cubicBezTo>
                  <a:cubicBezTo>
                    <a:pt x="3357" y="1574"/>
                    <a:pt x="3567" y="1470"/>
                    <a:pt x="3777" y="1419"/>
                  </a:cubicBezTo>
                  <a:cubicBezTo>
                    <a:pt x="3987" y="1365"/>
                    <a:pt x="4142" y="1314"/>
                    <a:pt x="4247" y="1314"/>
                  </a:cubicBezTo>
                  <a:cubicBezTo>
                    <a:pt x="4301" y="1314"/>
                    <a:pt x="4352" y="1314"/>
                    <a:pt x="4352" y="1365"/>
                  </a:cubicBezTo>
                  <a:cubicBezTo>
                    <a:pt x="4457" y="1419"/>
                    <a:pt x="4457" y="1574"/>
                    <a:pt x="4406" y="1679"/>
                  </a:cubicBezTo>
                  <a:cubicBezTo>
                    <a:pt x="4301" y="1889"/>
                    <a:pt x="3932" y="2154"/>
                    <a:pt x="2673" y="2154"/>
                  </a:cubicBezTo>
                  <a:cubicBezTo>
                    <a:pt x="2568" y="2154"/>
                    <a:pt x="2568" y="2154"/>
                    <a:pt x="2518" y="2204"/>
                  </a:cubicBezTo>
                  <a:lnTo>
                    <a:pt x="2463" y="2258"/>
                  </a:lnTo>
                  <a:lnTo>
                    <a:pt x="2463" y="2363"/>
                  </a:lnTo>
                  <a:lnTo>
                    <a:pt x="2518" y="2363"/>
                  </a:lnTo>
                  <a:cubicBezTo>
                    <a:pt x="2568" y="2414"/>
                    <a:pt x="2673" y="2414"/>
                    <a:pt x="2833" y="2414"/>
                  </a:cubicBezTo>
                  <a:cubicBezTo>
                    <a:pt x="3042" y="2414"/>
                    <a:pt x="3357" y="2363"/>
                    <a:pt x="3722" y="2309"/>
                  </a:cubicBezTo>
                  <a:cubicBezTo>
                    <a:pt x="3932" y="2258"/>
                    <a:pt x="4092" y="2204"/>
                    <a:pt x="4247" y="2204"/>
                  </a:cubicBezTo>
                  <a:cubicBezTo>
                    <a:pt x="4406" y="2154"/>
                    <a:pt x="4511" y="2099"/>
                    <a:pt x="4616" y="2099"/>
                  </a:cubicBezTo>
                  <a:cubicBezTo>
                    <a:pt x="4666" y="2099"/>
                    <a:pt x="4721" y="2099"/>
                    <a:pt x="4721" y="2154"/>
                  </a:cubicBezTo>
                  <a:cubicBezTo>
                    <a:pt x="4826" y="2204"/>
                    <a:pt x="4826" y="2414"/>
                    <a:pt x="4771" y="2519"/>
                  </a:cubicBezTo>
                  <a:cubicBezTo>
                    <a:pt x="4666" y="2678"/>
                    <a:pt x="4352" y="2728"/>
                    <a:pt x="3987" y="2728"/>
                  </a:cubicBezTo>
                  <a:lnTo>
                    <a:pt x="3722" y="2728"/>
                  </a:lnTo>
                  <a:cubicBezTo>
                    <a:pt x="3252" y="2678"/>
                    <a:pt x="2883" y="2624"/>
                    <a:pt x="2673" y="2624"/>
                  </a:cubicBezTo>
                  <a:cubicBezTo>
                    <a:pt x="2623" y="2624"/>
                    <a:pt x="2568" y="2573"/>
                    <a:pt x="2518" y="2573"/>
                  </a:cubicBezTo>
                  <a:cubicBezTo>
                    <a:pt x="2463" y="2573"/>
                    <a:pt x="2413" y="2624"/>
                    <a:pt x="2413" y="2678"/>
                  </a:cubicBezTo>
                  <a:lnTo>
                    <a:pt x="2413" y="2728"/>
                  </a:lnTo>
                  <a:lnTo>
                    <a:pt x="2413" y="2783"/>
                  </a:lnTo>
                  <a:cubicBezTo>
                    <a:pt x="2463" y="2833"/>
                    <a:pt x="2988" y="2938"/>
                    <a:pt x="3042" y="2938"/>
                  </a:cubicBezTo>
                  <a:cubicBezTo>
                    <a:pt x="3357" y="2993"/>
                    <a:pt x="3567" y="2993"/>
                    <a:pt x="3777" y="2993"/>
                  </a:cubicBezTo>
                  <a:cubicBezTo>
                    <a:pt x="4037" y="2993"/>
                    <a:pt x="4142" y="2993"/>
                    <a:pt x="4196" y="3098"/>
                  </a:cubicBezTo>
                  <a:cubicBezTo>
                    <a:pt x="4247" y="3203"/>
                    <a:pt x="4301" y="3308"/>
                    <a:pt x="4247" y="3412"/>
                  </a:cubicBezTo>
                  <a:cubicBezTo>
                    <a:pt x="4196" y="3463"/>
                    <a:pt x="4037" y="3517"/>
                    <a:pt x="3882" y="3517"/>
                  </a:cubicBezTo>
                  <a:cubicBezTo>
                    <a:pt x="3722" y="3517"/>
                    <a:pt x="3462" y="3463"/>
                    <a:pt x="3198" y="3412"/>
                  </a:cubicBezTo>
                  <a:cubicBezTo>
                    <a:pt x="2883" y="3203"/>
                    <a:pt x="2413" y="3148"/>
                    <a:pt x="2413" y="3148"/>
                  </a:cubicBezTo>
                  <a:lnTo>
                    <a:pt x="2308" y="3148"/>
                  </a:lnTo>
                  <a:lnTo>
                    <a:pt x="2253" y="3308"/>
                  </a:lnTo>
                  <a:lnTo>
                    <a:pt x="2358" y="3358"/>
                  </a:lnTo>
                  <a:cubicBezTo>
                    <a:pt x="2358" y="3358"/>
                    <a:pt x="2728" y="3517"/>
                    <a:pt x="3147" y="3568"/>
                  </a:cubicBezTo>
                  <a:cubicBezTo>
                    <a:pt x="3198" y="3622"/>
                    <a:pt x="3252" y="3673"/>
                    <a:pt x="3252" y="3727"/>
                  </a:cubicBezTo>
                  <a:cubicBezTo>
                    <a:pt x="3252" y="3778"/>
                    <a:pt x="3252" y="3832"/>
                    <a:pt x="3198" y="3882"/>
                  </a:cubicBezTo>
                  <a:cubicBezTo>
                    <a:pt x="3147" y="3937"/>
                    <a:pt x="3093" y="3987"/>
                    <a:pt x="2938" y="3987"/>
                  </a:cubicBezTo>
                  <a:cubicBezTo>
                    <a:pt x="2623" y="3987"/>
                    <a:pt x="1993" y="3832"/>
                    <a:pt x="734" y="3203"/>
                  </a:cubicBezTo>
                  <a:lnTo>
                    <a:pt x="680" y="3148"/>
                  </a:lnTo>
                  <a:lnTo>
                    <a:pt x="630" y="3203"/>
                  </a:lnTo>
                  <a:cubicBezTo>
                    <a:pt x="470" y="3203"/>
                    <a:pt x="315" y="3253"/>
                    <a:pt x="105" y="3308"/>
                  </a:cubicBezTo>
                  <a:lnTo>
                    <a:pt x="155" y="3412"/>
                  </a:lnTo>
                  <a:cubicBezTo>
                    <a:pt x="315" y="3358"/>
                    <a:pt x="525" y="3308"/>
                    <a:pt x="680" y="3308"/>
                  </a:cubicBezTo>
                  <a:cubicBezTo>
                    <a:pt x="1259" y="3568"/>
                    <a:pt x="2308" y="4092"/>
                    <a:pt x="2938" y="4092"/>
                  </a:cubicBezTo>
                  <a:cubicBezTo>
                    <a:pt x="3093" y="4092"/>
                    <a:pt x="3198" y="4042"/>
                    <a:pt x="3252" y="3937"/>
                  </a:cubicBezTo>
                  <a:cubicBezTo>
                    <a:pt x="3303" y="3937"/>
                    <a:pt x="3357" y="3832"/>
                    <a:pt x="3357" y="3727"/>
                  </a:cubicBezTo>
                  <a:cubicBezTo>
                    <a:pt x="3357" y="3622"/>
                    <a:pt x="3252" y="3568"/>
                    <a:pt x="3198" y="3517"/>
                  </a:cubicBezTo>
                  <a:lnTo>
                    <a:pt x="3198" y="3517"/>
                  </a:lnTo>
                  <a:cubicBezTo>
                    <a:pt x="3408" y="3568"/>
                    <a:pt x="3672" y="3568"/>
                    <a:pt x="3882" y="3568"/>
                  </a:cubicBezTo>
                  <a:cubicBezTo>
                    <a:pt x="4092" y="3568"/>
                    <a:pt x="4247" y="3568"/>
                    <a:pt x="4301" y="3463"/>
                  </a:cubicBezTo>
                  <a:cubicBezTo>
                    <a:pt x="4406" y="3358"/>
                    <a:pt x="4352" y="3148"/>
                    <a:pt x="4247" y="3043"/>
                  </a:cubicBezTo>
                  <a:cubicBezTo>
                    <a:pt x="4092" y="2833"/>
                    <a:pt x="3777" y="2938"/>
                    <a:pt x="3042" y="2833"/>
                  </a:cubicBezTo>
                  <a:cubicBezTo>
                    <a:pt x="2728" y="2783"/>
                    <a:pt x="2518" y="2728"/>
                    <a:pt x="2518" y="2678"/>
                  </a:cubicBezTo>
                  <a:cubicBezTo>
                    <a:pt x="2568" y="2678"/>
                    <a:pt x="3093" y="2783"/>
                    <a:pt x="3722" y="2833"/>
                  </a:cubicBezTo>
                  <a:lnTo>
                    <a:pt x="3987" y="2833"/>
                  </a:lnTo>
                  <a:cubicBezTo>
                    <a:pt x="4406" y="2833"/>
                    <a:pt x="4721" y="2783"/>
                    <a:pt x="4826" y="2573"/>
                  </a:cubicBezTo>
                  <a:cubicBezTo>
                    <a:pt x="4931" y="2414"/>
                    <a:pt x="4931" y="2204"/>
                    <a:pt x="4771" y="2049"/>
                  </a:cubicBezTo>
                  <a:cubicBezTo>
                    <a:pt x="4721" y="1994"/>
                    <a:pt x="4666" y="1994"/>
                    <a:pt x="4616" y="1994"/>
                  </a:cubicBezTo>
                  <a:cubicBezTo>
                    <a:pt x="4437" y="1994"/>
                    <a:pt x="4217" y="2071"/>
                    <a:pt x="3864" y="2159"/>
                  </a:cubicBezTo>
                  <a:lnTo>
                    <a:pt x="3864" y="2159"/>
                  </a:lnTo>
                  <a:cubicBezTo>
                    <a:pt x="4163" y="2080"/>
                    <a:pt x="4420" y="1950"/>
                    <a:pt x="4511" y="1734"/>
                  </a:cubicBezTo>
                  <a:cubicBezTo>
                    <a:pt x="4562" y="1574"/>
                    <a:pt x="4562" y="1365"/>
                    <a:pt x="4457" y="1260"/>
                  </a:cubicBezTo>
                  <a:cubicBezTo>
                    <a:pt x="4406" y="1209"/>
                    <a:pt x="4352" y="1209"/>
                    <a:pt x="4247" y="1209"/>
                  </a:cubicBezTo>
                  <a:cubicBezTo>
                    <a:pt x="3987" y="1209"/>
                    <a:pt x="3617" y="1419"/>
                    <a:pt x="3042" y="1524"/>
                  </a:cubicBezTo>
                  <a:cubicBezTo>
                    <a:pt x="2778" y="1574"/>
                    <a:pt x="2518" y="1574"/>
                    <a:pt x="2253" y="1574"/>
                  </a:cubicBezTo>
                  <a:cubicBezTo>
                    <a:pt x="1834" y="1574"/>
                    <a:pt x="1469" y="1524"/>
                    <a:pt x="1414" y="1314"/>
                  </a:cubicBezTo>
                  <a:cubicBezTo>
                    <a:pt x="1309" y="1050"/>
                    <a:pt x="2149" y="685"/>
                    <a:pt x="2044" y="316"/>
                  </a:cubicBezTo>
                  <a:cubicBezTo>
                    <a:pt x="1993" y="160"/>
                    <a:pt x="1834" y="55"/>
                    <a:pt x="1729" y="55"/>
                  </a:cubicBezTo>
                  <a:cubicBezTo>
                    <a:pt x="1729" y="1"/>
                    <a:pt x="1679" y="1"/>
                    <a:pt x="16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92" name="Google Shape;1892;p51"/>
            <p:cNvSpPr/>
            <p:nvPr/>
          </p:nvSpPr>
          <p:spPr>
            <a:xfrm>
              <a:off x="3694476" y="2150837"/>
              <a:ext cx="455009" cy="437097"/>
            </a:xfrm>
            <a:custGeom>
              <a:avLst/>
              <a:gdLst/>
              <a:ahLst/>
              <a:cxnLst/>
              <a:rect l="l" t="t" r="r" b="b"/>
              <a:pathLst>
                <a:path w="12066" h="11591" extrusionOk="0">
                  <a:moveTo>
                    <a:pt x="3148" y="0"/>
                  </a:moveTo>
                  <a:cubicBezTo>
                    <a:pt x="3043" y="0"/>
                    <a:pt x="2888" y="0"/>
                    <a:pt x="2783" y="51"/>
                  </a:cubicBezTo>
                  <a:cubicBezTo>
                    <a:pt x="1050" y="630"/>
                    <a:pt x="1" y="5875"/>
                    <a:pt x="2364" y="8813"/>
                  </a:cubicBezTo>
                  <a:cubicBezTo>
                    <a:pt x="3518" y="10227"/>
                    <a:pt x="5141" y="10751"/>
                    <a:pt x="6400" y="11121"/>
                  </a:cubicBezTo>
                  <a:cubicBezTo>
                    <a:pt x="7609" y="11486"/>
                    <a:pt x="8708" y="11591"/>
                    <a:pt x="9707" y="11591"/>
                  </a:cubicBezTo>
                  <a:cubicBezTo>
                    <a:pt x="10597" y="11591"/>
                    <a:pt x="11436" y="11486"/>
                    <a:pt x="12065" y="11381"/>
                  </a:cubicBezTo>
                  <a:lnTo>
                    <a:pt x="11910" y="9337"/>
                  </a:lnTo>
                  <a:cubicBezTo>
                    <a:pt x="10597" y="8968"/>
                    <a:pt x="9288" y="8603"/>
                    <a:pt x="7974" y="8183"/>
                  </a:cubicBezTo>
                  <a:cubicBezTo>
                    <a:pt x="6980" y="7868"/>
                    <a:pt x="5981" y="7554"/>
                    <a:pt x="5037" y="7239"/>
                  </a:cubicBezTo>
                  <a:cubicBezTo>
                    <a:pt x="4776" y="6660"/>
                    <a:pt x="4462" y="5770"/>
                    <a:pt x="4407" y="4616"/>
                  </a:cubicBezTo>
                  <a:cubicBezTo>
                    <a:pt x="4357" y="2673"/>
                    <a:pt x="5246" y="1679"/>
                    <a:pt x="4672" y="785"/>
                  </a:cubicBezTo>
                  <a:cubicBezTo>
                    <a:pt x="4357" y="315"/>
                    <a:pt x="3727" y="0"/>
                    <a:pt x="314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93" name="Google Shape;1893;p51"/>
            <p:cNvSpPr/>
            <p:nvPr/>
          </p:nvSpPr>
          <p:spPr>
            <a:xfrm>
              <a:off x="4143617" y="2502952"/>
              <a:ext cx="13802" cy="77079"/>
            </a:xfrm>
            <a:custGeom>
              <a:avLst/>
              <a:gdLst/>
              <a:ahLst/>
              <a:cxnLst/>
              <a:rect l="l" t="t" r="r" b="b"/>
              <a:pathLst>
                <a:path w="366" h="2044" extrusionOk="0">
                  <a:moveTo>
                    <a:pt x="0" y="0"/>
                  </a:moveTo>
                  <a:lnTo>
                    <a:pt x="155" y="2044"/>
                  </a:lnTo>
                  <a:cubicBezTo>
                    <a:pt x="210" y="1993"/>
                    <a:pt x="260" y="1993"/>
                    <a:pt x="365" y="1993"/>
                  </a:cubicBezTo>
                  <a:lnTo>
                    <a:pt x="315" y="1889"/>
                  </a:lnTo>
                  <a:lnTo>
                    <a:pt x="210" y="155"/>
                  </a:lnTo>
                  <a:lnTo>
                    <a:pt x="210" y="51"/>
                  </a:lnTo>
                  <a:cubicBezTo>
                    <a:pt x="155" y="51"/>
                    <a:pt x="51" y="0"/>
                    <a:pt x="0" y="0"/>
                  </a:cubicBezTo>
                  <a:close/>
                </a:path>
              </a:pathLst>
            </a:custGeom>
            <a:solidFill>
              <a:srgbClr val="4C11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894" name="Google Shape;1894;p51"/>
          <p:cNvGrpSpPr/>
          <p:nvPr/>
        </p:nvGrpSpPr>
        <p:grpSpPr>
          <a:xfrm>
            <a:off x="7314665" y="2801987"/>
            <a:ext cx="887680" cy="1676735"/>
            <a:chOff x="5996518" y="1360402"/>
            <a:chExt cx="1690497" cy="3193173"/>
          </a:xfrm>
        </p:grpSpPr>
        <p:sp>
          <p:nvSpPr>
            <p:cNvPr id="1895" name="Google Shape;1895;p51"/>
            <p:cNvSpPr/>
            <p:nvPr/>
          </p:nvSpPr>
          <p:spPr>
            <a:xfrm>
              <a:off x="6999946" y="4181045"/>
              <a:ext cx="227066" cy="245729"/>
            </a:xfrm>
            <a:custGeom>
              <a:avLst/>
              <a:gdLst/>
              <a:ahLst/>
              <a:cxnLst/>
              <a:rect l="l" t="t" r="r" b="b"/>
              <a:pathLst>
                <a:path w="5487" h="5938" extrusionOk="0">
                  <a:moveTo>
                    <a:pt x="4043" y="1"/>
                  </a:moveTo>
                  <a:cubicBezTo>
                    <a:pt x="3319" y="1"/>
                    <a:pt x="2408" y="476"/>
                    <a:pt x="2007" y="1165"/>
                  </a:cubicBezTo>
                  <a:cubicBezTo>
                    <a:pt x="1517" y="2046"/>
                    <a:pt x="2156" y="2685"/>
                    <a:pt x="1713" y="3810"/>
                  </a:cubicBezTo>
                  <a:cubicBezTo>
                    <a:pt x="1223" y="4985"/>
                    <a:pt x="0" y="5036"/>
                    <a:pt x="98" y="5428"/>
                  </a:cubicBezTo>
                  <a:cubicBezTo>
                    <a:pt x="162" y="5774"/>
                    <a:pt x="1055" y="5938"/>
                    <a:pt x="2051" y="5938"/>
                  </a:cubicBezTo>
                  <a:cubicBezTo>
                    <a:pt x="3312" y="5938"/>
                    <a:pt x="4738" y="5674"/>
                    <a:pt x="4847" y="5181"/>
                  </a:cubicBezTo>
                  <a:cubicBezTo>
                    <a:pt x="4847" y="5036"/>
                    <a:pt x="4800" y="4985"/>
                    <a:pt x="4847" y="4495"/>
                  </a:cubicBezTo>
                  <a:cubicBezTo>
                    <a:pt x="4847" y="3861"/>
                    <a:pt x="4996" y="3418"/>
                    <a:pt x="5043" y="3273"/>
                  </a:cubicBezTo>
                  <a:cubicBezTo>
                    <a:pt x="5239" y="2536"/>
                    <a:pt x="5486" y="726"/>
                    <a:pt x="4703" y="185"/>
                  </a:cubicBezTo>
                  <a:cubicBezTo>
                    <a:pt x="4525" y="59"/>
                    <a:pt x="4296" y="1"/>
                    <a:pt x="4043" y="1"/>
                  </a:cubicBezTo>
                  <a:close/>
                </a:path>
              </a:pathLst>
            </a:custGeom>
            <a:solidFill>
              <a:srgbClr val="D49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96" name="Google Shape;1896;p51"/>
            <p:cNvSpPr/>
            <p:nvPr/>
          </p:nvSpPr>
          <p:spPr>
            <a:xfrm>
              <a:off x="6776971" y="4367063"/>
              <a:ext cx="439813" cy="152122"/>
            </a:xfrm>
            <a:custGeom>
              <a:avLst/>
              <a:gdLst/>
              <a:ahLst/>
              <a:cxnLst/>
              <a:rect l="l" t="t" r="r" b="b"/>
              <a:pathLst>
                <a:path w="10628" h="3676" extrusionOk="0">
                  <a:moveTo>
                    <a:pt x="6564" y="0"/>
                  </a:moveTo>
                  <a:cubicBezTo>
                    <a:pt x="5095" y="737"/>
                    <a:pt x="3868" y="1129"/>
                    <a:pt x="2987" y="1372"/>
                  </a:cubicBezTo>
                  <a:cubicBezTo>
                    <a:pt x="1713" y="1717"/>
                    <a:pt x="538" y="1862"/>
                    <a:pt x="146" y="2743"/>
                  </a:cubicBezTo>
                  <a:cubicBezTo>
                    <a:pt x="1" y="3037"/>
                    <a:pt x="48" y="3382"/>
                    <a:pt x="99" y="3625"/>
                  </a:cubicBezTo>
                  <a:cubicBezTo>
                    <a:pt x="929" y="3676"/>
                    <a:pt x="1811" y="3676"/>
                    <a:pt x="2744" y="3676"/>
                  </a:cubicBezTo>
                  <a:cubicBezTo>
                    <a:pt x="4409" y="3676"/>
                    <a:pt x="6023" y="3625"/>
                    <a:pt x="7544" y="3527"/>
                  </a:cubicBezTo>
                  <a:cubicBezTo>
                    <a:pt x="8033" y="3186"/>
                    <a:pt x="8472" y="2892"/>
                    <a:pt x="8915" y="2547"/>
                  </a:cubicBezTo>
                  <a:cubicBezTo>
                    <a:pt x="8915" y="2892"/>
                    <a:pt x="8962" y="3233"/>
                    <a:pt x="8962" y="3578"/>
                  </a:cubicBezTo>
                  <a:lnTo>
                    <a:pt x="10040" y="3578"/>
                  </a:lnTo>
                  <a:cubicBezTo>
                    <a:pt x="10188" y="3284"/>
                    <a:pt x="10482" y="2743"/>
                    <a:pt x="10529" y="2011"/>
                  </a:cubicBezTo>
                  <a:cubicBezTo>
                    <a:pt x="10627" y="1129"/>
                    <a:pt x="10384" y="443"/>
                    <a:pt x="10235" y="149"/>
                  </a:cubicBezTo>
                  <a:lnTo>
                    <a:pt x="656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97" name="Google Shape;1897;p51"/>
            <p:cNvSpPr/>
            <p:nvPr/>
          </p:nvSpPr>
          <p:spPr>
            <a:xfrm>
              <a:off x="6985669" y="2725264"/>
              <a:ext cx="502715" cy="1566907"/>
            </a:xfrm>
            <a:custGeom>
              <a:avLst/>
              <a:gdLst/>
              <a:ahLst/>
              <a:cxnLst/>
              <a:rect l="l" t="t" r="r" b="b"/>
              <a:pathLst>
                <a:path w="12148" h="37864" extrusionOk="0">
                  <a:moveTo>
                    <a:pt x="7594" y="0"/>
                  </a:moveTo>
                  <a:cubicBezTo>
                    <a:pt x="5682" y="149"/>
                    <a:pt x="3774" y="345"/>
                    <a:pt x="1913" y="541"/>
                  </a:cubicBezTo>
                  <a:cubicBezTo>
                    <a:pt x="933" y="5388"/>
                    <a:pt x="541" y="9455"/>
                    <a:pt x="345" y="12441"/>
                  </a:cubicBezTo>
                  <a:cubicBezTo>
                    <a:pt x="1" y="18467"/>
                    <a:pt x="345" y="23169"/>
                    <a:pt x="737" y="27577"/>
                  </a:cubicBezTo>
                  <a:cubicBezTo>
                    <a:pt x="1078" y="31837"/>
                    <a:pt x="1521" y="35316"/>
                    <a:pt x="1913" y="37812"/>
                  </a:cubicBezTo>
                  <a:cubicBezTo>
                    <a:pt x="3135" y="37812"/>
                    <a:pt x="4362" y="37863"/>
                    <a:pt x="5584" y="37863"/>
                  </a:cubicBezTo>
                  <a:cubicBezTo>
                    <a:pt x="6074" y="36931"/>
                    <a:pt x="6713" y="35559"/>
                    <a:pt x="7105" y="33749"/>
                  </a:cubicBezTo>
                  <a:cubicBezTo>
                    <a:pt x="8033" y="29878"/>
                    <a:pt x="7203" y="27088"/>
                    <a:pt x="6956" y="24345"/>
                  </a:cubicBezTo>
                  <a:cubicBezTo>
                    <a:pt x="6713" y="21700"/>
                    <a:pt x="6909" y="17879"/>
                    <a:pt x="8915" y="12982"/>
                  </a:cubicBezTo>
                  <a:cubicBezTo>
                    <a:pt x="11611" y="9455"/>
                    <a:pt x="12148" y="5243"/>
                    <a:pt x="10384" y="2402"/>
                  </a:cubicBezTo>
                  <a:cubicBezTo>
                    <a:pt x="9992" y="1814"/>
                    <a:pt x="9162" y="784"/>
                    <a:pt x="7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98" name="Google Shape;1898;p51"/>
            <p:cNvSpPr/>
            <p:nvPr/>
          </p:nvSpPr>
          <p:spPr>
            <a:xfrm>
              <a:off x="7249158" y="4181045"/>
              <a:ext cx="227066" cy="245729"/>
            </a:xfrm>
            <a:custGeom>
              <a:avLst/>
              <a:gdLst/>
              <a:ahLst/>
              <a:cxnLst/>
              <a:rect l="l" t="t" r="r" b="b"/>
              <a:pathLst>
                <a:path w="5487" h="5938" extrusionOk="0">
                  <a:moveTo>
                    <a:pt x="4066" y="1"/>
                  </a:moveTo>
                  <a:cubicBezTo>
                    <a:pt x="3348" y="1"/>
                    <a:pt x="2409" y="476"/>
                    <a:pt x="2011" y="1165"/>
                  </a:cubicBezTo>
                  <a:cubicBezTo>
                    <a:pt x="1521" y="2046"/>
                    <a:pt x="2156" y="2685"/>
                    <a:pt x="1717" y="3810"/>
                  </a:cubicBezTo>
                  <a:cubicBezTo>
                    <a:pt x="1227" y="4985"/>
                    <a:pt x="1" y="5036"/>
                    <a:pt x="99" y="5428"/>
                  </a:cubicBezTo>
                  <a:cubicBezTo>
                    <a:pt x="165" y="5774"/>
                    <a:pt x="1059" y="5938"/>
                    <a:pt x="2054" y="5938"/>
                  </a:cubicBezTo>
                  <a:cubicBezTo>
                    <a:pt x="3317" y="5938"/>
                    <a:pt x="4742" y="5674"/>
                    <a:pt x="4852" y="5181"/>
                  </a:cubicBezTo>
                  <a:cubicBezTo>
                    <a:pt x="4899" y="5036"/>
                    <a:pt x="4852" y="4985"/>
                    <a:pt x="4852" y="4495"/>
                  </a:cubicBezTo>
                  <a:cubicBezTo>
                    <a:pt x="4899" y="3861"/>
                    <a:pt x="5048" y="3418"/>
                    <a:pt x="5095" y="3273"/>
                  </a:cubicBezTo>
                  <a:cubicBezTo>
                    <a:pt x="5291" y="2536"/>
                    <a:pt x="5487" y="726"/>
                    <a:pt x="4703" y="185"/>
                  </a:cubicBezTo>
                  <a:cubicBezTo>
                    <a:pt x="4539" y="59"/>
                    <a:pt x="4316" y="1"/>
                    <a:pt x="4066" y="1"/>
                  </a:cubicBezTo>
                  <a:close/>
                </a:path>
              </a:pathLst>
            </a:custGeom>
            <a:solidFill>
              <a:srgbClr val="D49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899" name="Google Shape;1899;p51"/>
            <p:cNvSpPr/>
            <p:nvPr/>
          </p:nvSpPr>
          <p:spPr>
            <a:xfrm>
              <a:off x="7028335" y="4367063"/>
              <a:ext cx="437827" cy="152122"/>
            </a:xfrm>
            <a:custGeom>
              <a:avLst/>
              <a:gdLst/>
              <a:ahLst/>
              <a:cxnLst/>
              <a:rect l="l" t="t" r="r" b="b"/>
              <a:pathLst>
                <a:path w="10580" h="3676" extrusionOk="0">
                  <a:moveTo>
                    <a:pt x="6563" y="0"/>
                  </a:moveTo>
                  <a:cubicBezTo>
                    <a:pt x="5094" y="737"/>
                    <a:pt x="3821" y="1129"/>
                    <a:pt x="2939" y="1372"/>
                  </a:cubicBezTo>
                  <a:cubicBezTo>
                    <a:pt x="1665" y="1717"/>
                    <a:pt x="490" y="1862"/>
                    <a:pt x="145" y="2743"/>
                  </a:cubicBezTo>
                  <a:cubicBezTo>
                    <a:pt x="0" y="3037"/>
                    <a:pt x="0" y="3382"/>
                    <a:pt x="47" y="3625"/>
                  </a:cubicBezTo>
                  <a:cubicBezTo>
                    <a:pt x="929" y="3676"/>
                    <a:pt x="1810" y="3676"/>
                    <a:pt x="2743" y="3676"/>
                  </a:cubicBezTo>
                  <a:cubicBezTo>
                    <a:pt x="4408" y="3676"/>
                    <a:pt x="6023" y="3625"/>
                    <a:pt x="7543" y="3527"/>
                  </a:cubicBezTo>
                  <a:cubicBezTo>
                    <a:pt x="7982" y="3186"/>
                    <a:pt x="8425" y="2892"/>
                    <a:pt x="8914" y="2547"/>
                  </a:cubicBezTo>
                  <a:lnTo>
                    <a:pt x="8914" y="3578"/>
                  </a:lnTo>
                  <a:lnTo>
                    <a:pt x="9992" y="3578"/>
                  </a:lnTo>
                  <a:cubicBezTo>
                    <a:pt x="10188" y="3284"/>
                    <a:pt x="10431" y="2743"/>
                    <a:pt x="10529" y="2011"/>
                  </a:cubicBezTo>
                  <a:cubicBezTo>
                    <a:pt x="10580" y="1129"/>
                    <a:pt x="10333" y="443"/>
                    <a:pt x="10235" y="149"/>
                  </a:cubicBezTo>
                  <a:lnTo>
                    <a:pt x="6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00" name="Google Shape;1900;p51"/>
            <p:cNvSpPr/>
            <p:nvPr/>
          </p:nvSpPr>
          <p:spPr>
            <a:xfrm>
              <a:off x="7202643" y="2686819"/>
              <a:ext cx="405424" cy="1605351"/>
            </a:xfrm>
            <a:custGeom>
              <a:avLst/>
              <a:gdLst/>
              <a:ahLst/>
              <a:cxnLst/>
              <a:rect l="l" t="t" r="r" b="b"/>
              <a:pathLst>
                <a:path w="9797" h="38793" extrusionOk="0">
                  <a:moveTo>
                    <a:pt x="4847" y="0"/>
                  </a:moveTo>
                  <a:cubicBezTo>
                    <a:pt x="3233" y="733"/>
                    <a:pt x="1615" y="1470"/>
                    <a:pt x="0" y="2155"/>
                  </a:cubicBezTo>
                  <a:cubicBezTo>
                    <a:pt x="98" y="6760"/>
                    <a:pt x="294" y="10627"/>
                    <a:pt x="439" y="13617"/>
                  </a:cubicBezTo>
                  <a:cubicBezTo>
                    <a:pt x="635" y="17241"/>
                    <a:pt x="882" y="22139"/>
                    <a:pt x="1517" y="28506"/>
                  </a:cubicBezTo>
                  <a:cubicBezTo>
                    <a:pt x="1909" y="32719"/>
                    <a:pt x="2351" y="36194"/>
                    <a:pt x="2692" y="38741"/>
                  </a:cubicBezTo>
                  <a:cubicBezTo>
                    <a:pt x="3919" y="38741"/>
                    <a:pt x="5141" y="38792"/>
                    <a:pt x="6415" y="38792"/>
                  </a:cubicBezTo>
                  <a:cubicBezTo>
                    <a:pt x="6858" y="37860"/>
                    <a:pt x="7492" y="36488"/>
                    <a:pt x="7935" y="34678"/>
                  </a:cubicBezTo>
                  <a:cubicBezTo>
                    <a:pt x="8817" y="30807"/>
                    <a:pt x="7982" y="28017"/>
                    <a:pt x="7739" y="25274"/>
                  </a:cubicBezTo>
                  <a:cubicBezTo>
                    <a:pt x="7590" y="23315"/>
                    <a:pt x="7688" y="21304"/>
                    <a:pt x="8080" y="19396"/>
                  </a:cubicBezTo>
                  <a:cubicBezTo>
                    <a:pt x="8621" y="16407"/>
                    <a:pt x="9796" y="13715"/>
                    <a:pt x="9745" y="10627"/>
                  </a:cubicBezTo>
                  <a:cubicBezTo>
                    <a:pt x="9745" y="7641"/>
                    <a:pt x="8864" y="4651"/>
                    <a:pt x="7053" y="2253"/>
                  </a:cubicBezTo>
                  <a:cubicBezTo>
                    <a:pt x="6368" y="1372"/>
                    <a:pt x="5584" y="635"/>
                    <a:pt x="48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01" name="Google Shape;1901;p51"/>
            <p:cNvSpPr/>
            <p:nvPr/>
          </p:nvSpPr>
          <p:spPr>
            <a:xfrm>
              <a:off x="7204588" y="3011139"/>
              <a:ext cx="133831" cy="1285092"/>
            </a:xfrm>
            <a:custGeom>
              <a:avLst/>
              <a:gdLst/>
              <a:ahLst/>
              <a:cxnLst/>
              <a:rect l="l" t="t" r="r" b="b"/>
              <a:pathLst>
                <a:path w="3234" h="31054" extrusionOk="0">
                  <a:moveTo>
                    <a:pt x="0" y="0"/>
                  </a:moveTo>
                  <a:cubicBezTo>
                    <a:pt x="51" y="1959"/>
                    <a:pt x="149" y="3918"/>
                    <a:pt x="247" y="5827"/>
                  </a:cubicBezTo>
                  <a:cubicBezTo>
                    <a:pt x="443" y="9157"/>
                    <a:pt x="686" y="14204"/>
                    <a:pt x="1325" y="20716"/>
                  </a:cubicBezTo>
                  <a:cubicBezTo>
                    <a:pt x="1666" y="24098"/>
                    <a:pt x="2058" y="27527"/>
                    <a:pt x="2500" y="30904"/>
                  </a:cubicBezTo>
                  <a:lnTo>
                    <a:pt x="2547" y="31002"/>
                  </a:lnTo>
                  <a:lnTo>
                    <a:pt x="3233" y="31053"/>
                  </a:lnTo>
                  <a:lnTo>
                    <a:pt x="3233" y="30759"/>
                  </a:lnTo>
                  <a:lnTo>
                    <a:pt x="2743" y="30759"/>
                  </a:lnTo>
                  <a:cubicBezTo>
                    <a:pt x="2304" y="27429"/>
                    <a:pt x="1960" y="24047"/>
                    <a:pt x="1619" y="20669"/>
                  </a:cubicBezTo>
                  <a:cubicBezTo>
                    <a:pt x="980" y="14153"/>
                    <a:pt x="686" y="9110"/>
                    <a:pt x="541" y="5780"/>
                  </a:cubicBezTo>
                  <a:cubicBezTo>
                    <a:pt x="443" y="3868"/>
                    <a:pt x="345" y="1908"/>
                    <a:pt x="2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02" name="Google Shape;1902;p51"/>
            <p:cNvSpPr/>
            <p:nvPr/>
          </p:nvSpPr>
          <p:spPr>
            <a:xfrm>
              <a:off x="7056683" y="1360402"/>
              <a:ext cx="458146" cy="475112"/>
            </a:xfrm>
            <a:custGeom>
              <a:avLst/>
              <a:gdLst/>
              <a:ahLst/>
              <a:cxnLst/>
              <a:rect l="l" t="t" r="r" b="b"/>
              <a:pathLst>
                <a:path w="11071" h="11481" extrusionOk="0">
                  <a:moveTo>
                    <a:pt x="5190" y="1"/>
                  </a:moveTo>
                  <a:cubicBezTo>
                    <a:pt x="3705" y="1"/>
                    <a:pt x="2211" y="503"/>
                    <a:pt x="1274" y="1587"/>
                  </a:cubicBezTo>
                  <a:cubicBezTo>
                    <a:pt x="1" y="3006"/>
                    <a:pt x="197" y="5016"/>
                    <a:pt x="244" y="5455"/>
                  </a:cubicBezTo>
                  <a:cubicBezTo>
                    <a:pt x="687" y="8248"/>
                    <a:pt x="3379" y="10646"/>
                    <a:pt x="7101" y="11481"/>
                  </a:cubicBezTo>
                  <a:cubicBezTo>
                    <a:pt x="10874" y="8248"/>
                    <a:pt x="11070" y="3448"/>
                    <a:pt x="9013" y="1391"/>
                  </a:cubicBezTo>
                  <a:cubicBezTo>
                    <a:pt x="8112" y="490"/>
                    <a:pt x="6655" y="1"/>
                    <a:pt x="51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03" name="Google Shape;1903;p51"/>
            <p:cNvSpPr/>
            <p:nvPr/>
          </p:nvSpPr>
          <p:spPr>
            <a:xfrm>
              <a:off x="7168088" y="1687495"/>
              <a:ext cx="269731" cy="377864"/>
            </a:xfrm>
            <a:custGeom>
              <a:avLst/>
              <a:gdLst/>
              <a:ahLst/>
              <a:cxnLst/>
              <a:rect l="l" t="t" r="r" b="b"/>
              <a:pathLst>
                <a:path w="6518" h="9131" extrusionOk="0">
                  <a:moveTo>
                    <a:pt x="4424" y="0"/>
                  </a:moveTo>
                  <a:cubicBezTo>
                    <a:pt x="3820" y="0"/>
                    <a:pt x="2714" y="434"/>
                    <a:pt x="737" y="1763"/>
                  </a:cubicBezTo>
                  <a:cubicBezTo>
                    <a:pt x="784" y="1912"/>
                    <a:pt x="933" y="2304"/>
                    <a:pt x="1031" y="2793"/>
                  </a:cubicBezTo>
                  <a:cubicBezTo>
                    <a:pt x="1078" y="3087"/>
                    <a:pt x="1129" y="3577"/>
                    <a:pt x="1078" y="4408"/>
                  </a:cubicBezTo>
                  <a:cubicBezTo>
                    <a:pt x="980" y="5779"/>
                    <a:pt x="589" y="6810"/>
                    <a:pt x="393" y="7397"/>
                  </a:cubicBezTo>
                  <a:cubicBezTo>
                    <a:pt x="248" y="7738"/>
                    <a:pt x="99" y="7985"/>
                    <a:pt x="1" y="8181"/>
                  </a:cubicBezTo>
                  <a:cubicBezTo>
                    <a:pt x="542" y="8522"/>
                    <a:pt x="1470" y="8965"/>
                    <a:pt x="2697" y="9110"/>
                  </a:cubicBezTo>
                  <a:cubicBezTo>
                    <a:pt x="2875" y="9124"/>
                    <a:pt x="3050" y="9131"/>
                    <a:pt x="3220" y="9131"/>
                  </a:cubicBezTo>
                  <a:cubicBezTo>
                    <a:pt x="4822" y="9131"/>
                    <a:pt x="6028" y="8545"/>
                    <a:pt x="6517" y="8279"/>
                  </a:cubicBezTo>
                  <a:cubicBezTo>
                    <a:pt x="5780" y="7593"/>
                    <a:pt x="4950" y="6614"/>
                    <a:pt x="4605" y="5191"/>
                  </a:cubicBezTo>
                  <a:cubicBezTo>
                    <a:pt x="4017" y="2695"/>
                    <a:pt x="5537" y="783"/>
                    <a:pt x="4899" y="148"/>
                  </a:cubicBezTo>
                  <a:cubicBezTo>
                    <a:pt x="4795" y="57"/>
                    <a:pt x="4642" y="0"/>
                    <a:pt x="4424" y="0"/>
                  </a:cubicBezTo>
                  <a:close/>
                </a:path>
              </a:pathLst>
            </a:custGeom>
            <a:solidFill>
              <a:srgbClr val="D49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04" name="Google Shape;1904;p51"/>
            <p:cNvSpPr/>
            <p:nvPr/>
          </p:nvSpPr>
          <p:spPr>
            <a:xfrm>
              <a:off x="7210754" y="1731237"/>
              <a:ext cx="154067" cy="147073"/>
            </a:xfrm>
            <a:custGeom>
              <a:avLst/>
              <a:gdLst/>
              <a:ahLst/>
              <a:cxnLst/>
              <a:rect l="l" t="t" r="r" b="b"/>
              <a:pathLst>
                <a:path w="3723" h="3554" extrusionOk="0">
                  <a:moveTo>
                    <a:pt x="3260" y="0"/>
                  </a:moveTo>
                  <a:cubicBezTo>
                    <a:pt x="3015" y="0"/>
                    <a:pt x="2640" y="619"/>
                    <a:pt x="1615" y="1196"/>
                  </a:cubicBezTo>
                  <a:cubicBezTo>
                    <a:pt x="980" y="1489"/>
                    <a:pt x="439" y="1638"/>
                    <a:pt x="0" y="1736"/>
                  </a:cubicBezTo>
                  <a:cubicBezTo>
                    <a:pt x="47" y="2175"/>
                    <a:pt x="98" y="2716"/>
                    <a:pt x="47" y="3351"/>
                  </a:cubicBezTo>
                  <a:cubicBezTo>
                    <a:pt x="381" y="3479"/>
                    <a:pt x="739" y="3554"/>
                    <a:pt x="1097" y="3554"/>
                  </a:cubicBezTo>
                  <a:cubicBezTo>
                    <a:pt x="1425" y="3554"/>
                    <a:pt x="1752" y="3491"/>
                    <a:pt x="2057" y="3351"/>
                  </a:cubicBezTo>
                  <a:cubicBezTo>
                    <a:pt x="3527" y="2618"/>
                    <a:pt x="3723" y="216"/>
                    <a:pt x="3331" y="20"/>
                  </a:cubicBezTo>
                  <a:cubicBezTo>
                    <a:pt x="3308" y="7"/>
                    <a:pt x="3285" y="0"/>
                    <a:pt x="3260" y="0"/>
                  </a:cubicBezTo>
                  <a:close/>
                </a:path>
              </a:pathLst>
            </a:custGeom>
            <a:solidFill>
              <a:srgbClr val="905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05" name="Google Shape;1905;p51"/>
            <p:cNvSpPr/>
            <p:nvPr/>
          </p:nvSpPr>
          <p:spPr>
            <a:xfrm>
              <a:off x="7091073" y="1425042"/>
              <a:ext cx="366980" cy="406624"/>
            </a:xfrm>
            <a:custGeom>
              <a:avLst/>
              <a:gdLst/>
              <a:ahLst/>
              <a:cxnLst/>
              <a:rect l="l" t="t" r="r" b="b"/>
              <a:pathLst>
                <a:path w="8868" h="9826" extrusionOk="0">
                  <a:moveTo>
                    <a:pt x="4113" y="1"/>
                  </a:moveTo>
                  <a:cubicBezTo>
                    <a:pt x="3542" y="1"/>
                    <a:pt x="2994" y="143"/>
                    <a:pt x="2548" y="366"/>
                  </a:cubicBezTo>
                  <a:cubicBezTo>
                    <a:pt x="1129" y="1052"/>
                    <a:pt x="784" y="2521"/>
                    <a:pt x="588" y="3207"/>
                  </a:cubicBezTo>
                  <a:cubicBezTo>
                    <a:pt x="1" y="5609"/>
                    <a:pt x="1274" y="7517"/>
                    <a:pt x="1521" y="7862"/>
                  </a:cubicBezTo>
                  <a:cubicBezTo>
                    <a:pt x="1851" y="8382"/>
                    <a:pt x="2829" y="9826"/>
                    <a:pt x="4137" y="9826"/>
                  </a:cubicBezTo>
                  <a:cubicBezTo>
                    <a:pt x="4179" y="9826"/>
                    <a:pt x="4221" y="9824"/>
                    <a:pt x="4264" y="9821"/>
                  </a:cubicBezTo>
                  <a:cubicBezTo>
                    <a:pt x="4801" y="9821"/>
                    <a:pt x="5192" y="9574"/>
                    <a:pt x="5537" y="9331"/>
                  </a:cubicBezTo>
                  <a:cubicBezTo>
                    <a:pt x="6760" y="8497"/>
                    <a:pt x="7250" y="7223"/>
                    <a:pt x="7445" y="6588"/>
                  </a:cubicBezTo>
                  <a:cubicBezTo>
                    <a:pt x="7543" y="6537"/>
                    <a:pt x="8476" y="6197"/>
                    <a:pt x="8719" y="5315"/>
                  </a:cubicBezTo>
                  <a:cubicBezTo>
                    <a:pt x="8719" y="5166"/>
                    <a:pt x="8868" y="4676"/>
                    <a:pt x="8621" y="4186"/>
                  </a:cubicBezTo>
                  <a:cubicBezTo>
                    <a:pt x="8577" y="4095"/>
                    <a:pt x="8274" y="3491"/>
                    <a:pt x="7797" y="3491"/>
                  </a:cubicBezTo>
                  <a:cubicBezTo>
                    <a:pt x="7763" y="3491"/>
                    <a:pt x="7728" y="3494"/>
                    <a:pt x="7692" y="3501"/>
                  </a:cubicBezTo>
                  <a:cubicBezTo>
                    <a:pt x="7447" y="3543"/>
                    <a:pt x="7202" y="3755"/>
                    <a:pt x="7070" y="4079"/>
                  </a:cubicBezTo>
                  <a:lnTo>
                    <a:pt x="7070" y="4079"/>
                  </a:lnTo>
                  <a:cubicBezTo>
                    <a:pt x="7407" y="2861"/>
                    <a:pt x="7052" y="1545"/>
                    <a:pt x="6125" y="711"/>
                  </a:cubicBezTo>
                  <a:cubicBezTo>
                    <a:pt x="5511" y="203"/>
                    <a:pt x="4796" y="1"/>
                    <a:pt x="4113" y="1"/>
                  </a:cubicBezTo>
                  <a:close/>
                </a:path>
              </a:pathLst>
            </a:custGeom>
            <a:solidFill>
              <a:srgbClr val="D49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06" name="Google Shape;1906;p51"/>
            <p:cNvSpPr/>
            <p:nvPr/>
          </p:nvSpPr>
          <p:spPr>
            <a:xfrm>
              <a:off x="7135684" y="1596535"/>
              <a:ext cx="87276" cy="36334"/>
            </a:xfrm>
            <a:custGeom>
              <a:avLst/>
              <a:gdLst/>
              <a:ahLst/>
              <a:cxnLst/>
              <a:rect l="l" t="t" r="r" b="b"/>
              <a:pathLst>
                <a:path w="2109" h="878" extrusionOk="0">
                  <a:moveTo>
                    <a:pt x="1187" y="1"/>
                  </a:moveTo>
                  <a:cubicBezTo>
                    <a:pt x="1044" y="1"/>
                    <a:pt x="892" y="27"/>
                    <a:pt x="737" y="93"/>
                  </a:cubicBezTo>
                  <a:cubicBezTo>
                    <a:pt x="345" y="238"/>
                    <a:pt x="98" y="583"/>
                    <a:pt x="0" y="728"/>
                  </a:cubicBezTo>
                  <a:lnTo>
                    <a:pt x="196" y="877"/>
                  </a:lnTo>
                  <a:cubicBezTo>
                    <a:pt x="294" y="728"/>
                    <a:pt x="490" y="434"/>
                    <a:pt x="835" y="336"/>
                  </a:cubicBezTo>
                  <a:cubicBezTo>
                    <a:pt x="961" y="284"/>
                    <a:pt x="1082" y="264"/>
                    <a:pt x="1196" y="264"/>
                  </a:cubicBezTo>
                  <a:cubicBezTo>
                    <a:pt x="1614" y="264"/>
                    <a:pt x="1933" y="543"/>
                    <a:pt x="2010" y="583"/>
                  </a:cubicBezTo>
                  <a:lnTo>
                    <a:pt x="2108" y="387"/>
                  </a:lnTo>
                  <a:cubicBezTo>
                    <a:pt x="2069" y="311"/>
                    <a:pt x="1679" y="1"/>
                    <a:pt x="11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07" name="Google Shape;1907;p51"/>
            <p:cNvSpPr/>
            <p:nvPr/>
          </p:nvSpPr>
          <p:spPr>
            <a:xfrm>
              <a:off x="7149920" y="1600383"/>
              <a:ext cx="42541" cy="40845"/>
            </a:xfrm>
            <a:custGeom>
              <a:avLst/>
              <a:gdLst/>
              <a:ahLst/>
              <a:cxnLst/>
              <a:rect l="l" t="t" r="r" b="b"/>
              <a:pathLst>
                <a:path w="1028" h="987" extrusionOk="0">
                  <a:moveTo>
                    <a:pt x="440" y="0"/>
                  </a:moveTo>
                  <a:cubicBezTo>
                    <a:pt x="146" y="47"/>
                    <a:pt x="1" y="294"/>
                    <a:pt x="1" y="537"/>
                  </a:cubicBezTo>
                  <a:cubicBezTo>
                    <a:pt x="43" y="802"/>
                    <a:pt x="248" y="987"/>
                    <a:pt x="465" y="987"/>
                  </a:cubicBezTo>
                  <a:cubicBezTo>
                    <a:pt x="489" y="987"/>
                    <a:pt x="514" y="985"/>
                    <a:pt x="538" y="980"/>
                  </a:cubicBezTo>
                  <a:cubicBezTo>
                    <a:pt x="832" y="929"/>
                    <a:pt x="1028" y="686"/>
                    <a:pt x="981" y="439"/>
                  </a:cubicBezTo>
                  <a:cubicBezTo>
                    <a:pt x="930" y="145"/>
                    <a:pt x="687" y="0"/>
                    <a:pt x="4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08" name="Google Shape;1908;p51"/>
            <p:cNvSpPr/>
            <p:nvPr/>
          </p:nvSpPr>
          <p:spPr>
            <a:xfrm>
              <a:off x="7273492" y="1579278"/>
              <a:ext cx="87276" cy="35258"/>
            </a:xfrm>
            <a:custGeom>
              <a:avLst/>
              <a:gdLst/>
              <a:ahLst/>
              <a:cxnLst/>
              <a:rect l="l" t="t" r="r" b="b"/>
              <a:pathLst>
                <a:path w="2109" h="852" extrusionOk="0">
                  <a:moveTo>
                    <a:pt x="1132" y="0"/>
                  </a:moveTo>
                  <a:cubicBezTo>
                    <a:pt x="1005" y="0"/>
                    <a:pt x="872" y="20"/>
                    <a:pt x="737" y="68"/>
                  </a:cubicBezTo>
                  <a:cubicBezTo>
                    <a:pt x="295" y="216"/>
                    <a:pt x="99" y="557"/>
                    <a:pt x="1" y="706"/>
                  </a:cubicBezTo>
                  <a:lnTo>
                    <a:pt x="197" y="851"/>
                  </a:lnTo>
                  <a:cubicBezTo>
                    <a:pt x="248" y="706"/>
                    <a:pt x="444" y="412"/>
                    <a:pt x="784" y="314"/>
                  </a:cubicBezTo>
                  <a:cubicBezTo>
                    <a:pt x="901" y="276"/>
                    <a:pt x="1015" y="260"/>
                    <a:pt x="1124" y="260"/>
                  </a:cubicBezTo>
                  <a:cubicBezTo>
                    <a:pt x="1567" y="260"/>
                    <a:pt x="1922" y="520"/>
                    <a:pt x="1960" y="557"/>
                  </a:cubicBezTo>
                  <a:lnTo>
                    <a:pt x="2109" y="361"/>
                  </a:lnTo>
                  <a:cubicBezTo>
                    <a:pt x="2068" y="324"/>
                    <a:pt x="1650" y="0"/>
                    <a:pt x="1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09" name="Google Shape;1909;p51"/>
            <p:cNvSpPr/>
            <p:nvPr/>
          </p:nvSpPr>
          <p:spPr>
            <a:xfrm>
              <a:off x="7285658" y="1583830"/>
              <a:ext cx="42707" cy="39148"/>
            </a:xfrm>
            <a:custGeom>
              <a:avLst/>
              <a:gdLst/>
              <a:ahLst/>
              <a:cxnLst/>
              <a:rect l="l" t="t" r="r" b="b"/>
              <a:pathLst>
                <a:path w="1032" h="946" extrusionOk="0">
                  <a:moveTo>
                    <a:pt x="570" y="0"/>
                  </a:moveTo>
                  <a:cubicBezTo>
                    <a:pt x="544" y="0"/>
                    <a:pt x="517" y="3"/>
                    <a:pt x="490" y="9"/>
                  </a:cubicBezTo>
                  <a:cubicBezTo>
                    <a:pt x="197" y="9"/>
                    <a:pt x="1" y="251"/>
                    <a:pt x="52" y="545"/>
                  </a:cubicBezTo>
                  <a:cubicBezTo>
                    <a:pt x="94" y="766"/>
                    <a:pt x="295" y="945"/>
                    <a:pt x="510" y="945"/>
                  </a:cubicBezTo>
                  <a:cubicBezTo>
                    <a:pt x="536" y="945"/>
                    <a:pt x="562" y="943"/>
                    <a:pt x="588" y="937"/>
                  </a:cubicBezTo>
                  <a:cubicBezTo>
                    <a:pt x="882" y="890"/>
                    <a:pt x="1031" y="643"/>
                    <a:pt x="1031" y="400"/>
                  </a:cubicBezTo>
                  <a:cubicBezTo>
                    <a:pt x="986" y="180"/>
                    <a:pt x="787" y="0"/>
                    <a:pt x="5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10" name="Google Shape;1910;p51"/>
            <p:cNvSpPr/>
            <p:nvPr/>
          </p:nvSpPr>
          <p:spPr>
            <a:xfrm>
              <a:off x="7212699" y="1598273"/>
              <a:ext cx="48666" cy="91331"/>
            </a:xfrm>
            <a:custGeom>
              <a:avLst/>
              <a:gdLst/>
              <a:ahLst/>
              <a:cxnLst/>
              <a:rect l="l" t="t" r="r" b="b"/>
              <a:pathLst>
                <a:path w="1176" h="2207" extrusionOk="0">
                  <a:moveTo>
                    <a:pt x="588" y="0"/>
                  </a:moveTo>
                  <a:cubicBezTo>
                    <a:pt x="639" y="345"/>
                    <a:pt x="639" y="639"/>
                    <a:pt x="588" y="980"/>
                  </a:cubicBezTo>
                  <a:cubicBezTo>
                    <a:pt x="541" y="1325"/>
                    <a:pt x="392" y="1717"/>
                    <a:pt x="149" y="2011"/>
                  </a:cubicBezTo>
                  <a:lnTo>
                    <a:pt x="0" y="2206"/>
                  </a:lnTo>
                  <a:lnTo>
                    <a:pt x="0" y="2206"/>
                  </a:lnTo>
                  <a:lnTo>
                    <a:pt x="1176" y="2108"/>
                  </a:lnTo>
                  <a:lnTo>
                    <a:pt x="1176" y="1862"/>
                  </a:lnTo>
                  <a:lnTo>
                    <a:pt x="490" y="1913"/>
                  </a:lnTo>
                  <a:cubicBezTo>
                    <a:pt x="639" y="1666"/>
                    <a:pt x="784" y="1325"/>
                    <a:pt x="835" y="1031"/>
                  </a:cubicBezTo>
                  <a:cubicBezTo>
                    <a:pt x="882" y="686"/>
                    <a:pt x="882" y="345"/>
                    <a:pt x="8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11" name="Google Shape;1911;p51"/>
            <p:cNvSpPr/>
            <p:nvPr/>
          </p:nvSpPr>
          <p:spPr>
            <a:xfrm>
              <a:off x="7243199" y="1717953"/>
              <a:ext cx="81110" cy="42500"/>
            </a:xfrm>
            <a:custGeom>
              <a:avLst/>
              <a:gdLst/>
              <a:ahLst/>
              <a:cxnLst/>
              <a:rect l="l" t="t" r="r" b="b"/>
              <a:pathLst>
                <a:path w="1960" h="1027" extrusionOk="0">
                  <a:moveTo>
                    <a:pt x="1763" y="0"/>
                  </a:moveTo>
                  <a:cubicBezTo>
                    <a:pt x="1614" y="196"/>
                    <a:pt x="1371" y="439"/>
                    <a:pt x="980" y="635"/>
                  </a:cubicBezTo>
                  <a:cubicBezTo>
                    <a:pt x="685" y="747"/>
                    <a:pt x="416" y="801"/>
                    <a:pt x="198" y="801"/>
                  </a:cubicBezTo>
                  <a:cubicBezTo>
                    <a:pt x="126" y="801"/>
                    <a:pt x="60" y="795"/>
                    <a:pt x="0" y="784"/>
                  </a:cubicBezTo>
                  <a:lnTo>
                    <a:pt x="0" y="1027"/>
                  </a:lnTo>
                  <a:lnTo>
                    <a:pt x="145" y="1027"/>
                  </a:lnTo>
                  <a:cubicBezTo>
                    <a:pt x="392" y="1027"/>
                    <a:pt x="686" y="980"/>
                    <a:pt x="1078" y="831"/>
                  </a:cubicBezTo>
                  <a:cubicBezTo>
                    <a:pt x="1516" y="635"/>
                    <a:pt x="1763" y="341"/>
                    <a:pt x="1959" y="98"/>
                  </a:cubicBezTo>
                  <a:lnTo>
                    <a:pt x="17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12" name="Google Shape;1912;p51"/>
            <p:cNvSpPr/>
            <p:nvPr/>
          </p:nvSpPr>
          <p:spPr>
            <a:xfrm>
              <a:off x="7089128" y="1375589"/>
              <a:ext cx="336522" cy="226776"/>
            </a:xfrm>
            <a:custGeom>
              <a:avLst/>
              <a:gdLst/>
              <a:ahLst/>
              <a:cxnLst/>
              <a:rect l="l" t="t" r="r" b="b"/>
              <a:pathLst>
                <a:path w="8132" h="5480" extrusionOk="0">
                  <a:moveTo>
                    <a:pt x="4048" y="0"/>
                  </a:moveTo>
                  <a:cubicBezTo>
                    <a:pt x="2860" y="0"/>
                    <a:pt x="1655" y="465"/>
                    <a:pt x="882" y="1416"/>
                  </a:cubicBezTo>
                  <a:cubicBezTo>
                    <a:pt x="48" y="2396"/>
                    <a:pt x="1" y="3520"/>
                    <a:pt x="1" y="4010"/>
                  </a:cubicBezTo>
                  <a:cubicBezTo>
                    <a:pt x="228" y="4010"/>
                    <a:pt x="544" y="4033"/>
                    <a:pt x="933" y="4033"/>
                  </a:cubicBezTo>
                  <a:cubicBezTo>
                    <a:pt x="1127" y="4033"/>
                    <a:pt x="1339" y="4027"/>
                    <a:pt x="1568" y="4010"/>
                  </a:cubicBezTo>
                  <a:cubicBezTo>
                    <a:pt x="3495" y="3797"/>
                    <a:pt x="4411" y="2871"/>
                    <a:pt x="5266" y="2871"/>
                  </a:cubicBezTo>
                  <a:cubicBezTo>
                    <a:pt x="5388" y="2871"/>
                    <a:pt x="5509" y="2890"/>
                    <a:pt x="5631" y="2932"/>
                  </a:cubicBezTo>
                  <a:cubicBezTo>
                    <a:pt x="6121" y="3081"/>
                    <a:pt x="6709" y="3618"/>
                    <a:pt x="7054" y="5479"/>
                  </a:cubicBezTo>
                  <a:cubicBezTo>
                    <a:pt x="7199" y="5283"/>
                    <a:pt x="8131" y="4206"/>
                    <a:pt x="7884" y="2787"/>
                  </a:cubicBezTo>
                  <a:cubicBezTo>
                    <a:pt x="7641" y="1416"/>
                    <a:pt x="6564" y="777"/>
                    <a:pt x="6219" y="581"/>
                  </a:cubicBezTo>
                  <a:cubicBezTo>
                    <a:pt x="5584" y="196"/>
                    <a:pt x="4820" y="0"/>
                    <a:pt x="40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13" name="Google Shape;1913;p51"/>
            <p:cNvSpPr/>
            <p:nvPr/>
          </p:nvSpPr>
          <p:spPr>
            <a:xfrm>
              <a:off x="7261325" y="1535329"/>
              <a:ext cx="87276" cy="35465"/>
            </a:xfrm>
            <a:custGeom>
              <a:avLst/>
              <a:gdLst/>
              <a:ahLst/>
              <a:cxnLst/>
              <a:rect l="l" t="t" r="r" b="b"/>
              <a:pathLst>
                <a:path w="2109" h="857" extrusionOk="0">
                  <a:moveTo>
                    <a:pt x="1244" y="0"/>
                  </a:moveTo>
                  <a:cubicBezTo>
                    <a:pt x="1129" y="0"/>
                    <a:pt x="1007" y="15"/>
                    <a:pt x="882" y="52"/>
                  </a:cubicBezTo>
                  <a:cubicBezTo>
                    <a:pt x="491" y="150"/>
                    <a:pt x="197" y="444"/>
                    <a:pt x="52" y="593"/>
                  </a:cubicBezTo>
                  <a:cubicBezTo>
                    <a:pt x="1" y="691"/>
                    <a:pt x="52" y="789"/>
                    <a:pt x="99" y="836"/>
                  </a:cubicBezTo>
                  <a:cubicBezTo>
                    <a:pt x="128" y="851"/>
                    <a:pt x="153" y="857"/>
                    <a:pt x="174" y="857"/>
                  </a:cubicBezTo>
                  <a:cubicBezTo>
                    <a:pt x="227" y="857"/>
                    <a:pt x="262" y="822"/>
                    <a:pt x="295" y="789"/>
                  </a:cubicBezTo>
                  <a:cubicBezTo>
                    <a:pt x="444" y="640"/>
                    <a:pt x="640" y="444"/>
                    <a:pt x="980" y="346"/>
                  </a:cubicBezTo>
                  <a:cubicBezTo>
                    <a:pt x="1074" y="323"/>
                    <a:pt x="1165" y="313"/>
                    <a:pt x="1251" y="313"/>
                  </a:cubicBezTo>
                  <a:cubicBezTo>
                    <a:pt x="1525" y="313"/>
                    <a:pt x="1752" y="408"/>
                    <a:pt x="1862" y="444"/>
                  </a:cubicBezTo>
                  <a:cubicBezTo>
                    <a:pt x="1903" y="465"/>
                    <a:pt x="1936" y="478"/>
                    <a:pt x="1964" y="478"/>
                  </a:cubicBezTo>
                  <a:cubicBezTo>
                    <a:pt x="2002" y="478"/>
                    <a:pt x="2031" y="454"/>
                    <a:pt x="2058" y="397"/>
                  </a:cubicBezTo>
                  <a:cubicBezTo>
                    <a:pt x="2109" y="346"/>
                    <a:pt x="2109" y="248"/>
                    <a:pt x="2011" y="201"/>
                  </a:cubicBezTo>
                  <a:cubicBezTo>
                    <a:pt x="1865" y="128"/>
                    <a:pt x="1581" y="0"/>
                    <a:pt x="1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14" name="Google Shape;1914;p51"/>
            <p:cNvSpPr/>
            <p:nvPr/>
          </p:nvSpPr>
          <p:spPr>
            <a:xfrm>
              <a:off x="7125628" y="1554117"/>
              <a:ext cx="81110" cy="36086"/>
            </a:xfrm>
            <a:custGeom>
              <a:avLst/>
              <a:gdLst/>
              <a:ahLst/>
              <a:cxnLst/>
              <a:rect l="l" t="t" r="r" b="b"/>
              <a:pathLst>
                <a:path w="1960" h="872" extrusionOk="0">
                  <a:moveTo>
                    <a:pt x="1258" y="0"/>
                  </a:moveTo>
                  <a:cubicBezTo>
                    <a:pt x="1154" y="0"/>
                    <a:pt x="1044" y="12"/>
                    <a:pt x="929" y="41"/>
                  </a:cubicBezTo>
                  <a:cubicBezTo>
                    <a:pt x="490" y="139"/>
                    <a:pt x="196" y="480"/>
                    <a:pt x="47" y="676"/>
                  </a:cubicBezTo>
                  <a:cubicBezTo>
                    <a:pt x="0" y="727"/>
                    <a:pt x="47" y="824"/>
                    <a:pt x="98" y="871"/>
                  </a:cubicBezTo>
                  <a:cubicBezTo>
                    <a:pt x="196" y="871"/>
                    <a:pt x="243" y="871"/>
                    <a:pt x="294" y="824"/>
                  </a:cubicBezTo>
                  <a:cubicBezTo>
                    <a:pt x="392" y="676"/>
                    <a:pt x="635" y="382"/>
                    <a:pt x="1027" y="284"/>
                  </a:cubicBezTo>
                  <a:cubicBezTo>
                    <a:pt x="1081" y="275"/>
                    <a:pt x="1136" y="271"/>
                    <a:pt x="1189" y="271"/>
                  </a:cubicBezTo>
                  <a:cubicBezTo>
                    <a:pt x="1425" y="271"/>
                    <a:pt x="1642" y="343"/>
                    <a:pt x="1763" y="382"/>
                  </a:cubicBezTo>
                  <a:cubicBezTo>
                    <a:pt x="1777" y="397"/>
                    <a:pt x="1796" y="403"/>
                    <a:pt x="1816" y="403"/>
                  </a:cubicBezTo>
                  <a:cubicBezTo>
                    <a:pt x="1864" y="403"/>
                    <a:pt x="1923" y="368"/>
                    <a:pt x="1959" y="335"/>
                  </a:cubicBezTo>
                  <a:cubicBezTo>
                    <a:pt x="1959" y="284"/>
                    <a:pt x="1959" y="186"/>
                    <a:pt x="1861" y="139"/>
                  </a:cubicBezTo>
                  <a:cubicBezTo>
                    <a:pt x="1723" y="69"/>
                    <a:pt x="1510" y="0"/>
                    <a:pt x="12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15" name="Google Shape;1915;p51"/>
            <p:cNvSpPr/>
            <p:nvPr/>
          </p:nvSpPr>
          <p:spPr>
            <a:xfrm>
              <a:off x="6914820" y="1993607"/>
              <a:ext cx="346537" cy="283801"/>
            </a:xfrm>
            <a:custGeom>
              <a:avLst/>
              <a:gdLst/>
              <a:ahLst/>
              <a:cxnLst/>
              <a:rect l="l" t="t" r="r" b="b"/>
              <a:pathLst>
                <a:path w="8374" h="6858" extrusionOk="0">
                  <a:moveTo>
                    <a:pt x="6513" y="0"/>
                  </a:moveTo>
                  <a:lnTo>
                    <a:pt x="6513" y="0"/>
                  </a:lnTo>
                  <a:cubicBezTo>
                    <a:pt x="4311" y="1321"/>
                    <a:pt x="2155" y="2692"/>
                    <a:pt x="0" y="4064"/>
                  </a:cubicBezTo>
                  <a:cubicBezTo>
                    <a:pt x="797" y="5904"/>
                    <a:pt x="2578" y="6857"/>
                    <a:pt x="4158" y="6857"/>
                  </a:cubicBezTo>
                  <a:cubicBezTo>
                    <a:pt x="4809" y="6857"/>
                    <a:pt x="5425" y="6696"/>
                    <a:pt x="5925" y="6368"/>
                  </a:cubicBezTo>
                  <a:cubicBezTo>
                    <a:pt x="7739" y="5290"/>
                    <a:pt x="8374" y="2202"/>
                    <a:pt x="6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16" name="Google Shape;1916;p51"/>
            <p:cNvSpPr/>
            <p:nvPr/>
          </p:nvSpPr>
          <p:spPr>
            <a:xfrm>
              <a:off x="7012113" y="1985496"/>
              <a:ext cx="527048" cy="922209"/>
            </a:xfrm>
            <a:custGeom>
              <a:avLst/>
              <a:gdLst/>
              <a:ahLst/>
              <a:cxnLst/>
              <a:rect l="l" t="t" r="r" b="b"/>
              <a:pathLst>
                <a:path w="12736" h="22285" extrusionOk="0">
                  <a:moveTo>
                    <a:pt x="9549" y="0"/>
                  </a:moveTo>
                  <a:cubicBezTo>
                    <a:pt x="8793" y="240"/>
                    <a:pt x="7774" y="479"/>
                    <a:pt x="6549" y="479"/>
                  </a:cubicBezTo>
                  <a:cubicBezTo>
                    <a:pt x="6270" y="479"/>
                    <a:pt x="5981" y="467"/>
                    <a:pt x="5682" y="439"/>
                  </a:cubicBezTo>
                  <a:cubicBezTo>
                    <a:pt x="5094" y="392"/>
                    <a:pt x="4604" y="294"/>
                    <a:pt x="4162" y="196"/>
                  </a:cubicBezTo>
                  <a:cubicBezTo>
                    <a:pt x="2105" y="4213"/>
                    <a:pt x="1419" y="7543"/>
                    <a:pt x="1176" y="9843"/>
                  </a:cubicBezTo>
                  <a:cubicBezTo>
                    <a:pt x="1027" y="11168"/>
                    <a:pt x="1027" y="11901"/>
                    <a:pt x="882" y="14252"/>
                  </a:cubicBezTo>
                  <a:cubicBezTo>
                    <a:pt x="784" y="16164"/>
                    <a:pt x="490" y="18907"/>
                    <a:pt x="0" y="22284"/>
                  </a:cubicBezTo>
                  <a:cubicBezTo>
                    <a:pt x="2057" y="21892"/>
                    <a:pt x="4162" y="21453"/>
                    <a:pt x="6317" y="21011"/>
                  </a:cubicBezTo>
                  <a:cubicBezTo>
                    <a:pt x="8229" y="20619"/>
                    <a:pt x="10137" y="20180"/>
                    <a:pt x="11998" y="19737"/>
                  </a:cubicBezTo>
                  <a:cubicBezTo>
                    <a:pt x="11802" y="16309"/>
                    <a:pt x="11951" y="13617"/>
                    <a:pt x="12096" y="11705"/>
                  </a:cubicBezTo>
                  <a:cubicBezTo>
                    <a:pt x="12096" y="11705"/>
                    <a:pt x="12735" y="3821"/>
                    <a:pt x="11070" y="1176"/>
                  </a:cubicBezTo>
                  <a:cubicBezTo>
                    <a:pt x="11070" y="1125"/>
                    <a:pt x="11019" y="1078"/>
                    <a:pt x="11019" y="1078"/>
                  </a:cubicBezTo>
                  <a:cubicBezTo>
                    <a:pt x="10627" y="490"/>
                    <a:pt x="10039" y="196"/>
                    <a:pt x="95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17" name="Google Shape;1917;p51"/>
            <p:cNvSpPr/>
            <p:nvPr/>
          </p:nvSpPr>
          <p:spPr>
            <a:xfrm>
              <a:off x="6507316" y="1367520"/>
              <a:ext cx="654795" cy="858811"/>
            </a:xfrm>
            <a:custGeom>
              <a:avLst/>
              <a:gdLst/>
              <a:ahLst/>
              <a:cxnLst/>
              <a:rect l="l" t="t" r="r" b="b"/>
              <a:pathLst>
                <a:path w="15823" h="20753" extrusionOk="0">
                  <a:moveTo>
                    <a:pt x="5906" y="1"/>
                  </a:moveTo>
                  <a:cubicBezTo>
                    <a:pt x="5515" y="1"/>
                    <a:pt x="5139" y="62"/>
                    <a:pt x="4801" y="240"/>
                  </a:cubicBezTo>
                  <a:cubicBezTo>
                    <a:pt x="4409" y="436"/>
                    <a:pt x="4068" y="776"/>
                    <a:pt x="3625" y="925"/>
                  </a:cubicBezTo>
                  <a:cubicBezTo>
                    <a:pt x="3233" y="1070"/>
                    <a:pt x="2696" y="1023"/>
                    <a:pt x="2402" y="1317"/>
                  </a:cubicBezTo>
                  <a:cubicBezTo>
                    <a:pt x="2207" y="1560"/>
                    <a:pt x="2156" y="1854"/>
                    <a:pt x="2011" y="2148"/>
                  </a:cubicBezTo>
                  <a:cubicBezTo>
                    <a:pt x="1815" y="2493"/>
                    <a:pt x="1521" y="2736"/>
                    <a:pt x="1274" y="3080"/>
                  </a:cubicBezTo>
                  <a:cubicBezTo>
                    <a:pt x="686" y="3864"/>
                    <a:pt x="1031" y="4452"/>
                    <a:pt x="882" y="5283"/>
                  </a:cubicBezTo>
                  <a:cubicBezTo>
                    <a:pt x="784" y="6066"/>
                    <a:pt x="51" y="6607"/>
                    <a:pt x="686" y="7391"/>
                  </a:cubicBezTo>
                  <a:cubicBezTo>
                    <a:pt x="882" y="7587"/>
                    <a:pt x="1078" y="7782"/>
                    <a:pt x="1176" y="7978"/>
                  </a:cubicBezTo>
                  <a:cubicBezTo>
                    <a:pt x="1274" y="8370"/>
                    <a:pt x="933" y="8762"/>
                    <a:pt x="686" y="9056"/>
                  </a:cubicBezTo>
                  <a:cubicBezTo>
                    <a:pt x="443" y="9350"/>
                    <a:pt x="247" y="9840"/>
                    <a:pt x="541" y="10133"/>
                  </a:cubicBezTo>
                  <a:cubicBezTo>
                    <a:pt x="588" y="10180"/>
                    <a:pt x="686" y="10231"/>
                    <a:pt x="784" y="10329"/>
                  </a:cubicBezTo>
                  <a:cubicBezTo>
                    <a:pt x="1078" y="10721"/>
                    <a:pt x="149" y="11062"/>
                    <a:pt x="247" y="11552"/>
                  </a:cubicBezTo>
                  <a:cubicBezTo>
                    <a:pt x="345" y="11995"/>
                    <a:pt x="1031" y="11846"/>
                    <a:pt x="1372" y="12140"/>
                  </a:cubicBezTo>
                  <a:cubicBezTo>
                    <a:pt x="1666" y="12387"/>
                    <a:pt x="1568" y="12876"/>
                    <a:pt x="1325" y="13217"/>
                  </a:cubicBezTo>
                  <a:cubicBezTo>
                    <a:pt x="1078" y="13511"/>
                    <a:pt x="737" y="13758"/>
                    <a:pt x="588" y="14099"/>
                  </a:cubicBezTo>
                  <a:cubicBezTo>
                    <a:pt x="1" y="15325"/>
                    <a:pt x="1423" y="15227"/>
                    <a:pt x="1764" y="16011"/>
                  </a:cubicBezTo>
                  <a:cubicBezTo>
                    <a:pt x="1862" y="16254"/>
                    <a:pt x="1764" y="16501"/>
                    <a:pt x="1717" y="16795"/>
                  </a:cubicBezTo>
                  <a:cubicBezTo>
                    <a:pt x="1521" y="17723"/>
                    <a:pt x="2305" y="18507"/>
                    <a:pt x="2990" y="19146"/>
                  </a:cubicBezTo>
                  <a:cubicBezTo>
                    <a:pt x="3904" y="19930"/>
                    <a:pt x="4936" y="20752"/>
                    <a:pt x="6085" y="20752"/>
                  </a:cubicBezTo>
                  <a:cubicBezTo>
                    <a:pt x="6227" y="20752"/>
                    <a:pt x="6371" y="20740"/>
                    <a:pt x="6517" y="20713"/>
                  </a:cubicBezTo>
                  <a:cubicBezTo>
                    <a:pt x="7347" y="20517"/>
                    <a:pt x="7986" y="19878"/>
                    <a:pt x="8770" y="19585"/>
                  </a:cubicBezTo>
                  <a:cubicBezTo>
                    <a:pt x="9112" y="19461"/>
                    <a:pt x="9549" y="19427"/>
                    <a:pt x="10029" y="19427"/>
                  </a:cubicBezTo>
                  <a:cubicBezTo>
                    <a:pt x="10652" y="19427"/>
                    <a:pt x="11348" y="19485"/>
                    <a:pt x="12011" y="19485"/>
                  </a:cubicBezTo>
                  <a:cubicBezTo>
                    <a:pt x="13473" y="19485"/>
                    <a:pt x="14771" y="19201"/>
                    <a:pt x="14745" y="17382"/>
                  </a:cubicBezTo>
                  <a:cubicBezTo>
                    <a:pt x="14694" y="16697"/>
                    <a:pt x="14353" y="15960"/>
                    <a:pt x="14549" y="15325"/>
                  </a:cubicBezTo>
                  <a:cubicBezTo>
                    <a:pt x="14694" y="14785"/>
                    <a:pt x="15086" y="14444"/>
                    <a:pt x="15380" y="14001"/>
                  </a:cubicBezTo>
                  <a:cubicBezTo>
                    <a:pt x="15674" y="13562"/>
                    <a:pt x="15823" y="12923"/>
                    <a:pt x="15478" y="12532"/>
                  </a:cubicBezTo>
                  <a:cubicBezTo>
                    <a:pt x="15184" y="12238"/>
                    <a:pt x="14745" y="12191"/>
                    <a:pt x="14498" y="11897"/>
                  </a:cubicBezTo>
                  <a:cubicBezTo>
                    <a:pt x="14205" y="11505"/>
                    <a:pt x="14303" y="10964"/>
                    <a:pt x="14549" y="10525"/>
                  </a:cubicBezTo>
                  <a:cubicBezTo>
                    <a:pt x="14941" y="9742"/>
                    <a:pt x="15235" y="9252"/>
                    <a:pt x="14647" y="8566"/>
                  </a:cubicBezTo>
                  <a:cubicBezTo>
                    <a:pt x="14303" y="8123"/>
                    <a:pt x="13570" y="7978"/>
                    <a:pt x="13421" y="7340"/>
                  </a:cubicBezTo>
                  <a:cubicBezTo>
                    <a:pt x="13225" y="6752"/>
                    <a:pt x="13715" y="6117"/>
                    <a:pt x="13570" y="5529"/>
                  </a:cubicBezTo>
                  <a:cubicBezTo>
                    <a:pt x="13178" y="4256"/>
                    <a:pt x="11560" y="4354"/>
                    <a:pt x="11415" y="2689"/>
                  </a:cubicBezTo>
                  <a:cubicBezTo>
                    <a:pt x="11415" y="2493"/>
                    <a:pt x="11415" y="2246"/>
                    <a:pt x="11364" y="2003"/>
                  </a:cubicBezTo>
                  <a:cubicBezTo>
                    <a:pt x="11266" y="1807"/>
                    <a:pt x="11121" y="1560"/>
                    <a:pt x="10925" y="1415"/>
                  </a:cubicBezTo>
                  <a:cubicBezTo>
                    <a:pt x="10239" y="729"/>
                    <a:pt x="9307" y="287"/>
                    <a:pt x="8327" y="287"/>
                  </a:cubicBezTo>
                  <a:cubicBezTo>
                    <a:pt x="7572" y="255"/>
                    <a:pt x="6706" y="1"/>
                    <a:pt x="59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18" name="Google Shape;1918;p51"/>
            <p:cNvSpPr/>
            <p:nvPr/>
          </p:nvSpPr>
          <p:spPr>
            <a:xfrm>
              <a:off x="6612720" y="1721926"/>
              <a:ext cx="383202" cy="464643"/>
            </a:xfrm>
            <a:custGeom>
              <a:avLst/>
              <a:gdLst/>
              <a:ahLst/>
              <a:cxnLst/>
              <a:rect l="l" t="t" r="r" b="b"/>
              <a:pathLst>
                <a:path w="9260" h="11228" extrusionOk="0">
                  <a:moveTo>
                    <a:pt x="6384" y="0"/>
                  </a:moveTo>
                  <a:cubicBezTo>
                    <a:pt x="5781" y="0"/>
                    <a:pt x="4674" y="432"/>
                    <a:pt x="2696" y="1765"/>
                  </a:cubicBezTo>
                  <a:cubicBezTo>
                    <a:pt x="2743" y="1910"/>
                    <a:pt x="2892" y="2255"/>
                    <a:pt x="2990" y="2792"/>
                  </a:cubicBezTo>
                  <a:cubicBezTo>
                    <a:pt x="3037" y="3039"/>
                    <a:pt x="3088" y="3576"/>
                    <a:pt x="3037" y="4410"/>
                  </a:cubicBezTo>
                  <a:cubicBezTo>
                    <a:pt x="2939" y="5880"/>
                    <a:pt x="2402" y="7153"/>
                    <a:pt x="2351" y="7349"/>
                  </a:cubicBezTo>
                  <a:cubicBezTo>
                    <a:pt x="1666" y="8963"/>
                    <a:pt x="686" y="10092"/>
                    <a:pt x="0" y="10778"/>
                  </a:cubicBezTo>
                  <a:cubicBezTo>
                    <a:pt x="561" y="10951"/>
                    <a:pt x="1547" y="11227"/>
                    <a:pt x="2798" y="11227"/>
                  </a:cubicBezTo>
                  <a:cubicBezTo>
                    <a:pt x="3296" y="11227"/>
                    <a:pt x="3837" y="11183"/>
                    <a:pt x="4409" y="11071"/>
                  </a:cubicBezTo>
                  <a:cubicBezTo>
                    <a:pt x="7053" y="10531"/>
                    <a:pt x="8719" y="8963"/>
                    <a:pt x="9260" y="8329"/>
                  </a:cubicBezTo>
                  <a:cubicBezTo>
                    <a:pt x="8182" y="7690"/>
                    <a:pt x="7006" y="6663"/>
                    <a:pt x="6564" y="5194"/>
                  </a:cubicBezTo>
                  <a:cubicBezTo>
                    <a:pt x="5878" y="2843"/>
                    <a:pt x="7543" y="786"/>
                    <a:pt x="6858" y="147"/>
                  </a:cubicBezTo>
                  <a:cubicBezTo>
                    <a:pt x="6754" y="57"/>
                    <a:pt x="6602" y="0"/>
                    <a:pt x="6384" y="0"/>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19" name="Google Shape;1919;p51"/>
            <p:cNvSpPr/>
            <p:nvPr/>
          </p:nvSpPr>
          <p:spPr>
            <a:xfrm>
              <a:off x="6736457" y="1763723"/>
              <a:ext cx="154067" cy="148067"/>
            </a:xfrm>
            <a:custGeom>
              <a:avLst/>
              <a:gdLst/>
              <a:ahLst/>
              <a:cxnLst/>
              <a:rect l="l" t="t" r="r" b="b"/>
              <a:pathLst>
                <a:path w="3723" h="3578" extrusionOk="0">
                  <a:moveTo>
                    <a:pt x="3264" y="0"/>
                  </a:moveTo>
                  <a:cubicBezTo>
                    <a:pt x="3019" y="0"/>
                    <a:pt x="2645" y="658"/>
                    <a:pt x="1615" y="1194"/>
                  </a:cubicBezTo>
                  <a:cubicBezTo>
                    <a:pt x="1027" y="1539"/>
                    <a:pt x="439" y="1684"/>
                    <a:pt x="0" y="1782"/>
                  </a:cubicBezTo>
                  <a:cubicBezTo>
                    <a:pt x="98" y="2225"/>
                    <a:pt x="98" y="2762"/>
                    <a:pt x="47" y="3400"/>
                  </a:cubicBezTo>
                  <a:cubicBezTo>
                    <a:pt x="380" y="3502"/>
                    <a:pt x="739" y="3578"/>
                    <a:pt x="1096" y="3578"/>
                  </a:cubicBezTo>
                  <a:cubicBezTo>
                    <a:pt x="1424" y="3578"/>
                    <a:pt x="1752" y="3514"/>
                    <a:pt x="2057" y="3349"/>
                  </a:cubicBezTo>
                  <a:cubicBezTo>
                    <a:pt x="3527" y="2664"/>
                    <a:pt x="3723" y="266"/>
                    <a:pt x="3331" y="19"/>
                  </a:cubicBezTo>
                  <a:cubicBezTo>
                    <a:pt x="3309" y="6"/>
                    <a:pt x="3287" y="0"/>
                    <a:pt x="3264" y="0"/>
                  </a:cubicBezTo>
                  <a:close/>
                </a:path>
              </a:pathLst>
            </a:custGeom>
            <a:solidFill>
              <a:srgbClr val="D6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20" name="Google Shape;1920;p51"/>
            <p:cNvSpPr/>
            <p:nvPr/>
          </p:nvSpPr>
          <p:spPr>
            <a:xfrm>
              <a:off x="6616775" y="1459597"/>
              <a:ext cx="366980" cy="406293"/>
            </a:xfrm>
            <a:custGeom>
              <a:avLst/>
              <a:gdLst/>
              <a:ahLst/>
              <a:cxnLst/>
              <a:rect l="l" t="t" r="r" b="b"/>
              <a:pathLst>
                <a:path w="8868" h="9818" extrusionOk="0">
                  <a:moveTo>
                    <a:pt x="4115" y="0"/>
                  </a:moveTo>
                  <a:cubicBezTo>
                    <a:pt x="3543" y="0"/>
                    <a:pt x="2994" y="142"/>
                    <a:pt x="2547" y="366"/>
                  </a:cubicBezTo>
                  <a:cubicBezTo>
                    <a:pt x="1129" y="1051"/>
                    <a:pt x="784" y="2521"/>
                    <a:pt x="588" y="3155"/>
                  </a:cubicBezTo>
                  <a:cubicBezTo>
                    <a:pt x="0" y="5557"/>
                    <a:pt x="1274" y="7466"/>
                    <a:pt x="1521" y="7811"/>
                  </a:cubicBezTo>
                  <a:cubicBezTo>
                    <a:pt x="1856" y="8388"/>
                    <a:pt x="2857" y="9818"/>
                    <a:pt x="4194" y="9818"/>
                  </a:cubicBezTo>
                  <a:cubicBezTo>
                    <a:pt x="4217" y="9818"/>
                    <a:pt x="4240" y="9818"/>
                    <a:pt x="4264" y="9817"/>
                  </a:cubicBezTo>
                  <a:cubicBezTo>
                    <a:pt x="4800" y="9770"/>
                    <a:pt x="5192" y="9523"/>
                    <a:pt x="5537" y="9280"/>
                  </a:cubicBezTo>
                  <a:cubicBezTo>
                    <a:pt x="6760" y="8445"/>
                    <a:pt x="7249" y="7223"/>
                    <a:pt x="7445" y="6537"/>
                  </a:cubicBezTo>
                  <a:cubicBezTo>
                    <a:pt x="7543" y="6486"/>
                    <a:pt x="8476" y="6145"/>
                    <a:pt x="8719" y="5264"/>
                  </a:cubicBezTo>
                  <a:cubicBezTo>
                    <a:pt x="8719" y="5115"/>
                    <a:pt x="8868" y="4676"/>
                    <a:pt x="8621" y="4186"/>
                  </a:cubicBezTo>
                  <a:cubicBezTo>
                    <a:pt x="8577" y="4095"/>
                    <a:pt x="8273" y="3491"/>
                    <a:pt x="7796" y="3491"/>
                  </a:cubicBezTo>
                  <a:cubicBezTo>
                    <a:pt x="7763" y="3491"/>
                    <a:pt x="7728" y="3494"/>
                    <a:pt x="7692" y="3500"/>
                  </a:cubicBezTo>
                  <a:cubicBezTo>
                    <a:pt x="7437" y="3500"/>
                    <a:pt x="7181" y="3758"/>
                    <a:pt x="7054" y="4083"/>
                  </a:cubicBezTo>
                  <a:lnTo>
                    <a:pt x="7054" y="4083"/>
                  </a:lnTo>
                  <a:cubicBezTo>
                    <a:pt x="7418" y="2849"/>
                    <a:pt x="7066" y="1508"/>
                    <a:pt x="6125" y="707"/>
                  </a:cubicBezTo>
                  <a:cubicBezTo>
                    <a:pt x="5511" y="202"/>
                    <a:pt x="4797" y="0"/>
                    <a:pt x="4115" y="0"/>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21" name="Google Shape;1921;p51"/>
            <p:cNvSpPr/>
            <p:nvPr/>
          </p:nvSpPr>
          <p:spPr>
            <a:xfrm>
              <a:off x="6659400" y="1610895"/>
              <a:ext cx="89262" cy="31989"/>
            </a:xfrm>
            <a:custGeom>
              <a:avLst/>
              <a:gdLst/>
              <a:ahLst/>
              <a:cxnLst/>
              <a:rect l="l" t="t" r="r" b="b"/>
              <a:pathLst>
                <a:path w="2157" h="773" extrusionOk="0">
                  <a:moveTo>
                    <a:pt x="1133" y="0"/>
                  </a:moveTo>
                  <a:cubicBezTo>
                    <a:pt x="1037" y="0"/>
                    <a:pt x="936" y="12"/>
                    <a:pt x="832" y="40"/>
                  </a:cubicBezTo>
                  <a:cubicBezTo>
                    <a:pt x="393" y="87"/>
                    <a:pt x="146" y="432"/>
                    <a:pt x="1" y="577"/>
                  </a:cubicBezTo>
                  <a:lnTo>
                    <a:pt x="197" y="773"/>
                  </a:lnTo>
                  <a:cubicBezTo>
                    <a:pt x="295" y="628"/>
                    <a:pt x="538" y="334"/>
                    <a:pt x="883" y="283"/>
                  </a:cubicBezTo>
                  <a:cubicBezTo>
                    <a:pt x="964" y="265"/>
                    <a:pt x="1042" y="256"/>
                    <a:pt x="1117" y="256"/>
                  </a:cubicBezTo>
                  <a:cubicBezTo>
                    <a:pt x="1624" y="256"/>
                    <a:pt x="1966" y="634"/>
                    <a:pt x="2007" y="675"/>
                  </a:cubicBezTo>
                  <a:lnTo>
                    <a:pt x="2156" y="479"/>
                  </a:lnTo>
                  <a:cubicBezTo>
                    <a:pt x="2112" y="439"/>
                    <a:pt x="1711" y="0"/>
                    <a:pt x="11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22" name="Google Shape;1922;p51"/>
            <p:cNvSpPr/>
            <p:nvPr/>
          </p:nvSpPr>
          <p:spPr>
            <a:xfrm>
              <a:off x="6681623" y="1612550"/>
              <a:ext cx="42707" cy="58722"/>
            </a:xfrm>
            <a:custGeom>
              <a:avLst/>
              <a:gdLst/>
              <a:ahLst/>
              <a:cxnLst/>
              <a:rect l="l" t="t" r="r" b="b"/>
              <a:pathLst>
                <a:path w="1032" h="1419" extrusionOk="0">
                  <a:moveTo>
                    <a:pt x="491" y="0"/>
                  </a:moveTo>
                  <a:cubicBezTo>
                    <a:pt x="248" y="0"/>
                    <a:pt x="1" y="341"/>
                    <a:pt x="1" y="733"/>
                  </a:cubicBezTo>
                  <a:cubicBezTo>
                    <a:pt x="1" y="1125"/>
                    <a:pt x="248" y="1419"/>
                    <a:pt x="491" y="1419"/>
                  </a:cubicBezTo>
                  <a:cubicBezTo>
                    <a:pt x="784" y="1419"/>
                    <a:pt x="1031" y="1125"/>
                    <a:pt x="1031" y="733"/>
                  </a:cubicBezTo>
                  <a:cubicBezTo>
                    <a:pt x="1031" y="341"/>
                    <a:pt x="784" y="0"/>
                    <a:pt x="4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23" name="Google Shape;1923;p51"/>
            <p:cNvSpPr/>
            <p:nvPr/>
          </p:nvSpPr>
          <p:spPr>
            <a:xfrm>
              <a:off x="6797249" y="1610895"/>
              <a:ext cx="89221" cy="31989"/>
            </a:xfrm>
            <a:custGeom>
              <a:avLst/>
              <a:gdLst/>
              <a:ahLst/>
              <a:cxnLst/>
              <a:rect l="l" t="t" r="r" b="b"/>
              <a:pathLst>
                <a:path w="2156" h="773" extrusionOk="0">
                  <a:moveTo>
                    <a:pt x="1132" y="0"/>
                  </a:moveTo>
                  <a:cubicBezTo>
                    <a:pt x="1036" y="0"/>
                    <a:pt x="936" y="12"/>
                    <a:pt x="831" y="40"/>
                  </a:cubicBezTo>
                  <a:cubicBezTo>
                    <a:pt x="439" y="87"/>
                    <a:pt x="146" y="432"/>
                    <a:pt x="1" y="577"/>
                  </a:cubicBezTo>
                  <a:lnTo>
                    <a:pt x="196" y="773"/>
                  </a:lnTo>
                  <a:cubicBezTo>
                    <a:pt x="294" y="628"/>
                    <a:pt x="537" y="334"/>
                    <a:pt x="882" y="283"/>
                  </a:cubicBezTo>
                  <a:cubicBezTo>
                    <a:pt x="964" y="265"/>
                    <a:pt x="1042" y="256"/>
                    <a:pt x="1116" y="256"/>
                  </a:cubicBezTo>
                  <a:cubicBezTo>
                    <a:pt x="1624" y="256"/>
                    <a:pt x="1966" y="634"/>
                    <a:pt x="2007" y="675"/>
                  </a:cubicBezTo>
                  <a:lnTo>
                    <a:pt x="2156" y="479"/>
                  </a:lnTo>
                  <a:cubicBezTo>
                    <a:pt x="2112" y="439"/>
                    <a:pt x="1711" y="0"/>
                    <a:pt x="11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24" name="Google Shape;1924;p51"/>
            <p:cNvSpPr/>
            <p:nvPr/>
          </p:nvSpPr>
          <p:spPr>
            <a:xfrm>
              <a:off x="6821583" y="1612550"/>
              <a:ext cx="40555" cy="58722"/>
            </a:xfrm>
            <a:custGeom>
              <a:avLst/>
              <a:gdLst/>
              <a:ahLst/>
              <a:cxnLst/>
              <a:rect l="l" t="t" r="r" b="b"/>
              <a:pathLst>
                <a:path w="980" h="1419" extrusionOk="0">
                  <a:moveTo>
                    <a:pt x="490" y="0"/>
                  </a:moveTo>
                  <a:cubicBezTo>
                    <a:pt x="196" y="0"/>
                    <a:pt x="0" y="341"/>
                    <a:pt x="0" y="733"/>
                  </a:cubicBezTo>
                  <a:cubicBezTo>
                    <a:pt x="0" y="1125"/>
                    <a:pt x="196" y="1419"/>
                    <a:pt x="490" y="1419"/>
                  </a:cubicBezTo>
                  <a:cubicBezTo>
                    <a:pt x="733" y="1419"/>
                    <a:pt x="980" y="1125"/>
                    <a:pt x="980" y="733"/>
                  </a:cubicBezTo>
                  <a:cubicBezTo>
                    <a:pt x="980" y="341"/>
                    <a:pt x="733" y="0"/>
                    <a:pt x="4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25" name="Google Shape;1925;p51"/>
            <p:cNvSpPr/>
            <p:nvPr/>
          </p:nvSpPr>
          <p:spPr>
            <a:xfrm>
              <a:off x="6738402" y="1630717"/>
              <a:ext cx="48666" cy="91331"/>
            </a:xfrm>
            <a:custGeom>
              <a:avLst/>
              <a:gdLst/>
              <a:ahLst/>
              <a:cxnLst/>
              <a:rect l="l" t="t" r="r" b="b"/>
              <a:pathLst>
                <a:path w="1176" h="2207" extrusionOk="0">
                  <a:moveTo>
                    <a:pt x="835" y="0"/>
                  </a:moveTo>
                  <a:lnTo>
                    <a:pt x="588" y="51"/>
                  </a:lnTo>
                  <a:cubicBezTo>
                    <a:pt x="639" y="345"/>
                    <a:pt x="639" y="686"/>
                    <a:pt x="588" y="980"/>
                  </a:cubicBezTo>
                  <a:cubicBezTo>
                    <a:pt x="541" y="1372"/>
                    <a:pt x="392" y="1716"/>
                    <a:pt x="149" y="2010"/>
                  </a:cubicBezTo>
                  <a:lnTo>
                    <a:pt x="0" y="2206"/>
                  </a:lnTo>
                  <a:lnTo>
                    <a:pt x="0" y="2206"/>
                  </a:lnTo>
                  <a:lnTo>
                    <a:pt x="1176" y="2108"/>
                  </a:lnTo>
                  <a:lnTo>
                    <a:pt x="1176" y="1912"/>
                  </a:lnTo>
                  <a:lnTo>
                    <a:pt x="490" y="1959"/>
                  </a:lnTo>
                  <a:cubicBezTo>
                    <a:pt x="639" y="1665"/>
                    <a:pt x="784" y="1372"/>
                    <a:pt x="835" y="1031"/>
                  </a:cubicBezTo>
                  <a:cubicBezTo>
                    <a:pt x="882" y="686"/>
                    <a:pt x="882" y="345"/>
                    <a:pt x="8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26" name="Google Shape;1926;p51"/>
            <p:cNvSpPr/>
            <p:nvPr/>
          </p:nvSpPr>
          <p:spPr>
            <a:xfrm>
              <a:off x="6768860" y="1750356"/>
              <a:ext cx="81110" cy="44652"/>
            </a:xfrm>
            <a:custGeom>
              <a:avLst/>
              <a:gdLst/>
              <a:ahLst/>
              <a:cxnLst/>
              <a:rect l="l" t="t" r="r" b="b"/>
              <a:pathLst>
                <a:path w="1960" h="1079" extrusionOk="0">
                  <a:moveTo>
                    <a:pt x="1764" y="1"/>
                  </a:moveTo>
                  <a:cubicBezTo>
                    <a:pt x="1615" y="197"/>
                    <a:pt x="1372" y="491"/>
                    <a:pt x="980" y="687"/>
                  </a:cubicBezTo>
                  <a:cubicBezTo>
                    <a:pt x="589" y="832"/>
                    <a:pt x="244" y="832"/>
                    <a:pt x="1" y="832"/>
                  </a:cubicBezTo>
                  <a:lnTo>
                    <a:pt x="1" y="1078"/>
                  </a:lnTo>
                  <a:lnTo>
                    <a:pt x="146" y="1078"/>
                  </a:lnTo>
                  <a:cubicBezTo>
                    <a:pt x="393" y="1078"/>
                    <a:pt x="734" y="1027"/>
                    <a:pt x="1078" y="882"/>
                  </a:cubicBezTo>
                  <a:cubicBezTo>
                    <a:pt x="1517" y="687"/>
                    <a:pt x="1764" y="342"/>
                    <a:pt x="1960" y="146"/>
                  </a:cubicBezTo>
                  <a:lnTo>
                    <a:pt x="176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27" name="Google Shape;1927;p51"/>
            <p:cNvSpPr/>
            <p:nvPr/>
          </p:nvSpPr>
          <p:spPr>
            <a:xfrm>
              <a:off x="6590497" y="1410806"/>
              <a:ext cx="360814" cy="224003"/>
            </a:xfrm>
            <a:custGeom>
              <a:avLst/>
              <a:gdLst/>
              <a:ahLst/>
              <a:cxnLst/>
              <a:rect l="l" t="t" r="r" b="b"/>
              <a:pathLst>
                <a:path w="8719" h="5413" extrusionOk="0">
                  <a:moveTo>
                    <a:pt x="4860" y="1"/>
                  </a:moveTo>
                  <a:cubicBezTo>
                    <a:pt x="3589" y="1"/>
                    <a:pt x="2300" y="549"/>
                    <a:pt x="1470" y="1349"/>
                  </a:cubicBezTo>
                  <a:cubicBezTo>
                    <a:pt x="537" y="2277"/>
                    <a:pt x="1" y="3602"/>
                    <a:pt x="342" y="3943"/>
                  </a:cubicBezTo>
                  <a:cubicBezTo>
                    <a:pt x="392" y="3994"/>
                    <a:pt x="458" y="4017"/>
                    <a:pt x="541" y="4017"/>
                  </a:cubicBezTo>
                  <a:cubicBezTo>
                    <a:pt x="938" y="4017"/>
                    <a:pt x="1733" y="3491"/>
                    <a:pt x="3233" y="2963"/>
                  </a:cubicBezTo>
                  <a:cubicBezTo>
                    <a:pt x="4253" y="2614"/>
                    <a:pt x="5313" y="2263"/>
                    <a:pt x="6159" y="2263"/>
                  </a:cubicBezTo>
                  <a:cubicBezTo>
                    <a:pt x="6614" y="2263"/>
                    <a:pt x="7006" y="2365"/>
                    <a:pt x="7297" y="2622"/>
                  </a:cubicBezTo>
                  <a:cubicBezTo>
                    <a:pt x="8033" y="3257"/>
                    <a:pt x="7786" y="4726"/>
                    <a:pt x="7641" y="5412"/>
                  </a:cubicBezTo>
                  <a:cubicBezTo>
                    <a:pt x="7786" y="5267"/>
                    <a:pt x="8719" y="4139"/>
                    <a:pt x="8472" y="2767"/>
                  </a:cubicBezTo>
                  <a:cubicBezTo>
                    <a:pt x="8229" y="1396"/>
                    <a:pt x="7152" y="710"/>
                    <a:pt x="6807" y="514"/>
                  </a:cubicBezTo>
                  <a:cubicBezTo>
                    <a:pt x="6211" y="157"/>
                    <a:pt x="5538" y="1"/>
                    <a:pt x="48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28" name="Google Shape;1928;p51"/>
            <p:cNvSpPr/>
            <p:nvPr/>
          </p:nvSpPr>
          <p:spPr>
            <a:xfrm>
              <a:off x="6785082" y="1561773"/>
              <a:ext cx="113554" cy="36044"/>
            </a:xfrm>
            <a:custGeom>
              <a:avLst/>
              <a:gdLst/>
              <a:ahLst/>
              <a:cxnLst/>
              <a:rect l="l" t="t" r="r" b="b"/>
              <a:pathLst>
                <a:path w="2744" h="871" extrusionOk="0">
                  <a:moveTo>
                    <a:pt x="1321" y="1"/>
                  </a:moveTo>
                  <a:cubicBezTo>
                    <a:pt x="733" y="52"/>
                    <a:pt x="342" y="295"/>
                    <a:pt x="99" y="444"/>
                  </a:cubicBezTo>
                  <a:cubicBezTo>
                    <a:pt x="1" y="542"/>
                    <a:pt x="1" y="686"/>
                    <a:pt x="99" y="737"/>
                  </a:cubicBezTo>
                  <a:cubicBezTo>
                    <a:pt x="122" y="786"/>
                    <a:pt x="158" y="811"/>
                    <a:pt x="201" y="811"/>
                  </a:cubicBezTo>
                  <a:cubicBezTo>
                    <a:pt x="244" y="811"/>
                    <a:pt x="293" y="786"/>
                    <a:pt x="342" y="737"/>
                  </a:cubicBezTo>
                  <a:cubicBezTo>
                    <a:pt x="537" y="589"/>
                    <a:pt x="882" y="393"/>
                    <a:pt x="1321" y="393"/>
                  </a:cubicBezTo>
                  <a:cubicBezTo>
                    <a:pt x="1862" y="393"/>
                    <a:pt x="2203" y="639"/>
                    <a:pt x="2399" y="835"/>
                  </a:cubicBezTo>
                  <a:cubicBezTo>
                    <a:pt x="2448" y="859"/>
                    <a:pt x="2497" y="871"/>
                    <a:pt x="2546" y="871"/>
                  </a:cubicBezTo>
                  <a:cubicBezTo>
                    <a:pt x="2595" y="871"/>
                    <a:pt x="2644" y="859"/>
                    <a:pt x="2693" y="835"/>
                  </a:cubicBezTo>
                  <a:cubicBezTo>
                    <a:pt x="2744" y="737"/>
                    <a:pt x="2744" y="639"/>
                    <a:pt x="2693" y="542"/>
                  </a:cubicBezTo>
                  <a:cubicBezTo>
                    <a:pt x="2450" y="346"/>
                    <a:pt x="1960" y="1"/>
                    <a:pt x="13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29" name="Google Shape;1929;p51"/>
            <p:cNvSpPr/>
            <p:nvPr/>
          </p:nvSpPr>
          <p:spPr>
            <a:xfrm>
              <a:off x="6649220" y="1567939"/>
              <a:ext cx="113512" cy="36003"/>
            </a:xfrm>
            <a:custGeom>
              <a:avLst/>
              <a:gdLst/>
              <a:ahLst/>
              <a:cxnLst/>
              <a:rect l="l" t="t" r="r" b="b"/>
              <a:pathLst>
                <a:path w="2743" h="870" extrusionOk="0">
                  <a:moveTo>
                    <a:pt x="1469" y="1"/>
                  </a:moveTo>
                  <a:cubicBezTo>
                    <a:pt x="784" y="1"/>
                    <a:pt x="345" y="342"/>
                    <a:pt x="98" y="537"/>
                  </a:cubicBezTo>
                  <a:cubicBezTo>
                    <a:pt x="0" y="635"/>
                    <a:pt x="0" y="733"/>
                    <a:pt x="98" y="831"/>
                  </a:cubicBezTo>
                  <a:cubicBezTo>
                    <a:pt x="124" y="857"/>
                    <a:pt x="172" y="870"/>
                    <a:pt x="221" y="870"/>
                  </a:cubicBezTo>
                  <a:cubicBezTo>
                    <a:pt x="270" y="870"/>
                    <a:pt x="319" y="857"/>
                    <a:pt x="345" y="831"/>
                  </a:cubicBezTo>
                  <a:cubicBezTo>
                    <a:pt x="541" y="635"/>
                    <a:pt x="933" y="393"/>
                    <a:pt x="1469" y="393"/>
                  </a:cubicBezTo>
                  <a:cubicBezTo>
                    <a:pt x="1912" y="393"/>
                    <a:pt x="2253" y="588"/>
                    <a:pt x="2402" y="784"/>
                  </a:cubicBezTo>
                  <a:cubicBezTo>
                    <a:pt x="2442" y="804"/>
                    <a:pt x="2482" y="815"/>
                    <a:pt x="2522" y="815"/>
                  </a:cubicBezTo>
                  <a:cubicBezTo>
                    <a:pt x="2580" y="815"/>
                    <a:pt x="2638" y="791"/>
                    <a:pt x="2696" y="733"/>
                  </a:cubicBezTo>
                  <a:cubicBezTo>
                    <a:pt x="2743" y="686"/>
                    <a:pt x="2743" y="537"/>
                    <a:pt x="2645" y="490"/>
                  </a:cubicBezTo>
                  <a:cubicBezTo>
                    <a:pt x="2449" y="295"/>
                    <a:pt x="2010" y="48"/>
                    <a:pt x="14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30" name="Google Shape;1930;p51"/>
            <p:cNvSpPr/>
            <p:nvPr/>
          </p:nvSpPr>
          <p:spPr>
            <a:xfrm>
              <a:off x="6324897" y="3134669"/>
              <a:ext cx="516992" cy="1378782"/>
            </a:xfrm>
            <a:custGeom>
              <a:avLst/>
              <a:gdLst/>
              <a:ahLst/>
              <a:cxnLst/>
              <a:rect l="l" t="t" r="r" b="b"/>
              <a:pathLst>
                <a:path w="12493" h="33318" extrusionOk="0">
                  <a:moveTo>
                    <a:pt x="8868" y="1"/>
                  </a:moveTo>
                  <a:cubicBezTo>
                    <a:pt x="7151" y="1"/>
                    <a:pt x="5635" y="99"/>
                    <a:pt x="4362" y="295"/>
                  </a:cubicBezTo>
                  <a:cubicBezTo>
                    <a:pt x="3970" y="3774"/>
                    <a:pt x="3872" y="6760"/>
                    <a:pt x="3919" y="9111"/>
                  </a:cubicBezTo>
                  <a:cubicBezTo>
                    <a:pt x="3919" y="10776"/>
                    <a:pt x="3970" y="12931"/>
                    <a:pt x="4362" y="15823"/>
                  </a:cubicBezTo>
                  <a:cubicBezTo>
                    <a:pt x="4655" y="18076"/>
                    <a:pt x="4851" y="18417"/>
                    <a:pt x="5537" y="22140"/>
                  </a:cubicBezTo>
                  <a:cubicBezTo>
                    <a:pt x="6564" y="28068"/>
                    <a:pt x="6368" y="28997"/>
                    <a:pt x="5831" y="29878"/>
                  </a:cubicBezTo>
                  <a:cubicBezTo>
                    <a:pt x="5290" y="30713"/>
                    <a:pt x="3970" y="32327"/>
                    <a:pt x="0" y="33307"/>
                  </a:cubicBezTo>
                  <a:cubicBezTo>
                    <a:pt x="538" y="33314"/>
                    <a:pt x="1045" y="33318"/>
                    <a:pt x="1523" y="33318"/>
                  </a:cubicBezTo>
                  <a:cubicBezTo>
                    <a:pt x="7488" y="33318"/>
                    <a:pt x="8926" y="32774"/>
                    <a:pt x="9064" y="32229"/>
                  </a:cubicBezTo>
                  <a:cubicBezTo>
                    <a:pt x="9161" y="31986"/>
                    <a:pt x="8915" y="31595"/>
                    <a:pt x="8966" y="30615"/>
                  </a:cubicBezTo>
                  <a:cubicBezTo>
                    <a:pt x="9013" y="29976"/>
                    <a:pt x="9111" y="29537"/>
                    <a:pt x="9209" y="29342"/>
                  </a:cubicBezTo>
                  <a:cubicBezTo>
                    <a:pt x="10188" y="25815"/>
                    <a:pt x="11266" y="21944"/>
                    <a:pt x="10435" y="18370"/>
                  </a:cubicBezTo>
                  <a:cubicBezTo>
                    <a:pt x="10090" y="17046"/>
                    <a:pt x="9749" y="15870"/>
                    <a:pt x="9847" y="14550"/>
                  </a:cubicBezTo>
                  <a:cubicBezTo>
                    <a:pt x="10043" y="12638"/>
                    <a:pt x="10631" y="11364"/>
                    <a:pt x="10972" y="10482"/>
                  </a:cubicBezTo>
                  <a:cubicBezTo>
                    <a:pt x="11853" y="8327"/>
                    <a:pt x="12492" y="5048"/>
                    <a:pt x="11415" y="197"/>
                  </a:cubicBezTo>
                  <a:cubicBezTo>
                    <a:pt x="10631" y="99"/>
                    <a:pt x="9796" y="52"/>
                    <a:pt x="8868" y="1"/>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31" name="Google Shape;1931;p51"/>
            <p:cNvSpPr/>
            <p:nvPr/>
          </p:nvSpPr>
          <p:spPr>
            <a:xfrm>
              <a:off x="6276230" y="4407618"/>
              <a:ext cx="454090" cy="145956"/>
            </a:xfrm>
            <a:custGeom>
              <a:avLst/>
              <a:gdLst/>
              <a:ahLst/>
              <a:cxnLst/>
              <a:rect l="l" t="t" r="r" b="b"/>
              <a:pathLst>
                <a:path w="10973" h="3527" extrusionOk="0">
                  <a:moveTo>
                    <a:pt x="10142" y="0"/>
                  </a:moveTo>
                  <a:cubicBezTo>
                    <a:pt x="9993" y="247"/>
                    <a:pt x="9601" y="737"/>
                    <a:pt x="8915" y="1226"/>
                  </a:cubicBezTo>
                  <a:cubicBezTo>
                    <a:pt x="8915" y="1226"/>
                    <a:pt x="8476" y="1520"/>
                    <a:pt x="7889" y="1763"/>
                  </a:cubicBezTo>
                  <a:cubicBezTo>
                    <a:pt x="7327" y="1985"/>
                    <a:pt x="6672" y="2059"/>
                    <a:pt x="6045" y="2059"/>
                  </a:cubicBezTo>
                  <a:cubicBezTo>
                    <a:pt x="4865" y="2059"/>
                    <a:pt x="3787" y="1797"/>
                    <a:pt x="3625" y="1763"/>
                  </a:cubicBezTo>
                  <a:cubicBezTo>
                    <a:pt x="3429" y="1763"/>
                    <a:pt x="3186" y="1814"/>
                    <a:pt x="2893" y="1814"/>
                  </a:cubicBezTo>
                  <a:cubicBezTo>
                    <a:pt x="2548" y="1861"/>
                    <a:pt x="2207" y="1959"/>
                    <a:pt x="1913" y="2010"/>
                  </a:cubicBezTo>
                  <a:cubicBezTo>
                    <a:pt x="1521" y="2108"/>
                    <a:pt x="1129" y="2155"/>
                    <a:pt x="785" y="2304"/>
                  </a:cubicBezTo>
                  <a:cubicBezTo>
                    <a:pt x="542" y="2449"/>
                    <a:pt x="1" y="2743"/>
                    <a:pt x="99" y="3135"/>
                  </a:cubicBezTo>
                  <a:cubicBezTo>
                    <a:pt x="197" y="3429"/>
                    <a:pt x="980" y="3480"/>
                    <a:pt x="2646" y="3527"/>
                  </a:cubicBezTo>
                  <a:cubicBezTo>
                    <a:pt x="4754" y="3527"/>
                    <a:pt x="6368" y="3429"/>
                    <a:pt x="7889" y="3429"/>
                  </a:cubicBezTo>
                  <a:cubicBezTo>
                    <a:pt x="8198" y="3413"/>
                    <a:pt x="8481" y="3408"/>
                    <a:pt x="8736" y="3408"/>
                  </a:cubicBezTo>
                  <a:cubicBezTo>
                    <a:pt x="9247" y="3408"/>
                    <a:pt x="9650" y="3429"/>
                    <a:pt x="9946" y="3429"/>
                  </a:cubicBezTo>
                  <a:cubicBezTo>
                    <a:pt x="10044" y="3331"/>
                    <a:pt x="10827" y="2743"/>
                    <a:pt x="10925" y="1763"/>
                  </a:cubicBezTo>
                  <a:cubicBezTo>
                    <a:pt x="10972" y="737"/>
                    <a:pt x="10287" y="51"/>
                    <a:pt x="10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32" name="Google Shape;1932;p51"/>
            <p:cNvSpPr/>
            <p:nvPr/>
          </p:nvSpPr>
          <p:spPr>
            <a:xfrm>
              <a:off x="6604608" y="3134627"/>
              <a:ext cx="541283" cy="1378824"/>
            </a:xfrm>
            <a:custGeom>
              <a:avLst/>
              <a:gdLst/>
              <a:ahLst/>
              <a:cxnLst/>
              <a:rect l="l" t="t" r="r" b="b"/>
              <a:pathLst>
                <a:path w="13080" h="33319" extrusionOk="0">
                  <a:moveTo>
                    <a:pt x="9339" y="1"/>
                  </a:moveTo>
                  <a:cubicBezTo>
                    <a:pt x="9186" y="1"/>
                    <a:pt x="9028" y="2"/>
                    <a:pt x="8868" y="2"/>
                  </a:cubicBezTo>
                  <a:cubicBezTo>
                    <a:pt x="7300" y="53"/>
                    <a:pt x="5780" y="151"/>
                    <a:pt x="4362" y="296"/>
                  </a:cubicBezTo>
                  <a:cubicBezTo>
                    <a:pt x="3970" y="3775"/>
                    <a:pt x="3872" y="6761"/>
                    <a:pt x="3919" y="9112"/>
                  </a:cubicBezTo>
                  <a:cubicBezTo>
                    <a:pt x="3970" y="10777"/>
                    <a:pt x="3970" y="12932"/>
                    <a:pt x="4362" y="15824"/>
                  </a:cubicBezTo>
                  <a:cubicBezTo>
                    <a:pt x="4656" y="18077"/>
                    <a:pt x="4898" y="18418"/>
                    <a:pt x="5537" y="22141"/>
                  </a:cubicBezTo>
                  <a:cubicBezTo>
                    <a:pt x="6564" y="28069"/>
                    <a:pt x="6368" y="28998"/>
                    <a:pt x="5831" y="29879"/>
                  </a:cubicBezTo>
                  <a:cubicBezTo>
                    <a:pt x="5341" y="30714"/>
                    <a:pt x="3970" y="32328"/>
                    <a:pt x="1" y="33308"/>
                  </a:cubicBezTo>
                  <a:cubicBezTo>
                    <a:pt x="538" y="33315"/>
                    <a:pt x="1045" y="33319"/>
                    <a:pt x="1523" y="33319"/>
                  </a:cubicBezTo>
                  <a:cubicBezTo>
                    <a:pt x="7488" y="33319"/>
                    <a:pt x="8926" y="32775"/>
                    <a:pt x="9064" y="32230"/>
                  </a:cubicBezTo>
                  <a:cubicBezTo>
                    <a:pt x="9162" y="31987"/>
                    <a:pt x="8915" y="31596"/>
                    <a:pt x="8966" y="30616"/>
                  </a:cubicBezTo>
                  <a:cubicBezTo>
                    <a:pt x="9013" y="29977"/>
                    <a:pt x="9162" y="29538"/>
                    <a:pt x="9209" y="29343"/>
                  </a:cubicBezTo>
                  <a:cubicBezTo>
                    <a:pt x="10188" y="25816"/>
                    <a:pt x="11317" y="21945"/>
                    <a:pt x="10435" y="18371"/>
                  </a:cubicBezTo>
                  <a:cubicBezTo>
                    <a:pt x="10090" y="17047"/>
                    <a:pt x="9749" y="15871"/>
                    <a:pt x="9894" y="14551"/>
                  </a:cubicBezTo>
                  <a:cubicBezTo>
                    <a:pt x="10239" y="10339"/>
                    <a:pt x="13080" y="6075"/>
                    <a:pt x="12198" y="1765"/>
                  </a:cubicBezTo>
                  <a:cubicBezTo>
                    <a:pt x="12100" y="1177"/>
                    <a:pt x="11854" y="739"/>
                    <a:pt x="11513" y="492"/>
                  </a:cubicBezTo>
                  <a:cubicBezTo>
                    <a:pt x="10969" y="35"/>
                    <a:pt x="10216" y="1"/>
                    <a:pt x="9339" y="1"/>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33" name="Google Shape;1933;p51"/>
            <p:cNvSpPr/>
            <p:nvPr/>
          </p:nvSpPr>
          <p:spPr>
            <a:xfrm>
              <a:off x="6758638" y="3148946"/>
              <a:ext cx="34596" cy="650616"/>
            </a:xfrm>
            <a:custGeom>
              <a:avLst/>
              <a:gdLst/>
              <a:ahLst/>
              <a:cxnLst/>
              <a:rect l="l" t="t" r="r" b="b"/>
              <a:pathLst>
                <a:path w="836" h="15722" extrusionOk="0">
                  <a:moveTo>
                    <a:pt x="491" y="1"/>
                  </a:moveTo>
                  <a:cubicBezTo>
                    <a:pt x="150" y="2939"/>
                    <a:pt x="1" y="5878"/>
                    <a:pt x="52" y="8766"/>
                  </a:cubicBezTo>
                  <a:cubicBezTo>
                    <a:pt x="99" y="10286"/>
                    <a:pt x="150" y="12539"/>
                    <a:pt x="542" y="15478"/>
                  </a:cubicBezTo>
                  <a:lnTo>
                    <a:pt x="542" y="15721"/>
                  </a:lnTo>
                  <a:lnTo>
                    <a:pt x="836" y="15674"/>
                  </a:lnTo>
                  <a:cubicBezTo>
                    <a:pt x="785" y="15623"/>
                    <a:pt x="785" y="15525"/>
                    <a:pt x="785" y="15427"/>
                  </a:cubicBezTo>
                  <a:cubicBezTo>
                    <a:pt x="393" y="12539"/>
                    <a:pt x="346" y="10286"/>
                    <a:pt x="346" y="8766"/>
                  </a:cubicBezTo>
                  <a:cubicBezTo>
                    <a:pt x="295" y="5878"/>
                    <a:pt x="444" y="2939"/>
                    <a:pt x="785" y="48"/>
                  </a:cubicBezTo>
                  <a:lnTo>
                    <a:pt x="491" y="1"/>
                  </a:lnTo>
                  <a:close/>
                </a:path>
              </a:pathLst>
            </a:custGeom>
            <a:solidFill>
              <a:srgbClr val="D6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34" name="Google Shape;1934;p51"/>
            <p:cNvSpPr/>
            <p:nvPr/>
          </p:nvSpPr>
          <p:spPr>
            <a:xfrm>
              <a:off x="6555983" y="4407618"/>
              <a:ext cx="454049" cy="145956"/>
            </a:xfrm>
            <a:custGeom>
              <a:avLst/>
              <a:gdLst/>
              <a:ahLst/>
              <a:cxnLst/>
              <a:rect l="l" t="t" r="r" b="b"/>
              <a:pathLst>
                <a:path w="10972" h="3527" extrusionOk="0">
                  <a:moveTo>
                    <a:pt x="10188" y="0"/>
                  </a:moveTo>
                  <a:cubicBezTo>
                    <a:pt x="9992" y="247"/>
                    <a:pt x="9600" y="737"/>
                    <a:pt x="8914" y="1226"/>
                  </a:cubicBezTo>
                  <a:cubicBezTo>
                    <a:pt x="8914" y="1226"/>
                    <a:pt x="8475" y="1520"/>
                    <a:pt x="7935" y="1763"/>
                  </a:cubicBezTo>
                  <a:cubicBezTo>
                    <a:pt x="7357" y="1985"/>
                    <a:pt x="6691" y="2059"/>
                    <a:pt x="6058" y="2059"/>
                  </a:cubicBezTo>
                  <a:cubicBezTo>
                    <a:pt x="4865" y="2059"/>
                    <a:pt x="3786" y="1797"/>
                    <a:pt x="3625" y="1763"/>
                  </a:cubicBezTo>
                  <a:cubicBezTo>
                    <a:pt x="3429" y="1763"/>
                    <a:pt x="3186" y="1814"/>
                    <a:pt x="2892" y="1814"/>
                  </a:cubicBezTo>
                  <a:cubicBezTo>
                    <a:pt x="2547" y="1861"/>
                    <a:pt x="2206" y="1959"/>
                    <a:pt x="1912" y="2010"/>
                  </a:cubicBezTo>
                  <a:cubicBezTo>
                    <a:pt x="1520" y="2108"/>
                    <a:pt x="1129" y="2155"/>
                    <a:pt x="784" y="2304"/>
                  </a:cubicBezTo>
                  <a:cubicBezTo>
                    <a:pt x="541" y="2449"/>
                    <a:pt x="0" y="2743"/>
                    <a:pt x="98" y="3135"/>
                  </a:cubicBezTo>
                  <a:cubicBezTo>
                    <a:pt x="196" y="3429"/>
                    <a:pt x="980" y="3480"/>
                    <a:pt x="2696" y="3527"/>
                  </a:cubicBezTo>
                  <a:cubicBezTo>
                    <a:pt x="4753" y="3527"/>
                    <a:pt x="6367" y="3429"/>
                    <a:pt x="7935" y="3429"/>
                  </a:cubicBezTo>
                  <a:cubicBezTo>
                    <a:pt x="8229" y="3413"/>
                    <a:pt x="8506" y="3408"/>
                    <a:pt x="8761" y="3408"/>
                  </a:cubicBezTo>
                  <a:cubicBezTo>
                    <a:pt x="9269" y="3408"/>
                    <a:pt x="9684" y="3429"/>
                    <a:pt x="9945" y="3429"/>
                  </a:cubicBezTo>
                  <a:cubicBezTo>
                    <a:pt x="10090" y="3331"/>
                    <a:pt x="10873" y="2743"/>
                    <a:pt x="10924" y="1763"/>
                  </a:cubicBezTo>
                  <a:cubicBezTo>
                    <a:pt x="10971" y="737"/>
                    <a:pt x="10286" y="51"/>
                    <a:pt x="101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35" name="Google Shape;1935;p51"/>
            <p:cNvSpPr/>
            <p:nvPr/>
          </p:nvSpPr>
          <p:spPr>
            <a:xfrm>
              <a:off x="6462704" y="2721208"/>
              <a:ext cx="683184" cy="589949"/>
            </a:xfrm>
            <a:custGeom>
              <a:avLst/>
              <a:gdLst/>
              <a:ahLst/>
              <a:cxnLst/>
              <a:rect l="l" t="t" r="r" b="b"/>
              <a:pathLst>
                <a:path w="16509" h="14256" extrusionOk="0">
                  <a:moveTo>
                    <a:pt x="11266" y="0"/>
                  </a:moveTo>
                  <a:cubicBezTo>
                    <a:pt x="8523" y="882"/>
                    <a:pt x="5781" y="1814"/>
                    <a:pt x="3038" y="2696"/>
                  </a:cubicBezTo>
                  <a:cubicBezTo>
                    <a:pt x="2011" y="6563"/>
                    <a:pt x="1032" y="10384"/>
                    <a:pt x="1" y="14255"/>
                  </a:cubicBezTo>
                  <a:cubicBezTo>
                    <a:pt x="996" y="13996"/>
                    <a:pt x="2292" y="13697"/>
                    <a:pt x="3860" y="13697"/>
                  </a:cubicBezTo>
                  <a:cubicBezTo>
                    <a:pt x="4071" y="13697"/>
                    <a:pt x="4287" y="13703"/>
                    <a:pt x="4507" y="13714"/>
                  </a:cubicBezTo>
                  <a:cubicBezTo>
                    <a:pt x="5538" y="13765"/>
                    <a:pt x="6466" y="13910"/>
                    <a:pt x="7203" y="14059"/>
                  </a:cubicBezTo>
                  <a:cubicBezTo>
                    <a:pt x="8327" y="13471"/>
                    <a:pt x="10240" y="12637"/>
                    <a:pt x="12736" y="12539"/>
                  </a:cubicBezTo>
                  <a:cubicBezTo>
                    <a:pt x="12889" y="12533"/>
                    <a:pt x="13041" y="12530"/>
                    <a:pt x="13189" y="12530"/>
                  </a:cubicBezTo>
                  <a:cubicBezTo>
                    <a:pt x="14177" y="12530"/>
                    <a:pt x="15050" y="12656"/>
                    <a:pt x="15772" y="12786"/>
                  </a:cubicBezTo>
                  <a:cubicBezTo>
                    <a:pt x="16019" y="11218"/>
                    <a:pt x="16509" y="6320"/>
                    <a:pt x="13472" y="2253"/>
                  </a:cubicBezTo>
                  <a:cubicBezTo>
                    <a:pt x="12787" y="1324"/>
                    <a:pt x="12003" y="588"/>
                    <a:pt x="1126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36" name="Google Shape;1936;p51"/>
            <p:cNvSpPr/>
            <p:nvPr/>
          </p:nvSpPr>
          <p:spPr>
            <a:xfrm>
              <a:off x="6730290" y="3029265"/>
              <a:ext cx="36499" cy="273787"/>
            </a:xfrm>
            <a:custGeom>
              <a:avLst/>
              <a:gdLst/>
              <a:ahLst/>
              <a:cxnLst/>
              <a:rect l="l" t="t" r="r" b="b"/>
              <a:pathLst>
                <a:path w="882" h="6616" extrusionOk="0">
                  <a:moveTo>
                    <a:pt x="247" y="1"/>
                  </a:moveTo>
                  <a:lnTo>
                    <a:pt x="0" y="52"/>
                  </a:lnTo>
                  <a:cubicBezTo>
                    <a:pt x="98" y="738"/>
                    <a:pt x="196" y="1372"/>
                    <a:pt x="247" y="2058"/>
                  </a:cubicBezTo>
                  <a:cubicBezTo>
                    <a:pt x="443" y="3578"/>
                    <a:pt x="541" y="5095"/>
                    <a:pt x="639" y="6615"/>
                  </a:cubicBezTo>
                  <a:lnTo>
                    <a:pt x="882" y="6615"/>
                  </a:lnTo>
                  <a:cubicBezTo>
                    <a:pt x="835" y="5095"/>
                    <a:pt x="686" y="3527"/>
                    <a:pt x="541" y="2011"/>
                  </a:cubicBezTo>
                  <a:cubicBezTo>
                    <a:pt x="443" y="1325"/>
                    <a:pt x="345" y="687"/>
                    <a:pt x="2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37" name="Google Shape;1937;p51"/>
            <p:cNvSpPr/>
            <p:nvPr/>
          </p:nvSpPr>
          <p:spPr>
            <a:xfrm>
              <a:off x="6537815" y="2017941"/>
              <a:ext cx="492493" cy="924278"/>
            </a:xfrm>
            <a:custGeom>
              <a:avLst/>
              <a:gdLst/>
              <a:ahLst/>
              <a:cxnLst/>
              <a:rect l="l" t="t" r="r" b="b"/>
              <a:pathLst>
                <a:path w="11901" h="22335" extrusionOk="0">
                  <a:moveTo>
                    <a:pt x="9549" y="0"/>
                  </a:moveTo>
                  <a:cubicBezTo>
                    <a:pt x="9306" y="392"/>
                    <a:pt x="8816" y="882"/>
                    <a:pt x="8131" y="1372"/>
                  </a:cubicBezTo>
                  <a:cubicBezTo>
                    <a:pt x="7982" y="1419"/>
                    <a:pt x="7492" y="1712"/>
                    <a:pt x="6759" y="1959"/>
                  </a:cubicBezTo>
                  <a:cubicBezTo>
                    <a:pt x="5681" y="2337"/>
                    <a:pt x="4535" y="2438"/>
                    <a:pt x="3660" y="2438"/>
                  </a:cubicBezTo>
                  <a:cubicBezTo>
                    <a:pt x="3062" y="2438"/>
                    <a:pt x="2590" y="2391"/>
                    <a:pt x="2351" y="2351"/>
                  </a:cubicBezTo>
                  <a:cubicBezTo>
                    <a:pt x="1665" y="2939"/>
                    <a:pt x="1321" y="3527"/>
                    <a:pt x="1176" y="3918"/>
                  </a:cubicBezTo>
                  <a:cubicBezTo>
                    <a:pt x="588" y="5239"/>
                    <a:pt x="929" y="6610"/>
                    <a:pt x="1223" y="7982"/>
                  </a:cubicBezTo>
                  <a:cubicBezTo>
                    <a:pt x="1321" y="8327"/>
                    <a:pt x="1419" y="8570"/>
                    <a:pt x="1470" y="8766"/>
                  </a:cubicBezTo>
                  <a:cubicBezTo>
                    <a:pt x="1568" y="9012"/>
                    <a:pt x="1615" y="9255"/>
                    <a:pt x="1763" y="9600"/>
                  </a:cubicBezTo>
                  <a:cubicBezTo>
                    <a:pt x="2202" y="11214"/>
                    <a:pt x="2104" y="12586"/>
                    <a:pt x="2057" y="13812"/>
                  </a:cubicBezTo>
                  <a:lnTo>
                    <a:pt x="2057" y="14204"/>
                  </a:lnTo>
                  <a:cubicBezTo>
                    <a:pt x="2057" y="14498"/>
                    <a:pt x="2057" y="14839"/>
                    <a:pt x="2006" y="15231"/>
                  </a:cubicBezTo>
                  <a:cubicBezTo>
                    <a:pt x="1959" y="16406"/>
                    <a:pt x="1712" y="17927"/>
                    <a:pt x="1125" y="19690"/>
                  </a:cubicBezTo>
                  <a:cubicBezTo>
                    <a:pt x="831" y="20521"/>
                    <a:pt x="439" y="21402"/>
                    <a:pt x="0" y="22335"/>
                  </a:cubicBezTo>
                  <a:cubicBezTo>
                    <a:pt x="1763" y="22139"/>
                    <a:pt x="3919" y="21747"/>
                    <a:pt x="6317" y="21061"/>
                  </a:cubicBezTo>
                  <a:cubicBezTo>
                    <a:pt x="8523" y="20376"/>
                    <a:pt x="10384" y="19541"/>
                    <a:pt x="11900" y="18808"/>
                  </a:cubicBezTo>
                  <a:cubicBezTo>
                    <a:pt x="10529" y="15380"/>
                    <a:pt x="10235" y="12586"/>
                    <a:pt x="10188" y="10678"/>
                  </a:cubicBezTo>
                  <a:cubicBezTo>
                    <a:pt x="10137" y="8914"/>
                    <a:pt x="10137" y="7492"/>
                    <a:pt x="10137" y="6414"/>
                  </a:cubicBezTo>
                  <a:cubicBezTo>
                    <a:pt x="10137" y="5043"/>
                    <a:pt x="10188" y="4212"/>
                    <a:pt x="10286" y="3821"/>
                  </a:cubicBezTo>
                  <a:cubicBezTo>
                    <a:pt x="10874" y="2006"/>
                    <a:pt x="11265" y="1614"/>
                    <a:pt x="11070" y="1176"/>
                  </a:cubicBezTo>
                  <a:lnTo>
                    <a:pt x="11019" y="1078"/>
                  </a:lnTo>
                  <a:cubicBezTo>
                    <a:pt x="10627" y="537"/>
                    <a:pt x="10039" y="196"/>
                    <a:pt x="95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38" name="Google Shape;1938;p51"/>
            <p:cNvSpPr/>
            <p:nvPr/>
          </p:nvSpPr>
          <p:spPr>
            <a:xfrm>
              <a:off x="6505371" y="2380665"/>
              <a:ext cx="257358" cy="523199"/>
            </a:xfrm>
            <a:custGeom>
              <a:avLst/>
              <a:gdLst/>
              <a:ahLst/>
              <a:cxnLst/>
              <a:rect l="l" t="t" r="r" b="b"/>
              <a:pathLst>
                <a:path w="6219" h="12643" extrusionOk="0">
                  <a:moveTo>
                    <a:pt x="3723" y="10043"/>
                  </a:moveTo>
                  <a:cubicBezTo>
                    <a:pt x="3723" y="10043"/>
                    <a:pt x="4005" y="10498"/>
                    <a:pt x="4398" y="10921"/>
                  </a:cubicBezTo>
                  <a:lnTo>
                    <a:pt x="4398" y="10921"/>
                  </a:lnTo>
                  <a:cubicBezTo>
                    <a:pt x="3913" y="10426"/>
                    <a:pt x="3723" y="10043"/>
                    <a:pt x="3723" y="10043"/>
                  </a:cubicBezTo>
                  <a:close/>
                  <a:moveTo>
                    <a:pt x="2254" y="1"/>
                  </a:moveTo>
                  <a:cubicBezTo>
                    <a:pt x="1666" y="443"/>
                    <a:pt x="1125" y="980"/>
                    <a:pt x="784" y="1619"/>
                  </a:cubicBezTo>
                  <a:cubicBezTo>
                    <a:pt x="1" y="3037"/>
                    <a:pt x="243" y="4558"/>
                    <a:pt x="392" y="5878"/>
                  </a:cubicBezTo>
                  <a:cubicBezTo>
                    <a:pt x="588" y="7104"/>
                    <a:pt x="980" y="8131"/>
                    <a:pt x="1274" y="8770"/>
                  </a:cubicBezTo>
                  <a:cubicBezTo>
                    <a:pt x="1321" y="9064"/>
                    <a:pt x="1568" y="10043"/>
                    <a:pt x="1909" y="10925"/>
                  </a:cubicBezTo>
                  <a:cubicBezTo>
                    <a:pt x="2203" y="11658"/>
                    <a:pt x="2547" y="12343"/>
                    <a:pt x="2986" y="12539"/>
                  </a:cubicBezTo>
                  <a:cubicBezTo>
                    <a:pt x="3056" y="12575"/>
                    <a:pt x="3151" y="12610"/>
                    <a:pt x="3235" y="12610"/>
                  </a:cubicBezTo>
                  <a:cubicBezTo>
                    <a:pt x="3270" y="12610"/>
                    <a:pt x="3303" y="12604"/>
                    <a:pt x="3331" y="12590"/>
                  </a:cubicBezTo>
                  <a:cubicBezTo>
                    <a:pt x="3429" y="12492"/>
                    <a:pt x="3378" y="12245"/>
                    <a:pt x="3280" y="11952"/>
                  </a:cubicBezTo>
                  <a:lnTo>
                    <a:pt x="3280" y="11952"/>
                  </a:lnTo>
                  <a:cubicBezTo>
                    <a:pt x="3508" y="12361"/>
                    <a:pt x="3777" y="12643"/>
                    <a:pt x="4048" y="12643"/>
                  </a:cubicBezTo>
                  <a:cubicBezTo>
                    <a:pt x="4070" y="12643"/>
                    <a:pt x="4093" y="12641"/>
                    <a:pt x="4115" y="12637"/>
                  </a:cubicBezTo>
                  <a:cubicBezTo>
                    <a:pt x="4213" y="12637"/>
                    <a:pt x="4358" y="12539"/>
                    <a:pt x="4409" y="12441"/>
                  </a:cubicBezTo>
                  <a:cubicBezTo>
                    <a:pt x="4456" y="12394"/>
                    <a:pt x="4456" y="12296"/>
                    <a:pt x="4358" y="12049"/>
                  </a:cubicBezTo>
                  <a:lnTo>
                    <a:pt x="4358" y="12049"/>
                  </a:lnTo>
                  <a:cubicBezTo>
                    <a:pt x="4623" y="12403"/>
                    <a:pt x="4808" y="12597"/>
                    <a:pt x="4986" y="12597"/>
                  </a:cubicBezTo>
                  <a:cubicBezTo>
                    <a:pt x="5005" y="12597"/>
                    <a:pt x="5024" y="12595"/>
                    <a:pt x="5043" y="12590"/>
                  </a:cubicBezTo>
                  <a:cubicBezTo>
                    <a:pt x="5290" y="12590"/>
                    <a:pt x="5533" y="12394"/>
                    <a:pt x="5584" y="12198"/>
                  </a:cubicBezTo>
                  <a:cubicBezTo>
                    <a:pt x="5584" y="11922"/>
                    <a:pt x="5238" y="11733"/>
                    <a:pt x="4709" y="11223"/>
                  </a:cubicBezTo>
                  <a:lnTo>
                    <a:pt x="4709" y="11223"/>
                  </a:lnTo>
                  <a:cubicBezTo>
                    <a:pt x="4980" y="11458"/>
                    <a:pt x="5278" y="11633"/>
                    <a:pt x="5560" y="11633"/>
                  </a:cubicBezTo>
                  <a:cubicBezTo>
                    <a:pt x="5617" y="11633"/>
                    <a:pt x="5674" y="11626"/>
                    <a:pt x="5729" y="11611"/>
                  </a:cubicBezTo>
                  <a:cubicBezTo>
                    <a:pt x="5878" y="11560"/>
                    <a:pt x="6121" y="11415"/>
                    <a:pt x="6121" y="11219"/>
                  </a:cubicBezTo>
                  <a:cubicBezTo>
                    <a:pt x="6219" y="10874"/>
                    <a:pt x="5533" y="10631"/>
                    <a:pt x="4848" y="9945"/>
                  </a:cubicBezTo>
                  <a:cubicBezTo>
                    <a:pt x="4213" y="9307"/>
                    <a:pt x="3625" y="8378"/>
                    <a:pt x="3821" y="8131"/>
                  </a:cubicBezTo>
                  <a:cubicBezTo>
                    <a:pt x="3873" y="8068"/>
                    <a:pt x="3960" y="8045"/>
                    <a:pt x="4067" y="8045"/>
                  </a:cubicBezTo>
                  <a:cubicBezTo>
                    <a:pt x="4324" y="8045"/>
                    <a:pt x="4697" y="8173"/>
                    <a:pt x="5000" y="8173"/>
                  </a:cubicBezTo>
                  <a:cubicBezTo>
                    <a:pt x="5157" y="8173"/>
                    <a:pt x="5296" y="8138"/>
                    <a:pt x="5388" y="8033"/>
                  </a:cubicBezTo>
                  <a:cubicBezTo>
                    <a:pt x="5486" y="7888"/>
                    <a:pt x="5533" y="7641"/>
                    <a:pt x="5435" y="7496"/>
                  </a:cubicBezTo>
                  <a:cubicBezTo>
                    <a:pt x="5302" y="7185"/>
                    <a:pt x="4804" y="7096"/>
                    <a:pt x="4282" y="7096"/>
                  </a:cubicBezTo>
                  <a:cubicBezTo>
                    <a:pt x="3656" y="7096"/>
                    <a:pt x="2995" y="7224"/>
                    <a:pt x="2888" y="7249"/>
                  </a:cubicBezTo>
                  <a:cubicBezTo>
                    <a:pt x="2841" y="6956"/>
                    <a:pt x="2841" y="6713"/>
                    <a:pt x="2790" y="6466"/>
                  </a:cubicBezTo>
                  <a:cubicBezTo>
                    <a:pt x="2790" y="5878"/>
                    <a:pt x="2790" y="5388"/>
                    <a:pt x="2841" y="5047"/>
                  </a:cubicBezTo>
                  <a:cubicBezTo>
                    <a:pt x="2888" y="3821"/>
                    <a:pt x="2986" y="2449"/>
                    <a:pt x="2547" y="835"/>
                  </a:cubicBezTo>
                  <a:cubicBezTo>
                    <a:pt x="2399" y="490"/>
                    <a:pt x="2352" y="247"/>
                    <a:pt x="2254" y="1"/>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39" name="Google Shape;1939;p51"/>
            <p:cNvSpPr/>
            <p:nvPr/>
          </p:nvSpPr>
          <p:spPr>
            <a:xfrm>
              <a:off x="6618886" y="2669065"/>
              <a:ext cx="117609" cy="25905"/>
            </a:xfrm>
            <a:custGeom>
              <a:avLst/>
              <a:gdLst/>
              <a:ahLst/>
              <a:cxnLst/>
              <a:rect l="l" t="t" r="r" b="b"/>
              <a:pathLst>
                <a:path w="2842" h="626" extrusionOk="0">
                  <a:moveTo>
                    <a:pt x="1542" y="0"/>
                  </a:moveTo>
                  <a:cubicBezTo>
                    <a:pt x="966" y="0"/>
                    <a:pt x="367" y="110"/>
                    <a:pt x="98" y="183"/>
                  </a:cubicBezTo>
                  <a:lnTo>
                    <a:pt x="98" y="233"/>
                  </a:lnTo>
                  <a:lnTo>
                    <a:pt x="0" y="233"/>
                  </a:lnTo>
                  <a:lnTo>
                    <a:pt x="0" y="476"/>
                  </a:lnTo>
                  <a:lnTo>
                    <a:pt x="145" y="429"/>
                  </a:lnTo>
                  <a:cubicBezTo>
                    <a:pt x="570" y="335"/>
                    <a:pt x="1107" y="263"/>
                    <a:pt x="1573" y="263"/>
                  </a:cubicBezTo>
                  <a:cubicBezTo>
                    <a:pt x="2075" y="263"/>
                    <a:pt x="2493" y="347"/>
                    <a:pt x="2594" y="574"/>
                  </a:cubicBezTo>
                  <a:lnTo>
                    <a:pt x="2594" y="625"/>
                  </a:lnTo>
                  <a:lnTo>
                    <a:pt x="2841" y="527"/>
                  </a:lnTo>
                  <a:lnTo>
                    <a:pt x="2841" y="476"/>
                  </a:lnTo>
                  <a:cubicBezTo>
                    <a:pt x="2669" y="110"/>
                    <a:pt x="2117" y="0"/>
                    <a:pt x="1542" y="0"/>
                  </a:cubicBezTo>
                  <a:close/>
                </a:path>
              </a:pathLst>
            </a:custGeom>
            <a:solidFill>
              <a:srgbClr val="D6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40" name="Google Shape;1940;p51"/>
            <p:cNvSpPr/>
            <p:nvPr/>
          </p:nvSpPr>
          <p:spPr>
            <a:xfrm>
              <a:off x="6547871" y="2690874"/>
              <a:ext cx="218913" cy="218955"/>
            </a:xfrm>
            <a:custGeom>
              <a:avLst/>
              <a:gdLst/>
              <a:ahLst/>
              <a:cxnLst/>
              <a:rect l="l" t="t" r="r" b="b"/>
              <a:pathLst>
                <a:path w="5290" h="5291" extrusionOk="0">
                  <a:moveTo>
                    <a:pt x="4557" y="0"/>
                  </a:moveTo>
                  <a:lnTo>
                    <a:pt x="4310" y="98"/>
                  </a:lnTo>
                  <a:cubicBezTo>
                    <a:pt x="4361" y="196"/>
                    <a:pt x="4310" y="341"/>
                    <a:pt x="4263" y="439"/>
                  </a:cubicBezTo>
                  <a:cubicBezTo>
                    <a:pt x="4196" y="506"/>
                    <a:pt x="4090" y="533"/>
                    <a:pt x="3967" y="533"/>
                  </a:cubicBezTo>
                  <a:cubicBezTo>
                    <a:pt x="3817" y="533"/>
                    <a:pt x="3641" y="493"/>
                    <a:pt x="3480" y="439"/>
                  </a:cubicBezTo>
                  <a:cubicBezTo>
                    <a:pt x="3348" y="418"/>
                    <a:pt x="3205" y="396"/>
                    <a:pt x="3076" y="396"/>
                  </a:cubicBezTo>
                  <a:cubicBezTo>
                    <a:pt x="2916" y="396"/>
                    <a:pt x="2776" y="429"/>
                    <a:pt x="2696" y="537"/>
                  </a:cubicBezTo>
                  <a:cubicBezTo>
                    <a:pt x="2402" y="929"/>
                    <a:pt x="3284" y="2057"/>
                    <a:pt x="3723" y="2547"/>
                  </a:cubicBezTo>
                  <a:cubicBezTo>
                    <a:pt x="4016" y="2790"/>
                    <a:pt x="4263" y="2986"/>
                    <a:pt x="4459" y="3182"/>
                  </a:cubicBezTo>
                  <a:cubicBezTo>
                    <a:pt x="4800" y="3429"/>
                    <a:pt x="4996" y="3574"/>
                    <a:pt x="4996" y="3723"/>
                  </a:cubicBezTo>
                  <a:cubicBezTo>
                    <a:pt x="4949" y="3868"/>
                    <a:pt x="4800" y="3966"/>
                    <a:pt x="4655" y="4017"/>
                  </a:cubicBezTo>
                  <a:cubicBezTo>
                    <a:pt x="4630" y="4021"/>
                    <a:pt x="4604" y="4023"/>
                    <a:pt x="4576" y="4023"/>
                  </a:cubicBezTo>
                  <a:cubicBezTo>
                    <a:pt x="4268" y="4023"/>
                    <a:pt x="3743" y="3757"/>
                    <a:pt x="2892" y="2547"/>
                  </a:cubicBezTo>
                  <a:cubicBezTo>
                    <a:pt x="2794" y="2449"/>
                    <a:pt x="2794" y="2449"/>
                    <a:pt x="2696" y="2398"/>
                  </a:cubicBezTo>
                  <a:lnTo>
                    <a:pt x="2645" y="2398"/>
                  </a:lnTo>
                  <a:lnTo>
                    <a:pt x="2547" y="2496"/>
                  </a:lnTo>
                  <a:lnTo>
                    <a:pt x="2547" y="2547"/>
                  </a:lnTo>
                  <a:cubicBezTo>
                    <a:pt x="2547" y="2645"/>
                    <a:pt x="2939" y="3233"/>
                    <a:pt x="3480" y="3723"/>
                  </a:cubicBezTo>
                  <a:cubicBezTo>
                    <a:pt x="3676" y="3919"/>
                    <a:pt x="3871" y="4064"/>
                    <a:pt x="4016" y="4213"/>
                  </a:cubicBezTo>
                  <a:cubicBezTo>
                    <a:pt x="4310" y="4408"/>
                    <a:pt x="4408" y="4553"/>
                    <a:pt x="4408" y="4651"/>
                  </a:cubicBezTo>
                  <a:cubicBezTo>
                    <a:pt x="4408" y="4800"/>
                    <a:pt x="4212" y="4945"/>
                    <a:pt x="4016" y="4996"/>
                  </a:cubicBezTo>
                  <a:cubicBezTo>
                    <a:pt x="3821" y="4996"/>
                    <a:pt x="3625" y="4847"/>
                    <a:pt x="3382" y="4553"/>
                  </a:cubicBezTo>
                  <a:cubicBezTo>
                    <a:pt x="3233" y="4311"/>
                    <a:pt x="2990" y="3770"/>
                    <a:pt x="2449" y="2790"/>
                  </a:cubicBezTo>
                  <a:lnTo>
                    <a:pt x="2206" y="2888"/>
                  </a:lnTo>
                  <a:cubicBezTo>
                    <a:pt x="2351" y="3280"/>
                    <a:pt x="2696" y="4162"/>
                    <a:pt x="3135" y="4702"/>
                  </a:cubicBezTo>
                  <a:cubicBezTo>
                    <a:pt x="3186" y="4800"/>
                    <a:pt x="3233" y="4847"/>
                    <a:pt x="3233" y="4898"/>
                  </a:cubicBezTo>
                  <a:cubicBezTo>
                    <a:pt x="3233" y="4945"/>
                    <a:pt x="3186" y="4945"/>
                    <a:pt x="3186" y="4996"/>
                  </a:cubicBezTo>
                  <a:cubicBezTo>
                    <a:pt x="3186" y="4996"/>
                    <a:pt x="3135" y="5043"/>
                    <a:pt x="3037" y="5043"/>
                  </a:cubicBezTo>
                  <a:cubicBezTo>
                    <a:pt x="2892" y="5043"/>
                    <a:pt x="2645" y="4800"/>
                    <a:pt x="2500" y="4651"/>
                  </a:cubicBezTo>
                  <a:cubicBezTo>
                    <a:pt x="2500" y="4604"/>
                    <a:pt x="2449" y="4553"/>
                    <a:pt x="2402" y="4506"/>
                  </a:cubicBezTo>
                  <a:cubicBezTo>
                    <a:pt x="2304" y="4162"/>
                    <a:pt x="2057" y="3672"/>
                    <a:pt x="1618" y="2888"/>
                  </a:cubicBezTo>
                  <a:lnTo>
                    <a:pt x="1372" y="2986"/>
                  </a:lnTo>
                  <a:cubicBezTo>
                    <a:pt x="1520" y="3476"/>
                    <a:pt x="1814" y="4115"/>
                    <a:pt x="2155" y="4651"/>
                  </a:cubicBezTo>
                  <a:cubicBezTo>
                    <a:pt x="2253" y="4898"/>
                    <a:pt x="2206" y="4945"/>
                    <a:pt x="2206" y="4996"/>
                  </a:cubicBezTo>
                  <a:cubicBezTo>
                    <a:pt x="2206" y="4996"/>
                    <a:pt x="2155" y="4996"/>
                    <a:pt x="2010" y="4945"/>
                  </a:cubicBezTo>
                  <a:cubicBezTo>
                    <a:pt x="1665" y="4749"/>
                    <a:pt x="1325" y="4213"/>
                    <a:pt x="980" y="3378"/>
                  </a:cubicBezTo>
                  <a:cubicBezTo>
                    <a:pt x="686" y="2594"/>
                    <a:pt x="490" y="1713"/>
                    <a:pt x="392" y="1223"/>
                  </a:cubicBezTo>
                  <a:lnTo>
                    <a:pt x="247" y="882"/>
                  </a:lnTo>
                  <a:lnTo>
                    <a:pt x="0" y="1027"/>
                  </a:lnTo>
                  <a:lnTo>
                    <a:pt x="98" y="1321"/>
                  </a:lnTo>
                  <a:cubicBezTo>
                    <a:pt x="196" y="1764"/>
                    <a:pt x="443" y="2645"/>
                    <a:pt x="737" y="3476"/>
                  </a:cubicBezTo>
                  <a:cubicBezTo>
                    <a:pt x="1129" y="4408"/>
                    <a:pt x="1520" y="4996"/>
                    <a:pt x="1912" y="5192"/>
                  </a:cubicBezTo>
                  <a:cubicBezTo>
                    <a:pt x="1978" y="5192"/>
                    <a:pt x="2086" y="5257"/>
                    <a:pt x="2210" y="5257"/>
                  </a:cubicBezTo>
                  <a:cubicBezTo>
                    <a:pt x="2271" y="5257"/>
                    <a:pt x="2337" y="5240"/>
                    <a:pt x="2402" y="5192"/>
                  </a:cubicBezTo>
                  <a:cubicBezTo>
                    <a:pt x="2449" y="5141"/>
                    <a:pt x="2449" y="5094"/>
                    <a:pt x="2500" y="4996"/>
                  </a:cubicBezTo>
                  <a:cubicBezTo>
                    <a:pt x="2645" y="5141"/>
                    <a:pt x="2841" y="5290"/>
                    <a:pt x="3037" y="5290"/>
                  </a:cubicBezTo>
                  <a:lnTo>
                    <a:pt x="3088" y="5290"/>
                  </a:lnTo>
                  <a:cubicBezTo>
                    <a:pt x="3233" y="5290"/>
                    <a:pt x="3331" y="5192"/>
                    <a:pt x="3331" y="5192"/>
                  </a:cubicBezTo>
                  <a:lnTo>
                    <a:pt x="3480" y="5043"/>
                  </a:lnTo>
                  <a:cubicBezTo>
                    <a:pt x="3640" y="5165"/>
                    <a:pt x="3800" y="5253"/>
                    <a:pt x="3960" y="5253"/>
                  </a:cubicBezTo>
                  <a:cubicBezTo>
                    <a:pt x="3996" y="5253"/>
                    <a:pt x="4032" y="5248"/>
                    <a:pt x="4067" y="5239"/>
                  </a:cubicBezTo>
                  <a:cubicBezTo>
                    <a:pt x="4310" y="5192"/>
                    <a:pt x="4655" y="4996"/>
                    <a:pt x="4655" y="4702"/>
                  </a:cubicBezTo>
                  <a:cubicBezTo>
                    <a:pt x="4702" y="4553"/>
                    <a:pt x="4604" y="4408"/>
                    <a:pt x="4506" y="4260"/>
                  </a:cubicBezTo>
                  <a:lnTo>
                    <a:pt x="4702" y="4260"/>
                  </a:lnTo>
                  <a:cubicBezTo>
                    <a:pt x="4949" y="4213"/>
                    <a:pt x="5192" y="4017"/>
                    <a:pt x="5243" y="3770"/>
                  </a:cubicBezTo>
                  <a:cubicBezTo>
                    <a:pt x="5290" y="3476"/>
                    <a:pt x="4996" y="3233"/>
                    <a:pt x="4655" y="2939"/>
                  </a:cubicBezTo>
                  <a:cubicBezTo>
                    <a:pt x="4459" y="2790"/>
                    <a:pt x="4165" y="2594"/>
                    <a:pt x="3918" y="2351"/>
                  </a:cubicBezTo>
                  <a:cubicBezTo>
                    <a:pt x="3186" y="1615"/>
                    <a:pt x="2794" y="831"/>
                    <a:pt x="2939" y="686"/>
                  </a:cubicBezTo>
                  <a:cubicBezTo>
                    <a:pt x="2954" y="671"/>
                    <a:pt x="2986" y="665"/>
                    <a:pt x="3028" y="665"/>
                  </a:cubicBezTo>
                  <a:cubicBezTo>
                    <a:pt x="3129" y="665"/>
                    <a:pt x="3291" y="700"/>
                    <a:pt x="3429" y="733"/>
                  </a:cubicBezTo>
                  <a:cubicBezTo>
                    <a:pt x="3611" y="757"/>
                    <a:pt x="3793" y="790"/>
                    <a:pt x="3960" y="790"/>
                  </a:cubicBezTo>
                  <a:cubicBezTo>
                    <a:pt x="4153" y="790"/>
                    <a:pt x="4327" y="746"/>
                    <a:pt x="4459" y="588"/>
                  </a:cubicBezTo>
                  <a:cubicBezTo>
                    <a:pt x="4604" y="439"/>
                    <a:pt x="4604" y="196"/>
                    <a:pt x="45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41" name="Google Shape;1941;p51"/>
            <p:cNvSpPr/>
            <p:nvPr/>
          </p:nvSpPr>
          <p:spPr>
            <a:xfrm>
              <a:off x="5996518" y="2321570"/>
              <a:ext cx="514881" cy="311859"/>
            </a:xfrm>
            <a:custGeom>
              <a:avLst/>
              <a:gdLst/>
              <a:ahLst/>
              <a:cxnLst/>
              <a:rect l="l" t="t" r="r" b="b"/>
              <a:pathLst>
                <a:path w="12442" h="7536" extrusionOk="0">
                  <a:moveTo>
                    <a:pt x="1552" y="0"/>
                  </a:moveTo>
                  <a:cubicBezTo>
                    <a:pt x="1229" y="0"/>
                    <a:pt x="922" y="189"/>
                    <a:pt x="784" y="500"/>
                  </a:cubicBezTo>
                  <a:lnTo>
                    <a:pt x="248" y="1577"/>
                  </a:lnTo>
                  <a:cubicBezTo>
                    <a:pt x="1" y="1969"/>
                    <a:pt x="150" y="2506"/>
                    <a:pt x="588" y="2753"/>
                  </a:cubicBezTo>
                  <a:lnTo>
                    <a:pt x="7739" y="6424"/>
                  </a:lnTo>
                  <a:cubicBezTo>
                    <a:pt x="7866" y="6496"/>
                    <a:pt x="8006" y="6529"/>
                    <a:pt x="8144" y="6529"/>
                  </a:cubicBezTo>
                  <a:cubicBezTo>
                    <a:pt x="8381" y="6529"/>
                    <a:pt x="8614" y="6433"/>
                    <a:pt x="8770" y="6279"/>
                  </a:cubicBezTo>
                  <a:lnTo>
                    <a:pt x="11070" y="7455"/>
                  </a:lnTo>
                  <a:cubicBezTo>
                    <a:pt x="11184" y="7512"/>
                    <a:pt x="11315" y="7536"/>
                    <a:pt x="11443" y="7536"/>
                  </a:cubicBezTo>
                  <a:cubicBezTo>
                    <a:pt x="11536" y="7536"/>
                    <a:pt x="11627" y="7523"/>
                    <a:pt x="11709" y="7502"/>
                  </a:cubicBezTo>
                  <a:cubicBezTo>
                    <a:pt x="11952" y="7455"/>
                    <a:pt x="12101" y="7306"/>
                    <a:pt x="12246" y="7063"/>
                  </a:cubicBezTo>
                  <a:cubicBezTo>
                    <a:pt x="12441" y="6620"/>
                    <a:pt x="12297" y="6131"/>
                    <a:pt x="11854" y="5888"/>
                  </a:cubicBezTo>
                  <a:lnTo>
                    <a:pt x="9554" y="4712"/>
                  </a:lnTo>
                  <a:cubicBezTo>
                    <a:pt x="9652" y="4367"/>
                    <a:pt x="9456" y="3975"/>
                    <a:pt x="9111" y="3780"/>
                  </a:cubicBezTo>
                  <a:lnTo>
                    <a:pt x="1960" y="108"/>
                  </a:lnTo>
                  <a:cubicBezTo>
                    <a:pt x="1829" y="34"/>
                    <a:pt x="1689" y="0"/>
                    <a:pt x="1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42" name="Google Shape;1942;p51"/>
            <p:cNvSpPr/>
            <p:nvPr/>
          </p:nvSpPr>
          <p:spPr>
            <a:xfrm>
              <a:off x="6379689" y="2526624"/>
              <a:ext cx="131720" cy="106808"/>
            </a:xfrm>
            <a:custGeom>
              <a:avLst/>
              <a:gdLst/>
              <a:ahLst/>
              <a:cxnLst/>
              <a:rect l="l" t="t" r="r" b="b"/>
              <a:pathLst>
                <a:path w="3183" h="2581" extrusionOk="0">
                  <a:moveTo>
                    <a:pt x="784" y="0"/>
                  </a:moveTo>
                  <a:lnTo>
                    <a:pt x="1" y="1567"/>
                  </a:lnTo>
                  <a:lnTo>
                    <a:pt x="1811" y="2500"/>
                  </a:lnTo>
                  <a:cubicBezTo>
                    <a:pt x="1925" y="2557"/>
                    <a:pt x="2056" y="2581"/>
                    <a:pt x="2184" y="2581"/>
                  </a:cubicBezTo>
                  <a:cubicBezTo>
                    <a:pt x="2277" y="2581"/>
                    <a:pt x="2368" y="2568"/>
                    <a:pt x="2450" y="2547"/>
                  </a:cubicBezTo>
                  <a:cubicBezTo>
                    <a:pt x="2693" y="2500"/>
                    <a:pt x="2842" y="2351"/>
                    <a:pt x="2987" y="2108"/>
                  </a:cubicBezTo>
                  <a:cubicBezTo>
                    <a:pt x="3182" y="1665"/>
                    <a:pt x="3038" y="1176"/>
                    <a:pt x="2595" y="933"/>
                  </a:cubicBezTo>
                  <a:lnTo>
                    <a:pt x="784" y="0"/>
                  </a:lnTo>
                  <a:close/>
                </a:path>
              </a:pathLst>
            </a:custGeom>
            <a:solidFill>
              <a:srgbClr val="4B55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43" name="Google Shape;1943;p51"/>
            <p:cNvSpPr/>
            <p:nvPr/>
          </p:nvSpPr>
          <p:spPr>
            <a:xfrm>
              <a:off x="6051351" y="2362498"/>
              <a:ext cx="222969" cy="154108"/>
            </a:xfrm>
            <a:custGeom>
              <a:avLst/>
              <a:gdLst/>
              <a:ahLst/>
              <a:cxnLst/>
              <a:rect l="l" t="t" r="r" b="b"/>
              <a:pathLst>
                <a:path w="5388" h="3724" extrusionOk="0">
                  <a:moveTo>
                    <a:pt x="686" y="1"/>
                  </a:moveTo>
                  <a:lnTo>
                    <a:pt x="0" y="1274"/>
                  </a:lnTo>
                  <a:lnTo>
                    <a:pt x="4749" y="3723"/>
                  </a:lnTo>
                  <a:lnTo>
                    <a:pt x="5388" y="2450"/>
                  </a:lnTo>
                  <a:lnTo>
                    <a:pt x="68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44" name="Google Shape;1944;p51"/>
            <p:cNvSpPr/>
            <p:nvPr/>
          </p:nvSpPr>
          <p:spPr>
            <a:xfrm>
              <a:off x="6174881" y="2425276"/>
              <a:ext cx="44652" cy="62943"/>
            </a:xfrm>
            <a:custGeom>
              <a:avLst/>
              <a:gdLst/>
              <a:ahLst/>
              <a:cxnLst/>
              <a:rect l="l" t="t" r="r" b="b"/>
              <a:pathLst>
                <a:path w="1079" h="1521" extrusionOk="0">
                  <a:moveTo>
                    <a:pt x="640" y="0"/>
                  </a:moveTo>
                  <a:lnTo>
                    <a:pt x="1" y="1274"/>
                  </a:lnTo>
                  <a:lnTo>
                    <a:pt x="444" y="1520"/>
                  </a:lnTo>
                  <a:lnTo>
                    <a:pt x="1078" y="247"/>
                  </a:lnTo>
                  <a:lnTo>
                    <a:pt x="6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45" name="Google Shape;1945;p51"/>
            <p:cNvSpPr/>
            <p:nvPr/>
          </p:nvSpPr>
          <p:spPr>
            <a:xfrm>
              <a:off x="6112144" y="2392832"/>
              <a:ext cx="44652" cy="62943"/>
            </a:xfrm>
            <a:custGeom>
              <a:avLst/>
              <a:gdLst/>
              <a:ahLst/>
              <a:cxnLst/>
              <a:rect l="l" t="t" r="r" b="b"/>
              <a:pathLst>
                <a:path w="1079" h="1521" extrusionOk="0">
                  <a:moveTo>
                    <a:pt x="686" y="0"/>
                  </a:moveTo>
                  <a:lnTo>
                    <a:pt x="0" y="1274"/>
                  </a:lnTo>
                  <a:lnTo>
                    <a:pt x="439" y="1521"/>
                  </a:lnTo>
                  <a:lnTo>
                    <a:pt x="1078" y="247"/>
                  </a:lnTo>
                  <a:lnTo>
                    <a:pt x="6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46" name="Google Shape;1946;p51"/>
            <p:cNvSpPr/>
            <p:nvPr/>
          </p:nvSpPr>
          <p:spPr>
            <a:xfrm>
              <a:off x="6205381" y="2156037"/>
              <a:ext cx="928375" cy="549642"/>
            </a:xfrm>
            <a:custGeom>
              <a:avLst/>
              <a:gdLst/>
              <a:ahLst/>
              <a:cxnLst/>
              <a:rect l="l" t="t" r="r" b="b"/>
              <a:pathLst>
                <a:path w="22434" h="13282" extrusionOk="0">
                  <a:moveTo>
                    <a:pt x="19543" y="1"/>
                  </a:moveTo>
                  <a:cubicBezTo>
                    <a:pt x="18929" y="1"/>
                    <a:pt x="18270" y="251"/>
                    <a:pt x="17876" y="679"/>
                  </a:cubicBezTo>
                  <a:cubicBezTo>
                    <a:pt x="16896" y="1608"/>
                    <a:pt x="17731" y="3175"/>
                    <a:pt x="17241" y="5526"/>
                  </a:cubicBezTo>
                  <a:cubicBezTo>
                    <a:pt x="16896" y="6949"/>
                    <a:pt x="16262" y="8026"/>
                    <a:pt x="15772" y="8712"/>
                  </a:cubicBezTo>
                  <a:cubicBezTo>
                    <a:pt x="14498" y="8857"/>
                    <a:pt x="13225" y="9006"/>
                    <a:pt x="11901" y="9151"/>
                  </a:cubicBezTo>
                  <a:cubicBezTo>
                    <a:pt x="9843" y="9347"/>
                    <a:pt x="7837" y="9543"/>
                    <a:pt x="5878" y="9692"/>
                  </a:cubicBezTo>
                  <a:cubicBezTo>
                    <a:pt x="5827" y="9496"/>
                    <a:pt x="5337" y="7439"/>
                    <a:pt x="4605" y="7439"/>
                  </a:cubicBezTo>
                  <a:cubicBezTo>
                    <a:pt x="4409" y="7439"/>
                    <a:pt x="4213" y="7537"/>
                    <a:pt x="4162" y="7682"/>
                  </a:cubicBezTo>
                  <a:cubicBezTo>
                    <a:pt x="3919" y="8171"/>
                    <a:pt x="4848" y="8810"/>
                    <a:pt x="4703" y="9151"/>
                  </a:cubicBezTo>
                  <a:cubicBezTo>
                    <a:pt x="4630" y="9260"/>
                    <a:pt x="4434" y="9309"/>
                    <a:pt x="4174" y="9309"/>
                  </a:cubicBezTo>
                  <a:cubicBezTo>
                    <a:pt x="3737" y="9309"/>
                    <a:pt x="3118" y="9171"/>
                    <a:pt x="2595" y="8955"/>
                  </a:cubicBezTo>
                  <a:cubicBezTo>
                    <a:pt x="1813" y="8668"/>
                    <a:pt x="1375" y="8275"/>
                    <a:pt x="1053" y="8275"/>
                  </a:cubicBezTo>
                  <a:cubicBezTo>
                    <a:pt x="992" y="8275"/>
                    <a:pt x="936" y="8289"/>
                    <a:pt x="882" y="8320"/>
                  </a:cubicBezTo>
                  <a:cubicBezTo>
                    <a:pt x="733" y="8418"/>
                    <a:pt x="686" y="8661"/>
                    <a:pt x="733" y="8857"/>
                  </a:cubicBezTo>
                  <a:cubicBezTo>
                    <a:pt x="882" y="9739"/>
                    <a:pt x="2986" y="10033"/>
                    <a:pt x="2986" y="10033"/>
                  </a:cubicBezTo>
                  <a:cubicBezTo>
                    <a:pt x="2986" y="10033"/>
                    <a:pt x="2399" y="9986"/>
                    <a:pt x="1615" y="9692"/>
                  </a:cubicBezTo>
                  <a:cubicBezTo>
                    <a:pt x="1005" y="9423"/>
                    <a:pt x="692" y="9186"/>
                    <a:pt x="445" y="9186"/>
                  </a:cubicBezTo>
                  <a:cubicBezTo>
                    <a:pt x="374" y="9186"/>
                    <a:pt x="309" y="9205"/>
                    <a:pt x="243" y="9249"/>
                  </a:cubicBezTo>
                  <a:cubicBezTo>
                    <a:pt x="99" y="9347"/>
                    <a:pt x="1" y="9641"/>
                    <a:pt x="99" y="9837"/>
                  </a:cubicBezTo>
                  <a:cubicBezTo>
                    <a:pt x="196" y="10131"/>
                    <a:pt x="588" y="10228"/>
                    <a:pt x="1419" y="10424"/>
                  </a:cubicBezTo>
                  <a:cubicBezTo>
                    <a:pt x="1586" y="10456"/>
                    <a:pt x="1752" y="10483"/>
                    <a:pt x="1912" y="10506"/>
                  </a:cubicBezTo>
                  <a:lnTo>
                    <a:pt x="1912" y="10506"/>
                  </a:lnTo>
                  <a:cubicBezTo>
                    <a:pt x="1875" y="10522"/>
                    <a:pt x="1841" y="10543"/>
                    <a:pt x="1811" y="10573"/>
                  </a:cubicBezTo>
                  <a:cubicBezTo>
                    <a:pt x="1666" y="10671"/>
                    <a:pt x="1568" y="10867"/>
                    <a:pt x="1615" y="11012"/>
                  </a:cubicBezTo>
                  <a:cubicBezTo>
                    <a:pt x="1647" y="11096"/>
                    <a:pt x="1729" y="11160"/>
                    <a:pt x="1837" y="11208"/>
                  </a:cubicBezTo>
                  <a:lnTo>
                    <a:pt x="1837" y="11208"/>
                  </a:lnTo>
                  <a:cubicBezTo>
                    <a:pt x="1779" y="11231"/>
                    <a:pt x="1735" y="11262"/>
                    <a:pt x="1713" y="11306"/>
                  </a:cubicBezTo>
                  <a:cubicBezTo>
                    <a:pt x="1615" y="11455"/>
                    <a:pt x="1764" y="11600"/>
                    <a:pt x="1811" y="11651"/>
                  </a:cubicBezTo>
                  <a:cubicBezTo>
                    <a:pt x="1990" y="11947"/>
                    <a:pt x="2466" y="12044"/>
                    <a:pt x="3010" y="12044"/>
                  </a:cubicBezTo>
                  <a:cubicBezTo>
                    <a:pt x="3812" y="12044"/>
                    <a:pt x="4764" y="11835"/>
                    <a:pt x="5141" y="11749"/>
                  </a:cubicBezTo>
                  <a:cubicBezTo>
                    <a:pt x="6384" y="12348"/>
                    <a:pt x="8782" y="13281"/>
                    <a:pt x="11815" y="13281"/>
                  </a:cubicBezTo>
                  <a:cubicBezTo>
                    <a:pt x="12255" y="13281"/>
                    <a:pt x="12709" y="13261"/>
                    <a:pt x="13174" y="13218"/>
                  </a:cubicBezTo>
                  <a:cubicBezTo>
                    <a:pt x="14839" y="13022"/>
                    <a:pt x="16994" y="12826"/>
                    <a:pt x="18758" y="11306"/>
                  </a:cubicBezTo>
                  <a:cubicBezTo>
                    <a:pt x="22433" y="8171"/>
                    <a:pt x="22382" y="1365"/>
                    <a:pt x="20376" y="190"/>
                  </a:cubicBezTo>
                  <a:cubicBezTo>
                    <a:pt x="20134" y="61"/>
                    <a:pt x="19844" y="1"/>
                    <a:pt x="19543" y="1"/>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47" name="Google Shape;1947;p51"/>
            <p:cNvSpPr/>
            <p:nvPr/>
          </p:nvSpPr>
          <p:spPr>
            <a:xfrm>
              <a:off x="6199215" y="2309817"/>
              <a:ext cx="914264" cy="401369"/>
            </a:xfrm>
            <a:custGeom>
              <a:avLst/>
              <a:gdLst/>
              <a:ahLst/>
              <a:cxnLst/>
              <a:rect l="l" t="t" r="r" b="b"/>
              <a:pathLst>
                <a:path w="22093" h="9699" extrusionOk="0">
                  <a:moveTo>
                    <a:pt x="22041" y="0"/>
                  </a:moveTo>
                  <a:lnTo>
                    <a:pt x="21748" y="47"/>
                  </a:lnTo>
                  <a:cubicBezTo>
                    <a:pt x="21845" y="2253"/>
                    <a:pt x="21113" y="5533"/>
                    <a:pt x="18809" y="7492"/>
                  </a:cubicBezTo>
                  <a:cubicBezTo>
                    <a:pt x="17096" y="8961"/>
                    <a:pt x="14988" y="9208"/>
                    <a:pt x="13323" y="9353"/>
                  </a:cubicBezTo>
                  <a:cubicBezTo>
                    <a:pt x="12869" y="9395"/>
                    <a:pt x="12414" y="9416"/>
                    <a:pt x="11959" y="9416"/>
                  </a:cubicBezTo>
                  <a:cubicBezTo>
                    <a:pt x="9712" y="9416"/>
                    <a:pt x="7459" y="8912"/>
                    <a:pt x="5341" y="7935"/>
                  </a:cubicBezTo>
                  <a:lnTo>
                    <a:pt x="5290" y="7884"/>
                  </a:lnTo>
                  <a:lnTo>
                    <a:pt x="5243" y="7884"/>
                  </a:lnTo>
                  <a:cubicBezTo>
                    <a:pt x="4411" y="8099"/>
                    <a:pt x="3706" y="8197"/>
                    <a:pt x="3167" y="8197"/>
                  </a:cubicBezTo>
                  <a:cubicBezTo>
                    <a:pt x="2595" y="8197"/>
                    <a:pt x="2209" y="8086"/>
                    <a:pt x="2058" y="7884"/>
                  </a:cubicBezTo>
                  <a:cubicBezTo>
                    <a:pt x="1960" y="7688"/>
                    <a:pt x="1960" y="7641"/>
                    <a:pt x="1960" y="7641"/>
                  </a:cubicBezTo>
                  <a:lnTo>
                    <a:pt x="1960" y="7641"/>
                  </a:lnTo>
                  <a:cubicBezTo>
                    <a:pt x="2228" y="7729"/>
                    <a:pt x="2568" y="7746"/>
                    <a:pt x="2804" y="7746"/>
                  </a:cubicBezTo>
                  <a:cubicBezTo>
                    <a:pt x="2958" y="7746"/>
                    <a:pt x="3068" y="7739"/>
                    <a:pt x="3088" y="7739"/>
                  </a:cubicBezTo>
                  <a:cubicBezTo>
                    <a:pt x="3135" y="7739"/>
                    <a:pt x="3233" y="7739"/>
                    <a:pt x="3233" y="7590"/>
                  </a:cubicBezTo>
                  <a:cubicBezTo>
                    <a:pt x="3284" y="7492"/>
                    <a:pt x="3135" y="7445"/>
                    <a:pt x="3088" y="7445"/>
                  </a:cubicBezTo>
                  <a:cubicBezTo>
                    <a:pt x="3088" y="7445"/>
                    <a:pt x="2617" y="7320"/>
                    <a:pt x="2228" y="7320"/>
                  </a:cubicBezTo>
                  <a:cubicBezTo>
                    <a:pt x="2130" y="7320"/>
                    <a:pt x="2038" y="7328"/>
                    <a:pt x="1960" y="7347"/>
                  </a:cubicBezTo>
                  <a:cubicBezTo>
                    <a:pt x="1913" y="7347"/>
                    <a:pt x="1913" y="7296"/>
                    <a:pt x="1913" y="7249"/>
                  </a:cubicBezTo>
                  <a:cubicBezTo>
                    <a:pt x="1862" y="7198"/>
                    <a:pt x="1960" y="7053"/>
                    <a:pt x="2011" y="6955"/>
                  </a:cubicBezTo>
                  <a:cubicBezTo>
                    <a:pt x="2058" y="6955"/>
                    <a:pt x="2109" y="6904"/>
                    <a:pt x="2156" y="6904"/>
                  </a:cubicBezTo>
                  <a:cubicBezTo>
                    <a:pt x="2442" y="6976"/>
                    <a:pt x="2808" y="7022"/>
                    <a:pt x="3022" y="7022"/>
                  </a:cubicBezTo>
                  <a:cubicBezTo>
                    <a:pt x="3101" y="7022"/>
                    <a:pt x="3160" y="7016"/>
                    <a:pt x="3186" y="7002"/>
                  </a:cubicBezTo>
                  <a:lnTo>
                    <a:pt x="3233" y="6955"/>
                  </a:lnTo>
                  <a:lnTo>
                    <a:pt x="3284" y="6806"/>
                  </a:lnTo>
                  <a:lnTo>
                    <a:pt x="3233" y="6759"/>
                  </a:lnTo>
                  <a:cubicBezTo>
                    <a:pt x="3135" y="6708"/>
                    <a:pt x="2841" y="6661"/>
                    <a:pt x="2696" y="6661"/>
                  </a:cubicBezTo>
                  <a:cubicBezTo>
                    <a:pt x="2573" y="6636"/>
                    <a:pt x="2462" y="6623"/>
                    <a:pt x="2364" y="6623"/>
                  </a:cubicBezTo>
                  <a:cubicBezTo>
                    <a:pt x="2266" y="6623"/>
                    <a:pt x="2181" y="6636"/>
                    <a:pt x="2109" y="6661"/>
                  </a:cubicBezTo>
                  <a:cubicBezTo>
                    <a:pt x="1960" y="6610"/>
                    <a:pt x="1764" y="6563"/>
                    <a:pt x="1619" y="6563"/>
                  </a:cubicBezTo>
                  <a:cubicBezTo>
                    <a:pt x="835" y="6415"/>
                    <a:pt x="443" y="6317"/>
                    <a:pt x="345" y="6121"/>
                  </a:cubicBezTo>
                  <a:cubicBezTo>
                    <a:pt x="295" y="5925"/>
                    <a:pt x="345" y="5682"/>
                    <a:pt x="490" y="5631"/>
                  </a:cubicBezTo>
                  <a:cubicBezTo>
                    <a:pt x="515" y="5619"/>
                    <a:pt x="542" y="5613"/>
                    <a:pt x="575" y="5613"/>
                  </a:cubicBezTo>
                  <a:cubicBezTo>
                    <a:pt x="674" y="5613"/>
                    <a:pt x="822" y="5668"/>
                    <a:pt x="1078" y="5780"/>
                  </a:cubicBezTo>
                  <a:cubicBezTo>
                    <a:pt x="1227" y="5878"/>
                    <a:pt x="1470" y="5976"/>
                    <a:pt x="1717" y="6074"/>
                  </a:cubicBezTo>
                  <a:cubicBezTo>
                    <a:pt x="2317" y="6331"/>
                    <a:pt x="2918" y="6474"/>
                    <a:pt x="3124" y="6474"/>
                  </a:cubicBezTo>
                  <a:cubicBezTo>
                    <a:pt x="3153" y="6474"/>
                    <a:pt x="3174" y="6471"/>
                    <a:pt x="3186" y="6465"/>
                  </a:cubicBezTo>
                  <a:lnTo>
                    <a:pt x="3233" y="6415"/>
                  </a:lnTo>
                  <a:lnTo>
                    <a:pt x="3284" y="6317"/>
                  </a:lnTo>
                  <a:lnTo>
                    <a:pt x="3233" y="6270"/>
                  </a:lnTo>
                  <a:cubicBezTo>
                    <a:pt x="3186" y="6219"/>
                    <a:pt x="3186" y="6219"/>
                    <a:pt x="3037" y="6172"/>
                  </a:cubicBezTo>
                  <a:cubicBezTo>
                    <a:pt x="1423" y="5827"/>
                    <a:pt x="1031" y="5435"/>
                    <a:pt x="980" y="5141"/>
                  </a:cubicBezTo>
                  <a:cubicBezTo>
                    <a:pt x="980" y="4996"/>
                    <a:pt x="1031" y="4800"/>
                    <a:pt x="1129" y="4702"/>
                  </a:cubicBezTo>
                  <a:cubicBezTo>
                    <a:pt x="1146" y="4693"/>
                    <a:pt x="1168" y="4689"/>
                    <a:pt x="1194" y="4689"/>
                  </a:cubicBezTo>
                  <a:cubicBezTo>
                    <a:pt x="1316" y="4689"/>
                    <a:pt x="1531" y="4784"/>
                    <a:pt x="1815" y="4945"/>
                  </a:cubicBezTo>
                  <a:cubicBezTo>
                    <a:pt x="2058" y="5094"/>
                    <a:pt x="2352" y="5239"/>
                    <a:pt x="2696" y="5388"/>
                  </a:cubicBezTo>
                  <a:cubicBezTo>
                    <a:pt x="3096" y="5541"/>
                    <a:pt x="3788" y="5734"/>
                    <a:pt x="4307" y="5734"/>
                  </a:cubicBezTo>
                  <a:cubicBezTo>
                    <a:pt x="4612" y="5734"/>
                    <a:pt x="4858" y="5667"/>
                    <a:pt x="4950" y="5486"/>
                  </a:cubicBezTo>
                  <a:cubicBezTo>
                    <a:pt x="5095" y="5290"/>
                    <a:pt x="4899" y="4996"/>
                    <a:pt x="4703" y="4749"/>
                  </a:cubicBezTo>
                  <a:cubicBezTo>
                    <a:pt x="4507" y="4506"/>
                    <a:pt x="4311" y="4212"/>
                    <a:pt x="4409" y="4016"/>
                  </a:cubicBezTo>
                  <a:cubicBezTo>
                    <a:pt x="4460" y="3919"/>
                    <a:pt x="4605" y="3821"/>
                    <a:pt x="4754" y="3821"/>
                  </a:cubicBezTo>
                  <a:cubicBezTo>
                    <a:pt x="5192" y="3868"/>
                    <a:pt x="5682" y="5141"/>
                    <a:pt x="5878" y="5976"/>
                  </a:cubicBezTo>
                  <a:lnTo>
                    <a:pt x="5878" y="6121"/>
                  </a:lnTo>
                  <a:lnTo>
                    <a:pt x="6027" y="6121"/>
                  </a:lnTo>
                  <a:cubicBezTo>
                    <a:pt x="8033" y="5976"/>
                    <a:pt x="10043" y="5780"/>
                    <a:pt x="12050" y="5533"/>
                  </a:cubicBezTo>
                  <a:cubicBezTo>
                    <a:pt x="12688" y="5486"/>
                    <a:pt x="13276" y="5435"/>
                    <a:pt x="13864" y="5337"/>
                  </a:cubicBezTo>
                  <a:lnTo>
                    <a:pt x="13864" y="5094"/>
                  </a:lnTo>
                  <a:cubicBezTo>
                    <a:pt x="13225" y="5141"/>
                    <a:pt x="12637" y="5239"/>
                    <a:pt x="12050" y="5290"/>
                  </a:cubicBezTo>
                  <a:cubicBezTo>
                    <a:pt x="10090" y="5486"/>
                    <a:pt x="8084" y="5682"/>
                    <a:pt x="6125" y="5827"/>
                  </a:cubicBezTo>
                  <a:cubicBezTo>
                    <a:pt x="5929" y="5192"/>
                    <a:pt x="5486" y="3574"/>
                    <a:pt x="4754" y="3574"/>
                  </a:cubicBezTo>
                  <a:cubicBezTo>
                    <a:pt x="4558" y="3574"/>
                    <a:pt x="4264" y="3672"/>
                    <a:pt x="4166" y="3919"/>
                  </a:cubicBezTo>
                  <a:cubicBezTo>
                    <a:pt x="4017" y="4259"/>
                    <a:pt x="4264" y="4604"/>
                    <a:pt x="4460" y="4898"/>
                  </a:cubicBezTo>
                  <a:cubicBezTo>
                    <a:pt x="4605" y="5043"/>
                    <a:pt x="4754" y="5290"/>
                    <a:pt x="4703" y="5337"/>
                  </a:cubicBezTo>
                  <a:cubicBezTo>
                    <a:pt x="4666" y="5410"/>
                    <a:pt x="4527" y="5450"/>
                    <a:pt x="4316" y="5450"/>
                  </a:cubicBezTo>
                  <a:cubicBezTo>
                    <a:pt x="3963" y="5450"/>
                    <a:pt x="3408" y="5339"/>
                    <a:pt x="2794" y="5094"/>
                  </a:cubicBezTo>
                  <a:cubicBezTo>
                    <a:pt x="2450" y="4996"/>
                    <a:pt x="2156" y="4847"/>
                    <a:pt x="1960" y="4702"/>
                  </a:cubicBezTo>
                  <a:cubicBezTo>
                    <a:pt x="1650" y="4564"/>
                    <a:pt x="1412" y="4425"/>
                    <a:pt x="1212" y="4425"/>
                  </a:cubicBezTo>
                  <a:cubicBezTo>
                    <a:pt x="1129" y="4425"/>
                    <a:pt x="1053" y="4449"/>
                    <a:pt x="980" y="4506"/>
                  </a:cubicBezTo>
                  <a:cubicBezTo>
                    <a:pt x="737" y="4651"/>
                    <a:pt x="686" y="4945"/>
                    <a:pt x="737" y="5192"/>
                  </a:cubicBezTo>
                  <a:cubicBezTo>
                    <a:pt x="737" y="5239"/>
                    <a:pt x="784" y="5337"/>
                    <a:pt x="784" y="5388"/>
                  </a:cubicBezTo>
                  <a:cubicBezTo>
                    <a:pt x="701" y="5359"/>
                    <a:pt x="617" y="5331"/>
                    <a:pt x="532" y="5331"/>
                  </a:cubicBezTo>
                  <a:cubicBezTo>
                    <a:pt x="470" y="5331"/>
                    <a:pt x="407" y="5346"/>
                    <a:pt x="345" y="5388"/>
                  </a:cubicBezTo>
                  <a:cubicBezTo>
                    <a:pt x="99" y="5533"/>
                    <a:pt x="1" y="5925"/>
                    <a:pt x="99" y="6172"/>
                  </a:cubicBezTo>
                  <a:cubicBezTo>
                    <a:pt x="248" y="6563"/>
                    <a:pt x="686" y="6661"/>
                    <a:pt x="1568" y="6806"/>
                  </a:cubicBezTo>
                  <a:cubicBezTo>
                    <a:pt x="1568" y="6806"/>
                    <a:pt x="1666" y="6857"/>
                    <a:pt x="1764" y="6857"/>
                  </a:cubicBezTo>
                  <a:cubicBezTo>
                    <a:pt x="1666" y="7002"/>
                    <a:pt x="1568" y="7198"/>
                    <a:pt x="1619" y="7347"/>
                  </a:cubicBezTo>
                  <a:cubicBezTo>
                    <a:pt x="1666" y="7445"/>
                    <a:pt x="1717" y="7492"/>
                    <a:pt x="1717" y="7543"/>
                  </a:cubicBezTo>
                  <a:cubicBezTo>
                    <a:pt x="1666" y="7641"/>
                    <a:pt x="1717" y="7837"/>
                    <a:pt x="1815" y="8033"/>
                  </a:cubicBezTo>
                  <a:cubicBezTo>
                    <a:pt x="2041" y="8349"/>
                    <a:pt x="2559" y="8457"/>
                    <a:pt x="3163" y="8457"/>
                  </a:cubicBezTo>
                  <a:cubicBezTo>
                    <a:pt x="3866" y="8457"/>
                    <a:pt x="4685" y="8311"/>
                    <a:pt x="5290" y="8178"/>
                  </a:cubicBezTo>
                  <a:cubicBezTo>
                    <a:pt x="7399" y="9157"/>
                    <a:pt x="9652" y="9698"/>
                    <a:pt x="11905" y="9698"/>
                  </a:cubicBezTo>
                  <a:cubicBezTo>
                    <a:pt x="12394" y="9698"/>
                    <a:pt x="12833" y="9647"/>
                    <a:pt x="13323" y="9600"/>
                  </a:cubicBezTo>
                  <a:cubicBezTo>
                    <a:pt x="15039" y="9451"/>
                    <a:pt x="17194" y="9255"/>
                    <a:pt x="19005" y="7688"/>
                  </a:cubicBezTo>
                  <a:cubicBezTo>
                    <a:pt x="21356" y="5682"/>
                    <a:pt x="22092" y="2300"/>
                    <a:pt x="220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48" name="Google Shape;1948;p51"/>
            <p:cNvSpPr/>
            <p:nvPr/>
          </p:nvSpPr>
          <p:spPr>
            <a:xfrm>
              <a:off x="6880265" y="2019886"/>
              <a:ext cx="267621" cy="302134"/>
            </a:xfrm>
            <a:custGeom>
              <a:avLst/>
              <a:gdLst/>
              <a:ahLst/>
              <a:cxnLst/>
              <a:rect l="l" t="t" r="r" b="b"/>
              <a:pathLst>
                <a:path w="6467" h="7301" extrusionOk="0">
                  <a:moveTo>
                    <a:pt x="1274" y="0"/>
                  </a:moveTo>
                  <a:lnTo>
                    <a:pt x="1274" y="0"/>
                  </a:lnTo>
                  <a:cubicBezTo>
                    <a:pt x="835" y="2155"/>
                    <a:pt x="444" y="4310"/>
                    <a:pt x="1" y="6465"/>
                  </a:cubicBezTo>
                  <a:cubicBezTo>
                    <a:pt x="835" y="6810"/>
                    <a:pt x="2109" y="7249"/>
                    <a:pt x="3723" y="7300"/>
                  </a:cubicBezTo>
                  <a:cubicBezTo>
                    <a:pt x="4605" y="7300"/>
                    <a:pt x="5439" y="7249"/>
                    <a:pt x="6074" y="7104"/>
                  </a:cubicBezTo>
                  <a:cubicBezTo>
                    <a:pt x="6466" y="7006"/>
                    <a:pt x="5486" y="4165"/>
                    <a:pt x="5388" y="3919"/>
                  </a:cubicBezTo>
                  <a:cubicBezTo>
                    <a:pt x="5048" y="2645"/>
                    <a:pt x="4605" y="1520"/>
                    <a:pt x="3331" y="933"/>
                  </a:cubicBezTo>
                  <a:cubicBezTo>
                    <a:pt x="3088" y="784"/>
                    <a:pt x="1227" y="345"/>
                    <a:pt x="12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49" name="Google Shape;1949;p51"/>
            <p:cNvSpPr/>
            <p:nvPr/>
          </p:nvSpPr>
          <p:spPr>
            <a:xfrm>
              <a:off x="6874264" y="2145525"/>
              <a:ext cx="263565" cy="182497"/>
            </a:xfrm>
            <a:custGeom>
              <a:avLst/>
              <a:gdLst/>
              <a:ahLst/>
              <a:cxnLst/>
              <a:rect l="l" t="t" r="r" b="b"/>
              <a:pathLst>
                <a:path w="6369" h="4410" extrusionOk="0">
                  <a:moveTo>
                    <a:pt x="686" y="1"/>
                  </a:moveTo>
                  <a:lnTo>
                    <a:pt x="1" y="3527"/>
                  </a:lnTo>
                  <a:lnTo>
                    <a:pt x="99" y="3578"/>
                  </a:lnTo>
                  <a:cubicBezTo>
                    <a:pt x="1321" y="4068"/>
                    <a:pt x="2595" y="4362"/>
                    <a:pt x="3868" y="4362"/>
                  </a:cubicBezTo>
                  <a:cubicBezTo>
                    <a:pt x="3966" y="4409"/>
                    <a:pt x="4115" y="4409"/>
                    <a:pt x="4213" y="4409"/>
                  </a:cubicBezTo>
                  <a:cubicBezTo>
                    <a:pt x="4899" y="4409"/>
                    <a:pt x="5584" y="4311"/>
                    <a:pt x="6219" y="4213"/>
                  </a:cubicBezTo>
                  <a:cubicBezTo>
                    <a:pt x="6270" y="4213"/>
                    <a:pt x="6317" y="4166"/>
                    <a:pt x="6368" y="4115"/>
                  </a:cubicBezTo>
                  <a:lnTo>
                    <a:pt x="6172" y="3970"/>
                  </a:lnTo>
                  <a:lnTo>
                    <a:pt x="6172" y="3919"/>
                  </a:lnTo>
                  <a:cubicBezTo>
                    <a:pt x="5570" y="4041"/>
                    <a:pt x="4935" y="4129"/>
                    <a:pt x="4296" y="4129"/>
                  </a:cubicBezTo>
                  <a:cubicBezTo>
                    <a:pt x="4153" y="4129"/>
                    <a:pt x="4011" y="4124"/>
                    <a:pt x="3868" y="4115"/>
                  </a:cubicBezTo>
                  <a:cubicBezTo>
                    <a:pt x="2646" y="4068"/>
                    <a:pt x="1470" y="3821"/>
                    <a:pt x="295" y="3331"/>
                  </a:cubicBezTo>
                  <a:lnTo>
                    <a:pt x="980" y="52"/>
                  </a:lnTo>
                  <a:lnTo>
                    <a:pt x="68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50" name="Google Shape;1950;p51"/>
            <p:cNvSpPr/>
            <p:nvPr/>
          </p:nvSpPr>
          <p:spPr>
            <a:xfrm>
              <a:off x="6805360" y="2199862"/>
              <a:ext cx="881654" cy="682894"/>
            </a:xfrm>
            <a:custGeom>
              <a:avLst/>
              <a:gdLst/>
              <a:ahLst/>
              <a:cxnLst/>
              <a:rect l="l" t="t" r="r" b="b"/>
              <a:pathLst>
                <a:path w="21305" h="16502" extrusionOk="0">
                  <a:moveTo>
                    <a:pt x="16833" y="0"/>
                  </a:moveTo>
                  <a:cubicBezTo>
                    <a:pt x="16119" y="0"/>
                    <a:pt x="15307" y="483"/>
                    <a:pt x="14937" y="1137"/>
                  </a:cubicBezTo>
                  <a:cubicBezTo>
                    <a:pt x="14252" y="2312"/>
                    <a:pt x="15478" y="3586"/>
                    <a:pt x="15576" y="5988"/>
                  </a:cubicBezTo>
                  <a:cubicBezTo>
                    <a:pt x="15674" y="7457"/>
                    <a:pt x="15282" y="8680"/>
                    <a:pt x="14988" y="9416"/>
                  </a:cubicBezTo>
                  <a:cubicBezTo>
                    <a:pt x="13813" y="9906"/>
                    <a:pt x="12586" y="10396"/>
                    <a:pt x="11364" y="10886"/>
                  </a:cubicBezTo>
                  <a:cubicBezTo>
                    <a:pt x="9452" y="11618"/>
                    <a:pt x="7543" y="12304"/>
                    <a:pt x="5682" y="12943"/>
                  </a:cubicBezTo>
                  <a:cubicBezTo>
                    <a:pt x="5588" y="12755"/>
                    <a:pt x="4633" y="11073"/>
                    <a:pt x="3950" y="11073"/>
                  </a:cubicBezTo>
                  <a:cubicBezTo>
                    <a:pt x="3922" y="11073"/>
                    <a:pt x="3895" y="11076"/>
                    <a:pt x="3868" y="11082"/>
                  </a:cubicBezTo>
                  <a:cubicBezTo>
                    <a:pt x="3723" y="11129"/>
                    <a:pt x="3527" y="11278"/>
                    <a:pt x="3527" y="11473"/>
                  </a:cubicBezTo>
                  <a:cubicBezTo>
                    <a:pt x="3429" y="12010"/>
                    <a:pt x="4507" y="12355"/>
                    <a:pt x="4409" y="12747"/>
                  </a:cubicBezTo>
                  <a:cubicBezTo>
                    <a:pt x="4331" y="12979"/>
                    <a:pt x="3643" y="13118"/>
                    <a:pt x="2922" y="13118"/>
                  </a:cubicBezTo>
                  <a:cubicBezTo>
                    <a:pt x="2731" y="13118"/>
                    <a:pt x="2537" y="13108"/>
                    <a:pt x="2351" y="13088"/>
                  </a:cubicBezTo>
                  <a:cubicBezTo>
                    <a:pt x="1655" y="13018"/>
                    <a:pt x="1157" y="12826"/>
                    <a:pt x="838" y="12826"/>
                  </a:cubicBezTo>
                  <a:cubicBezTo>
                    <a:pt x="709" y="12826"/>
                    <a:pt x="609" y="12858"/>
                    <a:pt x="537" y="12943"/>
                  </a:cubicBezTo>
                  <a:cubicBezTo>
                    <a:pt x="392" y="13088"/>
                    <a:pt x="392" y="13335"/>
                    <a:pt x="490" y="13480"/>
                  </a:cubicBezTo>
                  <a:cubicBezTo>
                    <a:pt x="732" y="13963"/>
                    <a:pt x="1626" y="14056"/>
                    <a:pt x="2276" y="14056"/>
                  </a:cubicBezTo>
                  <a:cubicBezTo>
                    <a:pt x="2678" y="14056"/>
                    <a:pt x="2986" y="14020"/>
                    <a:pt x="2986" y="14020"/>
                  </a:cubicBezTo>
                  <a:lnTo>
                    <a:pt x="2986" y="14020"/>
                  </a:lnTo>
                  <a:cubicBezTo>
                    <a:pt x="2986" y="14053"/>
                    <a:pt x="2731" y="14109"/>
                    <a:pt x="2284" y="14109"/>
                  </a:cubicBezTo>
                  <a:cubicBezTo>
                    <a:pt x="2083" y="14109"/>
                    <a:pt x="1842" y="14098"/>
                    <a:pt x="1568" y="14067"/>
                  </a:cubicBezTo>
                  <a:cubicBezTo>
                    <a:pt x="1019" y="13972"/>
                    <a:pt x="661" y="13855"/>
                    <a:pt x="425" y="13855"/>
                  </a:cubicBezTo>
                  <a:cubicBezTo>
                    <a:pt x="302" y="13855"/>
                    <a:pt x="212" y="13886"/>
                    <a:pt x="145" y="13969"/>
                  </a:cubicBezTo>
                  <a:cubicBezTo>
                    <a:pt x="0" y="14118"/>
                    <a:pt x="0" y="14412"/>
                    <a:pt x="145" y="14608"/>
                  </a:cubicBezTo>
                  <a:cubicBezTo>
                    <a:pt x="281" y="14777"/>
                    <a:pt x="512" y="14828"/>
                    <a:pt x="920" y="14828"/>
                  </a:cubicBezTo>
                  <a:cubicBezTo>
                    <a:pt x="927" y="14828"/>
                    <a:pt x="935" y="14828"/>
                    <a:pt x="943" y="14828"/>
                  </a:cubicBezTo>
                  <a:lnTo>
                    <a:pt x="943" y="14828"/>
                  </a:lnTo>
                  <a:cubicBezTo>
                    <a:pt x="616" y="14914"/>
                    <a:pt x="588" y="14995"/>
                    <a:pt x="588" y="15047"/>
                  </a:cubicBezTo>
                  <a:cubicBezTo>
                    <a:pt x="490" y="15196"/>
                    <a:pt x="635" y="15392"/>
                    <a:pt x="733" y="15490"/>
                  </a:cubicBezTo>
                  <a:cubicBezTo>
                    <a:pt x="921" y="15664"/>
                    <a:pt x="1201" y="15728"/>
                    <a:pt x="1508" y="15728"/>
                  </a:cubicBezTo>
                  <a:cubicBezTo>
                    <a:pt x="1661" y="15728"/>
                    <a:pt x="1820" y="15712"/>
                    <a:pt x="1977" y="15686"/>
                  </a:cubicBezTo>
                  <a:lnTo>
                    <a:pt x="1977" y="15686"/>
                  </a:lnTo>
                  <a:cubicBezTo>
                    <a:pt x="1845" y="15781"/>
                    <a:pt x="1746" y="15894"/>
                    <a:pt x="1713" y="16027"/>
                  </a:cubicBezTo>
                  <a:cubicBezTo>
                    <a:pt x="1713" y="16176"/>
                    <a:pt x="1764" y="16321"/>
                    <a:pt x="1811" y="16371"/>
                  </a:cubicBezTo>
                  <a:cubicBezTo>
                    <a:pt x="1870" y="16445"/>
                    <a:pt x="1979" y="16501"/>
                    <a:pt x="2180" y="16501"/>
                  </a:cubicBezTo>
                  <a:cubicBezTo>
                    <a:pt x="2641" y="16501"/>
                    <a:pt x="3589" y="16205"/>
                    <a:pt x="5533" y="15145"/>
                  </a:cubicBezTo>
                  <a:cubicBezTo>
                    <a:pt x="6208" y="15275"/>
                    <a:pt x="7201" y="15416"/>
                    <a:pt x="8402" y="15416"/>
                  </a:cubicBezTo>
                  <a:cubicBezTo>
                    <a:pt x="9904" y="15416"/>
                    <a:pt x="11731" y="15196"/>
                    <a:pt x="13664" y="14459"/>
                  </a:cubicBezTo>
                  <a:cubicBezTo>
                    <a:pt x="15231" y="13872"/>
                    <a:pt x="17241" y="13088"/>
                    <a:pt x="18562" y="11180"/>
                  </a:cubicBezTo>
                  <a:cubicBezTo>
                    <a:pt x="21305" y="7210"/>
                    <a:pt x="19494" y="600"/>
                    <a:pt x="17241" y="59"/>
                  </a:cubicBezTo>
                  <a:cubicBezTo>
                    <a:pt x="17112" y="19"/>
                    <a:pt x="16974" y="0"/>
                    <a:pt x="16833" y="0"/>
                  </a:cubicBezTo>
                  <a:close/>
                </a:path>
              </a:pathLst>
            </a:custGeom>
            <a:solidFill>
              <a:srgbClr val="D49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51" name="Google Shape;1951;p51"/>
            <p:cNvSpPr/>
            <p:nvPr/>
          </p:nvSpPr>
          <p:spPr>
            <a:xfrm>
              <a:off x="6799194" y="2653505"/>
              <a:ext cx="243288" cy="236046"/>
            </a:xfrm>
            <a:custGeom>
              <a:avLst/>
              <a:gdLst/>
              <a:ahLst/>
              <a:cxnLst/>
              <a:rect l="l" t="t" r="r" b="b"/>
              <a:pathLst>
                <a:path w="5879" h="5704" extrusionOk="0">
                  <a:moveTo>
                    <a:pt x="4121" y="1"/>
                  </a:moveTo>
                  <a:cubicBezTo>
                    <a:pt x="4070" y="1"/>
                    <a:pt x="4020" y="7"/>
                    <a:pt x="3970" y="22"/>
                  </a:cubicBezTo>
                  <a:cubicBezTo>
                    <a:pt x="3774" y="69"/>
                    <a:pt x="3578" y="218"/>
                    <a:pt x="3527" y="511"/>
                  </a:cubicBezTo>
                  <a:cubicBezTo>
                    <a:pt x="3480" y="852"/>
                    <a:pt x="3774" y="1099"/>
                    <a:pt x="4068" y="1342"/>
                  </a:cubicBezTo>
                  <a:cubicBezTo>
                    <a:pt x="4213" y="1491"/>
                    <a:pt x="4460" y="1636"/>
                    <a:pt x="4409" y="1734"/>
                  </a:cubicBezTo>
                  <a:cubicBezTo>
                    <a:pt x="4372" y="1887"/>
                    <a:pt x="3853" y="2012"/>
                    <a:pt x="3137" y="2012"/>
                  </a:cubicBezTo>
                  <a:cubicBezTo>
                    <a:pt x="2938" y="2012"/>
                    <a:pt x="2724" y="2002"/>
                    <a:pt x="2500" y="1981"/>
                  </a:cubicBezTo>
                  <a:cubicBezTo>
                    <a:pt x="2156" y="1981"/>
                    <a:pt x="1815" y="1883"/>
                    <a:pt x="1568" y="1832"/>
                  </a:cubicBezTo>
                  <a:cubicBezTo>
                    <a:pt x="1334" y="1780"/>
                    <a:pt x="1127" y="1728"/>
                    <a:pt x="955" y="1728"/>
                  </a:cubicBezTo>
                  <a:cubicBezTo>
                    <a:pt x="804" y="1728"/>
                    <a:pt x="680" y="1768"/>
                    <a:pt x="588" y="1883"/>
                  </a:cubicBezTo>
                  <a:cubicBezTo>
                    <a:pt x="392" y="2079"/>
                    <a:pt x="443" y="2373"/>
                    <a:pt x="541" y="2569"/>
                  </a:cubicBezTo>
                  <a:cubicBezTo>
                    <a:pt x="541" y="2667"/>
                    <a:pt x="588" y="2714"/>
                    <a:pt x="639" y="2765"/>
                  </a:cubicBezTo>
                  <a:cubicBezTo>
                    <a:pt x="443" y="2765"/>
                    <a:pt x="294" y="2765"/>
                    <a:pt x="196" y="2910"/>
                  </a:cubicBezTo>
                  <a:cubicBezTo>
                    <a:pt x="1" y="3105"/>
                    <a:pt x="1" y="3497"/>
                    <a:pt x="196" y="3744"/>
                  </a:cubicBezTo>
                  <a:cubicBezTo>
                    <a:pt x="294" y="3842"/>
                    <a:pt x="392" y="3940"/>
                    <a:pt x="588" y="3987"/>
                  </a:cubicBezTo>
                  <a:lnTo>
                    <a:pt x="588" y="4038"/>
                  </a:lnTo>
                  <a:cubicBezTo>
                    <a:pt x="490" y="4234"/>
                    <a:pt x="639" y="4477"/>
                    <a:pt x="784" y="4626"/>
                  </a:cubicBezTo>
                  <a:cubicBezTo>
                    <a:pt x="975" y="4814"/>
                    <a:pt x="1252" y="4887"/>
                    <a:pt x="1549" y="4887"/>
                  </a:cubicBezTo>
                  <a:cubicBezTo>
                    <a:pt x="1637" y="4887"/>
                    <a:pt x="1726" y="4880"/>
                    <a:pt x="1815" y="4869"/>
                  </a:cubicBezTo>
                  <a:lnTo>
                    <a:pt x="1815" y="4869"/>
                  </a:lnTo>
                  <a:cubicBezTo>
                    <a:pt x="1764" y="4920"/>
                    <a:pt x="1764" y="4967"/>
                    <a:pt x="1764" y="5018"/>
                  </a:cubicBezTo>
                  <a:cubicBezTo>
                    <a:pt x="1717" y="5214"/>
                    <a:pt x="1764" y="5409"/>
                    <a:pt x="1862" y="5507"/>
                  </a:cubicBezTo>
                  <a:cubicBezTo>
                    <a:pt x="1960" y="5605"/>
                    <a:pt x="2058" y="5703"/>
                    <a:pt x="2352" y="5703"/>
                  </a:cubicBezTo>
                  <a:cubicBezTo>
                    <a:pt x="2794" y="5703"/>
                    <a:pt x="3774" y="5409"/>
                    <a:pt x="5682" y="4332"/>
                  </a:cubicBezTo>
                  <a:lnTo>
                    <a:pt x="5780" y="4332"/>
                  </a:lnTo>
                  <a:lnTo>
                    <a:pt x="5831" y="4085"/>
                  </a:lnTo>
                  <a:cubicBezTo>
                    <a:pt x="5780" y="4038"/>
                    <a:pt x="5733" y="4038"/>
                    <a:pt x="5682" y="4038"/>
                  </a:cubicBezTo>
                  <a:lnTo>
                    <a:pt x="5584" y="4038"/>
                  </a:lnTo>
                  <a:cubicBezTo>
                    <a:pt x="3611" y="5147"/>
                    <a:pt x="2739" y="5397"/>
                    <a:pt x="2345" y="5397"/>
                  </a:cubicBezTo>
                  <a:cubicBezTo>
                    <a:pt x="2182" y="5397"/>
                    <a:pt x="2101" y="5354"/>
                    <a:pt x="2058" y="5311"/>
                  </a:cubicBezTo>
                  <a:cubicBezTo>
                    <a:pt x="2058" y="5261"/>
                    <a:pt x="2011" y="5163"/>
                    <a:pt x="2011" y="5065"/>
                  </a:cubicBezTo>
                  <a:cubicBezTo>
                    <a:pt x="2058" y="5018"/>
                    <a:pt x="2109" y="4920"/>
                    <a:pt x="2207" y="4822"/>
                  </a:cubicBezTo>
                  <a:cubicBezTo>
                    <a:pt x="2892" y="4724"/>
                    <a:pt x="3527" y="4430"/>
                    <a:pt x="3527" y="4430"/>
                  </a:cubicBezTo>
                  <a:cubicBezTo>
                    <a:pt x="3578" y="4379"/>
                    <a:pt x="3578" y="4332"/>
                    <a:pt x="3578" y="4281"/>
                  </a:cubicBezTo>
                  <a:cubicBezTo>
                    <a:pt x="3578" y="4234"/>
                    <a:pt x="3527" y="4183"/>
                    <a:pt x="3429" y="4183"/>
                  </a:cubicBezTo>
                  <a:cubicBezTo>
                    <a:pt x="3429" y="4183"/>
                    <a:pt x="2598" y="4281"/>
                    <a:pt x="2109" y="4575"/>
                  </a:cubicBezTo>
                  <a:cubicBezTo>
                    <a:pt x="1960" y="4608"/>
                    <a:pt x="1811" y="4624"/>
                    <a:pt x="1670" y="4624"/>
                  </a:cubicBezTo>
                  <a:cubicBezTo>
                    <a:pt x="1392" y="4624"/>
                    <a:pt x="1144" y="4560"/>
                    <a:pt x="980" y="4430"/>
                  </a:cubicBezTo>
                  <a:cubicBezTo>
                    <a:pt x="882" y="4332"/>
                    <a:pt x="835" y="4183"/>
                    <a:pt x="835" y="4085"/>
                  </a:cubicBezTo>
                  <a:cubicBezTo>
                    <a:pt x="835" y="4085"/>
                    <a:pt x="882" y="4038"/>
                    <a:pt x="1129" y="3987"/>
                  </a:cubicBezTo>
                  <a:cubicBezTo>
                    <a:pt x="1325" y="3987"/>
                    <a:pt x="1521" y="3987"/>
                    <a:pt x="1764" y="3940"/>
                  </a:cubicBezTo>
                  <a:cubicBezTo>
                    <a:pt x="1764" y="3940"/>
                    <a:pt x="3233" y="3842"/>
                    <a:pt x="3382" y="3693"/>
                  </a:cubicBezTo>
                  <a:lnTo>
                    <a:pt x="3429" y="3646"/>
                  </a:lnTo>
                  <a:lnTo>
                    <a:pt x="3382" y="3595"/>
                  </a:lnTo>
                  <a:cubicBezTo>
                    <a:pt x="3382" y="3450"/>
                    <a:pt x="3233" y="3450"/>
                    <a:pt x="3135" y="3450"/>
                  </a:cubicBezTo>
                  <a:cubicBezTo>
                    <a:pt x="3088" y="3497"/>
                    <a:pt x="2939" y="3497"/>
                    <a:pt x="2794" y="3497"/>
                  </a:cubicBezTo>
                  <a:cubicBezTo>
                    <a:pt x="1913" y="3595"/>
                    <a:pt x="1423" y="3646"/>
                    <a:pt x="1078" y="3744"/>
                  </a:cubicBezTo>
                  <a:cubicBezTo>
                    <a:pt x="686" y="3744"/>
                    <a:pt x="490" y="3693"/>
                    <a:pt x="392" y="3595"/>
                  </a:cubicBezTo>
                  <a:cubicBezTo>
                    <a:pt x="294" y="3450"/>
                    <a:pt x="294" y="3203"/>
                    <a:pt x="392" y="3105"/>
                  </a:cubicBezTo>
                  <a:cubicBezTo>
                    <a:pt x="441" y="3056"/>
                    <a:pt x="503" y="3032"/>
                    <a:pt x="602" y="3032"/>
                  </a:cubicBezTo>
                  <a:cubicBezTo>
                    <a:pt x="700" y="3032"/>
                    <a:pt x="835" y="3056"/>
                    <a:pt x="1031" y="3105"/>
                  </a:cubicBezTo>
                  <a:cubicBezTo>
                    <a:pt x="1227" y="3156"/>
                    <a:pt x="1423" y="3203"/>
                    <a:pt x="1717" y="3203"/>
                  </a:cubicBezTo>
                  <a:cubicBezTo>
                    <a:pt x="2029" y="3245"/>
                    <a:pt x="2333" y="3261"/>
                    <a:pt x="2586" y="3261"/>
                  </a:cubicBezTo>
                  <a:cubicBezTo>
                    <a:pt x="2927" y="3261"/>
                    <a:pt x="3177" y="3233"/>
                    <a:pt x="3233" y="3203"/>
                  </a:cubicBezTo>
                  <a:lnTo>
                    <a:pt x="3284" y="3156"/>
                  </a:lnTo>
                  <a:lnTo>
                    <a:pt x="3284" y="3007"/>
                  </a:lnTo>
                  <a:lnTo>
                    <a:pt x="3233" y="2960"/>
                  </a:lnTo>
                  <a:lnTo>
                    <a:pt x="2990" y="2960"/>
                  </a:lnTo>
                  <a:cubicBezTo>
                    <a:pt x="2773" y="2974"/>
                    <a:pt x="2577" y="2980"/>
                    <a:pt x="2399" y="2980"/>
                  </a:cubicBezTo>
                  <a:cubicBezTo>
                    <a:pt x="1248" y="2980"/>
                    <a:pt x="869" y="2725"/>
                    <a:pt x="784" y="2471"/>
                  </a:cubicBezTo>
                  <a:cubicBezTo>
                    <a:pt x="686" y="2322"/>
                    <a:pt x="686" y="2126"/>
                    <a:pt x="784" y="2028"/>
                  </a:cubicBezTo>
                  <a:cubicBezTo>
                    <a:pt x="821" y="1991"/>
                    <a:pt x="879" y="1975"/>
                    <a:pt x="959" y="1975"/>
                  </a:cubicBezTo>
                  <a:cubicBezTo>
                    <a:pt x="1089" y="1975"/>
                    <a:pt x="1277" y="2018"/>
                    <a:pt x="1521" y="2079"/>
                  </a:cubicBezTo>
                  <a:cubicBezTo>
                    <a:pt x="1764" y="2126"/>
                    <a:pt x="2109" y="2224"/>
                    <a:pt x="2500" y="2275"/>
                  </a:cubicBezTo>
                  <a:cubicBezTo>
                    <a:pt x="2645" y="2285"/>
                    <a:pt x="2831" y="2294"/>
                    <a:pt x="3034" y="2294"/>
                  </a:cubicBezTo>
                  <a:cubicBezTo>
                    <a:pt x="3718" y="2294"/>
                    <a:pt x="4591" y="2199"/>
                    <a:pt x="4703" y="1785"/>
                  </a:cubicBezTo>
                  <a:cubicBezTo>
                    <a:pt x="4754" y="1538"/>
                    <a:pt x="4507" y="1342"/>
                    <a:pt x="4264" y="1146"/>
                  </a:cubicBezTo>
                  <a:cubicBezTo>
                    <a:pt x="4017" y="950"/>
                    <a:pt x="3774" y="754"/>
                    <a:pt x="3774" y="559"/>
                  </a:cubicBezTo>
                  <a:cubicBezTo>
                    <a:pt x="3821" y="414"/>
                    <a:pt x="3970" y="316"/>
                    <a:pt x="4068" y="265"/>
                  </a:cubicBezTo>
                  <a:cubicBezTo>
                    <a:pt x="4091" y="258"/>
                    <a:pt x="4115" y="255"/>
                    <a:pt x="4140" y="255"/>
                  </a:cubicBezTo>
                  <a:cubicBezTo>
                    <a:pt x="4488" y="255"/>
                    <a:pt x="5039" y="881"/>
                    <a:pt x="5635" y="1930"/>
                  </a:cubicBezTo>
                  <a:lnTo>
                    <a:pt x="5878" y="1785"/>
                  </a:lnTo>
                  <a:cubicBezTo>
                    <a:pt x="5471" y="1102"/>
                    <a:pt x="4768" y="1"/>
                    <a:pt x="4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52" name="Google Shape;1952;p51"/>
            <p:cNvSpPr/>
            <p:nvPr/>
          </p:nvSpPr>
          <p:spPr>
            <a:xfrm>
              <a:off x="7305936" y="1990586"/>
              <a:ext cx="354814" cy="402734"/>
            </a:xfrm>
            <a:custGeom>
              <a:avLst/>
              <a:gdLst/>
              <a:ahLst/>
              <a:cxnLst/>
              <a:rect l="l" t="t" r="r" b="b"/>
              <a:pathLst>
                <a:path w="8574" h="9732" extrusionOk="0">
                  <a:moveTo>
                    <a:pt x="2379" y="0"/>
                  </a:moveTo>
                  <a:cubicBezTo>
                    <a:pt x="2018" y="0"/>
                    <a:pt x="1662" y="71"/>
                    <a:pt x="1372" y="269"/>
                  </a:cubicBezTo>
                  <a:cubicBezTo>
                    <a:pt x="0" y="1198"/>
                    <a:pt x="490" y="4873"/>
                    <a:pt x="2500" y="9427"/>
                  </a:cubicBezTo>
                  <a:cubicBezTo>
                    <a:pt x="3024" y="9557"/>
                    <a:pt x="3830" y="9732"/>
                    <a:pt x="4804" y="9732"/>
                  </a:cubicBezTo>
                  <a:cubicBezTo>
                    <a:pt x="5288" y="9732"/>
                    <a:pt x="5814" y="9689"/>
                    <a:pt x="6368" y="9575"/>
                  </a:cubicBezTo>
                  <a:cubicBezTo>
                    <a:pt x="7300" y="9329"/>
                    <a:pt x="8033" y="8988"/>
                    <a:pt x="8574" y="8694"/>
                  </a:cubicBezTo>
                  <a:cubicBezTo>
                    <a:pt x="8476" y="6390"/>
                    <a:pt x="7739" y="4724"/>
                    <a:pt x="7249" y="3796"/>
                  </a:cubicBezTo>
                  <a:cubicBezTo>
                    <a:pt x="6615" y="2522"/>
                    <a:pt x="5878" y="1100"/>
                    <a:pt x="4213" y="414"/>
                  </a:cubicBezTo>
                  <a:cubicBezTo>
                    <a:pt x="4010" y="347"/>
                    <a:pt x="3181" y="0"/>
                    <a:pt x="23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53" name="Google Shape;1953;p51"/>
            <p:cNvSpPr/>
            <p:nvPr/>
          </p:nvSpPr>
          <p:spPr>
            <a:xfrm>
              <a:off x="7378896" y="2180080"/>
              <a:ext cx="289967" cy="218955"/>
            </a:xfrm>
            <a:custGeom>
              <a:avLst/>
              <a:gdLst/>
              <a:ahLst/>
              <a:cxnLst/>
              <a:rect l="l" t="t" r="r" b="b"/>
              <a:pathLst>
                <a:path w="7007" h="5291" extrusionOk="0">
                  <a:moveTo>
                    <a:pt x="6713" y="4017"/>
                  </a:moveTo>
                  <a:lnTo>
                    <a:pt x="6742" y="4027"/>
                  </a:lnTo>
                  <a:lnTo>
                    <a:pt x="6742" y="4027"/>
                  </a:lnTo>
                  <a:cubicBezTo>
                    <a:pt x="6748" y="4023"/>
                    <a:pt x="6754" y="4020"/>
                    <a:pt x="6760" y="4017"/>
                  </a:cubicBezTo>
                  <a:close/>
                  <a:moveTo>
                    <a:pt x="1" y="0"/>
                  </a:moveTo>
                  <a:lnTo>
                    <a:pt x="639" y="4945"/>
                  </a:lnTo>
                  <a:lnTo>
                    <a:pt x="737" y="4945"/>
                  </a:lnTo>
                  <a:cubicBezTo>
                    <a:pt x="1470" y="5192"/>
                    <a:pt x="2254" y="5290"/>
                    <a:pt x="3037" y="5290"/>
                  </a:cubicBezTo>
                  <a:cubicBezTo>
                    <a:pt x="3578" y="5290"/>
                    <a:pt x="4115" y="5239"/>
                    <a:pt x="4656" y="5094"/>
                  </a:cubicBezTo>
                  <a:cubicBezTo>
                    <a:pt x="5439" y="4945"/>
                    <a:pt x="6172" y="4652"/>
                    <a:pt x="6909" y="4260"/>
                  </a:cubicBezTo>
                  <a:cubicBezTo>
                    <a:pt x="6909" y="4213"/>
                    <a:pt x="6956" y="4162"/>
                    <a:pt x="7007" y="4115"/>
                  </a:cubicBezTo>
                  <a:lnTo>
                    <a:pt x="6742" y="4027"/>
                  </a:lnTo>
                  <a:lnTo>
                    <a:pt x="6742" y="4027"/>
                  </a:lnTo>
                  <a:cubicBezTo>
                    <a:pt x="6062" y="4414"/>
                    <a:pt x="5335" y="4704"/>
                    <a:pt x="4605" y="4848"/>
                  </a:cubicBezTo>
                  <a:cubicBezTo>
                    <a:pt x="4095" y="4950"/>
                    <a:pt x="3585" y="5002"/>
                    <a:pt x="3071" y="5002"/>
                  </a:cubicBezTo>
                  <a:cubicBezTo>
                    <a:pt x="2352" y="5002"/>
                    <a:pt x="1625" y="4901"/>
                    <a:pt x="882" y="4703"/>
                  </a:cubicBezTo>
                  <a:lnTo>
                    <a:pt x="29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54" name="Google Shape;1954;p51"/>
            <p:cNvSpPr/>
            <p:nvPr/>
          </p:nvSpPr>
          <p:spPr>
            <a:xfrm>
              <a:off x="6470815" y="2059696"/>
              <a:ext cx="237287" cy="408611"/>
            </a:xfrm>
            <a:custGeom>
              <a:avLst/>
              <a:gdLst/>
              <a:ahLst/>
              <a:cxnLst/>
              <a:rect l="l" t="t" r="r" b="b"/>
              <a:pathLst>
                <a:path w="5734" h="9874" extrusionOk="0">
                  <a:moveTo>
                    <a:pt x="4300" y="0"/>
                  </a:moveTo>
                  <a:cubicBezTo>
                    <a:pt x="3866" y="0"/>
                    <a:pt x="3257" y="750"/>
                    <a:pt x="2403" y="1832"/>
                  </a:cubicBezTo>
                  <a:cubicBezTo>
                    <a:pt x="1227" y="3301"/>
                    <a:pt x="1" y="4869"/>
                    <a:pt x="346" y="6777"/>
                  </a:cubicBezTo>
                  <a:cubicBezTo>
                    <a:pt x="628" y="8237"/>
                    <a:pt x="1813" y="9873"/>
                    <a:pt x="2774" y="9873"/>
                  </a:cubicBezTo>
                  <a:cubicBezTo>
                    <a:pt x="2814" y="9873"/>
                    <a:pt x="2854" y="9870"/>
                    <a:pt x="2893" y="9865"/>
                  </a:cubicBezTo>
                  <a:cubicBezTo>
                    <a:pt x="4950" y="9473"/>
                    <a:pt x="5733" y="461"/>
                    <a:pt x="4409" y="18"/>
                  </a:cubicBezTo>
                  <a:cubicBezTo>
                    <a:pt x="4374" y="6"/>
                    <a:pt x="4338" y="0"/>
                    <a:pt x="4300" y="0"/>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55" name="Google Shape;1955;p51"/>
            <p:cNvSpPr/>
            <p:nvPr/>
          </p:nvSpPr>
          <p:spPr>
            <a:xfrm>
              <a:off x="6507316" y="2064455"/>
              <a:ext cx="148067" cy="144508"/>
            </a:xfrm>
            <a:custGeom>
              <a:avLst/>
              <a:gdLst/>
              <a:ahLst/>
              <a:cxnLst/>
              <a:rect l="l" t="t" r="r" b="b"/>
              <a:pathLst>
                <a:path w="3578" h="3492" extrusionOk="0">
                  <a:moveTo>
                    <a:pt x="2696" y="1"/>
                  </a:moveTo>
                  <a:cubicBezTo>
                    <a:pt x="1815" y="639"/>
                    <a:pt x="882" y="1325"/>
                    <a:pt x="1" y="1960"/>
                  </a:cubicBezTo>
                  <a:cubicBezTo>
                    <a:pt x="653" y="2981"/>
                    <a:pt x="1544" y="3491"/>
                    <a:pt x="2191" y="3491"/>
                  </a:cubicBezTo>
                  <a:cubicBezTo>
                    <a:pt x="2321" y="3491"/>
                    <a:pt x="2441" y="3471"/>
                    <a:pt x="2547" y="3429"/>
                  </a:cubicBezTo>
                  <a:cubicBezTo>
                    <a:pt x="3186" y="3088"/>
                    <a:pt x="3578" y="1568"/>
                    <a:pt x="2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56" name="Google Shape;1956;p51"/>
            <p:cNvSpPr/>
            <p:nvPr/>
          </p:nvSpPr>
          <p:spPr>
            <a:xfrm>
              <a:off x="6501315" y="1762854"/>
              <a:ext cx="320301" cy="723573"/>
            </a:xfrm>
            <a:custGeom>
              <a:avLst/>
              <a:gdLst/>
              <a:ahLst/>
              <a:cxnLst/>
              <a:rect l="l" t="t" r="r" b="b"/>
              <a:pathLst>
                <a:path w="7740" h="17485" extrusionOk="0">
                  <a:moveTo>
                    <a:pt x="5425" y="1"/>
                  </a:moveTo>
                  <a:cubicBezTo>
                    <a:pt x="5323" y="1"/>
                    <a:pt x="5224" y="28"/>
                    <a:pt x="5141" y="91"/>
                  </a:cubicBezTo>
                  <a:cubicBezTo>
                    <a:pt x="4946" y="287"/>
                    <a:pt x="5094" y="678"/>
                    <a:pt x="5192" y="1509"/>
                  </a:cubicBezTo>
                  <a:cubicBezTo>
                    <a:pt x="5239" y="2391"/>
                    <a:pt x="5094" y="2931"/>
                    <a:pt x="5094" y="2931"/>
                  </a:cubicBezTo>
                  <a:cubicBezTo>
                    <a:pt x="5043" y="2931"/>
                    <a:pt x="5435" y="823"/>
                    <a:pt x="4703" y="432"/>
                  </a:cubicBezTo>
                  <a:cubicBezTo>
                    <a:pt x="4595" y="378"/>
                    <a:pt x="4473" y="340"/>
                    <a:pt x="4360" y="340"/>
                  </a:cubicBezTo>
                  <a:cubicBezTo>
                    <a:pt x="4267" y="340"/>
                    <a:pt x="4180" y="366"/>
                    <a:pt x="4115" y="432"/>
                  </a:cubicBezTo>
                  <a:cubicBezTo>
                    <a:pt x="3821" y="678"/>
                    <a:pt x="4115" y="1266"/>
                    <a:pt x="4162" y="2246"/>
                  </a:cubicBezTo>
                  <a:cubicBezTo>
                    <a:pt x="4213" y="3127"/>
                    <a:pt x="4017" y="4205"/>
                    <a:pt x="3723" y="4303"/>
                  </a:cubicBezTo>
                  <a:cubicBezTo>
                    <a:pt x="3715" y="4304"/>
                    <a:pt x="3707" y="4304"/>
                    <a:pt x="3699" y="4304"/>
                  </a:cubicBezTo>
                  <a:cubicBezTo>
                    <a:pt x="3335" y="4304"/>
                    <a:pt x="3051" y="3317"/>
                    <a:pt x="2563" y="3317"/>
                  </a:cubicBezTo>
                  <a:cubicBezTo>
                    <a:pt x="2541" y="3317"/>
                    <a:pt x="2519" y="3319"/>
                    <a:pt x="2497" y="3323"/>
                  </a:cubicBezTo>
                  <a:cubicBezTo>
                    <a:pt x="2301" y="3323"/>
                    <a:pt x="2156" y="3519"/>
                    <a:pt x="2105" y="3664"/>
                  </a:cubicBezTo>
                  <a:cubicBezTo>
                    <a:pt x="1862" y="4350"/>
                    <a:pt x="3672" y="5478"/>
                    <a:pt x="3868" y="5576"/>
                  </a:cubicBezTo>
                  <a:cubicBezTo>
                    <a:pt x="2645" y="7731"/>
                    <a:pt x="1811" y="9640"/>
                    <a:pt x="1223" y="11062"/>
                  </a:cubicBezTo>
                  <a:cubicBezTo>
                    <a:pt x="48" y="14099"/>
                    <a:pt x="1" y="15125"/>
                    <a:pt x="439" y="15960"/>
                  </a:cubicBezTo>
                  <a:cubicBezTo>
                    <a:pt x="809" y="16743"/>
                    <a:pt x="1614" y="17485"/>
                    <a:pt x="2444" y="17485"/>
                  </a:cubicBezTo>
                  <a:cubicBezTo>
                    <a:pt x="2494" y="17485"/>
                    <a:pt x="2544" y="17482"/>
                    <a:pt x="2594" y="17476"/>
                  </a:cubicBezTo>
                  <a:cubicBezTo>
                    <a:pt x="3868" y="17331"/>
                    <a:pt x="4507" y="15372"/>
                    <a:pt x="5094" y="13707"/>
                  </a:cubicBezTo>
                  <a:cubicBezTo>
                    <a:pt x="5631" y="11991"/>
                    <a:pt x="6270" y="9248"/>
                    <a:pt x="6023" y="5525"/>
                  </a:cubicBezTo>
                  <a:cubicBezTo>
                    <a:pt x="6317" y="5036"/>
                    <a:pt x="7739" y="2587"/>
                    <a:pt x="7297" y="1560"/>
                  </a:cubicBezTo>
                  <a:cubicBezTo>
                    <a:pt x="7297" y="1509"/>
                    <a:pt x="7199" y="1313"/>
                    <a:pt x="7101" y="1313"/>
                  </a:cubicBezTo>
                  <a:cubicBezTo>
                    <a:pt x="6979" y="1313"/>
                    <a:pt x="6853" y="1507"/>
                    <a:pt x="6737" y="1773"/>
                  </a:cubicBezTo>
                  <a:lnTo>
                    <a:pt x="6737" y="1773"/>
                  </a:lnTo>
                  <a:cubicBezTo>
                    <a:pt x="6805" y="1318"/>
                    <a:pt x="6789" y="895"/>
                    <a:pt x="6564" y="725"/>
                  </a:cubicBezTo>
                  <a:cubicBezTo>
                    <a:pt x="6466" y="678"/>
                    <a:pt x="6317" y="678"/>
                    <a:pt x="6219" y="678"/>
                  </a:cubicBezTo>
                  <a:cubicBezTo>
                    <a:pt x="6146" y="702"/>
                    <a:pt x="6072" y="764"/>
                    <a:pt x="5985" y="1038"/>
                  </a:cubicBezTo>
                  <a:lnTo>
                    <a:pt x="5985" y="1038"/>
                  </a:lnTo>
                  <a:cubicBezTo>
                    <a:pt x="6030" y="544"/>
                    <a:pt x="6013" y="285"/>
                    <a:pt x="5827" y="138"/>
                  </a:cubicBezTo>
                  <a:cubicBezTo>
                    <a:pt x="5713" y="53"/>
                    <a:pt x="5566" y="1"/>
                    <a:pt x="5425" y="1"/>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57" name="Google Shape;1957;p51"/>
            <p:cNvSpPr/>
            <p:nvPr/>
          </p:nvSpPr>
          <p:spPr>
            <a:xfrm>
              <a:off x="6507316" y="1758136"/>
              <a:ext cx="318356" cy="734126"/>
            </a:xfrm>
            <a:custGeom>
              <a:avLst/>
              <a:gdLst/>
              <a:ahLst/>
              <a:cxnLst/>
              <a:rect l="l" t="t" r="r" b="b"/>
              <a:pathLst>
                <a:path w="7693" h="17740" extrusionOk="0">
                  <a:moveTo>
                    <a:pt x="5316" y="0"/>
                  </a:moveTo>
                  <a:cubicBezTo>
                    <a:pt x="5174" y="0"/>
                    <a:pt x="5041" y="37"/>
                    <a:pt x="4949" y="107"/>
                  </a:cubicBezTo>
                  <a:cubicBezTo>
                    <a:pt x="4801" y="205"/>
                    <a:pt x="4753" y="350"/>
                    <a:pt x="4753" y="546"/>
                  </a:cubicBezTo>
                  <a:lnTo>
                    <a:pt x="4605" y="401"/>
                  </a:lnTo>
                  <a:cubicBezTo>
                    <a:pt x="4506" y="351"/>
                    <a:pt x="4371" y="314"/>
                    <a:pt x="4236" y="314"/>
                  </a:cubicBezTo>
                  <a:cubicBezTo>
                    <a:pt x="4102" y="314"/>
                    <a:pt x="3969" y="350"/>
                    <a:pt x="3872" y="448"/>
                  </a:cubicBezTo>
                  <a:cubicBezTo>
                    <a:pt x="3625" y="644"/>
                    <a:pt x="3676" y="988"/>
                    <a:pt x="3774" y="1427"/>
                  </a:cubicBezTo>
                  <a:cubicBezTo>
                    <a:pt x="3821" y="1674"/>
                    <a:pt x="3872" y="2015"/>
                    <a:pt x="3919" y="2360"/>
                  </a:cubicBezTo>
                  <a:cubicBezTo>
                    <a:pt x="3970" y="3386"/>
                    <a:pt x="3723" y="4221"/>
                    <a:pt x="3527" y="4268"/>
                  </a:cubicBezTo>
                  <a:cubicBezTo>
                    <a:pt x="3429" y="4268"/>
                    <a:pt x="3284" y="4025"/>
                    <a:pt x="3186" y="3876"/>
                  </a:cubicBezTo>
                  <a:cubicBezTo>
                    <a:pt x="2955" y="3601"/>
                    <a:pt x="2727" y="3284"/>
                    <a:pt x="2415" y="3284"/>
                  </a:cubicBezTo>
                  <a:cubicBezTo>
                    <a:pt x="2394" y="3284"/>
                    <a:pt x="2373" y="3285"/>
                    <a:pt x="2352" y="3288"/>
                  </a:cubicBezTo>
                  <a:cubicBezTo>
                    <a:pt x="2058" y="3339"/>
                    <a:pt x="1913" y="3535"/>
                    <a:pt x="1815" y="3731"/>
                  </a:cubicBezTo>
                  <a:cubicBezTo>
                    <a:pt x="1619" y="4417"/>
                    <a:pt x="2939" y="5346"/>
                    <a:pt x="3527" y="5737"/>
                  </a:cubicBezTo>
                  <a:cubicBezTo>
                    <a:pt x="2547" y="7501"/>
                    <a:pt x="1666" y="9315"/>
                    <a:pt x="933" y="11125"/>
                  </a:cubicBezTo>
                  <a:cubicBezTo>
                    <a:pt x="443" y="12399"/>
                    <a:pt x="149" y="13280"/>
                    <a:pt x="1" y="14017"/>
                  </a:cubicBezTo>
                  <a:lnTo>
                    <a:pt x="294" y="14064"/>
                  </a:lnTo>
                  <a:cubicBezTo>
                    <a:pt x="443" y="13378"/>
                    <a:pt x="737" y="12450"/>
                    <a:pt x="1227" y="11223"/>
                  </a:cubicBezTo>
                  <a:cubicBezTo>
                    <a:pt x="1960" y="9362"/>
                    <a:pt x="2841" y="7501"/>
                    <a:pt x="3821" y="5737"/>
                  </a:cubicBezTo>
                  <a:lnTo>
                    <a:pt x="3872" y="5639"/>
                  </a:lnTo>
                  <a:lnTo>
                    <a:pt x="3774" y="5541"/>
                  </a:lnTo>
                  <a:cubicBezTo>
                    <a:pt x="3037" y="5103"/>
                    <a:pt x="1960" y="4268"/>
                    <a:pt x="2109" y="3829"/>
                  </a:cubicBezTo>
                  <a:cubicBezTo>
                    <a:pt x="2109" y="3731"/>
                    <a:pt x="2254" y="3582"/>
                    <a:pt x="2352" y="3582"/>
                  </a:cubicBezTo>
                  <a:cubicBezTo>
                    <a:pt x="2369" y="3579"/>
                    <a:pt x="2387" y="3577"/>
                    <a:pt x="2404" y="3577"/>
                  </a:cubicBezTo>
                  <a:cubicBezTo>
                    <a:pt x="2626" y="3577"/>
                    <a:pt x="2805" y="3847"/>
                    <a:pt x="2939" y="4072"/>
                  </a:cubicBezTo>
                  <a:cubicBezTo>
                    <a:pt x="3119" y="4298"/>
                    <a:pt x="3298" y="4521"/>
                    <a:pt x="3516" y="4521"/>
                  </a:cubicBezTo>
                  <a:cubicBezTo>
                    <a:pt x="3537" y="4521"/>
                    <a:pt x="3557" y="4519"/>
                    <a:pt x="3578" y="4515"/>
                  </a:cubicBezTo>
                  <a:cubicBezTo>
                    <a:pt x="4115" y="4417"/>
                    <a:pt x="4213" y="3045"/>
                    <a:pt x="4166" y="2360"/>
                  </a:cubicBezTo>
                  <a:cubicBezTo>
                    <a:pt x="4166" y="1968"/>
                    <a:pt x="4068" y="1623"/>
                    <a:pt x="4068" y="1380"/>
                  </a:cubicBezTo>
                  <a:cubicBezTo>
                    <a:pt x="3970" y="988"/>
                    <a:pt x="3919" y="741"/>
                    <a:pt x="4068" y="644"/>
                  </a:cubicBezTo>
                  <a:cubicBezTo>
                    <a:pt x="4109" y="602"/>
                    <a:pt x="4167" y="588"/>
                    <a:pt x="4228" y="588"/>
                  </a:cubicBezTo>
                  <a:cubicBezTo>
                    <a:pt x="4313" y="588"/>
                    <a:pt x="4403" y="616"/>
                    <a:pt x="4460" y="644"/>
                  </a:cubicBezTo>
                  <a:cubicBezTo>
                    <a:pt x="4753" y="792"/>
                    <a:pt x="4996" y="1282"/>
                    <a:pt x="4801" y="2897"/>
                  </a:cubicBezTo>
                  <a:cubicBezTo>
                    <a:pt x="4801" y="3045"/>
                    <a:pt x="4801" y="3093"/>
                    <a:pt x="4851" y="3143"/>
                  </a:cubicBezTo>
                  <a:lnTo>
                    <a:pt x="4898" y="3190"/>
                  </a:lnTo>
                  <a:lnTo>
                    <a:pt x="4996" y="3190"/>
                  </a:lnTo>
                  <a:lnTo>
                    <a:pt x="5047" y="3143"/>
                  </a:lnTo>
                  <a:cubicBezTo>
                    <a:pt x="5145" y="3045"/>
                    <a:pt x="5192" y="2407"/>
                    <a:pt x="5145" y="1623"/>
                  </a:cubicBezTo>
                  <a:cubicBezTo>
                    <a:pt x="5145" y="1380"/>
                    <a:pt x="5094" y="1133"/>
                    <a:pt x="5094" y="937"/>
                  </a:cubicBezTo>
                  <a:cubicBezTo>
                    <a:pt x="5047" y="597"/>
                    <a:pt x="4996" y="401"/>
                    <a:pt x="5094" y="303"/>
                  </a:cubicBezTo>
                  <a:cubicBezTo>
                    <a:pt x="5135" y="281"/>
                    <a:pt x="5203" y="269"/>
                    <a:pt x="5277" y="269"/>
                  </a:cubicBezTo>
                  <a:cubicBezTo>
                    <a:pt x="5381" y="269"/>
                    <a:pt x="5500" y="293"/>
                    <a:pt x="5584" y="350"/>
                  </a:cubicBezTo>
                  <a:cubicBezTo>
                    <a:pt x="5733" y="448"/>
                    <a:pt x="5733" y="694"/>
                    <a:pt x="5682" y="1086"/>
                  </a:cubicBezTo>
                  <a:cubicBezTo>
                    <a:pt x="5584" y="1380"/>
                    <a:pt x="5486" y="1870"/>
                    <a:pt x="5388" y="2752"/>
                  </a:cubicBezTo>
                  <a:cubicBezTo>
                    <a:pt x="5341" y="2897"/>
                    <a:pt x="5341" y="2995"/>
                    <a:pt x="5341" y="3093"/>
                  </a:cubicBezTo>
                  <a:cubicBezTo>
                    <a:pt x="5341" y="3190"/>
                    <a:pt x="5290" y="3339"/>
                    <a:pt x="5439" y="3339"/>
                  </a:cubicBezTo>
                  <a:lnTo>
                    <a:pt x="5537" y="3339"/>
                  </a:lnTo>
                  <a:cubicBezTo>
                    <a:pt x="5682" y="3190"/>
                    <a:pt x="5878" y="1721"/>
                    <a:pt x="5878" y="1721"/>
                  </a:cubicBezTo>
                  <a:cubicBezTo>
                    <a:pt x="5929" y="1525"/>
                    <a:pt x="5929" y="1329"/>
                    <a:pt x="5976" y="1133"/>
                  </a:cubicBezTo>
                  <a:cubicBezTo>
                    <a:pt x="6027" y="1035"/>
                    <a:pt x="6074" y="937"/>
                    <a:pt x="6125" y="937"/>
                  </a:cubicBezTo>
                  <a:cubicBezTo>
                    <a:pt x="6139" y="924"/>
                    <a:pt x="6157" y="918"/>
                    <a:pt x="6178" y="918"/>
                  </a:cubicBezTo>
                  <a:cubicBezTo>
                    <a:pt x="6229" y="918"/>
                    <a:pt x="6298" y="952"/>
                    <a:pt x="6368" y="988"/>
                  </a:cubicBezTo>
                  <a:cubicBezTo>
                    <a:pt x="6517" y="1086"/>
                    <a:pt x="6517" y="1478"/>
                    <a:pt x="6466" y="1870"/>
                  </a:cubicBezTo>
                  <a:cubicBezTo>
                    <a:pt x="6419" y="2015"/>
                    <a:pt x="6368" y="2164"/>
                    <a:pt x="6270" y="2360"/>
                  </a:cubicBezTo>
                  <a:cubicBezTo>
                    <a:pt x="6125" y="2850"/>
                    <a:pt x="6027" y="3339"/>
                    <a:pt x="6027" y="3437"/>
                  </a:cubicBezTo>
                  <a:lnTo>
                    <a:pt x="5976" y="3535"/>
                  </a:lnTo>
                  <a:lnTo>
                    <a:pt x="6223" y="3582"/>
                  </a:lnTo>
                  <a:lnTo>
                    <a:pt x="6270" y="3484"/>
                  </a:lnTo>
                  <a:cubicBezTo>
                    <a:pt x="6270" y="3484"/>
                    <a:pt x="6615" y="2701"/>
                    <a:pt x="6713" y="1968"/>
                  </a:cubicBezTo>
                  <a:cubicBezTo>
                    <a:pt x="6811" y="1772"/>
                    <a:pt x="6858" y="1623"/>
                    <a:pt x="6956" y="1576"/>
                  </a:cubicBezTo>
                  <a:cubicBezTo>
                    <a:pt x="6956" y="1576"/>
                    <a:pt x="7007" y="1623"/>
                    <a:pt x="7054" y="1721"/>
                  </a:cubicBezTo>
                  <a:cubicBezTo>
                    <a:pt x="7347" y="2458"/>
                    <a:pt x="6564" y="4170"/>
                    <a:pt x="5780" y="5592"/>
                  </a:cubicBezTo>
                  <a:lnTo>
                    <a:pt x="5780" y="5639"/>
                  </a:lnTo>
                  <a:cubicBezTo>
                    <a:pt x="5976" y="8531"/>
                    <a:pt x="5635" y="11274"/>
                    <a:pt x="4801" y="13770"/>
                  </a:cubicBezTo>
                  <a:cubicBezTo>
                    <a:pt x="4311" y="15290"/>
                    <a:pt x="3625" y="17297"/>
                    <a:pt x="2449" y="17445"/>
                  </a:cubicBezTo>
                  <a:cubicBezTo>
                    <a:pt x="2402" y="17451"/>
                    <a:pt x="2354" y="17454"/>
                    <a:pt x="2307" y="17454"/>
                  </a:cubicBezTo>
                  <a:cubicBezTo>
                    <a:pt x="1525" y="17454"/>
                    <a:pt x="762" y="16718"/>
                    <a:pt x="392" y="16023"/>
                  </a:cubicBezTo>
                  <a:cubicBezTo>
                    <a:pt x="345" y="15976"/>
                    <a:pt x="345" y="15878"/>
                    <a:pt x="294" y="15780"/>
                  </a:cubicBezTo>
                  <a:lnTo>
                    <a:pt x="51" y="15878"/>
                  </a:lnTo>
                  <a:cubicBezTo>
                    <a:pt x="51" y="15976"/>
                    <a:pt x="98" y="16074"/>
                    <a:pt x="149" y="16172"/>
                  </a:cubicBezTo>
                  <a:cubicBezTo>
                    <a:pt x="541" y="16956"/>
                    <a:pt x="1423" y="17739"/>
                    <a:pt x="2305" y="17739"/>
                  </a:cubicBezTo>
                  <a:cubicBezTo>
                    <a:pt x="2352" y="17739"/>
                    <a:pt x="2402" y="17688"/>
                    <a:pt x="2449" y="17688"/>
                  </a:cubicBezTo>
                  <a:cubicBezTo>
                    <a:pt x="3821" y="17543"/>
                    <a:pt x="4558" y="15435"/>
                    <a:pt x="5047" y="13868"/>
                  </a:cubicBezTo>
                  <a:cubicBezTo>
                    <a:pt x="5878" y="11321"/>
                    <a:pt x="6223" y="8578"/>
                    <a:pt x="6027" y="5690"/>
                  </a:cubicBezTo>
                  <a:cubicBezTo>
                    <a:pt x="6564" y="4758"/>
                    <a:pt x="7692" y="2603"/>
                    <a:pt x="7300" y="1623"/>
                  </a:cubicBezTo>
                  <a:cubicBezTo>
                    <a:pt x="7249" y="1525"/>
                    <a:pt x="7152" y="1329"/>
                    <a:pt x="6956" y="1282"/>
                  </a:cubicBezTo>
                  <a:cubicBezTo>
                    <a:pt x="6909" y="1282"/>
                    <a:pt x="6811" y="1329"/>
                    <a:pt x="6760" y="1380"/>
                  </a:cubicBezTo>
                  <a:cubicBezTo>
                    <a:pt x="6760" y="1086"/>
                    <a:pt x="6662" y="890"/>
                    <a:pt x="6517" y="741"/>
                  </a:cubicBezTo>
                  <a:cubicBezTo>
                    <a:pt x="6430" y="685"/>
                    <a:pt x="6328" y="661"/>
                    <a:pt x="6229" y="661"/>
                  </a:cubicBezTo>
                  <a:cubicBezTo>
                    <a:pt x="6157" y="661"/>
                    <a:pt x="6088" y="673"/>
                    <a:pt x="6027" y="694"/>
                  </a:cubicBezTo>
                  <a:lnTo>
                    <a:pt x="5976" y="694"/>
                  </a:lnTo>
                  <a:cubicBezTo>
                    <a:pt x="5976" y="448"/>
                    <a:pt x="5929" y="252"/>
                    <a:pt x="5780" y="154"/>
                  </a:cubicBezTo>
                  <a:cubicBezTo>
                    <a:pt x="5650" y="49"/>
                    <a:pt x="5478" y="0"/>
                    <a:pt x="53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1958" name="Google Shape;1958;p51"/>
          <p:cNvGrpSpPr/>
          <p:nvPr/>
        </p:nvGrpSpPr>
        <p:grpSpPr>
          <a:xfrm>
            <a:off x="1589737" y="2483619"/>
            <a:ext cx="1638104" cy="1676679"/>
            <a:chOff x="1589737" y="2483619"/>
            <a:chExt cx="1638104" cy="1676679"/>
          </a:xfrm>
        </p:grpSpPr>
        <p:sp>
          <p:nvSpPr>
            <p:cNvPr id="1959" name="Google Shape;1959;p51"/>
            <p:cNvSpPr/>
            <p:nvPr/>
          </p:nvSpPr>
          <p:spPr>
            <a:xfrm>
              <a:off x="1773207" y="3722358"/>
              <a:ext cx="77742" cy="418846"/>
            </a:xfrm>
            <a:custGeom>
              <a:avLst/>
              <a:gdLst/>
              <a:ahLst/>
              <a:cxnLst/>
              <a:rect l="l" t="t" r="r" b="b"/>
              <a:pathLst>
                <a:path w="3622" h="19514" extrusionOk="0">
                  <a:moveTo>
                    <a:pt x="0" y="1"/>
                  </a:moveTo>
                  <a:lnTo>
                    <a:pt x="0" y="19514"/>
                  </a:lnTo>
                  <a:lnTo>
                    <a:pt x="3622" y="19514"/>
                  </a:lnTo>
                  <a:lnTo>
                    <a:pt x="36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60" name="Google Shape;1960;p51"/>
            <p:cNvSpPr/>
            <p:nvPr/>
          </p:nvSpPr>
          <p:spPr>
            <a:xfrm>
              <a:off x="1987113" y="3722358"/>
              <a:ext cx="77764" cy="418846"/>
            </a:xfrm>
            <a:custGeom>
              <a:avLst/>
              <a:gdLst/>
              <a:ahLst/>
              <a:cxnLst/>
              <a:rect l="l" t="t" r="r" b="b"/>
              <a:pathLst>
                <a:path w="3623" h="19514" extrusionOk="0">
                  <a:moveTo>
                    <a:pt x="1" y="1"/>
                  </a:moveTo>
                  <a:lnTo>
                    <a:pt x="1" y="19514"/>
                  </a:lnTo>
                  <a:lnTo>
                    <a:pt x="3622" y="19514"/>
                  </a:lnTo>
                  <a:lnTo>
                    <a:pt x="36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61" name="Google Shape;1961;p51"/>
            <p:cNvSpPr/>
            <p:nvPr/>
          </p:nvSpPr>
          <p:spPr>
            <a:xfrm>
              <a:off x="1703408" y="3708857"/>
              <a:ext cx="431273" cy="88903"/>
            </a:xfrm>
            <a:custGeom>
              <a:avLst/>
              <a:gdLst/>
              <a:ahLst/>
              <a:cxnLst/>
              <a:rect l="l" t="t" r="r" b="b"/>
              <a:pathLst>
                <a:path w="20093" h="4142" extrusionOk="0">
                  <a:moveTo>
                    <a:pt x="0" y="0"/>
                  </a:moveTo>
                  <a:lnTo>
                    <a:pt x="0" y="4142"/>
                  </a:lnTo>
                  <a:lnTo>
                    <a:pt x="20092" y="4142"/>
                  </a:lnTo>
                  <a:lnTo>
                    <a:pt x="2009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62" name="Google Shape;1962;p51"/>
            <p:cNvSpPr/>
            <p:nvPr/>
          </p:nvSpPr>
          <p:spPr>
            <a:xfrm>
              <a:off x="2189771" y="3962877"/>
              <a:ext cx="119361" cy="129062"/>
            </a:xfrm>
            <a:custGeom>
              <a:avLst/>
              <a:gdLst/>
              <a:ahLst/>
              <a:cxnLst/>
              <a:rect l="l" t="t" r="r" b="b"/>
              <a:pathLst>
                <a:path w="5561" h="6013" extrusionOk="0">
                  <a:moveTo>
                    <a:pt x="1444" y="0"/>
                  </a:moveTo>
                  <a:cubicBezTo>
                    <a:pt x="1191" y="0"/>
                    <a:pt x="963" y="55"/>
                    <a:pt x="789" y="175"/>
                  </a:cubicBezTo>
                  <a:cubicBezTo>
                    <a:pt x="0" y="700"/>
                    <a:pt x="210" y="2588"/>
                    <a:pt x="420" y="3272"/>
                  </a:cubicBezTo>
                  <a:cubicBezTo>
                    <a:pt x="475" y="3427"/>
                    <a:pt x="579" y="3901"/>
                    <a:pt x="630" y="4581"/>
                  </a:cubicBezTo>
                  <a:cubicBezTo>
                    <a:pt x="684" y="5055"/>
                    <a:pt x="579" y="5106"/>
                    <a:pt x="630" y="5265"/>
                  </a:cubicBezTo>
                  <a:cubicBezTo>
                    <a:pt x="747" y="5760"/>
                    <a:pt x="2178" y="6012"/>
                    <a:pt x="3452" y="6012"/>
                  </a:cubicBezTo>
                  <a:cubicBezTo>
                    <a:pt x="4469" y="6012"/>
                    <a:pt x="5387" y="5851"/>
                    <a:pt x="5456" y="5525"/>
                  </a:cubicBezTo>
                  <a:cubicBezTo>
                    <a:pt x="5561" y="5106"/>
                    <a:pt x="4302" y="5055"/>
                    <a:pt x="3832" y="3847"/>
                  </a:cubicBezTo>
                  <a:cubicBezTo>
                    <a:pt x="3357" y="2693"/>
                    <a:pt x="3987" y="2063"/>
                    <a:pt x="3517" y="1174"/>
                  </a:cubicBezTo>
                  <a:cubicBezTo>
                    <a:pt x="3126" y="470"/>
                    <a:pt x="2181" y="0"/>
                    <a:pt x="1444" y="0"/>
                  </a:cubicBezTo>
                  <a:close/>
                </a:path>
              </a:pathLst>
            </a:custGeom>
            <a:solidFill>
              <a:srgbClr val="D49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63" name="Google Shape;1963;p51"/>
            <p:cNvSpPr/>
            <p:nvPr/>
          </p:nvSpPr>
          <p:spPr>
            <a:xfrm>
              <a:off x="2194278" y="4061200"/>
              <a:ext cx="231939" cy="79996"/>
            </a:xfrm>
            <a:custGeom>
              <a:avLst/>
              <a:gdLst/>
              <a:ahLst/>
              <a:cxnLst/>
              <a:rect l="l" t="t" r="r" b="b"/>
              <a:pathLst>
                <a:path w="10806" h="3727" extrusionOk="0">
                  <a:moveTo>
                    <a:pt x="4146" y="0"/>
                  </a:moveTo>
                  <a:cubicBezTo>
                    <a:pt x="2887" y="55"/>
                    <a:pt x="1628" y="55"/>
                    <a:pt x="420" y="105"/>
                  </a:cubicBezTo>
                  <a:cubicBezTo>
                    <a:pt x="265" y="420"/>
                    <a:pt x="0" y="1104"/>
                    <a:pt x="105" y="1994"/>
                  </a:cubicBezTo>
                  <a:cubicBezTo>
                    <a:pt x="160" y="2782"/>
                    <a:pt x="474" y="3307"/>
                    <a:pt x="630" y="3622"/>
                  </a:cubicBezTo>
                  <a:cubicBezTo>
                    <a:pt x="999" y="3622"/>
                    <a:pt x="1364" y="3622"/>
                    <a:pt x="1733" y="3567"/>
                  </a:cubicBezTo>
                  <a:lnTo>
                    <a:pt x="1733" y="2573"/>
                  </a:lnTo>
                  <a:cubicBezTo>
                    <a:pt x="2203" y="2887"/>
                    <a:pt x="2677" y="3202"/>
                    <a:pt x="3147" y="3567"/>
                  </a:cubicBezTo>
                  <a:cubicBezTo>
                    <a:pt x="4671" y="3672"/>
                    <a:pt x="6295" y="3727"/>
                    <a:pt x="8028" y="3727"/>
                  </a:cubicBezTo>
                  <a:cubicBezTo>
                    <a:pt x="8972" y="3727"/>
                    <a:pt x="9862" y="3672"/>
                    <a:pt x="10755" y="3672"/>
                  </a:cubicBezTo>
                  <a:cubicBezTo>
                    <a:pt x="10755" y="3412"/>
                    <a:pt x="10806" y="3097"/>
                    <a:pt x="10651" y="2728"/>
                  </a:cubicBezTo>
                  <a:cubicBezTo>
                    <a:pt x="10281" y="1889"/>
                    <a:pt x="9077" y="1733"/>
                    <a:pt x="7818" y="1364"/>
                  </a:cubicBezTo>
                  <a:cubicBezTo>
                    <a:pt x="6874" y="1104"/>
                    <a:pt x="5615" y="735"/>
                    <a:pt x="41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64" name="Google Shape;1964;p51"/>
            <p:cNvSpPr/>
            <p:nvPr/>
          </p:nvSpPr>
          <p:spPr>
            <a:xfrm>
              <a:off x="1697806" y="3391349"/>
              <a:ext cx="664307" cy="656365"/>
            </a:xfrm>
            <a:custGeom>
              <a:avLst/>
              <a:gdLst/>
              <a:ahLst/>
              <a:cxnLst/>
              <a:rect l="l" t="t" r="r" b="b"/>
              <a:pathLst>
                <a:path w="30950" h="30580" extrusionOk="0">
                  <a:moveTo>
                    <a:pt x="5926" y="1"/>
                  </a:moveTo>
                  <a:cubicBezTo>
                    <a:pt x="1470" y="3303"/>
                    <a:pt x="1" y="8289"/>
                    <a:pt x="1625" y="11172"/>
                  </a:cubicBezTo>
                  <a:cubicBezTo>
                    <a:pt x="2856" y="13327"/>
                    <a:pt x="5896" y="14530"/>
                    <a:pt x="8239" y="14530"/>
                  </a:cubicBezTo>
                  <a:cubicBezTo>
                    <a:pt x="8291" y="14530"/>
                    <a:pt x="8342" y="14530"/>
                    <a:pt x="8394" y="14529"/>
                  </a:cubicBezTo>
                  <a:cubicBezTo>
                    <a:pt x="8708" y="14529"/>
                    <a:pt x="10492" y="14269"/>
                    <a:pt x="13954" y="13689"/>
                  </a:cubicBezTo>
                  <a:cubicBezTo>
                    <a:pt x="15263" y="13429"/>
                    <a:pt x="15842" y="13324"/>
                    <a:pt x="16732" y="13270"/>
                  </a:cubicBezTo>
                  <a:cubicBezTo>
                    <a:pt x="17214" y="13232"/>
                    <a:pt x="17672" y="13216"/>
                    <a:pt x="18104" y="13216"/>
                  </a:cubicBezTo>
                  <a:cubicBezTo>
                    <a:pt x="19459" y="13216"/>
                    <a:pt x="20566" y="13375"/>
                    <a:pt x="21402" y="13534"/>
                  </a:cubicBezTo>
                  <a:cubicBezTo>
                    <a:pt x="21192" y="15473"/>
                    <a:pt x="21088" y="17731"/>
                    <a:pt x="21297" y="20299"/>
                  </a:cubicBezTo>
                  <a:cubicBezTo>
                    <a:pt x="21558" y="24495"/>
                    <a:pt x="22556" y="27957"/>
                    <a:pt x="23500" y="30529"/>
                  </a:cubicBezTo>
                  <a:cubicBezTo>
                    <a:pt x="24759" y="30529"/>
                    <a:pt x="26018" y="30580"/>
                    <a:pt x="27277" y="30580"/>
                  </a:cubicBezTo>
                  <a:cubicBezTo>
                    <a:pt x="27802" y="24864"/>
                    <a:pt x="28586" y="20563"/>
                    <a:pt x="29216" y="17521"/>
                  </a:cubicBezTo>
                  <a:cubicBezTo>
                    <a:pt x="29900" y="14478"/>
                    <a:pt x="30949" y="9862"/>
                    <a:pt x="28746" y="7080"/>
                  </a:cubicBezTo>
                  <a:lnTo>
                    <a:pt x="28536" y="6870"/>
                  </a:lnTo>
                  <a:cubicBezTo>
                    <a:pt x="26908" y="5297"/>
                    <a:pt x="24390" y="5297"/>
                    <a:pt x="20248" y="5297"/>
                  </a:cubicBezTo>
                  <a:cubicBezTo>
                    <a:pt x="17781" y="5297"/>
                    <a:pt x="15788" y="5561"/>
                    <a:pt x="14373" y="5821"/>
                  </a:cubicBezTo>
                  <a:cubicBezTo>
                    <a:pt x="13744" y="4352"/>
                    <a:pt x="13060" y="2938"/>
                    <a:pt x="12430" y="1520"/>
                  </a:cubicBezTo>
                  <a:cubicBezTo>
                    <a:pt x="10282" y="995"/>
                    <a:pt x="8079" y="525"/>
                    <a:pt x="59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65" name="Google Shape;1965;p51"/>
            <p:cNvSpPr/>
            <p:nvPr/>
          </p:nvSpPr>
          <p:spPr>
            <a:xfrm>
              <a:off x="2220206" y="3962877"/>
              <a:ext cx="119361" cy="129062"/>
            </a:xfrm>
            <a:custGeom>
              <a:avLst/>
              <a:gdLst/>
              <a:ahLst/>
              <a:cxnLst/>
              <a:rect l="l" t="t" r="r" b="b"/>
              <a:pathLst>
                <a:path w="5561" h="6013" extrusionOk="0">
                  <a:moveTo>
                    <a:pt x="1442" y="0"/>
                  </a:moveTo>
                  <a:cubicBezTo>
                    <a:pt x="1189" y="0"/>
                    <a:pt x="960" y="55"/>
                    <a:pt x="785" y="175"/>
                  </a:cubicBezTo>
                  <a:cubicBezTo>
                    <a:pt x="1" y="700"/>
                    <a:pt x="211" y="2588"/>
                    <a:pt x="420" y="3272"/>
                  </a:cubicBezTo>
                  <a:cubicBezTo>
                    <a:pt x="471" y="3427"/>
                    <a:pt x="576" y="3901"/>
                    <a:pt x="630" y="4581"/>
                  </a:cubicBezTo>
                  <a:cubicBezTo>
                    <a:pt x="681" y="5055"/>
                    <a:pt x="576" y="5106"/>
                    <a:pt x="630" y="5265"/>
                  </a:cubicBezTo>
                  <a:cubicBezTo>
                    <a:pt x="747" y="5760"/>
                    <a:pt x="2177" y="6012"/>
                    <a:pt x="3451" y="6012"/>
                  </a:cubicBezTo>
                  <a:cubicBezTo>
                    <a:pt x="4468" y="6012"/>
                    <a:pt x="5385" y="5851"/>
                    <a:pt x="5456" y="5525"/>
                  </a:cubicBezTo>
                  <a:cubicBezTo>
                    <a:pt x="5561" y="5106"/>
                    <a:pt x="4302" y="5055"/>
                    <a:pt x="3828" y="3847"/>
                  </a:cubicBezTo>
                  <a:cubicBezTo>
                    <a:pt x="3358" y="2693"/>
                    <a:pt x="3987" y="2063"/>
                    <a:pt x="3513" y="1174"/>
                  </a:cubicBezTo>
                  <a:cubicBezTo>
                    <a:pt x="3122" y="470"/>
                    <a:pt x="2180" y="0"/>
                    <a:pt x="1442" y="0"/>
                  </a:cubicBezTo>
                  <a:close/>
                </a:path>
              </a:pathLst>
            </a:custGeom>
            <a:solidFill>
              <a:srgbClr val="D49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66" name="Google Shape;1966;p51"/>
            <p:cNvSpPr/>
            <p:nvPr/>
          </p:nvSpPr>
          <p:spPr>
            <a:xfrm>
              <a:off x="2224714" y="4061200"/>
              <a:ext cx="231960" cy="79996"/>
            </a:xfrm>
            <a:custGeom>
              <a:avLst/>
              <a:gdLst/>
              <a:ahLst/>
              <a:cxnLst/>
              <a:rect l="l" t="t" r="r" b="b"/>
              <a:pathLst>
                <a:path w="10807" h="3727" extrusionOk="0">
                  <a:moveTo>
                    <a:pt x="4142" y="0"/>
                  </a:moveTo>
                  <a:cubicBezTo>
                    <a:pt x="2883" y="55"/>
                    <a:pt x="1625" y="55"/>
                    <a:pt x="420" y="105"/>
                  </a:cubicBezTo>
                  <a:cubicBezTo>
                    <a:pt x="261" y="420"/>
                    <a:pt x="1" y="1104"/>
                    <a:pt x="105" y="1994"/>
                  </a:cubicBezTo>
                  <a:cubicBezTo>
                    <a:pt x="156" y="2782"/>
                    <a:pt x="420" y="3307"/>
                    <a:pt x="630" y="3622"/>
                  </a:cubicBezTo>
                  <a:cubicBezTo>
                    <a:pt x="995" y="3622"/>
                    <a:pt x="1364" y="3622"/>
                    <a:pt x="1729" y="3567"/>
                  </a:cubicBezTo>
                  <a:lnTo>
                    <a:pt x="1729" y="2573"/>
                  </a:lnTo>
                  <a:cubicBezTo>
                    <a:pt x="2204" y="2887"/>
                    <a:pt x="2674" y="3202"/>
                    <a:pt x="3148" y="3567"/>
                  </a:cubicBezTo>
                  <a:cubicBezTo>
                    <a:pt x="4667" y="3672"/>
                    <a:pt x="6295" y="3727"/>
                    <a:pt x="8024" y="3727"/>
                  </a:cubicBezTo>
                  <a:cubicBezTo>
                    <a:pt x="8968" y="3727"/>
                    <a:pt x="9862" y="3672"/>
                    <a:pt x="10752" y="3672"/>
                  </a:cubicBezTo>
                  <a:cubicBezTo>
                    <a:pt x="10752" y="3412"/>
                    <a:pt x="10806" y="3097"/>
                    <a:pt x="10647" y="2728"/>
                  </a:cubicBezTo>
                  <a:cubicBezTo>
                    <a:pt x="10282" y="1889"/>
                    <a:pt x="9073" y="1733"/>
                    <a:pt x="7814" y="1364"/>
                  </a:cubicBezTo>
                  <a:cubicBezTo>
                    <a:pt x="6870" y="1104"/>
                    <a:pt x="5611" y="735"/>
                    <a:pt x="41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67" name="Google Shape;1967;p51"/>
            <p:cNvSpPr/>
            <p:nvPr/>
          </p:nvSpPr>
          <p:spPr>
            <a:xfrm>
              <a:off x="1668551" y="3407125"/>
              <a:ext cx="736339" cy="641770"/>
            </a:xfrm>
            <a:custGeom>
              <a:avLst/>
              <a:gdLst/>
              <a:ahLst/>
              <a:cxnLst/>
              <a:rect l="l" t="t" r="r" b="b"/>
              <a:pathLst>
                <a:path w="34306" h="29900" extrusionOk="0">
                  <a:moveTo>
                    <a:pt x="3252" y="0"/>
                  </a:moveTo>
                  <a:cubicBezTo>
                    <a:pt x="420" y="4771"/>
                    <a:pt x="0" y="9912"/>
                    <a:pt x="2358" y="12640"/>
                  </a:cubicBezTo>
                  <a:cubicBezTo>
                    <a:pt x="4406" y="14948"/>
                    <a:pt x="8288" y="15317"/>
                    <a:pt x="10122" y="15422"/>
                  </a:cubicBezTo>
                  <a:cubicBezTo>
                    <a:pt x="10619" y="15479"/>
                    <a:pt x="11285" y="15515"/>
                    <a:pt x="12067" y="15515"/>
                  </a:cubicBezTo>
                  <a:cubicBezTo>
                    <a:pt x="13428" y="15515"/>
                    <a:pt x="15142" y="15406"/>
                    <a:pt x="16941" y="15107"/>
                  </a:cubicBezTo>
                  <a:cubicBezTo>
                    <a:pt x="17939" y="14948"/>
                    <a:pt x="18569" y="14792"/>
                    <a:pt x="19723" y="14688"/>
                  </a:cubicBezTo>
                  <a:cubicBezTo>
                    <a:pt x="20214" y="14648"/>
                    <a:pt x="20679" y="14631"/>
                    <a:pt x="21118" y="14631"/>
                  </a:cubicBezTo>
                  <a:cubicBezTo>
                    <a:pt x="22462" y="14631"/>
                    <a:pt x="23561" y="14790"/>
                    <a:pt x="24389" y="14948"/>
                  </a:cubicBezTo>
                  <a:cubicBezTo>
                    <a:pt x="24179" y="16786"/>
                    <a:pt x="24024" y="19094"/>
                    <a:pt x="24284" y="21716"/>
                  </a:cubicBezTo>
                  <a:cubicBezTo>
                    <a:pt x="24549" y="25074"/>
                    <a:pt x="25333" y="27852"/>
                    <a:pt x="26068" y="29899"/>
                  </a:cubicBezTo>
                  <a:lnTo>
                    <a:pt x="30054" y="29899"/>
                  </a:lnTo>
                  <a:cubicBezTo>
                    <a:pt x="34305" y="12535"/>
                    <a:pt x="30054" y="8653"/>
                    <a:pt x="28640" y="7659"/>
                  </a:cubicBezTo>
                  <a:cubicBezTo>
                    <a:pt x="27956" y="7184"/>
                    <a:pt x="27012" y="6975"/>
                    <a:pt x="14163" y="6870"/>
                  </a:cubicBezTo>
                  <a:cubicBezTo>
                    <a:pt x="12274" y="6819"/>
                    <a:pt x="10751" y="6819"/>
                    <a:pt x="9757" y="6819"/>
                  </a:cubicBezTo>
                  <a:cubicBezTo>
                    <a:pt x="9492" y="4981"/>
                    <a:pt x="9232" y="3198"/>
                    <a:pt x="8968" y="1364"/>
                  </a:cubicBezTo>
                  <a:cubicBezTo>
                    <a:pt x="7079" y="890"/>
                    <a:pt x="5141" y="420"/>
                    <a:pt x="325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68" name="Google Shape;1968;p51"/>
            <p:cNvSpPr/>
            <p:nvPr/>
          </p:nvSpPr>
          <p:spPr>
            <a:xfrm>
              <a:off x="2090696" y="3718516"/>
              <a:ext cx="139622" cy="330372"/>
            </a:xfrm>
            <a:custGeom>
              <a:avLst/>
              <a:gdLst/>
              <a:ahLst/>
              <a:cxnLst/>
              <a:rect l="l" t="t" r="r" b="b"/>
              <a:pathLst>
                <a:path w="6505" h="15392" extrusionOk="0">
                  <a:moveTo>
                    <a:pt x="1526" y="1"/>
                  </a:moveTo>
                  <a:cubicBezTo>
                    <a:pt x="1036" y="1"/>
                    <a:pt x="545" y="25"/>
                    <a:pt x="55" y="75"/>
                  </a:cubicBezTo>
                  <a:lnTo>
                    <a:pt x="0" y="75"/>
                  </a:lnTo>
                  <a:lnTo>
                    <a:pt x="0" y="335"/>
                  </a:lnTo>
                  <a:lnTo>
                    <a:pt x="55" y="335"/>
                  </a:lnTo>
                  <a:cubicBezTo>
                    <a:pt x="533" y="302"/>
                    <a:pt x="1011" y="285"/>
                    <a:pt x="1488" y="285"/>
                  </a:cubicBezTo>
                  <a:cubicBezTo>
                    <a:pt x="2527" y="285"/>
                    <a:pt x="3559" y="366"/>
                    <a:pt x="4566" y="545"/>
                  </a:cubicBezTo>
                  <a:cubicBezTo>
                    <a:pt x="4302" y="2802"/>
                    <a:pt x="4251" y="5005"/>
                    <a:pt x="4461" y="7259"/>
                  </a:cubicBezTo>
                  <a:cubicBezTo>
                    <a:pt x="4721" y="10041"/>
                    <a:pt x="5300" y="12769"/>
                    <a:pt x="6295" y="15391"/>
                  </a:cubicBezTo>
                  <a:lnTo>
                    <a:pt x="6505" y="15286"/>
                  </a:lnTo>
                  <a:cubicBezTo>
                    <a:pt x="5561" y="12714"/>
                    <a:pt x="4986" y="9986"/>
                    <a:pt x="4721" y="7208"/>
                  </a:cubicBezTo>
                  <a:cubicBezTo>
                    <a:pt x="4511" y="4951"/>
                    <a:pt x="4566" y="2697"/>
                    <a:pt x="4881" y="494"/>
                  </a:cubicBezTo>
                  <a:lnTo>
                    <a:pt x="4881" y="335"/>
                  </a:lnTo>
                  <a:lnTo>
                    <a:pt x="4776" y="335"/>
                  </a:lnTo>
                  <a:cubicBezTo>
                    <a:pt x="3693" y="118"/>
                    <a:pt x="2609" y="1"/>
                    <a:pt x="15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69" name="Google Shape;1969;p51"/>
            <p:cNvSpPr/>
            <p:nvPr/>
          </p:nvSpPr>
          <p:spPr>
            <a:xfrm>
              <a:off x="2077173" y="3549084"/>
              <a:ext cx="264649" cy="111333"/>
            </a:xfrm>
            <a:custGeom>
              <a:avLst/>
              <a:gdLst/>
              <a:ahLst/>
              <a:cxnLst/>
              <a:rect l="l" t="t" r="r" b="b"/>
              <a:pathLst>
                <a:path w="12330" h="5187" extrusionOk="0">
                  <a:moveTo>
                    <a:pt x="4836" y="1"/>
                  </a:moveTo>
                  <a:cubicBezTo>
                    <a:pt x="4012" y="1"/>
                    <a:pt x="3045" y="20"/>
                    <a:pt x="1889" y="46"/>
                  </a:cubicBezTo>
                  <a:lnTo>
                    <a:pt x="1" y="46"/>
                  </a:lnTo>
                  <a:lnTo>
                    <a:pt x="1" y="310"/>
                  </a:lnTo>
                  <a:lnTo>
                    <a:pt x="1889" y="310"/>
                  </a:lnTo>
                  <a:cubicBezTo>
                    <a:pt x="3057" y="284"/>
                    <a:pt x="4031" y="264"/>
                    <a:pt x="4857" y="264"/>
                  </a:cubicBezTo>
                  <a:cubicBezTo>
                    <a:pt x="7337" y="264"/>
                    <a:pt x="8487" y="441"/>
                    <a:pt x="9548" y="1149"/>
                  </a:cubicBezTo>
                  <a:cubicBezTo>
                    <a:pt x="10702" y="1989"/>
                    <a:pt x="11541" y="3298"/>
                    <a:pt x="12065" y="5186"/>
                  </a:cubicBezTo>
                  <a:lnTo>
                    <a:pt x="12330" y="5136"/>
                  </a:lnTo>
                  <a:cubicBezTo>
                    <a:pt x="11805" y="3193"/>
                    <a:pt x="10911" y="1779"/>
                    <a:pt x="9707" y="940"/>
                  </a:cubicBezTo>
                  <a:cubicBezTo>
                    <a:pt x="8557" y="185"/>
                    <a:pt x="7378" y="1"/>
                    <a:pt x="48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70" name="Google Shape;1970;p51"/>
            <p:cNvSpPr/>
            <p:nvPr/>
          </p:nvSpPr>
          <p:spPr>
            <a:xfrm>
              <a:off x="1880203" y="3009644"/>
              <a:ext cx="471711" cy="407191"/>
            </a:xfrm>
            <a:custGeom>
              <a:avLst/>
              <a:gdLst/>
              <a:ahLst/>
              <a:cxnLst/>
              <a:rect l="l" t="t" r="r" b="b"/>
              <a:pathLst>
                <a:path w="21977" h="18971" extrusionOk="0">
                  <a:moveTo>
                    <a:pt x="2149" y="1"/>
                  </a:moveTo>
                  <a:cubicBezTo>
                    <a:pt x="1834" y="894"/>
                    <a:pt x="0" y="7030"/>
                    <a:pt x="3513" y="11910"/>
                  </a:cubicBezTo>
                  <a:cubicBezTo>
                    <a:pt x="5141" y="14163"/>
                    <a:pt x="7239" y="15267"/>
                    <a:pt x="8129" y="15737"/>
                  </a:cubicBezTo>
                  <a:cubicBezTo>
                    <a:pt x="10790" y="17047"/>
                    <a:pt x="13291" y="17304"/>
                    <a:pt x="15033" y="17304"/>
                  </a:cubicBezTo>
                  <a:cubicBezTo>
                    <a:pt x="15524" y="17304"/>
                    <a:pt x="15955" y="17283"/>
                    <a:pt x="16312" y="17260"/>
                  </a:cubicBezTo>
                  <a:cubicBezTo>
                    <a:pt x="18305" y="18616"/>
                    <a:pt x="19207" y="18970"/>
                    <a:pt x="19642" y="18970"/>
                  </a:cubicBezTo>
                  <a:cubicBezTo>
                    <a:pt x="19779" y="18970"/>
                    <a:pt x="19870" y="18935"/>
                    <a:pt x="19933" y="18884"/>
                  </a:cubicBezTo>
                  <a:cubicBezTo>
                    <a:pt x="19984" y="18779"/>
                    <a:pt x="20038" y="18674"/>
                    <a:pt x="20038" y="18519"/>
                  </a:cubicBezTo>
                  <a:cubicBezTo>
                    <a:pt x="20024" y="18371"/>
                    <a:pt x="19917" y="18237"/>
                    <a:pt x="19766" y="18119"/>
                  </a:cubicBezTo>
                  <a:lnTo>
                    <a:pt x="19766" y="18119"/>
                  </a:lnTo>
                  <a:cubicBezTo>
                    <a:pt x="20000" y="18182"/>
                    <a:pt x="20241" y="18225"/>
                    <a:pt x="20462" y="18225"/>
                  </a:cubicBezTo>
                  <a:cubicBezTo>
                    <a:pt x="20704" y="18225"/>
                    <a:pt x="20923" y="18174"/>
                    <a:pt x="21087" y="18045"/>
                  </a:cubicBezTo>
                  <a:cubicBezTo>
                    <a:pt x="21192" y="17995"/>
                    <a:pt x="21347" y="17785"/>
                    <a:pt x="21297" y="17625"/>
                  </a:cubicBezTo>
                  <a:cubicBezTo>
                    <a:pt x="21297" y="17565"/>
                    <a:pt x="21263" y="17489"/>
                    <a:pt x="20870" y="17365"/>
                  </a:cubicBezTo>
                  <a:lnTo>
                    <a:pt x="20870" y="17365"/>
                  </a:lnTo>
                  <a:cubicBezTo>
                    <a:pt x="21062" y="17398"/>
                    <a:pt x="21220" y="17418"/>
                    <a:pt x="21351" y="17418"/>
                  </a:cubicBezTo>
                  <a:cubicBezTo>
                    <a:pt x="21542" y="17418"/>
                    <a:pt x="21675" y="17375"/>
                    <a:pt x="21767" y="17260"/>
                  </a:cubicBezTo>
                  <a:cubicBezTo>
                    <a:pt x="21926" y="17101"/>
                    <a:pt x="21977" y="16786"/>
                    <a:pt x="21822" y="16576"/>
                  </a:cubicBezTo>
                  <a:cubicBezTo>
                    <a:pt x="21758" y="16493"/>
                    <a:pt x="21654" y="16468"/>
                    <a:pt x="21499" y="16468"/>
                  </a:cubicBezTo>
                  <a:cubicBezTo>
                    <a:pt x="21263" y="16468"/>
                    <a:pt x="20909" y="16526"/>
                    <a:pt x="20403" y="16526"/>
                  </a:cubicBezTo>
                  <a:cubicBezTo>
                    <a:pt x="20282" y="16533"/>
                    <a:pt x="20167" y="16536"/>
                    <a:pt x="20060" y="16536"/>
                  </a:cubicBezTo>
                  <a:cubicBezTo>
                    <a:pt x="19380" y="16536"/>
                    <a:pt x="18989" y="16414"/>
                    <a:pt x="18989" y="16366"/>
                  </a:cubicBezTo>
                  <a:lnTo>
                    <a:pt x="18989" y="16366"/>
                  </a:lnTo>
                  <a:cubicBezTo>
                    <a:pt x="18989" y="16366"/>
                    <a:pt x="19656" y="16517"/>
                    <a:pt x="20321" y="16517"/>
                  </a:cubicBezTo>
                  <a:cubicBezTo>
                    <a:pt x="20837" y="16517"/>
                    <a:pt x="21352" y="16427"/>
                    <a:pt x="21557" y="16106"/>
                  </a:cubicBezTo>
                  <a:cubicBezTo>
                    <a:pt x="21662" y="15896"/>
                    <a:pt x="21662" y="15687"/>
                    <a:pt x="21557" y="15527"/>
                  </a:cubicBezTo>
                  <a:cubicBezTo>
                    <a:pt x="21479" y="15410"/>
                    <a:pt x="21342" y="15373"/>
                    <a:pt x="21150" y="15373"/>
                  </a:cubicBezTo>
                  <a:cubicBezTo>
                    <a:pt x="20827" y="15373"/>
                    <a:pt x="20347" y="15477"/>
                    <a:pt x="19723" y="15477"/>
                  </a:cubicBezTo>
                  <a:cubicBezTo>
                    <a:pt x="18779" y="15477"/>
                    <a:pt x="17730" y="15267"/>
                    <a:pt x="17676" y="14898"/>
                  </a:cubicBezTo>
                  <a:cubicBezTo>
                    <a:pt x="17625" y="14533"/>
                    <a:pt x="18725" y="14268"/>
                    <a:pt x="18725" y="13744"/>
                  </a:cubicBezTo>
                  <a:cubicBezTo>
                    <a:pt x="18674" y="13534"/>
                    <a:pt x="18515" y="13379"/>
                    <a:pt x="18360" y="13324"/>
                  </a:cubicBezTo>
                  <a:cubicBezTo>
                    <a:pt x="18313" y="13306"/>
                    <a:pt x="18264" y="13298"/>
                    <a:pt x="18214" y="13298"/>
                  </a:cubicBezTo>
                  <a:cubicBezTo>
                    <a:pt x="17517" y="13298"/>
                    <a:pt x="16464" y="14858"/>
                    <a:pt x="16366" y="15003"/>
                  </a:cubicBezTo>
                  <a:cubicBezTo>
                    <a:pt x="14528" y="14163"/>
                    <a:pt x="12694" y="13274"/>
                    <a:pt x="10806" y="12330"/>
                  </a:cubicBezTo>
                  <a:cubicBezTo>
                    <a:pt x="9598" y="11700"/>
                    <a:pt x="8444" y="11121"/>
                    <a:pt x="7290" y="10492"/>
                  </a:cubicBezTo>
                  <a:cubicBezTo>
                    <a:pt x="7080" y="9182"/>
                    <a:pt x="6715" y="7504"/>
                    <a:pt x="5926" y="5615"/>
                  </a:cubicBezTo>
                  <a:cubicBezTo>
                    <a:pt x="4772" y="2993"/>
                    <a:pt x="3253" y="1155"/>
                    <a:pt x="2149" y="1"/>
                  </a:cubicBezTo>
                  <a:close/>
                </a:path>
              </a:pathLst>
            </a:custGeom>
            <a:solidFill>
              <a:srgbClr val="D49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71" name="Google Shape;1971;p51"/>
            <p:cNvSpPr/>
            <p:nvPr/>
          </p:nvSpPr>
          <p:spPr>
            <a:xfrm>
              <a:off x="2220206" y="3292553"/>
              <a:ext cx="135136" cy="126937"/>
            </a:xfrm>
            <a:custGeom>
              <a:avLst/>
              <a:gdLst/>
              <a:ahLst/>
              <a:cxnLst/>
              <a:rect l="l" t="t" r="r" b="b"/>
              <a:pathLst>
                <a:path w="6296" h="5914" extrusionOk="0">
                  <a:moveTo>
                    <a:pt x="2375" y="1"/>
                  </a:moveTo>
                  <a:cubicBezTo>
                    <a:pt x="1758" y="1"/>
                    <a:pt x="949" y="999"/>
                    <a:pt x="525" y="1612"/>
                  </a:cubicBezTo>
                  <a:lnTo>
                    <a:pt x="735" y="1771"/>
                  </a:lnTo>
                  <a:cubicBezTo>
                    <a:pt x="1412" y="804"/>
                    <a:pt x="2043" y="236"/>
                    <a:pt x="2384" y="236"/>
                  </a:cubicBezTo>
                  <a:cubicBezTo>
                    <a:pt x="2413" y="236"/>
                    <a:pt x="2440" y="240"/>
                    <a:pt x="2464" y="248"/>
                  </a:cubicBezTo>
                  <a:cubicBezTo>
                    <a:pt x="2623" y="303"/>
                    <a:pt x="2728" y="407"/>
                    <a:pt x="2728" y="563"/>
                  </a:cubicBezTo>
                  <a:cubicBezTo>
                    <a:pt x="2728" y="773"/>
                    <a:pt x="2464" y="982"/>
                    <a:pt x="2204" y="1142"/>
                  </a:cubicBezTo>
                  <a:cubicBezTo>
                    <a:pt x="1939" y="1352"/>
                    <a:pt x="1679" y="1507"/>
                    <a:pt x="1679" y="1771"/>
                  </a:cubicBezTo>
                  <a:cubicBezTo>
                    <a:pt x="1784" y="2296"/>
                    <a:pt x="3198" y="2451"/>
                    <a:pt x="3882" y="2451"/>
                  </a:cubicBezTo>
                  <a:cubicBezTo>
                    <a:pt x="4247" y="2451"/>
                    <a:pt x="4617" y="2401"/>
                    <a:pt x="4877" y="2346"/>
                  </a:cubicBezTo>
                  <a:cubicBezTo>
                    <a:pt x="5049" y="2326"/>
                    <a:pt x="5185" y="2313"/>
                    <a:pt x="5294" y="2313"/>
                  </a:cubicBezTo>
                  <a:cubicBezTo>
                    <a:pt x="5451" y="2313"/>
                    <a:pt x="5549" y="2339"/>
                    <a:pt x="5611" y="2401"/>
                  </a:cubicBezTo>
                  <a:cubicBezTo>
                    <a:pt x="5716" y="2506"/>
                    <a:pt x="5666" y="2715"/>
                    <a:pt x="5611" y="2820"/>
                  </a:cubicBezTo>
                  <a:cubicBezTo>
                    <a:pt x="5502" y="3004"/>
                    <a:pt x="5207" y="3190"/>
                    <a:pt x="4470" y="3190"/>
                  </a:cubicBezTo>
                  <a:cubicBezTo>
                    <a:pt x="4164" y="3190"/>
                    <a:pt x="3781" y="3158"/>
                    <a:pt x="3303" y="3081"/>
                  </a:cubicBezTo>
                  <a:lnTo>
                    <a:pt x="3043" y="3081"/>
                  </a:lnTo>
                  <a:lnTo>
                    <a:pt x="2989" y="3135"/>
                  </a:lnTo>
                  <a:lnTo>
                    <a:pt x="2989" y="3240"/>
                  </a:lnTo>
                  <a:lnTo>
                    <a:pt x="3043" y="3290"/>
                  </a:lnTo>
                  <a:cubicBezTo>
                    <a:pt x="3093" y="3395"/>
                    <a:pt x="3828" y="3500"/>
                    <a:pt x="4562" y="3500"/>
                  </a:cubicBezTo>
                  <a:cubicBezTo>
                    <a:pt x="4827" y="3500"/>
                    <a:pt x="5087" y="3450"/>
                    <a:pt x="5246" y="3450"/>
                  </a:cubicBezTo>
                  <a:cubicBezTo>
                    <a:pt x="5399" y="3427"/>
                    <a:pt x="5525" y="3414"/>
                    <a:pt x="5623" y="3414"/>
                  </a:cubicBezTo>
                  <a:cubicBezTo>
                    <a:pt x="5760" y="3414"/>
                    <a:pt x="5844" y="3439"/>
                    <a:pt x="5876" y="3500"/>
                  </a:cubicBezTo>
                  <a:cubicBezTo>
                    <a:pt x="5981" y="3605"/>
                    <a:pt x="5981" y="3869"/>
                    <a:pt x="5821" y="3974"/>
                  </a:cubicBezTo>
                  <a:cubicBezTo>
                    <a:pt x="5754" y="4073"/>
                    <a:pt x="5645" y="4109"/>
                    <a:pt x="5480" y="4109"/>
                  </a:cubicBezTo>
                  <a:cubicBezTo>
                    <a:pt x="5386" y="4109"/>
                    <a:pt x="5274" y="4098"/>
                    <a:pt x="5141" y="4079"/>
                  </a:cubicBezTo>
                  <a:cubicBezTo>
                    <a:pt x="4827" y="3974"/>
                    <a:pt x="4302" y="3815"/>
                    <a:pt x="3408" y="3660"/>
                  </a:cubicBezTo>
                  <a:cubicBezTo>
                    <a:pt x="3253" y="3660"/>
                    <a:pt x="3148" y="3605"/>
                    <a:pt x="3093" y="3605"/>
                  </a:cubicBezTo>
                  <a:cubicBezTo>
                    <a:pt x="3052" y="3605"/>
                    <a:pt x="3003" y="3597"/>
                    <a:pt x="2959" y="3597"/>
                  </a:cubicBezTo>
                  <a:cubicBezTo>
                    <a:pt x="2890" y="3597"/>
                    <a:pt x="2833" y="3616"/>
                    <a:pt x="2833" y="3710"/>
                  </a:cubicBezTo>
                  <a:lnTo>
                    <a:pt x="2779" y="3765"/>
                  </a:lnTo>
                  <a:lnTo>
                    <a:pt x="2833" y="3815"/>
                  </a:lnTo>
                  <a:cubicBezTo>
                    <a:pt x="2938" y="3920"/>
                    <a:pt x="4247" y="4184"/>
                    <a:pt x="4457" y="4235"/>
                  </a:cubicBezTo>
                  <a:cubicBezTo>
                    <a:pt x="4667" y="4289"/>
                    <a:pt x="4877" y="4289"/>
                    <a:pt x="5087" y="4339"/>
                  </a:cubicBezTo>
                  <a:cubicBezTo>
                    <a:pt x="5297" y="4394"/>
                    <a:pt x="5351" y="4444"/>
                    <a:pt x="5351" y="4499"/>
                  </a:cubicBezTo>
                  <a:cubicBezTo>
                    <a:pt x="5351" y="4549"/>
                    <a:pt x="5297" y="4709"/>
                    <a:pt x="5192" y="4759"/>
                  </a:cubicBezTo>
                  <a:cubicBezTo>
                    <a:pt x="5052" y="4872"/>
                    <a:pt x="4850" y="4924"/>
                    <a:pt x="4620" y="4924"/>
                  </a:cubicBezTo>
                  <a:cubicBezTo>
                    <a:pt x="4423" y="4924"/>
                    <a:pt x="4205" y="4885"/>
                    <a:pt x="3987" y="4814"/>
                  </a:cubicBezTo>
                  <a:cubicBezTo>
                    <a:pt x="3568" y="4444"/>
                    <a:pt x="2728" y="4289"/>
                    <a:pt x="2728" y="4289"/>
                  </a:cubicBezTo>
                  <a:cubicBezTo>
                    <a:pt x="2623" y="4289"/>
                    <a:pt x="2569" y="4339"/>
                    <a:pt x="2569" y="4339"/>
                  </a:cubicBezTo>
                  <a:cubicBezTo>
                    <a:pt x="2569" y="4394"/>
                    <a:pt x="2519" y="4444"/>
                    <a:pt x="2623" y="4499"/>
                  </a:cubicBezTo>
                  <a:cubicBezTo>
                    <a:pt x="2623" y="4549"/>
                    <a:pt x="3198" y="4864"/>
                    <a:pt x="3882" y="5074"/>
                  </a:cubicBezTo>
                  <a:cubicBezTo>
                    <a:pt x="3987" y="5179"/>
                    <a:pt x="4038" y="5233"/>
                    <a:pt x="4038" y="5338"/>
                  </a:cubicBezTo>
                  <a:cubicBezTo>
                    <a:pt x="4092" y="5443"/>
                    <a:pt x="4038" y="5548"/>
                    <a:pt x="3987" y="5598"/>
                  </a:cubicBezTo>
                  <a:cubicBezTo>
                    <a:pt x="3950" y="5623"/>
                    <a:pt x="3891" y="5647"/>
                    <a:pt x="3787" y="5647"/>
                  </a:cubicBezTo>
                  <a:cubicBezTo>
                    <a:pt x="3444" y="5647"/>
                    <a:pt x="2618" y="5382"/>
                    <a:pt x="525" y="3974"/>
                  </a:cubicBezTo>
                  <a:lnTo>
                    <a:pt x="525" y="3920"/>
                  </a:lnTo>
                  <a:lnTo>
                    <a:pt x="471" y="3920"/>
                  </a:lnTo>
                  <a:cubicBezTo>
                    <a:pt x="315" y="3920"/>
                    <a:pt x="156" y="3974"/>
                    <a:pt x="1" y="3974"/>
                  </a:cubicBezTo>
                  <a:lnTo>
                    <a:pt x="1" y="4235"/>
                  </a:lnTo>
                  <a:cubicBezTo>
                    <a:pt x="156" y="4235"/>
                    <a:pt x="261" y="4184"/>
                    <a:pt x="420" y="4184"/>
                  </a:cubicBezTo>
                  <a:cubicBezTo>
                    <a:pt x="2414" y="5548"/>
                    <a:pt x="3303" y="5913"/>
                    <a:pt x="3777" y="5913"/>
                  </a:cubicBezTo>
                  <a:cubicBezTo>
                    <a:pt x="3987" y="5913"/>
                    <a:pt x="4092" y="5863"/>
                    <a:pt x="4143" y="5808"/>
                  </a:cubicBezTo>
                  <a:cubicBezTo>
                    <a:pt x="4247" y="5653"/>
                    <a:pt x="4352" y="5493"/>
                    <a:pt x="4302" y="5338"/>
                  </a:cubicBezTo>
                  <a:lnTo>
                    <a:pt x="4302" y="5179"/>
                  </a:lnTo>
                  <a:cubicBezTo>
                    <a:pt x="4389" y="5192"/>
                    <a:pt x="4479" y="5199"/>
                    <a:pt x="4569" y="5199"/>
                  </a:cubicBezTo>
                  <a:cubicBezTo>
                    <a:pt x="4858" y="5199"/>
                    <a:pt x="5150" y="5129"/>
                    <a:pt x="5351" y="4969"/>
                  </a:cubicBezTo>
                  <a:cubicBezTo>
                    <a:pt x="5506" y="4864"/>
                    <a:pt x="5666" y="4654"/>
                    <a:pt x="5611" y="4444"/>
                  </a:cubicBezTo>
                  <a:lnTo>
                    <a:pt x="5611" y="4339"/>
                  </a:lnTo>
                  <a:cubicBezTo>
                    <a:pt x="5771" y="4339"/>
                    <a:pt x="5926" y="4289"/>
                    <a:pt x="6031" y="4184"/>
                  </a:cubicBezTo>
                  <a:cubicBezTo>
                    <a:pt x="6241" y="3920"/>
                    <a:pt x="6295" y="3555"/>
                    <a:pt x="6085" y="3345"/>
                  </a:cubicBezTo>
                  <a:cubicBezTo>
                    <a:pt x="5981" y="3185"/>
                    <a:pt x="5876" y="3135"/>
                    <a:pt x="5666" y="3135"/>
                  </a:cubicBezTo>
                  <a:lnTo>
                    <a:pt x="5821" y="2976"/>
                  </a:lnTo>
                  <a:cubicBezTo>
                    <a:pt x="5926" y="2766"/>
                    <a:pt x="5981" y="2451"/>
                    <a:pt x="5821" y="2241"/>
                  </a:cubicBezTo>
                  <a:cubicBezTo>
                    <a:pt x="5729" y="2087"/>
                    <a:pt x="5563" y="2042"/>
                    <a:pt x="5344" y="2042"/>
                  </a:cubicBezTo>
                  <a:cubicBezTo>
                    <a:pt x="5194" y="2042"/>
                    <a:pt x="5019" y="2064"/>
                    <a:pt x="4827" y="2086"/>
                  </a:cubicBezTo>
                  <a:cubicBezTo>
                    <a:pt x="4562" y="2136"/>
                    <a:pt x="4247" y="2191"/>
                    <a:pt x="3882" y="2191"/>
                  </a:cubicBezTo>
                  <a:lnTo>
                    <a:pt x="3828" y="2191"/>
                  </a:lnTo>
                  <a:cubicBezTo>
                    <a:pt x="2779" y="2191"/>
                    <a:pt x="1994" y="1876"/>
                    <a:pt x="1939" y="1717"/>
                  </a:cubicBezTo>
                  <a:cubicBezTo>
                    <a:pt x="1939" y="1612"/>
                    <a:pt x="2204" y="1457"/>
                    <a:pt x="2359" y="1352"/>
                  </a:cubicBezTo>
                  <a:cubicBezTo>
                    <a:pt x="2674" y="1142"/>
                    <a:pt x="3043" y="932"/>
                    <a:pt x="2989" y="563"/>
                  </a:cubicBezTo>
                  <a:cubicBezTo>
                    <a:pt x="2989" y="303"/>
                    <a:pt x="2779" y="93"/>
                    <a:pt x="2569" y="38"/>
                  </a:cubicBezTo>
                  <a:cubicBezTo>
                    <a:pt x="2507" y="13"/>
                    <a:pt x="2442" y="1"/>
                    <a:pt x="23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72" name="Google Shape;1972;p51"/>
            <p:cNvSpPr/>
            <p:nvPr/>
          </p:nvSpPr>
          <p:spPr>
            <a:xfrm>
              <a:off x="1701154" y="2655928"/>
              <a:ext cx="245461" cy="258103"/>
            </a:xfrm>
            <a:custGeom>
              <a:avLst/>
              <a:gdLst/>
              <a:ahLst/>
              <a:cxnLst/>
              <a:rect l="l" t="t" r="r" b="b"/>
              <a:pathLst>
                <a:path w="11436" h="12025" extrusionOk="0">
                  <a:moveTo>
                    <a:pt x="6471" y="0"/>
                  </a:moveTo>
                  <a:cubicBezTo>
                    <a:pt x="4483" y="0"/>
                    <a:pt x="2401" y="1017"/>
                    <a:pt x="1523" y="2528"/>
                  </a:cubicBezTo>
                  <a:cubicBezTo>
                    <a:pt x="0" y="5046"/>
                    <a:pt x="1364" y="9716"/>
                    <a:pt x="5875" y="12024"/>
                  </a:cubicBezTo>
                  <a:cubicBezTo>
                    <a:pt x="9337" y="10291"/>
                    <a:pt x="11435" y="7249"/>
                    <a:pt x="11120" y="4366"/>
                  </a:cubicBezTo>
                  <a:cubicBezTo>
                    <a:pt x="11070" y="3892"/>
                    <a:pt x="10806" y="1898"/>
                    <a:pt x="9182" y="799"/>
                  </a:cubicBezTo>
                  <a:cubicBezTo>
                    <a:pt x="8403" y="246"/>
                    <a:pt x="7448" y="0"/>
                    <a:pt x="6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73" name="Google Shape;1973;p51"/>
            <p:cNvSpPr/>
            <p:nvPr/>
          </p:nvSpPr>
          <p:spPr>
            <a:xfrm>
              <a:off x="1751851" y="2816474"/>
              <a:ext cx="155398" cy="192960"/>
            </a:xfrm>
            <a:custGeom>
              <a:avLst/>
              <a:gdLst/>
              <a:ahLst/>
              <a:cxnLst/>
              <a:rect l="l" t="t" r="r" b="b"/>
              <a:pathLst>
                <a:path w="7240" h="8990" extrusionOk="0">
                  <a:moveTo>
                    <a:pt x="2345" y="0"/>
                  </a:moveTo>
                  <a:cubicBezTo>
                    <a:pt x="2109" y="0"/>
                    <a:pt x="1946" y="54"/>
                    <a:pt x="1834" y="138"/>
                  </a:cubicBezTo>
                  <a:cubicBezTo>
                    <a:pt x="1100" y="767"/>
                    <a:pt x="2779" y="2656"/>
                    <a:pt x="2149" y="5119"/>
                  </a:cubicBezTo>
                  <a:cubicBezTo>
                    <a:pt x="1784" y="6537"/>
                    <a:pt x="840" y="7532"/>
                    <a:pt x="1" y="8161"/>
                  </a:cubicBezTo>
                  <a:cubicBezTo>
                    <a:pt x="549" y="8435"/>
                    <a:pt x="1772" y="8990"/>
                    <a:pt x="3464" y="8990"/>
                  </a:cubicBezTo>
                  <a:cubicBezTo>
                    <a:pt x="3715" y="8990"/>
                    <a:pt x="3976" y="8977"/>
                    <a:pt x="4247" y="8950"/>
                  </a:cubicBezTo>
                  <a:cubicBezTo>
                    <a:pt x="5611" y="8845"/>
                    <a:pt x="6660" y="8371"/>
                    <a:pt x="7239" y="8056"/>
                  </a:cubicBezTo>
                  <a:cubicBezTo>
                    <a:pt x="7134" y="7901"/>
                    <a:pt x="6975" y="7637"/>
                    <a:pt x="6820" y="7272"/>
                  </a:cubicBezTo>
                  <a:cubicBezTo>
                    <a:pt x="6610" y="6747"/>
                    <a:pt x="6136" y="5698"/>
                    <a:pt x="6031" y="4334"/>
                  </a:cubicBezTo>
                  <a:cubicBezTo>
                    <a:pt x="5980" y="3545"/>
                    <a:pt x="6031" y="3021"/>
                    <a:pt x="6085" y="2761"/>
                  </a:cubicBezTo>
                  <a:cubicBezTo>
                    <a:pt x="6190" y="2236"/>
                    <a:pt x="6346" y="1921"/>
                    <a:pt x="6450" y="1762"/>
                  </a:cubicBezTo>
                  <a:cubicBezTo>
                    <a:pt x="4215" y="414"/>
                    <a:pt x="2999" y="0"/>
                    <a:pt x="2345" y="0"/>
                  </a:cubicBezTo>
                  <a:close/>
                </a:path>
              </a:pathLst>
            </a:custGeom>
            <a:solidFill>
              <a:srgbClr val="D49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74" name="Google Shape;1974;p51"/>
            <p:cNvSpPr/>
            <p:nvPr/>
          </p:nvSpPr>
          <p:spPr>
            <a:xfrm>
              <a:off x="1794628" y="2838281"/>
              <a:ext cx="87852" cy="75875"/>
            </a:xfrm>
            <a:custGeom>
              <a:avLst/>
              <a:gdLst/>
              <a:ahLst/>
              <a:cxnLst/>
              <a:rect l="l" t="t" r="r" b="b"/>
              <a:pathLst>
                <a:path w="4093" h="3535" extrusionOk="0">
                  <a:moveTo>
                    <a:pt x="477" y="1"/>
                  </a:moveTo>
                  <a:cubicBezTo>
                    <a:pt x="457" y="1"/>
                    <a:pt x="439" y="4"/>
                    <a:pt x="421" y="12"/>
                  </a:cubicBezTo>
                  <a:cubicBezTo>
                    <a:pt x="1" y="221"/>
                    <a:pt x="156" y="2584"/>
                    <a:pt x="1835" y="3318"/>
                  </a:cubicBezTo>
                  <a:cubicBezTo>
                    <a:pt x="2185" y="3468"/>
                    <a:pt x="2547" y="3534"/>
                    <a:pt x="2904" y="3534"/>
                  </a:cubicBezTo>
                  <a:cubicBezTo>
                    <a:pt x="3296" y="3534"/>
                    <a:pt x="3682" y="3454"/>
                    <a:pt x="4038" y="3318"/>
                  </a:cubicBezTo>
                  <a:cubicBezTo>
                    <a:pt x="3987" y="2739"/>
                    <a:pt x="4038" y="2164"/>
                    <a:pt x="4092" y="1745"/>
                  </a:cubicBezTo>
                  <a:cubicBezTo>
                    <a:pt x="3618" y="1640"/>
                    <a:pt x="2989" y="1480"/>
                    <a:pt x="2359" y="1166"/>
                  </a:cubicBezTo>
                  <a:cubicBezTo>
                    <a:pt x="1188" y="630"/>
                    <a:pt x="743" y="1"/>
                    <a:pt x="477" y="1"/>
                  </a:cubicBezTo>
                  <a:close/>
                </a:path>
              </a:pathLst>
            </a:custGeom>
            <a:solidFill>
              <a:srgbClr val="905F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75" name="Google Shape;1975;p51"/>
            <p:cNvSpPr/>
            <p:nvPr/>
          </p:nvSpPr>
          <p:spPr>
            <a:xfrm>
              <a:off x="1745090" y="2689668"/>
              <a:ext cx="192509" cy="212535"/>
            </a:xfrm>
            <a:custGeom>
              <a:avLst/>
              <a:gdLst/>
              <a:ahLst/>
              <a:cxnLst/>
              <a:rect l="l" t="t" r="r" b="b"/>
              <a:pathLst>
                <a:path w="8969" h="9902" extrusionOk="0">
                  <a:moveTo>
                    <a:pt x="4456" y="0"/>
                  </a:moveTo>
                  <a:cubicBezTo>
                    <a:pt x="3504" y="0"/>
                    <a:pt x="2399" y="361"/>
                    <a:pt x="1730" y="1325"/>
                  </a:cubicBezTo>
                  <a:cubicBezTo>
                    <a:pt x="974" y="2384"/>
                    <a:pt x="946" y="3784"/>
                    <a:pt x="1646" y="4917"/>
                  </a:cubicBezTo>
                  <a:lnTo>
                    <a:pt x="1646" y="4917"/>
                  </a:lnTo>
                  <a:cubicBezTo>
                    <a:pt x="1452" y="4651"/>
                    <a:pt x="1178" y="4465"/>
                    <a:pt x="924" y="4465"/>
                  </a:cubicBezTo>
                  <a:cubicBezTo>
                    <a:pt x="896" y="4465"/>
                    <a:pt x="868" y="4467"/>
                    <a:pt x="840" y="4472"/>
                  </a:cubicBezTo>
                  <a:cubicBezTo>
                    <a:pt x="316" y="4523"/>
                    <a:pt x="156" y="5257"/>
                    <a:pt x="106" y="5362"/>
                  </a:cubicBezTo>
                  <a:cubicBezTo>
                    <a:pt x="1" y="5886"/>
                    <a:pt x="211" y="6361"/>
                    <a:pt x="316" y="6466"/>
                  </a:cubicBezTo>
                  <a:cubicBezTo>
                    <a:pt x="786" y="7305"/>
                    <a:pt x="1730" y="7410"/>
                    <a:pt x="1835" y="7410"/>
                  </a:cubicBezTo>
                  <a:cubicBezTo>
                    <a:pt x="2204" y="8039"/>
                    <a:pt x="3043" y="9139"/>
                    <a:pt x="4407" y="9663"/>
                  </a:cubicBezTo>
                  <a:cubicBezTo>
                    <a:pt x="4747" y="9748"/>
                    <a:pt x="5119" y="9902"/>
                    <a:pt x="5527" y="9902"/>
                  </a:cubicBezTo>
                  <a:cubicBezTo>
                    <a:pt x="5623" y="9902"/>
                    <a:pt x="5721" y="9893"/>
                    <a:pt x="5821" y="9873"/>
                  </a:cubicBezTo>
                  <a:cubicBezTo>
                    <a:pt x="7185" y="9558"/>
                    <a:pt x="7815" y="7829"/>
                    <a:pt x="8024" y="7200"/>
                  </a:cubicBezTo>
                  <a:cubicBezTo>
                    <a:pt x="8184" y="6831"/>
                    <a:pt x="8969" y="4577"/>
                    <a:pt x="7764" y="2374"/>
                  </a:cubicBezTo>
                  <a:cubicBezTo>
                    <a:pt x="7449" y="1795"/>
                    <a:pt x="6715" y="431"/>
                    <a:pt x="5141" y="66"/>
                  </a:cubicBezTo>
                  <a:cubicBezTo>
                    <a:pt x="4929" y="24"/>
                    <a:pt x="4697" y="0"/>
                    <a:pt x="4456" y="0"/>
                  </a:cubicBezTo>
                  <a:close/>
                </a:path>
              </a:pathLst>
            </a:custGeom>
            <a:solidFill>
              <a:srgbClr val="D49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76" name="Google Shape;1976;p51"/>
            <p:cNvSpPr/>
            <p:nvPr/>
          </p:nvSpPr>
          <p:spPr>
            <a:xfrm>
              <a:off x="1864449" y="2766464"/>
              <a:ext cx="46126" cy="19210"/>
            </a:xfrm>
            <a:custGeom>
              <a:avLst/>
              <a:gdLst/>
              <a:ahLst/>
              <a:cxnLst/>
              <a:rect l="l" t="t" r="r" b="b"/>
              <a:pathLst>
                <a:path w="2149" h="895" extrusionOk="0">
                  <a:moveTo>
                    <a:pt x="1259" y="0"/>
                  </a:moveTo>
                  <a:cubicBezTo>
                    <a:pt x="470" y="0"/>
                    <a:pt x="50" y="630"/>
                    <a:pt x="0" y="735"/>
                  </a:cubicBezTo>
                  <a:lnTo>
                    <a:pt x="210" y="894"/>
                  </a:lnTo>
                  <a:cubicBezTo>
                    <a:pt x="210" y="840"/>
                    <a:pt x="575" y="265"/>
                    <a:pt x="1259" y="265"/>
                  </a:cubicBezTo>
                  <a:cubicBezTo>
                    <a:pt x="1624" y="315"/>
                    <a:pt x="1888" y="525"/>
                    <a:pt x="2044" y="630"/>
                  </a:cubicBezTo>
                  <a:lnTo>
                    <a:pt x="2149" y="420"/>
                  </a:lnTo>
                  <a:cubicBezTo>
                    <a:pt x="1993" y="315"/>
                    <a:pt x="1679" y="55"/>
                    <a:pt x="1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77" name="Google Shape;1977;p51"/>
            <p:cNvSpPr/>
            <p:nvPr/>
          </p:nvSpPr>
          <p:spPr>
            <a:xfrm>
              <a:off x="1880203" y="2767451"/>
              <a:ext cx="23610" cy="21550"/>
            </a:xfrm>
            <a:custGeom>
              <a:avLst/>
              <a:gdLst/>
              <a:ahLst/>
              <a:cxnLst/>
              <a:rect l="l" t="t" r="r" b="b"/>
              <a:pathLst>
                <a:path w="1100" h="1004" extrusionOk="0">
                  <a:moveTo>
                    <a:pt x="556" y="0"/>
                  </a:moveTo>
                  <a:cubicBezTo>
                    <a:pt x="527" y="0"/>
                    <a:pt x="499" y="3"/>
                    <a:pt x="470" y="9"/>
                  </a:cubicBezTo>
                  <a:cubicBezTo>
                    <a:pt x="210" y="59"/>
                    <a:pt x="0" y="324"/>
                    <a:pt x="51" y="584"/>
                  </a:cubicBezTo>
                  <a:cubicBezTo>
                    <a:pt x="105" y="848"/>
                    <a:pt x="366" y="1004"/>
                    <a:pt x="630" y="1004"/>
                  </a:cubicBezTo>
                  <a:cubicBezTo>
                    <a:pt x="945" y="953"/>
                    <a:pt x="1100" y="689"/>
                    <a:pt x="1050" y="429"/>
                  </a:cubicBezTo>
                  <a:cubicBezTo>
                    <a:pt x="1001" y="193"/>
                    <a:pt x="789" y="0"/>
                    <a:pt x="5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78" name="Google Shape;1978;p51"/>
            <p:cNvSpPr/>
            <p:nvPr/>
          </p:nvSpPr>
          <p:spPr>
            <a:xfrm>
              <a:off x="1792396" y="2779922"/>
              <a:ext cx="47306" cy="18094"/>
            </a:xfrm>
            <a:custGeom>
              <a:avLst/>
              <a:gdLst/>
              <a:ahLst/>
              <a:cxnLst/>
              <a:rect l="l" t="t" r="r" b="b"/>
              <a:pathLst>
                <a:path w="2204" h="843" extrusionOk="0">
                  <a:moveTo>
                    <a:pt x="1176" y="0"/>
                  </a:moveTo>
                  <a:cubicBezTo>
                    <a:pt x="489" y="0"/>
                    <a:pt x="48" y="586"/>
                    <a:pt x="0" y="687"/>
                  </a:cubicBezTo>
                  <a:lnTo>
                    <a:pt x="210" y="842"/>
                  </a:lnTo>
                  <a:cubicBezTo>
                    <a:pt x="258" y="794"/>
                    <a:pt x="597" y="264"/>
                    <a:pt x="1176" y="264"/>
                  </a:cubicBezTo>
                  <a:cubicBezTo>
                    <a:pt x="1203" y="264"/>
                    <a:pt x="1231" y="265"/>
                    <a:pt x="1259" y="267"/>
                  </a:cubicBezTo>
                  <a:cubicBezTo>
                    <a:pt x="1624" y="267"/>
                    <a:pt x="1888" y="477"/>
                    <a:pt x="2044" y="582"/>
                  </a:cubicBezTo>
                  <a:lnTo>
                    <a:pt x="2203" y="423"/>
                  </a:lnTo>
                  <a:cubicBezTo>
                    <a:pt x="2044" y="267"/>
                    <a:pt x="1679" y="3"/>
                    <a:pt x="1259" y="3"/>
                  </a:cubicBezTo>
                  <a:cubicBezTo>
                    <a:pt x="1231" y="1"/>
                    <a:pt x="1203" y="0"/>
                    <a:pt x="11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79" name="Google Shape;1979;p51"/>
            <p:cNvSpPr/>
            <p:nvPr/>
          </p:nvSpPr>
          <p:spPr>
            <a:xfrm>
              <a:off x="1809223" y="2779965"/>
              <a:ext cx="22537" cy="21636"/>
            </a:xfrm>
            <a:custGeom>
              <a:avLst/>
              <a:gdLst/>
              <a:ahLst/>
              <a:cxnLst/>
              <a:rect l="l" t="t" r="r" b="b"/>
              <a:pathLst>
                <a:path w="1050" h="1008" extrusionOk="0">
                  <a:moveTo>
                    <a:pt x="420" y="1"/>
                  </a:moveTo>
                  <a:cubicBezTo>
                    <a:pt x="160" y="55"/>
                    <a:pt x="1" y="316"/>
                    <a:pt x="55" y="580"/>
                  </a:cubicBezTo>
                  <a:cubicBezTo>
                    <a:pt x="101" y="814"/>
                    <a:pt x="275" y="1007"/>
                    <a:pt x="538" y="1007"/>
                  </a:cubicBezTo>
                  <a:cubicBezTo>
                    <a:pt x="568" y="1007"/>
                    <a:pt x="598" y="1005"/>
                    <a:pt x="630" y="1000"/>
                  </a:cubicBezTo>
                  <a:cubicBezTo>
                    <a:pt x="895" y="945"/>
                    <a:pt x="1050" y="685"/>
                    <a:pt x="999" y="421"/>
                  </a:cubicBezTo>
                  <a:cubicBezTo>
                    <a:pt x="999" y="160"/>
                    <a:pt x="735" y="1"/>
                    <a:pt x="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80" name="Google Shape;1980;p51"/>
            <p:cNvSpPr/>
            <p:nvPr/>
          </p:nvSpPr>
          <p:spPr>
            <a:xfrm>
              <a:off x="1849768" y="2777711"/>
              <a:ext cx="29277" cy="47328"/>
            </a:xfrm>
            <a:custGeom>
              <a:avLst/>
              <a:gdLst/>
              <a:ahLst/>
              <a:cxnLst/>
              <a:rect l="l" t="t" r="r" b="b"/>
              <a:pathLst>
                <a:path w="1364" h="2205" extrusionOk="0">
                  <a:moveTo>
                    <a:pt x="264" y="1"/>
                  </a:moveTo>
                  <a:lnTo>
                    <a:pt x="0" y="56"/>
                  </a:lnTo>
                  <a:cubicBezTo>
                    <a:pt x="55" y="370"/>
                    <a:pt x="105" y="735"/>
                    <a:pt x="264" y="1050"/>
                  </a:cubicBezTo>
                  <a:cubicBezTo>
                    <a:pt x="420" y="1365"/>
                    <a:pt x="579" y="1629"/>
                    <a:pt x="839" y="1889"/>
                  </a:cubicBezTo>
                  <a:lnTo>
                    <a:pt x="160" y="1994"/>
                  </a:lnTo>
                  <a:lnTo>
                    <a:pt x="210" y="2204"/>
                  </a:lnTo>
                  <a:lnTo>
                    <a:pt x="1364" y="1994"/>
                  </a:lnTo>
                  <a:lnTo>
                    <a:pt x="1154" y="1839"/>
                  </a:lnTo>
                  <a:cubicBezTo>
                    <a:pt x="894" y="1629"/>
                    <a:pt x="630" y="1314"/>
                    <a:pt x="474" y="945"/>
                  </a:cubicBezTo>
                  <a:cubicBezTo>
                    <a:pt x="315" y="685"/>
                    <a:pt x="264" y="370"/>
                    <a:pt x="2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81" name="Google Shape;1981;p51"/>
            <p:cNvSpPr/>
            <p:nvPr/>
          </p:nvSpPr>
          <p:spPr>
            <a:xfrm>
              <a:off x="1827252" y="2848690"/>
              <a:ext cx="46212" cy="15111"/>
            </a:xfrm>
            <a:custGeom>
              <a:avLst/>
              <a:gdLst/>
              <a:ahLst/>
              <a:cxnLst/>
              <a:rect l="l" t="t" r="r" b="b"/>
              <a:pathLst>
                <a:path w="2153" h="704" extrusionOk="0">
                  <a:moveTo>
                    <a:pt x="159" y="1"/>
                  </a:moveTo>
                  <a:lnTo>
                    <a:pt x="0" y="156"/>
                  </a:lnTo>
                  <a:cubicBezTo>
                    <a:pt x="210" y="366"/>
                    <a:pt x="525" y="576"/>
                    <a:pt x="1049" y="681"/>
                  </a:cubicBezTo>
                  <a:cubicBezTo>
                    <a:pt x="1158" y="697"/>
                    <a:pt x="1262" y="703"/>
                    <a:pt x="1362" y="703"/>
                  </a:cubicBezTo>
                  <a:cubicBezTo>
                    <a:pt x="1599" y="703"/>
                    <a:pt x="1810" y="666"/>
                    <a:pt x="1993" y="630"/>
                  </a:cubicBezTo>
                  <a:cubicBezTo>
                    <a:pt x="2048" y="630"/>
                    <a:pt x="2098" y="630"/>
                    <a:pt x="2153" y="576"/>
                  </a:cubicBezTo>
                  <a:lnTo>
                    <a:pt x="2048" y="366"/>
                  </a:lnTo>
                  <a:cubicBezTo>
                    <a:pt x="1903" y="403"/>
                    <a:pt x="1682" y="465"/>
                    <a:pt x="1439" y="465"/>
                  </a:cubicBezTo>
                  <a:cubicBezTo>
                    <a:pt x="1330" y="465"/>
                    <a:pt x="1217" y="453"/>
                    <a:pt x="1104" y="420"/>
                  </a:cubicBezTo>
                  <a:cubicBezTo>
                    <a:pt x="629" y="366"/>
                    <a:pt x="315" y="156"/>
                    <a:pt x="1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82" name="Google Shape;1982;p51"/>
            <p:cNvSpPr/>
            <p:nvPr/>
          </p:nvSpPr>
          <p:spPr>
            <a:xfrm>
              <a:off x="1747344" y="2663332"/>
              <a:ext cx="175660" cy="134686"/>
            </a:xfrm>
            <a:custGeom>
              <a:avLst/>
              <a:gdLst/>
              <a:ahLst/>
              <a:cxnLst/>
              <a:rect l="l" t="t" r="r" b="b"/>
              <a:pathLst>
                <a:path w="8184" h="6275" extrusionOk="0">
                  <a:moveTo>
                    <a:pt x="4392" y="1"/>
                  </a:moveTo>
                  <a:cubicBezTo>
                    <a:pt x="3205" y="1"/>
                    <a:pt x="2012" y="464"/>
                    <a:pt x="1205" y="1239"/>
                  </a:cubicBezTo>
                  <a:cubicBezTo>
                    <a:pt x="945" y="1503"/>
                    <a:pt x="1" y="2447"/>
                    <a:pt x="106" y="3861"/>
                  </a:cubicBezTo>
                  <a:cubicBezTo>
                    <a:pt x="211" y="5280"/>
                    <a:pt x="1415" y="6119"/>
                    <a:pt x="1625" y="6274"/>
                  </a:cubicBezTo>
                  <a:cubicBezTo>
                    <a:pt x="1520" y="4335"/>
                    <a:pt x="1940" y="3651"/>
                    <a:pt x="2414" y="3391"/>
                  </a:cubicBezTo>
                  <a:cubicBezTo>
                    <a:pt x="2625" y="3266"/>
                    <a:pt x="2849" y="3222"/>
                    <a:pt x="3097" y="3222"/>
                  </a:cubicBezTo>
                  <a:cubicBezTo>
                    <a:pt x="3729" y="3222"/>
                    <a:pt x="4519" y="3511"/>
                    <a:pt x="5676" y="3511"/>
                  </a:cubicBezTo>
                  <a:cubicBezTo>
                    <a:pt x="5978" y="3511"/>
                    <a:pt x="6305" y="3491"/>
                    <a:pt x="6660" y="3442"/>
                  </a:cubicBezTo>
                  <a:cubicBezTo>
                    <a:pt x="7344" y="3391"/>
                    <a:pt x="7869" y="3181"/>
                    <a:pt x="8184" y="3077"/>
                  </a:cubicBezTo>
                  <a:cubicBezTo>
                    <a:pt x="8079" y="2602"/>
                    <a:pt x="7710" y="1503"/>
                    <a:pt x="6715" y="714"/>
                  </a:cubicBezTo>
                  <a:cubicBezTo>
                    <a:pt x="6029" y="222"/>
                    <a:pt x="5212" y="1"/>
                    <a:pt x="43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83" name="Google Shape;1983;p51"/>
            <p:cNvSpPr/>
            <p:nvPr/>
          </p:nvSpPr>
          <p:spPr>
            <a:xfrm>
              <a:off x="1791215" y="2756376"/>
              <a:ext cx="46233" cy="16227"/>
            </a:xfrm>
            <a:custGeom>
              <a:avLst/>
              <a:gdLst/>
              <a:ahLst/>
              <a:cxnLst/>
              <a:rect l="l" t="t" r="r" b="b"/>
              <a:pathLst>
                <a:path w="2154" h="756" extrusionOk="0">
                  <a:moveTo>
                    <a:pt x="1104" y="0"/>
                  </a:moveTo>
                  <a:cubicBezTo>
                    <a:pt x="580" y="51"/>
                    <a:pt x="210" y="315"/>
                    <a:pt x="55" y="470"/>
                  </a:cubicBezTo>
                  <a:cubicBezTo>
                    <a:pt x="0" y="575"/>
                    <a:pt x="0" y="680"/>
                    <a:pt x="55" y="735"/>
                  </a:cubicBezTo>
                  <a:cubicBezTo>
                    <a:pt x="70" y="749"/>
                    <a:pt x="89" y="756"/>
                    <a:pt x="110" y="756"/>
                  </a:cubicBezTo>
                  <a:cubicBezTo>
                    <a:pt x="162" y="756"/>
                    <a:pt x="226" y="719"/>
                    <a:pt x="265" y="680"/>
                  </a:cubicBezTo>
                  <a:cubicBezTo>
                    <a:pt x="420" y="575"/>
                    <a:pt x="684" y="315"/>
                    <a:pt x="1104" y="315"/>
                  </a:cubicBezTo>
                  <a:cubicBezTo>
                    <a:pt x="1469" y="315"/>
                    <a:pt x="1734" y="420"/>
                    <a:pt x="1889" y="525"/>
                  </a:cubicBezTo>
                  <a:cubicBezTo>
                    <a:pt x="1916" y="550"/>
                    <a:pt x="1956" y="563"/>
                    <a:pt x="1995" y="563"/>
                  </a:cubicBezTo>
                  <a:cubicBezTo>
                    <a:pt x="2035" y="563"/>
                    <a:pt x="2073" y="550"/>
                    <a:pt x="2099" y="525"/>
                  </a:cubicBezTo>
                  <a:cubicBezTo>
                    <a:pt x="2153" y="470"/>
                    <a:pt x="2153" y="366"/>
                    <a:pt x="2099" y="315"/>
                  </a:cubicBezTo>
                  <a:cubicBezTo>
                    <a:pt x="1889" y="156"/>
                    <a:pt x="1524" y="0"/>
                    <a:pt x="11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84" name="Google Shape;1984;p51"/>
            <p:cNvSpPr/>
            <p:nvPr/>
          </p:nvSpPr>
          <p:spPr>
            <a:xfrm>
              <a:off x="1864449" y="2743949"/>
              <a:ext cx="43872" cy="14402"/>
            </a:xfrm>
            <a:custGeom>
              <a:avLst/>
              <a:gdLst/>
              <a:ahLst/>
              <a:cxnLst/>
              <a:rect l="l" t="t" r="r" b="b"/>
              <a:pathLst>
                <a:path w="2044" h="671" extrusionOk="0">
                  <a:moveTo>
                    <a:pt x="944" y="0"/>
                  </a:moveTo>
                  <a:cubicBezTo>
                    <a:pt x="525" y="55"/>
                    <a:pt x="260" y="265"/>
                    <a:pt x="105" y="420"/>
                  </a:cubicBezTo>
                  <a:cubicBezTo>
                    <a:pt x="0" y="475"/>
                    <a:pt x="50" y="579"/>
                    <a:pt x="105" y="630"/>
                  </a:cubicBezTo>
                  <a:cubicBezTo>
                    <a:pt x="130" y="657"/>
                    <a:pt x="156" y="671"/>
                    <a:pt x="183" y="671"/>
                  </a:cubicBezTo>
                  <a:cubicBezTo>
                    <a:pt x="209" y="671"/>
                    <a:pt x="235" y="657"/>
                    <a:pt x="260" y="630"/>
                  </a:cubicBezTo>
                  <a:cubicBezTo>
                    <a:pt x="420" y="475"/>
                    <a:pt x="630" y="315"/>
                    <a:pt x="995" y="315"/>
                  </a:cubicBezTo>
                  <a:cubicBezTo>
                    <a:pt x="1033" y="310"/>
                    <a:pt x="1071" y="307"/>
                    <a:pt x="1108" y="307"/>
                  </a:cubicBezTo>
                  <a:cubicBezTo>
                    <a:pt x="1428" y="307"/>
                    <a:pt x="1695" y="485"/>
                    <a:pt x="1834" y="579"/>
                  </a:cubicBezTo>
                  <a:cubicBezTo>
                    <a:pt x="1861" y="605"/>
                    <a:pt x="1887" y="617"/>
                    <a:pt x="1914" y="617"/>
                  </a:cubicBezTo>
                  <a:cubicBezTo>
                    <a:pt x="1940" y="617"/>
                    <a:pt x="1966" y="605"/>
                    <a:pt x="1993" y="579"/>
                  </a:cubicBezTo>
                  <a:cubicBezTo>
                    <a:pt x="2044" y="525"/>
                    <a:pt x="2044" y="420"/>
                    <a:pt x="1993" y="370"/>
                  </a:cubicBezTo>
                  <a:cubicBezTo>
                    <a:pt x="1834" y="210"/>
                    <a:pt x="1469" y="0"/>
                    <a:pt x="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85" name="Google Shape;1985;p51"/>
            <p:cNvSpPr/>
            <p:nvPr/>
          </p:nvSpPr>
          <p:spPr>
            <a:xfrm>
              <a:off x="1897052" y="2945512"/>
              <a:ext cx="122773" cy="198176"/>
            </a:xfrm>
            <a:custGeom>
              <a:avLst/>
              <a:gdLst/>
              <a:ahLst/>
              <a:cxnLst/>
              <a:rect l="l" t="t" r="r" b="b"/>
              <a:pathLst>
                <a:path w="5720" h="9233" extrusionOk="0">
                  <a:moveTo>
                    <a:pt x="0" y="1"/>
                  </a:moveTo>
                  <a:lnTo>
                    <a:pt x="0" y="1"/>
                  </a:lnTo>
                  <a:cubicBezTo>
                    <a:pt x="369" y="3043"/>
                    <a:pt x="789" y="6136"/>
                    <a:pt x="1154" y="9233"/>
                  </a:cubicBezTo>
                  <a:cubicBezTo>
                    <a:pt x="1838" y="9128"/>
                    <a:pt x="2887" y="8918"/>
                    <a:pt x="3987" y="8339"/>
                  </a:cubicBezTo>
                  <a:cubicBezTo>
                    <a:pt x="4721" y="7974"/>
                    <a:pt x="5300" y="7500"/>
                    <a:pt x="5720" y="7135"/>
                  </a:cubicBezTo>
                  <a:cubicBezTo>
                    <a:pt x="3831" y="4722"/>
                    <a:pt x="1889" y="2359"/>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86" name="Google Shape;1986;p51"/>
            <p:cNvSpPr/>
            <p:nvPr/>
          </p:nvSpPr>
          <p:spPr>
            <a:xfrm>
              <a:off x="1682052" y="2944353"/>
              <a:ext cx="324276" cy="627904"/>
            </a:xfrm>
            <a:custGeom>
              <a:avLst/>
              <a:gdLst/>
              <a:ahLst/>
              <a:cxnLst/>
              <a:rect l="l" t="t" r="r" b="b"/>
              <a:pathLst>
                <a:path w="15108" h="29254" extrusionOk="0">
                  <a:moveTo>
                    <a:pt x="4407" y="0"/>
                  </a:moveTo>
                  <a:cubicBezTo>
                    <a:pt x="4197" y="55"/>
                    <a:pt x="3987" y="105"/>
                    <a:pt x="3723" y="265"/>
                  </a:cubicBezTo>
                  <a:cubicBezTo>
                    <a:pt x="3358" y="474"/>
                    <a:pt x="3148" y="789"/>
                    <a:pt x="3043" y="944"/>
                  </a:cubicBezTo>
                  <a:lnTo>
                    <a:pt x="2938" y="1049"/>
                  </a:lnTo>
                  <a:cubicBezTo>
                    <a:pt x="1310" y="3727"/>
                    <a:pt x="1939" y="11750"/>
                    <a:pt x="1939" y="11750"/>
                  </a:cubicBezTo>
                  <a:cubicBezTo>
                    <a:pt x="1784" y="14058"/>
                    <a:pt x="1624" y="16421"/>
                    <a:pt x="1364" y="18779"/>
                  </a:cubicBezTo>
                  <a:cubicBezTo>
                    <a:pt x="995" y="22296"/>
                    <a:pt x="525" y="25653"/>
                    <a:pt x="0" y="28850"/>
                  </a:cubicBezTo>
                  <a:cubicBezTo>
                    <a:pt x="1106" y="29061"/>
                    <a:pt x="2605" y="29254"/>
                    <a:pt x="4370" y="29254"/>
                  </a:cubicBezTo>
                  <a:cubicBezTo>
                    <a:pt x="5699" y="29254"/>
                    <a:pt x="7180" y="29144"/>
                    <a:pt x="8758" y="28850"/>
                  </a:cubicBezTo>
                  <a:cubicBezTo>
                    <a:pt x="11436" y="28326"/>
                    <a:pt x="13584" y="27436"/>
                    <a:pt x="15107" y="26647"/>
                  </a:cubicBezTo>
                  <a:cubicBezTo>
                    <a:pt x="14214" y="22610"/>
                    <a:pt x="13794" y="19673"/>
                    <a:pt x="13639" y="17835"/>
                  </a:cubicBezTo>
                  <a:cubicBezTo>
                    <a:pt x="13534" y="16945"/>
                    <a:pt x="13429" y="15632"/>
                    <a:pt x="13324" y="14322"/>
                  </a:cubicBezTo>
                  <a:cubicBezTo>
                    <a:pt x="13164" y="11960"/>
                    <a:pt x="13164" y="11175"/>
                    <a:pt x="13060" y="9862"/>
                  </a:cubicBezTo>
                  <a:cubicBezTo>
                    <a:pt x="12799" y="7503"/>
                    <a:pt x="12115" y="4146"/>
                    <a:pt x="10017" y="55"/>
                  </a:cubicBezTo>
                  <a:cubicBezTo>
                    <a:pt x="9283" y="160"/>
                    <a:pt x="8444" y="315"/>
                    <a:pt x="7394" y="315"/>
                  </a:cubicBezTo>
                  <a:cubicBezTo>
                    <a:pt x="6190" y="315"/>
                    <a:pt x="5191" y="160"/>
                    <a:pt x="4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87" name="Google Shape;1987;p51"/>
            <p:cNvSpPr/>
            <p:nvPr/>
          </p:nvSpPr>
          <p:spPr>
            <a:xfrm>
              <a:off x="1910552" y="2975861"/>
              <a:ext cx="58575" cy="254476"/>
            </a:xfrm>
            <a:custGeom>
              <a:avLst/>
              <a:gdLst/>
              <a:ahLst/>
              <a:cxnLst/>
              <a:rect l="l" t="t" r="r" b="b"/>
              <a:pathLst>
                <a:path w="2729" h="11856" extrusionOk="0">
                  <a:moveTo>
                    <a:pt x="210" y="1"/>
                  </a:moveTo>
                  <a:lnTo>
                    <a:pt x="1" y="160"/>
                  </a:lnTo>
                  <a:cubicBezTo>
                    <a:pt x="1209" y="2888"/>
                    <a:pt x="1994" y="5666"/>
                    <a:pt x="2258" y="8394"/>
                  </a:cubicBezTo>
                  <a:cubicBezTo>
                    <a:pt x="2363" y="9128"/>
                    <a:pt x="2363" y="9653"/>
                    <a:pt x="2414" y="10442"/>
                  </a:cubicBezTo>
                  <a:cubicBezTo>
                    <a:pt x="2414" y="10861"/>
                    <a:pt x="2468" y="11281"/>
                    <a:pt x="2468" y="11856"/>
                  </a:cubicBezTo>
                  <a:lnTo>
                    <a:pt x="2728" y="11856"/>
                  </a:lnTo>
                  <a:cubicBezTo>
                    <a:pt x="2728" y="11281"/>
                    <a:pt x="2678" y="10807"/>
                    <a:pt x="2678" y="10442"/>
                  </a:cubicBezTo>
                  <a:cubicBezTo>
                    <a:pt x="2623" y="9707"/>
                    <a:pt x="2623" y="9078"/>
                    <a:pt x="2518" y="8343"/>
                  </a:cubicBezTo>
                  <a:cubicBezTo>
                    <a:pt x="2258" y="5616"/>
                    <a:pt x="1469" y="2783"/>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88" name="Google Shape;1988;p51"/>
            <p:cNvSpPr/>
            <p:nvPr/>
          </p:nvSpPr>
          <p:spPr>
            <a:xfrm>
              <a:off x="1589737" y="3036667"/>
              <a:ext cx="408672" cy="433334"/>
            </a:xfrm>
            <a:custGeom>
              <a:avLst/>
              <a:gdLst/>
              <a:ahLst/>
              <a:cxnLst/>
              <a:rect l="l" t="t" r="r" b="b"/>
              <a:pathLst>
                <a:path w="19040" h="20189" extrusionOk="0">
                  <a:moveTo>
                    <a:pt x="5875" y="1"/>
                  </a:moveTo>
                  <a:cubicBezTo>
                    <a:pt x="3513" y="1"/>
                    <a:pt x="0" y="5980"/>
                    <a:pt x="1624" y="10596"/>
                  </a:cubicBezTo>
                  <a:cubicBezTo>
                    <a:pt x="2413" y="12854"/>
                    <a:pt x="4197" y="14113"/>
                    <a:pt x="5611" y="15107"/>
                  </a:cubicBezTo>
                  <a:cubicBezTo>
                    <a:pt x="8653" y="17311"/>
                    <a:pt x="11800" y="17785"/>
                    <a:pt x="13374" y="17940"/>
                  </a:cubicBezTo>
                  <a:cubicBezTo>
                    <a:pt x="15287" y="19766"/>
                    <a:pt x="16119" y="20188"/>
                    <a:pt x="16498" y="20188"/>
                  </a:cubicBezTo>
                  <a:cubicBezTo>
                    <a:pt x="16577" y="20188"/>
                    <a:pt x="16636" y="20170"/>
                    <a:pt x="16681" y="20143"/>
                  </a:cubicBezTo>
                  <a:cubicBezTo>
                    <a:pt x="16786" y="20093"/>
                    <a:pt x="16836" y="19933"/>
                    <a:pt x="16836" y="19828"/>
                  </a:cubicBezTo>
                  <a:cubicBezTo>
                    <a:pt x="16850" y="19669"/>
                    <a:pt x="16773" y="19514"/>
                    <a:pt x="16651" y="19370"/>
                  </a:cubicBezTo>
                  <a:lnTo>
                    <a:pt x="16651" y="19370"/>
                  </a:lnTo>
                  <a:cubicBezTo>
                    <a:pt x="16951" y="19512"/>
                    <a:pt x="17272" y="19617"/>
                    <a:pt x="17560" y="19617"/>
                  </a:cubicBezTo>
                  <a:cubicBezTo>
                    <a:pt x="17716" y="19617"/>
                    <a:pt x="17862" y="19586"/>
                    <a:pt x="17990" y="19514"/>
                  </a:cubicBezTo>
                  <a:cubicBezTo>
                    <a:pt x="18095" y="19463"/>
                    <a:pt x="18254" y="19304"/>
                    <a:pt x="18254" y="19149"/>
                  </a:cubicBezTo>
                  <a:cubicBezTo>
                    <a:pt x="18254" y="19094"/>
                    <a:pt x="18240" y="19011"/>
                    <a:pt x="17962" y="18849"/>
                  </a:cubicBezTo>
                  <a:lnTo>
                    <a:pt x="17962" y="18849"/>
                  </a:lnTo>
                  <a:cubicBezTo>
                    <a:pt x="18170" y="18910"/>
                    <a:pt x="18335" y="18943"/>
                    <a:pt x="18468" y="18943"/>
                  </a:cubicBezTo>
                  <a:cubicBezTo>
                    <a:pt x="18604" y="18943"/>
                    <a:pt x="18705" y="18908"/>
                    <a:pt x="18779" y="18834"/>
                  </a:cubicBezTo>
                  <a:cubicBezTo>
                    <a:pt x="18989" y="18674"/>
                    <a:pt x="19039" y="18414"/>
                    <a:pt x="18934" y="18204"/>
                  </a:cubicBezTo>
                  <a:cubicBezTo>
                    <a:pt x="18829" y="17940"/>
                    <a:pt x="18359" y="18045"/>
                    <a:pt x="17520" y="17890"/>
                  </a:cubicBezTo>
                  <a:cubicBezTo>
                    <a:pt x="16681" y="17785"/>
                    <a:pt x="16156" y="17520"/>
                    <a:pt x="16156" y="17520"/>
                  </a:cubicBezTo>
                  <a:lnTo>
                    <a:pt x="16156" y="17520"/>
                  </a:lnTo>
                  <a:cubicBezTo>
                    <a:pt x="16156" y="17520"/>
                    <a:pt x="17126" y="17904"/>
                    <a:pt x="17908" y="17904"/>
                  </a:cubicBezTo>
                  <a:cubicBezTo>
                    <a:pt x="18247" y="17904"/>
                    <a:pt x="18551" y="17832"/>
                    <a:pt x="18724" y="17625"/>
                  </a:cubicBezTo>
                  <a:cubicBezTo>
                    <a:pt x="18884" y="17520"/>
                    <a:pt x="18934" y="17260"/>
                    <a:pt x="18884" y="17101"/>
                  </a:cubicBezTo>
                  <a:cubicBezTo>
                    <a:pt x="18674" y="16736"/>
                    <a:pt x="18045" y="16945"/>
                    <a:pt x="17046" y="16786"/>
                  </a:cubicBezTo>
                  <a:cubicBezTo>
                    <a:pt x="16156" y="16631"/>
                    <a:pt x="15107" y="16211"/>
                    <a:pt x="15107" y="15842"/>
                  </a:cubicBezTo>
                  <a:cubicBezTo>
                    <a:pt x="15107" y="15477"/>
                    <a:pt x="16261" y="15422"/>
                    <a:pt x="16311" y="14898"/>
                  </a:cubicBezTo>
                  <a:cubicBezTo>
                    <a:pt x="16311" y="14688"/>
                    <a:pt x="16207" y="14478"/>
                    <a:pt x="16051" y="14428"/>
                  </a:cubicBezTo>
                  <a:cubicBezTo>
                    <a:pt x="15984" y="14388"/>
                    <a:pt x="15906" y="14370"/>
                    <a:pt x="15822" y="14370"/>
                  </a:cubicBezTo>
                  <a:cubicBezTo>
                    <a:pt x="15121" y="14370"/>
                    <a:pt x="13936" y="15598"/>
                    <a:pt x="13794" y="15737"/>
                  </a:cubicBezTo>
                  <a:cubicBezTo>
                    <a:pt x="12170" y="14637"/>
                    <a:pt x="10491" y="13429"/>
                    <a:pt x="8758" y="12170"/>
                  </a:cubicBezTo>
                  <a:cubicBezTo>
                    <a:pt x="7659" y="11385"/>
                    <a:pt x="6609" y="10596"/>
                    <a:pt x="5560" y="9812"/>
                  </a:cubicBezTo>
                  <a:cubicBezTo>
                    <a:pt x="5506" y="9023"/>
                    <a:pt x="5455" y="7713"/>
                    <a:pt x="5925" y="6295"/>
                  </a:cubicBezTo>
                  <a:cubicBezTo>
                    <a:pt x="6660" y="3937"/>
                    <a:pt x="8183" y="3043"/>
                    <a:pt x="7868" y="1679"/>
                  </a:cubicBezTo>
                  <a:cubicBezTo>
                    <a:pt x="7604" y="840"/>
                    <a:pt x="6714" y="55"/>
                    <a:pt x="5875" y="1"/>
                  </a:cubicBezTo>
                  <a:close/>
                </a:path>
              </a:pathLst>
            </a:custGeom>
            <a:solidFill>
              <a:srgbClr val="D49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89" name="Google Shape;1989;p51"/>
            <p:cNvSpPr/>
            <p:nvPr/>
          </p:nvSpPr>
          <p:spPr>
            <a:xfrm>
              <a:off x="1873442" y="3341619"/>
              <a:ext cx="128375" cy="130822"/>
            </a:xfrm>
            <a:custGeom>
              <a:avLst/>
              <a:gdLst/>
              <a:ahLst/>
              <a:cxnLst/>
              <a:rect l="l" t="t" r="r" b="b"/>
              <a:pathLst>
                <a:path w="5981" h="6095" extrusionOk="0">
                  <a:moveTo>
                    <a:pt x="2668" y="0"/>
                  </a:moveTo>
                  <a:cubicBezTo>
                    <a:pt x="2027" y="0"/>
                    <a:pt x="1123" y="820"/>
                    <a:pt x="576" y="1319"/>
                  </a:cubicBezTo>
                  <a:lnTo>
                    <a:pt x="785" y="1529"/>
                  </a:lnTo>
                  <a:cubicBezTo>
                    <a:pt x="1538" y="734"/>
                    <a:pt x="2213" y="275"/>
                    <a:pt x="2596" y="275"/>
                  </a:cubicBezTo>
                  <a:cubicBezTo>
                    <a:pt x="2667" y="275"/>
                    <a:pt x="2729" y="291"/>
                    <a:pt x="2779" y="325"/>
                  </a:cubicBezTo>
                  <a:cubicBezTo>
                    <a:pt x="2884" y="375"/>
                    <a:pt x="2989" y="534"/>
                    <a:pt x="2989" y="639"/>
                  </a:cubicBezTo>
                  <a:cubicBezTo>
                    <a:pt x="2938" y="849"/>
                    <a:pt x="2623" y="1004"/>
                    <a:pt x="2359" y="1164"/>
                  </a:cubicBezTo>
                  <a:cubicBezTo>
                    <a:pt x="2044" y="1269"/>
                    <a:pt x="1784" y="1424"/>
                    <a:pt x="1784" y="1634"/>
                  </a:cubicBezTo>
                  <a:cubicBezTo>
                    <a:pt x="1730" y="2213"/>
                    <a:pt x="3148" y="2578"/>
                    <a:pt x="3777" y="2683"/>
                  </a:cubicBezTo>
                  <a:cubicBezTo>
                    <a:pt x="4197" y="2737"/>
                    <a:pt x="4512" y="2737"/>
                    <a:pt x="4772" y="2788"/>
                  </a:cubicBezTo>
                  <a:cubicBezTo>
                    <a:pt x="5192" y="2788"/>
                    <a:pt x="5456" y="2788"/>
                    <a:pt x="5506" y="2947"/>
                  </a:cubicBezTo>
                  <a:cubicBezTo>
                    <a:pt x="5561" y="3052"/>
                    <a:pt x="5506" y="3262"/>
                    <a:pt x="5401" y="3367"/>
                  </a:cubicBezTo>
                  <a:cubicBezTo>
                    <a:pt x="5321" y="3476"/>
                    <a:pt x="5127" y="3570"/>
                    <a:pt x="4739" y="3570"/>
                  </a:cubicBezTo>
                  <a:cubicBezTo>
                    <a:pt x="4379" y="3570"/>
                    <a:pt x="3852" y="3488"/>
                    <a:pt x="3093" y="3262"/>
                  </a:cubicBezTo>
                  <a:cubicBezTo>
                    <a:pt x="2983" y="3223"/>
                    <a:pt x="2951" y="3187"/>
                    <a:pt x="2923" y="3187"/>
                  </a:cubicBezTo>
                  <a:cubicBezTo>
                    <a:pt x="2911" y="3187"/>
                    <a:pt x="2899" y="3193"/>
                    <a:pt x="2884" y="3207"/>
                  </a:cubicBezTo>
                  <a:lnTo>
                    <a:pt x="2833" y="3262"/>
                  </a:lnTo>
                  <a:lnTo>
                    <a:pt x="2779" y="3367"/>
                  </a:lnTo>
                  <a:lnTo>
                    <a:pt x="2833" y="3417"/>
                  </a:lnTo>
                  <a:cubicBezTo>
                    <a:pt x="2884" y="3472"/>
                    <a:pt x="3568" y="3732"/>
                    <a:pt x="4302" y="3837"/>
                  </a:cubicBezTo>
                  <a:cubicBezTo>
                    <a:pt x="4562" y="3891"/>
                    <a:pt x="4827" y="3891"/>
                    <a:pt x="4982" y="3891"/>
                  </a:cubicBezTo>
                  <a:cubicBezTo>
                    <a:pt x="5401" y="3942"/>
                    <a:pt x="5561" y="3942"/>
                    <a:pt x="5611" y="4047"/>
                  </a:cubicBezTo>
                  <a:cubicBezTo>
                    <a:pt x="5716" y="4206"/>
                    <a:pt x="5611" y="4416"/>
                    <a:pt x="5506" y="4521"/>
                  </a:cubicBezTo>
                  <a:cubicBezTo>
                    <a:pt x="5429" y="4573"/>
                    <a:pt x="5337" y="4600"/>
                    <a:pt x="5219" y="4600"/>
                  </a:cubicBezTo>
                  <a:cubicBezTo>
                    <a:pt x="5101" y="4600"/>
                    <a:pt x="4957" y="4573"/>
                    <a:pt x="4772" y="4521"/>
                  </a:cubicBezTo>
                  <a:cubicBezTo>
                    <a:pt x="4457" y="4361"/>
                    <a:pt x="3987" y="4152"/>
                    <a:pt x="3148" y="3837"/>
                  </a:cubicBezTo>
                  <a:cubicBezTo>
                    <a:pt x="2989" y="3787"/>
                    <a:pt x="2884" y="3732"/>
                    <a:pt x="2833" y="3732"/>
                  </a:cubicBezTo>
                  <a:cubicBezTo>
                    <a:pt x="2772" y="3703"/>
                    <a:pt x="2693" y="3672"/>
                    <a:pt x="2637" y="3672"/>
                  </a:cubicBezTo>
                  <a:cubicBezTo>
                    <a:pt x="2597" y="3672"/>
                    <a:pt x="2569" y="3688"/>
                    <a:pt x="2569" y="3732"/>
                  </a:cubicBezTo>
                  <a:lnTo>
                    <a:pt x="2519" y="3787"/>
                  </a:lnTo>
                  <a:lnTo>
                    <a:pt x="2569" y="3837"/>
                  </a:lnTo>
                  <a:cubicBezTo>
                    <a:pt x="2623" y="3996"/>
                    <a:pt x="3882" y="4466"/>
                    <a:pt x="4038" y="4571"/>
                  </a:cubicBezTo>
                  <a:cubicBezTo>
                    <a:pt x="4302" y="4626"/>
                    <a:pt x="4512" y="4676"/>
                    <a:pt x="4667" y="4731"/>
                  </a:cubicBezTo>
                  <a:cubicBezTo>
                    <a:pt x="4877" y="4886"/>
                    <a:pt x="4931" y="4941"/>
                    <a:pt x="4931" y="4941"/>
                  </a:cubicBezTo>
                  <a:cubicBezTo>
                    <a:pt x="4931" y="5045"/>
                    <a:pt x="4827" y="5150"/>
                    <a:pt x="4667" y="5201"/>
                  </a:cubicBezTo>
                  <a:cubicBezTo>
                    <a:pt x="4576" y="5257"/>
                    <a:pt x="4459" y="5280"/>
                    <a:pt x="4329" y="5280"/>
                  </a:cubicBezTo>
                  <a:cubicBezTo>
                    <a:pt x="4088" y="5280"/>
                    <a:pt x="3805" y="5199"/>
                    <a:pt x="3568" y="5096"/>
                  </a:cubicBezTo>
                  <a:cubicBezTo>
                    <a:pt x="3148" y="4626"/>
                    <a:pt x="2359" y="4311"/>
                    <a:pt x="2359" y="4311"/>
                  </a:cubicBezTo>
                  <a:cubicBezTo>
                    <a:pt x="2337" y="4300"/>
                    <a:pt x="2318" y="4295"/>
                    <a:pt x="2301" y="4295"/>
                  </a:cubicBezTo>
                  <a:cubicBezTo>
                    <a:pt x="2236" y="4295"/>
                    <a:pt x="2204" y="4361"/>
                    <a:pt x="2204" y="4361"/>
                  </a:cubicBezTo>
                  <a:cubicBezTo>
                    <a:pt x="2149" y="4416"/>
                    <a:pt x="2149" y="4466"/>
                    <a:pt x="2204" y="4521"/>
                  </a:cubicBezTo>
                  <a:cubicBezTo>
                    <a:pt x="2204" y="4571"/>
                    <a:pt x="2779" y="4991"/>
                    <a:pt x="3358" y="5306"/>
                  </a:cubicBezTo>
                  <a:cubicBezTo>
                    <a:pt x="3463" y="5411"/>
                    <a:pt x="3513" y="5515"/>
                    <a:pt x="3513" y="5570"/>
                  </a:cubicBezTo>
                  <a:cubicBezTo>
                    <a:pt x="3513" y="5675"/>
                    <a:pt x="3463" y="5780"/>
                    <a:pt x="3358" y="5830"/>
                  </a:cubicBezTo>
                  <a:cubicBezTo>
                    <a:pt x="3339" y="5849"/>
                    <a:pt x="3305" y="5864"/>
                    <a:pt x="3247" y="5864"/>
                  </a:cubicBezTo>
                  <a:cubicBezTo>
                    <a:pt x="2978" y="5864"/>
                    <a:pt x="2208" y="5530"/>
                    <a:pt x="261" y="3627"/>
                  </a:cubicBezTo>
                  <a:lnTo>
                    <a:pt x="211" y="3627"/>
                  </a:lnTo>
                  <a:lnTo>
                    <a:pt x="156" y="3577"/>
                  </a:lnTo>
                  <a:lnTo>
                    <a:pt x="51" y="3577"/>
                  </a:lnTo>
                  <a:lnTo>
                    <a:pt x="1" y="3837"/>
                  </a:lnTo>
                  <a:lnTo>
                    <a:pt x="106" y="3837"/>
                  </a:lnTo>
                  <a:cubicBezTo>
                    <a:pt x="1994" y="5675"/>
                    <a:pt x="2833" y="6095"/>
                    <a:pt x="3253" y="6095"/>
                  </a:cubicBezTo>
                  <a:cubicBezTo>
                    <a:pt x="3358" y="6095"/>
                    <a:pt x="3463" y="6095"/>
                    <a:pt x="3513" y="6040"/>
                  </a:cubicBezTo>
                  <a:cubicBezTo>
                    <a:pt x="3673" y="5935"/>
                    <a:pt x="3777" y="5780"/>
                    <a:pt x="3777" y="5620"/>
                  </a:cubicBezTo>
                  <a:lnTo>
                    <a:pt x="3777" y="5465"/>
                  </a:lnTo>
                  <a:cubicBezTo>
                    <a:pt x="3977" y="5523"/>
                    <a:pt x="4178" y="5564"/>
                    <a:pt x="4371" y="5564"/>
                  </a:cubicBezTo>
                  <a:cubicBezTo>
                    <a:pt x="4530" y="5564"/>
                    <a:pt x="4684" y="5535"/>
                    <a:pt x="4827" y="5465"/>
                  </a:cubicBezTo>
                  <a:cubicBezTo>
                    <a:pt x="4982" y="5360"/>
                    <a:pt x="5192" y="5150"/>
                    <a:pt x="5192" y="4941"/>
                  </a:cubicBezTo>
                  <a:lnTo>
                    <a:pt x="5192" y="4886"/>
                  </a:lnTo>
                  <a:cubicBezTo>
                    <a:pt x="5351" y="4886"/>
                    <a:pt x="5506" y="4836"/>
                    <a:pt x="5666" y="4731"/>
                  </a:cubicBezTo>
                  <a:cubicBezTo>
                    <a:pt x="5876" y="4571"/>
                    <a:pt x="5981" y="4152"/>
                    <a:pt x="5876" y="3942"/>
                  </a:cubicBezTo>
                  <a:cubicBezTo>
                    <a:pt x="5771" y="3787"/>
                    <a:pt x="5611" y="3732"/>
                    <a:pt x="5456" y="3682"/>
                  </a:cubicBezTo>
                  <a:lnTo>
                    <a:pt x="5611" y="3522"/>
                  </a:lnTo>
                  <a:cubicBezTo>
                    <a:pt x="5771" y="3367"/>
                    <a:pt x="5876" y="3052"/>
                    <a:pt x="5771" y="2842"/>
                  </a:cubicBezTo>
                  <a:cubicBezTo>
                    <a:pt x="5611" y="2528"/>
                    <a:pt x="5297" y="2528"/>
                    <a:pt x="4772" y="2528"/>
                  </a:cubicBezTo>
                  <a:cubicBezTo>
                    <a:pt x="4512" y="2473"/>
                    <a:pt x="4197" y="2473"/>
                    <a:pt x="3828" y="2423"/>
                  </a:cubicBezTo>
                  <a:cubicBezTo>
                    <a:pt x="2779" y="2263"/>
                    <a:pt x="2044" y="1844"/>
                    <a:pt x="2044" y="1688"/>
                  </a:cubicBezTo>
                  <a:cubicBezTo>
                    <a:pt x="2044" y="1583"/>
                    <a:pt x="2254" y="1479"/>
                    <a:pt x="2464" y="1374"/>
                  </a:cubicBezTo>
                  <a:cubicBezTo>
                    <a:pt x="2833" y="1214"/>
                    <a:pt x="3198" y="1059"/>
                    <a:pt x="3253" y="690"/>
                  </a:cubicBezTo>
                  <a:cubicBezTo>
                    <a:pt x="3253" y="429"/>
                    <a:pt x="3093" y="165"/>
                    <a:pt x="2938" y="60"/>
                  </a:cubicBezTo>
                  <a:cubicBezTo>
                    <a:pt x="2856" y="19"/>
                    <a:pt x="2765" y="0"/>
                    <a:pt x="2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90" name="Google Shape;1990;p51"/>
            <p:cNvSpPr/>
            <p:nvPr/>
          </p:nvSpPr>
          <p:spPr>
            <a:xfrm>
              <a:off x="1622340" y="2942099"/>
              <a:ext cx="200430" cy="200687"/>
            </a:xfrm>
            <a:custGeom>
              <a:avLst/>
              <a:gdLst/>
              <a:ahLst/>
              <a:cxnLst/>
              <a:rect l="l" t="t" r="r" b="b"/>
              <a:pathLst>
                <a:path w="9338" h="9350" extrusionOk="0">
                  <a:moveTo>
                    <a:pt x="6924" y="0"/>
                  </a:moveTo>
                  <a:cubicBezTo>
                    <a:pt x="5875" y="684"/>
                    <a:pt x="4566" y="1574"/>
                    <a:pt x="3307" y="2833"/>
                  </a:cubicBezTo>
                  <a:cubicBezTo>
                    <a:pt x="1784" y="4356"/>
                    <a:pt x="735" y="5875"/>
                    <a:pt x="0" y="7084"/>
                  </a:cubicBezTo>
                  <a:cubicBezTo>
                    <a:pt x="474" y="7503"/>
                    <a:pt x="1104" y="8028"/>
                    <a:pt x="1943" y="8498"/>
                  </a:cubicBezTo>
                  <a:cubicBezTo>
                    <a:pt x="3298" y="9177"/>
                    <a:pt x="4575" y="9349"/>
                    <a:pt x="5404" y="9349"/>
                  </a:cubicBezTo>
                  <a:cubicBezTo>
                    <a:pt x="5539" y="9349"/>
                    <a:pt x="5661" y="9345"/>
                    <a:pt x="5770" y="9337"/>
                  </a:cubicBezTo>
                  <a:cubicBezTo>
                    <a:pt x="6979" y="6454"/>
                    <a:pt x="8133" y="3567"/>
                    <a:pt x="9337" y="684"/>
                  </a:cubicBezTo>
                  <a:cubicBezTo>
                    <a:pt x="8498" y="475"/>
                    <a:pt x="7713" y="265"/>
                    <a:pt x="69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91" name="Google Shape;1991;p51"/>
            <p:cNvSpPr/>
            <p:nvPr/>
          </p:nvSpPr>
          <p:spPr>
            <a:xfrm>
              <a:off x="1620087" y="3043428"/>
              <a:ext cx="168899" cy="102511"/>
            </a:xfrm>
            <a:custGeom>
              <a:avLst/>
              <a:gdLst/>
              <a:ahLst/>
              <a:cxnLst/>
              <a:rect l="l" t="t" r="r" b="b"/>
              <a:pathLst>
                <a:path w="7869" h="4776" extrusionOk="0">
                  <a:moveTo>
                    <a:pt x="7659" y="0"/>
                  </a:moveTo>
                  <a:lnTo>
                    <a:pt x="5825" y="4511"/>
                  </a:lnTo>
                  <a:cubicBezTo>
                    <a:pt x="4461" y="4511"/>
                    <a:pt x="3253" y="4197"/>
                    <a:pt x="2099" y="3622"/>
                  </a:cubicBezTo>
                  <a:cubicBezTo>
                    <a:pt x="1419" y="3307"/>
                    <a:pt x="789" y="2833"/>
                    <a:pt x="210" y="2258"/>
                  </a:cubicBezTo>
                  <a:lnTo>
                    <a:pt x="0" y="2258"/>
                  </a:lnTo>
                  <a:cubicBezTo>
                    <a:pt x="0" y="2363"/>
                    <a:pt x="0" y="2413"/>
                    <a:pt x="55" y="2413"/>
                  </a:cubicBezTo>
                  <a:cubicBezTo>
                    <a:pt x="630" y="2992"/>
                    <a:pt x="1259" y="3517"/>
                    <a:pt x="1994" y="3882"/>
                  </a:cubicBezTo>
                  <a:cubicBezTo>
                    <a:pt x="3148" y="4461"/>
                    <a:pt x="4461" y="4776"/>
                    <a:pt x="5875" y="4776"/>
                  </a:cubicBezTo>
                  <a:lnTo>
                    <a:pt x="5980" y="4776"/>
                  </a:lnTo>
                  <a:lnTo>
                    <a:pt x="7869" y="105"/>
                  </a:lnTo>
                  <a:lnTo>
                    <a:pt x="76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92" name="Google Shape;1992;p51"/>
            <p:cNvSpPr/>
            <p:nvPr/>
          </p:nvSpPr>
          <p:spPr>
            <a:xfrm>
              <a:off x="2712171" y="3451919"/>
              <a:ext cx="258962" cy="688389"/>
            </a:xfrm>
            <a:custGeom>
              <a:avLst/>
              <a:gdLst/>
              <a:ahLst/>
              <a:cxnLst/>
              <a:rect l="l" t="t" r="r" b="b"/>
              <a:pathLst>
                <a:path w="12065" h="32072" extrusionOk="0">
                  <a:moveTo>
                    <a:pt x="7877" y="0"/>
                  </a:moveTo>
                  <a:cubicBezTo>
                    <a:pt x="6489" y="0"/>
                    <a:pt x="5291" y="138"/>
                    <a:pt x="4251" y="272"/>
                  </a:cubicBezTo>
                  <a:cubicBezTo>
                    <a:pt x="3832" y="3629"/>
                    <a:pt x="3777" y="6516"/>
                    <a:pt x="3777" y="8769"/>
                  </a:cubicBezTo>
                  <a:cubicBezTo>
                    <a:pt x="3832" y="10343"/>
                    <a:pt x="3882" y="12441"/>
                    <a:pt x="4251" y="15223"/>
                  </a:cubicBezTo>
                  <a:cubicBezTo>
                    <a:pt x="4511" y="17426"/>
                    <a:pt x="4721" y="17741"/>
                    <a:pt x="5351" y="21308"/>
                  </a:cubicBezTo>
                  <a:cubicBezTo>
                    <a:pt x="6349" y="27023"/>
                    <a:pt x="6140" y="27917"/>
                    <a:pt x="5615" y="28757"/>
                  </a:cubicBezTo>
                  <a:cubicBezTo>
                    <a:pt x="5141" y="29541"/>
                    <a:pt x="3832" y="31115"/>
                    <a:pt x="0" y="32059"/>
                  </a:cubicBezTo>
                  <a:cubicBezTo>
                    <a:pt x="561" y="32068"/>
                    <a:pt x="1087" y="32072"/>
                    <a:pt x="1581" y="32072"/>
                  </a:cubicBezTo>
                  <a:cubicBezTo>
                    <a:pt x="7230" y="32072"/>
                    <a:pt x="8616" y="31543"/>
                    <a:pt x="8762" y="31010"/>
                  </a:cubicBezTo>
                  <a:cubicBezTo>
                    <a:pt x="8813" y="30750"/>
                    <a:pt x="8603" y="30381"/>
                    <a:pt x="8657" y="29491"/>
                  </a:cubicBezTo>
                  <a:cubicBezTo>
                    <a:pt x="8708" y="28861"/>
                    <a:pt x="8813" y="28442"/>
                    <a:pt x="8867" y="28232"/>
                  </a:cubicBezTo>
                  <a:cubicBezTo>
                    <a:pt x="9862" y="24875"/>
                    <a:pt x="10911" y="21098"/>
                    <a:pt x="10072" y="17687"/>
                  </a:cubicBezTo>
                  <a:cubicBezTo>
                    <a:pt x="9757" y="16428"/>
                    <a:pt x="9392" y="15274"/>
                    <a:pt x="9547" y="14015"/>
                  </a:cubicBezTo>
                  <a:cubicBezTo>
                    <a:pt x="9652" y="12181"/>
                    <a:pt x="10281" y="10922"/>
                    <a:pt x="10596" y="10083"/>
                  </a:cubicBezTo>
                  <a:cubicBezTo>
                    <a:pt x="11435" y="7985"/>
                    <a:pt x="12065" y="4837"/>
                    <a:pt x="11016" y="167"/>
                  </a:cubicBezTo>
                  <a:cubicBezTo>
                    <a:pt x="10281" y="62"/>
                    <a:pt x="9442" y="11"/>
                    <a:pt x="8552" y="11"/>
                  </a:cubicBezTo>
                  <a:cubicBezTo>
                    <a:pt x="8322" y="4"/>
                    <a:pt x="8097" y="0"/>
                    <a:pt x="7877" y="0"/>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93" name="Google Shape;1993;p51"/>
            <p:cNvSpPr/>
            <p:nvPr/>
          </p:nvSpPr>
          <p:spPr>
            <a:xfrm>
              <a:off x="2688562" y="4087128"/>
              <a:ext cx="226294" cy="73170"/>
            </a:xfrm>
            <a:custGeom>
              <a:avLst/>
              <a:gdLst/>
              <a:ahLst/>
              <a:cxnLst/>
              <a:rect l="l" t="t" r="r" b="b"/>
              <a:pathLst>
                <a:path w="10543" h="3409" extrusionOk="0">
                  <a:moveTo>
                    <a:pt x="9757" y="1"/>
                  </a:moveTo>
                  <a:cubicBezTo>
                    <a:pt x="9598" y="261"/>
                    <a:pt x="9233" y="735"/>
                    <a:pt x="8603" y="1205"/>
                  </a:cubicBezTo>
                  <a:cubicBezTo>
                    <a:pt x="8603" y="1205"/>
                    <a:pt x="8129" y="1470"/>
                    <a:pt x="7605" y="1679"/>
                  </a:cubicBezTo>
                  <a:cubicBezTo>
                    <a:pt x="7035" y="1907"/>
                    <a:pt x="6369" y="1984"/>
                    <a:pt x="5738" y="1984"/>
                  </a:cubicBezTo>
                  <a:cubicBezTo>
                    <a:pt x="4628" y="1984"/>
                    <a:pt x="3629" y="1746"/>
                    <a:pt x="3463" y="1679"/>
                  </a:cubicBezTo>
                  <a:cubicBezTo>
                    <a:pt x="3303" y="1730"/>
                    <a:pt x="3043" y="1730"/>
                    <a:pt x="2779" y="1784"/>
                  </a:cubicBezTo>
                  <a:cubicBezTo>
                    <a:pt x="2414" y="1835"/>
                    <a:pt x="2099" y="1889"/>
                    <a:pt x="1835" y="1940"/>
                  </a:cubicBezTo>
                  <a:cubicBezTo>
                    <a:pt x="1470" y="2044"/>
                    <a:pt x="1100" y="2099"/>
                    <a:pt x="735" y="2254"/>
                  </a:cubicBezTo>
                  <a:cubicBezTo>
                    <a:pt x="525" y="2359"/>
                    <a:pt x="1" y="2674"/>
                    <a:pt x="106" y="3043"/>
                  </a:cubicBezTo>
                  <a:cubicBezTo>
                    <a:pt x="156" y="3303"/>
                    <a:pt x="945" y="3408"/>
                    <a:pt x="2569" y="3408"/>
                  </a:cubicBezTo>
                  <a:cubicBezTo>
                    <a:pt x="4562" y="3408"/>
                    <a:pt x="6136" y="3303"/>
                    <a:pt x="7605" y="3303"/>
                  </a:cubicBezTo>
                  <a:lnTo>
                    <a:pt x="9548" y="3303"/>
                  </a:lnTo>
                  <a:cubicBezTo>
                    <a:pt x="9703" y="3198"/>
                    <a:pt x="10437" y="2674"/>
                    <a:pt x="10492" y="1679"/>
                  </a:cubicBezTo>
                  <a:cubicBezTo>
                    <a:pt x="10542" y="735"/>
                    <a:pt x="9862" y="106"/>
                    <a:pt x="97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94" name="Google Shape;1994;p51"/>
            <p:cNvSpPr/>
            <p:nvPr/>
          </p:nvSpPr>
          <p:spPr>
            <a:xfrm>
              <a:off x="2974541" y="3431701"/>
              <a:ext cx="201503" cy="709509"/>
            </a:xfrm>
            <a:custGeom>
              <a:avLst/>
              <a:gdLst/>
              <a:ahLst/>
              <a:cxnLst/>
              <a:rect l="l" t="t" r="r" b="b"/>
              <a:pathLst>
                <a:path w="9388" h="33056" extrusionOk="0">
                  <a:moveTo>
                    <a:pt x="5863" y="1"/>
                  </a:moveTo>
                  <a:cubicBezTo>
                    <a:pt x="5407" y="1"/>
                    <a:pt x="4901" y="83"/>
                    <a:pt x="4352" y="164"/>
                  </a:cubicBezTo>
                  <a:cubicBezTo>
                    <a:pt x="2883" y="374"/>
                    <a:pt x="1469" y="639"/>
                    <a:pt x="105" y="953"/>
                  </a:cubicBezTo>
                  <a:cubicBezTo>
                    <a:pt x="156" y="4361"/>
                    <a:pt x="470" y="7193"/>
                    <a:pt x="785" y="9451"/>
                  </a:cubicBezTo>
                  <a:cubicBezTo>
                    <a:pt x="995" y="11025"/>
                    <a:pt x="1310" y="13123"/>
                    <a:pt x="2044" y="15796"/>
                  </a:cubicBezTo>
                  <a:cubicBezTo>
                    <a:pt x="2568" y="17949"/>
                    <a:pt x="2833" y="18209"/>
                    <a:pt x="3882" y="21671"/>
                  </a:cubicBezTo>
                  <a:cubicBezTo>
                    <a:pt x="5611" y="27231"/>
                    <a:pt x="5560" y="28175"/>
                    <a:pt x="5141" y="29069"/>
                  </a:cubicBezTo>
                  <a:cubicBezTo>
                    <a:pt x="4772" y="29908"/>
                    <a:pt x="3672" y="31637"/>
                    <a:pt x="0" y="33056"/>
                  </a:cubicBezTo>
                  <a:cubicBezTo>
                    <a:pt x="6924" y="32267"/>
                    <a:pt x="8443" y="31482"/>
                    <a:pt x="8548" y="30903"/>
                  </a:cubicBezTo>
                  <a:cubicBezTo>
                    <a:pt x="8548" y="30643"/>
                    <a:pt x="8288" y="30273"/>
                    <a:pt x="8234" y="29384"/>
                  </a:cubicBezTo>
                  <a:cubicBezTo>
                    <a:pt x="8183" y="28754"/>
                    <a:pt x="8234" y="28335"/>
                    <a:pt x="8288" y="28125"/>
                  </a:cubicBezTo>
                  <a:cubicBezTo>
                    <a:pt x="8813" y="24663"/>
                    <a:pt x="9388" y="20832"/>
                    <a:pt x="8129" y="17475"/>
                  </a:cubicBezTo>
                  <a:cubicBezTo>
                    <a:pt x="7659" y="16270"/>
                    <a:pt x="7184" y="15167"/>
                    <a:pt x="7134" y="13908"/>
                  </a:cubicBezTo>
                  <a:cubicBezTo>
                    <a:pt x="6924" y="9871"/>
                    <a:pt x="9127" y="5410"/>
                    <a:pt x="7764" y="1423"/>
                  </a:cubicBezTo>
                  <a:cubicBezTo>
                    <a:pt x="7604" y="848"/>
                    <a:pt x="7289" y="479"/>
                    <a:pt x="6975" y="269"/>
                  </a:cubicBezTo>
                  <a:cubicBezTo>
                    <a:pt x="6651" y="69"/>
                    <a:pt x="6278" y="1"/>
                    <a:pt x="5863" y="1"/>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95" name="Google Shape;1995;p51"/>
            <p:cNvSpPr/>
            <p:nvPr/>
          </p:nvSpPr>
          <p:spPr>
            <a:xfrm>
              <a:off x="2974541" y="3454409"/>
              <a:ext cx="47306" cy="322022"/>
            </a:xfrm>
            <a:custGeom>
              <a:avLst/>
              <a:gdLst/>
              <a:ahLst/>
              <a:cxnLst/>
              <a:rect l="l" t="t" r="r" b="b"/>
              <a:pathLst>
                <a:path w="2204" h="15003" extrusionOk="0">
                  <a:moveTo>
                    <a:pt x="0" y="0"/>
                  </a:moveTo>
                  <a:cubicBezTo>
                    <a:pt x="51" y="2833"/>
                    <a:pt x="260" y="5665"/>
                    <a:pt x="630" y="8443"/>
                  </a:cubicBezTo>
                  <a:cubicBezTo>
                    <a:pt x="840" y="9862"/>
                    <a:pt x="1154" y="12010"/>
                    <a:pt x="1889" y="14793"/>
                  </a:cubicBezTo>
                  <a:cubicBezTo>
                    <a:pt x="1939" y="14843"/>
                    <a:pt x="1939" y="14948"/>
                    <a:pt x="1939" y="15002"/>
                  </a:cubicBezTo>
                  <a:lnTo>
                    <a:pt x="2203" y="14948"/>
                  </a:lnTo>
                  <a:cubicBezTo>
                    <a:pt x="2203" y="14843"/>
                    <a:pt x="2149" y="14793"/>
                    <a:pt x="2149" y="14688"/>
                  </a:cubicBezTo>
                  <a:cubicBezTo>
                    <a:pt x="1414" y="11960"/>
                    <a:pt x="1100" y="9807"/>
                    <a:pt x="890" y="8393"/>
                  </a:cubicBezTo>
                  <a:cubicBezTo>
                    <a:pt x="525" y="5611"/>
                    <a:pt x="260" y="2778"/>
                    <a:pt x="260" y="0"/>
                  </a:cubicBezTo>
                  <a:close/>
                </a:path>
              </a:pathLst>
            </a:custGeom>
            <a:solidFill>
              <a:srgbClr val="D6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96" name="Google Shape;1996;p51"/>
            <p:cNvSpPr/>
            <p:nvPr/>
          </p:nvSpPr>
          <p:spPr>
            <a:xfrm>
              <a:off x="2950846" y="4064613"/>
              <a:ext cx="221872" cy="95600"/>
            </a:xfrm>
            <a:custGeom>
              <a:avLst/>
              <a:gdLst/>
              <a:ahLst/>
              <a:cxnLst/>
              <a:rect l="l" t="t" r="r" b="b"/>
              <a:pathLst>
                <a:path w="10337" h="4454" extrusionOk="0">
                  <a:moveTo>
                    <a:pt x="9338" y="1"/>
                  </a:moveTo>
                  <a:cubicBezTo>
                    <a:pt x="9233" y="261"/>
                    <a:pt x="8918" y="785"/>
                    <a:pt x="8343" y="1310"/>
                  </a:cubicBezTo>
                  <a:cubicBezTo>
                    <a:pt x="8343" y="1310"/>
                    <a:pt x="7923" y="1679"/>
                    <a:pt x="7449" y="1939"/>
                  </a:cubicBezTo>
                  <a:cubicBezTo>
                    <a:pt x="6511" y="2458"/>
                    <a:pt x="5252" y="2557"/>
                    <a:pt x="4365" y="2557"/>
                  </a:cubicBezTo>
                  <a:cubicBezTo>
                    <a:pt x="3814" y="2557"/>
                    <a:pt x="3407" y="2519"/>
                    <a:pt x="3307" y="2519"/>
                  </a:cubicBezTo>
                  <a:cubicBezTo>
                    <a:pt x="3148" y="2519"/>
                    <a:pt x="2888" y="2569"/>
                    <a:pt x="2623" y="2674"/>
                  </a:cubicBezTo>
                  <a:cubicBezTo>
                    <a:pt x="2309" y="2779"/>
                    <a:pt x="1994" y="2833"/>
                    <a:pt x="1734" y="2938"/>
                  </a:cubicBezTo>
                  <a:cubicBezTo>
                    <a:pt x="1364" y="3093"/>
                    <a:pt x="999" y="3198"/>
                    <a:pt x="685" y="3358"/>
                  </a:cubicBezTo>
                  <a:cubicBezTo>
                    <a:pt x="475" y="3513"/>
                    <a:pt x="1" y="3933"/>
                    <a:pt x="160" y="4247"/>
                  </a:cubicBezTo>
                  <a:cubicBezTo>
                    <a:pt x="216" y="4387"/>
                    <a:pt x="461" y="4453"/>
                    <a:pt x="913" y="4453"/>
                  </a:cubicBezTo>
                  <a:cubicBezTo>
                    <a:pt x="1316" y="4453"/>
                    <a:pt x="1882" y="4401"/>
                    <a:pt x="2623" y="4302"/>
                  </a:cubicBezTo>
                  <a:cubicBezTo>
                    <a:pt x="4671" y="4038"/>
                    <a:pt x="6190" y="3777"/>
                    <a:pt x="7659" y="3568"/>
                  </a:cubicBezTo>
                  <a:cubicBezTo>
                    <a:pt x="8498" y="3408"/>
                    <a:pt x="9182" y="3358"/>
                    <a:pt x="9602" y="3303"/>
                  </a:cubicBezTo>
                  <a:cubicBezTo>
                    <a:pt x="9707" y="3198"/>
                    <a:pt x="10336" y="2569"/>
                    <a:pt x="10282" y="1574"/>
                  </a:cubicBezTo>
                  <a:cubicBezTo>
                    <a:pt x="10231" y="630"/>
                    <a:pt x="9497" y="51"/>
                    <a:pt x="93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97" name="Google Shape;1997;p51"/>
            <p:cNvSpPr/>
            <p:nvPr/>
          </p:nvSpPr>
          <p:spPr>
            <a:xfrm>
              <a:off x="2486998" y="2483619"/>
              <a:ext cx="262396" cy="261430"/>
            </a:xfrm>
            <a:custGeom>
              <a:avLst/>
              <a:gdLst/>
              <a:ahLst/>
              <a:cxnLst/>
              <a:rect l="l" t="t" r="r" b="b"/>
              <a:pathLst>
                <a:path w="12225" h="12180" extrusionOk="0">
                  <a:moveTo>
                    <a:pt x="5342" y="0"/>
                  </a:moveTo>
                  <a:cubicBezTo>
                    <a:pt x="5226" y="0"/>
                    <a:pt x="5107" y="5"/>
                    <a:pt x="4986" y="14"/>
                  </a:cubicBezTo>
                  <a:cubicBezTo>
                    <a:pt x="2468" y="224"/>
                    <a:pt x="999" y="2373"/>
                    <a:pt x="894" y="2532"/>
                  </a:cubicBezTo>
                  <a:cubicBezTo>
                    <a:pt x="684" y="2847"/>
                    <a:pt x="55" y="3791"/>
                    <a:pt x="55" y="4995"/>
                  </a:cubicBezTo>
                  <a:cubicBezTo>
                    <a:pt x="0" y="5889"/>
                    <a:pt x="265" y="5994"/>
                    <a:pt x="1104" y="8667"/>
                  </a:cubicBezTo>
                  <a:cubicBezTo>
                    <a:pt x="1469" y="9716"/>
                    <a:pt x="1469" y="9926"/>
                    <a:pt x="1733" y="10296"/>
                  </a:cubicBezTo>
                  <a:cubicBezTo>
                    <a:pt x="1733" y="10296"/>
                    <a:pt x="2413" y="11395"/>
                    <a:pt x="3567" y="11920"/>
                  </a:cubicBezTo>
                  <a:cubicBezTo>
                    <a:pt x="3955" y="12097"/>
                    <a:pt x="4418" y="12179"/>
                    <a:pt x="4924" y="12179"/>
                  </a:cubicBezTo>
                  <a:cubicBezTo>
                    <a:pt x="7562" y="12179"/>
                    <a:pt x="11365" y="9936"/>
                    <a:pt x="11805" y="7253"/>
                  </a:cubicBezTo>
                  <a:cubicBezTo>
                    <a:pt x="12224" y="4525"/>
                    <a:pt x="9916" y="2478"/>
                    <a:pt x="9182" y="1798"/>
                  </a:cubicBezTo>
                  <a:cubicBezTo>
                    <a:pt x="8394" y="1108"/>
                    <a:pt x="7143" y="0"/>
                    <a:pt x="53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98" name="Google Shape;1998;p51"/>
            <p:cNvSpPr/>
            <p:nvPr/>
          </p:nvSpPr>
          <p:spPr>
            <a:xfrm>
              <a:off x="2593993" y="2612271"/>
              <a:ext cx="176733" cy="247714"/>
            </a:xfrm>
            <a:custGeom>
              <a:avLst/>
              <a:gdLst/>
              <a:ahLst/>
              <a:cxnLst/>
              <a:rect l="l" t="t" r="r" b="b"/>
              <a:pathLst>
                <a:path w="8234" h="11541" extrusionOk="0">
                  <a:moveTo>
                    <a:pt x="3043" y="0"/>
                  </a:moveTo>
                  <a:cubicBezTo>
                    <a:pt x="2044" y="1100"/>
                    <a:pt x="1050" y="2254"/>
                    <a:pt x="1" y="3357"/>
                  </a:cubicBezTo>
                  <a:cubicBezTo>
                    <a:pt x="156" y="3462"/>
                    <a:pt x="420" y="3722"/>
                    <a:pt x="735" y="4092"/>
                  </a:cubicBezTo>
                  <a:cubicBezTo>
                    <a:pt x="840" y="4302"/>
                    <a:pt x="1155" y="4721"/>
                    <a:pt x="1469" y="5456"/>
                  </a:cubicBezTo>
                  <a:cubicBezTo>
                    <a:pt x="1574" y="5770"/>
                    <a:pt x="1834" y="6505"/>
                    <a:pt x="2044" y="7709"/>
                  </a:cubicBezTo>
                  <a:cubicBezTo>
                    <a:pt x="2044" y="7919"/>
                    <a:pt x="2099" y="8129"/>
                    <a:pt x="2099" y="8338"/>
                  </a:cubicBezTo>
                  <a:lnTo>
                    <a:pt x="2099" y="8498"/>
                  </a:lnTo>
                  <a:cubicBezTo>
                    <a:pt x="2204" y="9283"/>
                    <a:pt x="2204" y="10332"/>
                    <a:pt x="2044" y="11540"/>
                  </a:cubicBezTo>
                  <a:cubicBezTo>
                    <a:pt x="2728" y="11540"/>
                    <a:pt x="4092" y="11486"/>
                    <a:pt x="5506" y="10646"/>
                  </a:cubicBezTo>
                  <a:cubicBezTo>
                    <a:pt x="7080" y="9652"/>
                    <a:pt x="7869" y="8234"/>
                    <a:pt x="8234" y="7239"/>
                  </a:cubicBezTo>
                  <a:cubicBezTo>
                    <a:pt x="7974" y="6819"/>
                    <a:pt x="7659" y="6400"/>
                    <a:pt x="7395" y="6085"/>
                  </a:cubicBezTo>
                  <a:lnTo>
                    <a:pt x="6925" y="5926"/>
                  </a:lnTo>
                  <a:cubicBezTo>
                    <a:pt x="6715" y="5821"/>
                    <a:pt x="6555" y="5665"/>
                    <a:pt x="6346" y="5560"/>
                  </a:cubicBezTo>
                  <a:cubicBezTo>
                    <a:pt x="6241" y="5401"/>
                    <a:pt x="6085" y="5296"/>
                    <a:pt x="5980" y="5141"/>
                  </a:cubicBezTo>
                  <a:cubicBezTo>
                    <a:pt x="5716" y="4772"/>
                    <a:pt x="5456" y="4302"/>
                    <a:pt x="5246" y="3882"/>
                  </a:cubicBezTo>
                  <a:cubicBezTo>
                    <a:pt x="4772" y="2938"/>
                    <a:pt x="4038" y="1624"/>
                    <a:pt x="3043" y="0"/>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1999" name="Google Shape;1999;p51"/>
            <p:cNvSpPr/>
            <p:nvPr/>
          </p:nvSpPr>
          <p:spPr>
            <a:xfrm>
              <a:off x="2617603" y="2653867"/>
              <a:ext cx="73235" cy="92359"/>
            </a:xfrm>
            <a:custGeom>
              <a:avLst/>
              <a:gdLst/>
              <a:ahLst/>
              <a:cxnLst/>
              <a:rect l="l" t="t" r="r" b="b"/>
              <a:pathLst>
                <a:path w="3412" h="4303" extrusionOk="0">
                  <a:moveTo>
                    <a:pt x="2098" y="1"/>
                  </a:moveTo>
                  <a:cubicBezTo>
                    <a:pt x="1838" y="1"/>
                    <a:pt x="1838" y="735"/>
                    <a:pt x="1154" y="1784"/>
                  </a:cubicBezTo>
                  <a:cubicBezTo>
                    <a:pt x="789" y="2309"/>
                    <a:pt x="369" y="2678"/>
                    <a:pt x="0" y="2938"/>
                  </a:cubicBezTo>
                  <a:cubicBezTo>
                    <a:pt x="264" y="3308"/>
                    <a:pt x="525" y="3727"/>
                    <a:pt x="734" y="4302"/>
                  </a:cubicBezTo>
                  <a:cubicBezTo>
                    <a:pt x="1364" y="4252"/>
                    <a:pt x="2048" y="3988"/>
                    <a:pt x="2468" y="3413"/>
                  </a:cubicBezTo>
                  <a:cubicBezTo>
                    <a:pt x="3412" y="2154"/>
                    <a:pt x="2572" y="56"/>
                    <a:pt x="2098" y="1"/>
                  </a:cubicBezTo>
                  <a:close/>
                </a:path>
              </a:pathLst>
            </a:custGeom>
            <a:solidFill>
              <a:srgbClr val="D6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00" name="Google Shape;2000;p51"/>
            <p:cNvSpPr/>
            <p:nvPr/>
          </p:nvSpPr>
          <p:spPr>
            <a:xfrm>
              <a:off x="2519687" y="2534659"/>
              <a:ext cx="174501" cy="198970"/>
            </a:xfrm>
            <a:custGeom>
              <a:avLst/>
              <a:gdLst/>
              <a:ahLst/>
              <a:cxnLst/>
              <a:rect l="l" t="t" r="r" b="b"/>
              <a:pathLst>
                <a:path w="8130" h="9270" extrusionOk="0">
                  <a:moveTo>
                    <a:pt x="3326" y="1"/>
                  </a:moveTo>
                  <a:cubicBezTo>
                    <a:pt x="2459" y="1"/>
                    <a:pt x="1643" y="383"/>
                    <a:pt x="1100" y="889"/>
                  </a:cubicBezTo>
                  <a:cubicBezTo>
                    <a:pt x="1" y="1883"/>
                    <a:pt x="51" y="3352"/>
                    <a:pt x="51" y="3981"/>
                  </a:cubicBezTo>
                  <a:cubicBezTo>
                    <a:pt x="106" y="5135"/>
                    <a:pt x="471" y="6029"/>
                    <a:pt x="945" y="6709"/>
                  </a:cubicBezTo>
                  <a:cubicBezTo>
                    <a:pt x="1415" y="7498"/>
                    <a:pt x="1994" y="7968"/>
                    <a:pt x="2149" y="8073"/>
                  </a:cubicBezTo>
                  <a:cubicBezTo>
                    <a:pt x="2550" y="8427"/>
                    <a:pt x="3585" y="9270"/>
                    <a:pt x="4623" y="9270"/>
                  </a:cubicBezTo>
                  <a:cubicBezTo>
                    <a:pt x="4814" y="9270"/>
                    <a:pt x="5005" y="9242"/>
                    <a:pt x="5192" y="9176"/>
                  </a:cubicBezTo>
                  <a:cubicBezTo>
                    <a:pt x="5666" y="9017"/>
                    <a:pt x="5980" y="8702"/>
                    <a:pt x="6241" y="8388"/>
                  </a:cubicBezTo>
                  <a:cubicBezTo>
                    <a:pt x="7134" y="7288"/>
                    <a:pt x="7290" y="5975"/>
                    <a:pt x="7290" y="5295"/>
                  </a:cubicBezTo>
                  <a:cubicBezTo>
                    <a:pt x="7344" y="5295"/>
                    <a:pt x="7395" y="5240"/>
                    <a:pt x="7500" y="5135"/>
                  </a:cubicBezTo>
                  <a:cubicBezTo>
                    <a:pt x="7764" y="4875"/>
                    <a:pt x="8129" y="4401"/>
                    <a:pt x="8129" y="3826"/>
                  </a:cubicBezTo>
                  <a:cubicBezTo>
                    <a:pt x="8129" y="3667"/>
                    <a:pt x="8129" y="3197"/>
                    <a:pt x="7764" y="2827"/>
                  </a:cubicBezTo>
                  <a:cubicBezTo>
                    <a:pt x="7676" y="2740"/>
                    <a:pt x="7330" y="2359"/>
                    <a:pt x="6945" y="2359"/>
                  </a:cubicBezTo>
                  <a:cubicBezTo>
                    <a:pt x="6869" y="2359"/>
                    <a:pt x="6792" y="2373"/>
                    <a:pt x="6715" y="2408"/>
                  </a:cubicBezTo>
                  <a:cubicBezTo>
                    <a:pt x="6505" y="2513"/>
                    <a:pt x="6346" y="2777"/>
                    <a:pt x="6295" y="3092"/>
                  </a:cubicBezTo>
                  <a:cubicBezTo>
                    <a:pt x="6295" y="1883"/>
                    <a:pt x="5561" y="784"/>
                    <a:pt x="4512" y="259"/>
                  </a:cubicBezTo>
                  <a:cubicBezTo>
                    <a:pt x="4120" y="79"/>
                    <a:pt x="3717" y="1"/>
                    <a:pt x="3326" y="1"/>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01" name="Google Shape;2001;p51"/>
            <p:cNvSpPr/>
            <p:nvPr/>
          </p:nvSpPr>
          <p:spPr>
            <a:xfrm>
              <a:off x="2539948" y="2627574"/>
              <a:ext cx="38313" cy="25242"/>
            </a:xfrm>
            <a:custGeom>
              <a:avLst/>
              <a:gdLst/>
              <a:ahLst/>
              <a:cxnLst/>
              <a:rect l="l" t="t" r="r" b="b"/>
              <a:pathLst>
                <a:path w="1785" h="1176" extrusionOk="0">
                  <a:moveTo>
                    <a:pt x="1264" y="0"/>
                  </a:moveTo>
                  <a:cubicBezTo>
                    <a:pt x="1016" y="0"/>
                    <a:pt x="720" y="59"/>
                    <a:pt x="471" y="282"/>
                  </a:cubicBezTo>
                  <a:cubicBezTo>
                    <a:pt x="156" y="546"/>
                    <a:pt x="51" y="911"/>
                    <a:pt x="1" y="1121"/>
                  </a:cubicBezTo>
                  <a:lnTo>
                    <a:pt x="211" y="1176"/>
                  </a:lnTo>
                  <a:cubicBezTo>
                    <a:pt x="261" y="1016"/>
                    <a:pt x="316" y="701"/>
                    <a:pt x="630" y="492"/>
                  </a:cubicBezTo>
                  <a:cubicBezTo>
                    <a:pt x="829" y="293"/>
                    <a:pt x="1074" y="236"/>
                    <a:pt x="1282" y="236"/>
                  </a:cubicBezTo>
                  <a:cubicBezTo>
                    <a:pt x="1515" y="236"/>
                    <a:pt x="1703" y="308"/>
                    <a:pt x="1730" y="336"/>
                  </a:cubicBezTo>
                  <a:lnTo>
                    <a:pt x="1784" y="72"/>
                  </a:lnTo>
                  <a:cubicBezTo>
                    <a:pt x="1756" y="72"/>
                    <a:pt x="1539" y="0"/>
                    <a:pt x="12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02" name="Google Shape;2002;p51"/>
            <p:cNvSpPr/>
            <p:nvPr/>
          </p:nvSpPr>
          <p:spPr>
            <a:xfrm>
              <a:off x="2546709" y="2631846"/>
              <a:ext cx="24791" cy="27731"/>
            </a:xfrm>
            <a:custGeom>
              <a:avLst/>
              <a:gdLst/>
              <a:ahLst/>
              <a:cxnLst/>
              <a:rect l="l" t="t" r="r" b="b"/>
              <a:pathLst>
                <a:path w="1155" h="1292" extrusionOk="0">
                  <a:moveTo>
                    <a:pt x="407" y="0"/>
                  </a:moveTo>
                  <a:cubicBezTo>
                    <a:pt x="354" y="0"/>
                    <a:pt x="304" y="11"/>
                    <a:pt x="261" y="32"/>
                  </a:cubicBezTo>
                  <a:cubicBezTo>
                    <a:pt x="1" y="188"/>
                    <a:pt x="1" y="557"/>
                    <a:pt x="156" y="872"/>
                  </a:cubicBezTo>
                  <a:cubicBezTo>
                    <a:pt x="278" y="1112"/>
                    <a:pt x="490" y="1291"/>
                    <a:pt x="700" y="1291"/>
                  </a:cubicBezTo>
                  <a:cubicBezTo>
                    <a:pt x="764" y="1291"/>
                    <a:pt x="829" y="1274"/>
                    <a:pt x="890" y="1237"/>
                  </a:cubicBezTo>
                  <a:cubicBezTo>
                    <a:pt x="1100" y="1132"/>
                    <a:pt x="1155" y="767"/>
                    <a:pt x="995" y="452"/>
                  </a:cubicBezTo>
                  <a:cubicBezTo>
                    <a:pt x="872" y="159"/>
                    <a:pt x="613" y="0"/>
                    <a:pt x="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03" name="Google Shape;2003;p51"/>
            <p:cNvSpPr/>
            <p:nvPr/>
          </p:nvSpPr>
          <p:spPr>
            <a:xfrm>
              <a:off x="2600754" y="2596045"/>
              <a:ext cx="39386" cy="25242"/>
            </a:xfrm>
            <a:custGeom>
              <a:avLst/>
              <a:gdLst/>
              <a:ahLst/>
              <a:cxnLst/>
              <a:rect l="l" t="t" r="r" b="b"/>
              <a:pathLst>
                <a:path w="1835" h="1176" extrusionOk="0">
                  <a:moveTo>
                    <a:pt x="1291" y="0"/>
                  </a:moveTo>
                  <a:cubicBezTo>
                    <a:pt x="1043" y="0"/>
                    <a:pt x="745" y="59"/>
                    <a:pt x="470" y="282"/>
                  </a:cubicBezTo>
                  <a:cubicBezTo>
                    <a:pt x="156" y="546"/>
                    <a:pt x="51" y="911"/>
                    <a:pt x="0" y="1121"/>
                  </a:cubicBezTo>
                  <a:lnTo>
                    <a:pt x="261" y="1176"/>
                  </a:lnTo>
                  <a:cubicBezTo>
                    <a:pt x="261" y="1016"/>
                    <a:pt x="365" y="702"/>
                    <a:pt x="630" y="492"/>
                  </a:cubicBezTo>
                  <a:cubicBezTo>
                    <a:pt x="852" y="294"/>
                    <a:pt x="1098" y="236"/>
                    <a:pt x="1308" y="236"/>
                  </a:cubicBezTo>
                  <a:cubicBezTo>
                    <a:pt x="1541" y="236"/>
                    <a:pt x="1729" y="308"/>
                    <a:pt x="1784" y="337"/>
                  </a:cubicBezTo>
                  <a:lnTo>
                    <a:pt x="1834" y="72"/>
                  </a:lnTo>
                  <a:cubicBezTo>
                    <a:pt x="1779" y="72"/>
                    <a:pt x="1565" y="0"/>
                    <a:pt x="12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04" name="Google Shape;2004;p51"/>
            <p:cNvSpPr/>
            <p:nvPr/>
          </p:nvSpPr>
          <p:spPr>
            <a:xfrm>
              <a:off x="2607515" y="2600316"/>
              <a:ext cx="25864" cy="27259"/>
            </a:xfrm>
            <a:custGeom>
              <a:avLst/>
              <a:gdLst/>
              <a:ahLst/>
              <a:cxnLst/>
              <a:rect l="l" t="t" r="r" b="b"/>
              <a:pathLst>
                <a:path w="1205" h="1270" extrusionOk="0">
                  <a:moveTo>
                    <a:pt x="432" y="0"/>
                  </a:moveTo>
                  <a:cubicBezTo>
                    <a:pt x="374" y="0"/>
                    <a:pt x="316" y="11"/>
                    <a:pt x="260" y="33"/>
                  </a:cubicBezTo>
                  <a:cubicBezTo>
                    <a:pt x="50" y="138"/>
                    <a:pt x="0" y="503"/>
                    <a:pt x="155" y="872"/>
                  </a:cubicBezTo>
                  <a:cubicBezTo>
                    <a:pt x="321" y="1121"/>
                    <a:pt x="552" y="1270"/>
                    <a:pt x="746" y="1270"/>
                  </a:cubicBezTo>
                  <a:cubicBezTo>
                    <a:pt x="797" y="1270"/>
                    <a:pt x="846" y="1259"/>
                    <a:pt x="890" y="1237"/>
                  </a:cubicBezTo>
                  <a:cubicBezTo>
                    <a:pt x="1154" y="1132"/>
                    <a:pt x="1204" y="767"/>
                    <a:pt x="995" y="398"/>
                  </a:cubicBezTo>
                  <a:cubicBezTo>
                    <a:pt x="872" y="149"/>
                    <a:pt x="650" y="0"/>
                    <a:pt x="4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05" name="Google Shape;2005;p51"/>
            <p:cNvSpPr/>
            <p:nvPr/>
          </p:nvSpPr>
          <p:spPr>
            <a:xfrm>
              <a:off x="2585000" y="2622359"/>
              <a:ext cx="23610" cy="48465"/>
            </a:xfrm>
            <a:custGeom>
              <a:avLst/>
              <a:gdLst/>
              <a:ahLst/>
              <a:cxnLst/>
              <a:rect l="l" t="t" r="r" b="b"/>
              <a:pathLst>
                <a:path w="1100" h="2258" extrusionOk="0">
                  <a:moveTo>
                    <a:pt x="210" y="0"/>
                  </a:moveTo>
                  <a:lnTo>
                    <a:pt x="0" y="105"/>
                  </a:lnTo>
                  <a:cubicBezTo>
                    <a:pt x="155" y="370"/>
                    <a:pt x="210" y="630"/>
                    <a:pt x="260" y="944"/>
                  </a:cubicBezTo>
                  <a:cubicBezTo>
                    <a:pt x="315" y="1314"/>
                    <a:pt x="260" y="1679"/>
                    <a:pt x="105" y="2048"/>
                  </a:cubicBezTo>
                  <a:lnTo>
                    <a:pt x="50" y="2258"/>
                  </a:lnTo>
                  <a:lnTo>
                    <a:pt x="1099" y="1838"/>
                  </a:lnTo>
                  <a:lnTo>
                    <a:pt x="995" y="1628"/>
                  </a:lnTo>
                  <a:lnTo>
                    <a:pt x="420" y="1889"/>
                  </a:lnTo>
                  <a:cubicBezTo>
                    <a:pt x="470" y="1574"/>
                    <a:pt x="525" y="1259"/>
                    <a:pt x="470" y="944"/>
                  </a:cubicBezTo>
                  <a:cubicBezTo>
                    <a:pt x="470" y="630"/>
                    <a:pt x="365" y="265"/>
                    <a:pt x="2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06" name="Google Shape;2006;p51"/>
            <p:cNvSpPr/>
            <p:nvPr/>
          </p:nvSpPr>
          <p:spPr>
            <a:xfrm>
              <a:off x="2608589" y="2669643"/>
              <a:ext cx="34965" cy="31552"/>
            </a:xfrm>
            <a:custGeom>
              <a:avLst/>
              <a:gdLst/>
              <a:ahLst/>
              <a:cxnLst/>
              <a:rect l="l" t="t" r="r" b="b"/>
              <a:pathLst>
                <a:path w="1629" h="1470" extrusionOk="0">
                  <a:moveTo>
                    <a:pt x="1419" y="0"/>
                  </a:moveTo>
                  <a:cubicBezTo>
                    <a:pt x="1314" y="265"/>
                    <a:pt x="1154" y="579"/>
                    <a:pt x="840" y="840"/>
                  </a:cubicBezTo>
                  <a:cubicBezTo>
                    <a:pt x="525" y="1104"/>
                    <a:pt x="210" y="1209"/>
                    <a:pt x="0" y="1259"/>
                  </a:cubicBezTo>
                  <a:lnTo>
                    <a:pt x="55" y="1469"/>
                  </a:lnTo>
                  <a:cubicBezTo>
                    <a:pt x="105" y="1469"/>
                    <a:pt x="160" y="1419"/>
                    <a:pt x="210" y="1419"/>
                  </a:cubicBezTo>
                  <a:cubicBezTo>
                    <a:pt x="420" y="1364"/>
                    <a:pt x="735" y="1259"/>
                    <a:pt x="999" y="999"/>
                  </a:cubicBezTo>
                  <a:cubicBezTo>
                    <a:pt x="1364" y="684"/>
                    <a:pt x="1524" y="315"/>
                    <a:pt x="1629" y="105"/>
                  </a:cubicBezTo>
                  <a:lnTo>
                    <a:pt x="1419" y="0"/>
                  </a:lnTo>
                  <a:close/>
                </a:path>
              </a:pathLst>
            </a:custGeom>
            <a:solidFill>
              <a:srgbClr val="323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07" name="Google Shape;2007;p51"/>
            <p:cNvSpPr/>
            <p:nvPr/>
          </p:nvSpPr>
          <p:spPr>
            <a:xfrm>
              <a:off x="2490410" y="2510878"/>
              <a:ext cx="179009" cy="109401"/>
            </a:xfrm>
            <a:custGeom>
              <a:avLst/>
              <a:gdLst/>
              <a:ahLst/>
              <a:cxnLst/>
              <a:rect l="l" t="t" r="r" b="b"/>
              <a:pathLst>
                <a:path w="8340" h="5097" extrusionOk="0">
                  <a:moveTo>
                    <a:pt x="4700" y="0"/>
                  </a:moveTo>
                  <a:cubicBezTo>
                    <a:pt x="3132" y="0"/>
                    <a:pt x="1592" y="1024"/>
                    <a:pt x="840" y="2311"/>
                  </a:cubicBezTo>
                  <a:cubicBezTo>
                    <a:pt x="316" y="3201"/>
                    <a:pt x="1" y="4619"/>
                    <a:pt x="471" y="4984"/>
                  </a:cubicBezTo>
                  <a:cubicBezTo>
                    <a:pt x="584" y="5066"/>
                    <a:pt x="722" y="5097"/>
                    <a:pt x="868" y="5097"/>
                  </a:cubicBezTo>
                  <a:cubicBezTo>
                    <a:pt x="1197" y="5097"/>
                    <a:pt x="1566" y="4937"/>
                    <a:pt x="1784" y="4829"/>
                  </a:cubicBezTo>
                  <a:cubicBezTo>
                    <a:pt x="2624" y="4460"/>
                    <a:pt x="2833" y="3990"/>
                    <a:pt x="3568" y="3360"/>
                  </a:cubicBezTo>
                  <a:cubicBezTo>
                    <a:pt x="4139" y="2884"/>
                    <a:pt x="4924" y="2236"/>
                    <a:pt x="5733" y="2236"/>
                  </a:cubicBezTo>
                  <a:cubicBezTo>
                    <a:pt x="5815" y="2236"/>
                    <a:pt x="5898" y="2242"/>
                    <a:pt x="5981" y="2257"/>
                  </a:cubicBezTo>
                  <a:cubicBezTo>
                    <a:pt x="7135" y="2521"/>
                    <a:pt x="7605" y="4200"/>
                    <a:pt x="7659" y="4410"/>
                  </a:cubicBezTo>
                  <a:cubicBezTo>
                    <a:pt x="7764" y="4200"/>
                    <a:pt x="8339" y="2941"/>
                    <a:pt x="7710" y="1732"/>
                  </a:cubicBezTo>
                  <a:cubicBezTo>
                    <a:pt x="7135" y="528"/>
                    <a:pt x="5926" y="213"/>
                    <a:pt x="5561" y="108"/>
                  </a:cubicBezTo>
                  <a:cubicBezTo>
                    <a:pt x="5276" y="35"/>
                    <a:pt x="4988" y="0"/>
                    <a:pt x="47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08" name="Google Shape;2008;p51"/>
            <p:cNvSpPr/>
            <p:nvPr/>
          </p:nvSpPr>
          <p:spPr>
            <a:xfrm>
              <a:off x="2590581" y="2577286"/>
              <a:ext cx="54067" cy="26443"/>
            </a:xfrm>
            <a:custGeom>
              <a:avLst/>
              <a:gdLst/>
              <a:ahLst/>
              <a:cxnLst/>
              <a:rect l="l" t="t" r="r" b="b"/>
              <a:pathLst>
                <a:path w="2519" h="1232" extrusionOk="0">
                  <a:moveTo>
                    <a:pt x="1681" y="0"/>
                  </a:moveTo>
                  <a:cubicBezTo>
                    <a:pt x="1454" y="0"/>
                    <a:pt x="1200" y="45"/>
                    <a:pt x="944" y="161"/>
                  </a:cubicBezTo>
                  <a:cubicBezTo>
                    <a:pt x="474" y="371"/>
                    <a:pt x="160" y="736"/>
                    <a:pt x="55" y="946"/>
                  </a:cubicBezTo>
                  <a:cubicBezTo>
                    <a:pt x="0" y="1051"/>
                    <a:pt x="0" y="1156"/>
                    <a:pt x="105" y="1211"/>
                  </a:cubicBezTo>
                  <a:cubicBezTo>
                    <a:pt x="136" y="1225"/>
                    <a:pt x="166" y="1231"/>
                    <a:pt x="195" y="1231"/>
                  </a:cubicBezTo>
                  <a:cubicBezTo>
                    <a:pt x="267" y="1231"/>
                    <a:pt x="331" y="1195"/>
                    <a:pt x="369" y="1156"/>
                  </a:cubicBezTo>
                  <a:cubicBezTo>
                    <a:pt x="474" y="946"/>
                    <a:pt x="684" y="631"/>
                    <a:pt x="1104" y="476"/>
                  </a:cubicBezTo>
                  <a:cubicBezTo>
                    <a:pt x="1302" y="388"/>
                    <a:pt x="1492" y="355"/>
                    <a:pt x="1665" y="355"/>
                  </a:cubicBezTo>
                  <a:cubicBezTo>
                    <a:pt x="1901" y="355"/>
                    <a:pt x="2105" y="416"/>
                    <a:pt x="2258" y="476"/>
                  </a:cubicBezTo>
                  <a:cubicBezTo>
                    <a:pt x="2271" y="490"/>
                    <a:pt x="2289" y="496"/>
                    <a:pt x="2308" y="496"/>
                  </a:cubicBezTo>
                  <a:cubicBezTo>
                    <a:pt x="2360" y="496"/>
                    <a:pt x="2428" y="448"/>
                    <a:pt x="2468" y="371"/>
                  </a:cubicBezTo>
                  <a:cubicBezTo>
                    <a:pt x="2518" y="317"/>
                    <a:pt x="2468" y="161"/>
                    <a:pt x="2363" y="161"/>
                  </a:cubicBezTo>
                  <a:cubicBezTo>
                    <a:pt x="2215" y="72"/>
                    <a:pt x="1970" y="0"/>
                    <a:pt x="16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09" name="Google Shape;2009;p51"/>
            <p:cNvSpPr/>
            <p:nvPr/>
          </p:nvSpPr>
          <p:spPr>
            <a:xfrm>
              <a:off x="2526448" y="2607356"/>
              <a:ext cx="51814" cy="31251"/>
            </a:xfrm>
            <a:custGeom>
              <a:avLst/>
              <a:gdLst/>
              <a:ahLst/>
              <a:cxnLst/>
              <a:rect l="l" t="t" r="r" b="b"/>
              <a:pathLst>
                <a:path w="2414" h="1456" extrusionOk="0">
                  <a:moveTo>
                    <a:pt x="1809" y="1"/>
                  </a:moveTo>
                  <a:cubicBezTo>
                    <a:pt x="1573" y="1"/>
                    <a:pt x="1302" y="52"/>
                    <a:pt x="995" y="175"/>
                  </a:cubicBezTo>
                  <a:cubicBezTo>
                    <a:pt x="420" y="439"/>
                    <a:pt x="156" y="909"/>
                    <a:pt x="51" y="1173"/>
                  </a:cubicBezTo>
                  <a:cubicBezTo>
                    <a:pt x="0" y="1278"/>
                    <a:pt x="51" y="1434"/>
                    <a:pt x="156" y="1434"/>
                  </a:cubicBezTo>
                  <a:cubicBezTo>
                    <a:pt x="184" y="1448"/>
                    <a:pt x="212" y="1455"/>
                    <a:pt x="238" y="1455"/>
                  </a:cubicBezTo>
                  <a:cubicBezTo>
                    <a:pt x="309" y="1455"/>
                    <a:pt x="365" y="1405"/>
                    <a:pt x="365" y="1329"/>
                  </a:cubicBezTo>
                  <a:cubicBezTo>
                    <a:pt x="470" y="1119"/>
                    <a:pt x="680" y="699"/>
                    <a:pt x="1154" y="489"/>
                  </a:cubicBezTo>
                  <a:cubicBezTo>
                    <a:pt x="1385" y="404"/>
                    <a:pt x="1599" y="366"/>
                    <a:pt x="1779" y="366"/>
                  </a:cubicBezTo>
                  <a:cubicBezTo>
                    <a:pt x="1928" y="366"/>
                    <a:pt x="2054" y="392"/>
                    <a:pt x="2149" y="439"/>
                  </a:cubicBezTo>
                  <a:cubicBezTo>
                    <a:pt x="2254" y="439"/>
                    <a:pt x="2359" y="384"/>
                    <a:pt x="2359" y="280"/>
                  </a:cubicBezTo>
                  <a:cubicBezTo>
                    <a:pt x="2413" y="175"/>
                    <a:pt x="2359" y="70"/>
                    <a:pt x="2254" y="70"/>
                  </a:cubicBezTo>
                  <a:cubicBezTo>
                    <a:pt x="2123" y="26"/>
                    <a:pt x="1975" y="1"/>
                    <a:pt x="180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10" name="Google Shape;2010;p51"/>
            <p:cNvSpPr/>
            <p:nvPr/>
          </p:nvSpPr>
          <p:spPr>
            <a:xfrm>
              <a:off x="2539948" y="2606583"/>
              <a:ext cx="140717" cy="127045"/>
            </a:xfrm>
            <a:custGeom>
              <a:avLst/>
              <a:gdLst/>
              <a:ahLst/>
              <a:cxnLst/>
              <a:rect l="l" t="t" r="r" b="b"/>
              <a:pathLst>
                <a:path w="6556" h="5919" extrusionOk="0">
                  <a:moveTo>
                    <a:pt x="5351" y="1"/>
                  </a:moveTo>
                  <a:lnTo>
                    <a:pt x="5351" y="1"/>
                  </a:lnTo>
                  <a:cubicBezTo>
                    <a:pt x="5036" y="475"/>
                    <a:pt x="4562" y="1050"/>
                    <a:pt x="3882" y="1629"/>
                  </a:cubicBezTo>
                  <a:cubicBezTo>
                    <a:pt x="2414" y="2888"/>
                    <a:pt x="786" y="3203"/>
                    <a:pt x="1" y="3308"/>
                  </a:cubicBezTo>
                  <a:lnTo>
                    <a:pt x="1" y="3358"/>
                  </a:lnTo>
                  <a:cubicBezTo>
                    <a:pt x="471" y="4147"/>
                    <a:pt x="1050" y="4617"/>
                    <a:pt x="1205" y="4722"/>
                  </a:cubicBezTo>
                  <a:cubicBezTo>
                    <a:pt x="1606" y="5076"/>
                    <a:pt x="2641" y="5919"/>
                    <a:pt x="3679" y="5919"/>
                  </a:cubicBezTo>
                  <a:cubicBezTo>
                    <a:pt x="3870" y="5919"/>
                    <a:pt x="4061" y="5891"/>
                    <a:pt x="4248" y="5825"/>
                  </a:cubicBezTo>
                  <a:cubicBezTo>
                    <a:pt x="4722" y="5666"/>
                    <a:pt x="5036" y="5351"/>
                    <a:pt x="5297" y="5037"/>
                  </a:cubicBezTo>
                  <a:cubicBezTo>
                    <a:pt x="6190" y="3937"/>
                    <a:pt x="6346" y="2624"/>
                    <a:pt x="6346" y="1944"/>
                  </a:cubicBezTo>
                  <a:cubicBezTo>
                    <a:pt x="6400" y="1944"/>
                    <a:pt x="6451" y="1889"/>
                    <a:pt x="6556" y="1784"/>
                  </a:cubicBezTo>
                  <a:lnTo>
                    <a:pt x="6556" y="1734"/>
                  </a:lnTo>
                  <a:cubicBezTo>
                    <a:pt x="6535" y="1734"/>
                    <a:pt x="6447" y="1751"/>
                    <a:pt x="6329" y="1751"/>
                  </a:cubicBezTo>
                  <a:cubicBezTo>
                    <a:pt x="6151" y="1751"/>
                    <a:pt x="5905" y="1713"/>
                    <a:pt x="5716" y="1524"/>
                  </a:cubicBezTo>
                  <a:cubicBezTo>
                    <a:pt x="5456" y="1365"/>
                    <a:pt x="5402" y="1105"/>
                    <a:pt x="5351" y="840"/>
                  </a:cubicBezTo>
                  <a:cubicBezTo>
                    <a:pt x="5297" y="475"/>
                    <a:pt x="5297" y="160"/>
                    <a:pt x="5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11" name="Google Shape;2011;p51"/>
            <p:cNvSpPr/>
            <p:nvPr/>
          </p:nvSpPr>
          <p:spPr>
            <a:xfrm>
              <a:off x="2175176" y="3031966"/>
              <a:ext cx="168899" cy="114875"/>
            </a:xfrm>
            <a:custGeom>
              <a:avLst/>
              <a:gdLst/>
              <a:ahLst/>
              <a:cxnLst/>
              <a:rect l="l" t="t" r="r" b="b"/>
              <a:pathLst>
                <a:path w="7869" h="5352" extrusionOk="0">
                  <a:moveTo>
                    <a:pt x="4136" y="0"/>
                  </a:moveTo>
                  <a:cubicBezTo>
                    <a:pt x="4103" y="0"/>
                    <a:pt x="4070" y="3"/>
                    <a:pt x="4037" y="10"/>
                  </a:cubicBezTo>
                  <a:cubicBezTo>
                    <a:pt x="3882" y="10"/>
                    <a:pt x="3723" y="169"/>
                    <a:pt x="3672" y="379"/>
                  </a:cubicBezTo>
                  <a:cubicBezTo>
                    <a:pt x="3567" y="849"/>
                    <a:pt x="4617" y="1323"/>
                    <a:pt x="4512" y="1638"/>
                  </a:cubicBezTo>
                  <a:cubicBezTo>
                    <a:pt x="4437" y="1897"/>
                    <a:pt x="3858" y="2000"/>
                    <a:pt x="3210" y="2000"/>
                  </a:cubicBezTo>
                  <a:cubicBezTo>
                    <a:pt x="2946" y="2000"/>
                    <a:pt x="2671" y="1983"/>
                    <a:pt x="2413" y="1953"/>
                  </a:cubicBezTo>
                  <a:cubicBezTo>
                    <a:pt x="1705" y="1833"/>
                    <a:pt x="1202" y="1597"/>
                    <a:pt x="885" y="1597"/>
                  </a:cubicBezTo>
                  <a:cubicBezTo>
                    <a:pt x="780" y="1597"/>
                    <a:pt x="695" y="1623"/>
                    <a:pt x="630" y="1688"/>
                  </a:cubicBezTo>
                  <a:cubicBezTo>
                    <a:pt x="471" y="1793"/>
                    <a:pt x="471" y="2058"/>
                    <a:pt x="575" y="2267"/>
                  </a:cubicBezTo>
                  <a:cubicBezTo>
                    <a:pt x="806" y="2859"/>
                    <a:pt x="1988" y="2898"/>
                    <a:pt x="2636" y="2898"/>
                  </a:cubicBezTo>
                  <a:cubicBezTo>
                    <a:pt x="2732" y="2898"/>
                    <a:pt x="2816" y="2897"/>
                    <a:pt x="2883" y="2897"/>
                  </a:cubicBezTo>
                  <a:lnTo>
                    <a:pt x="3043" y="2897"/>
                  </a:lnTo>
                  <a:cubicBezTo>
                    <a:pt x="3016" y="2922"/>
                    <a:pt x="2871" y="2948"/>
                    <a:pt x="2628" y="2948"/>
                  </a:cubicBezTo>
                  <a:cubicBezTo>
                    <a:pt x="2385" y="2948"/>
                    <a:pt x="2044" y="2922"/>
                    <a:pt x="1625" y="2842"/>
                  </a:cubicBezTo>
                  <a:cubicBezTo>
                    <a:pt x="1038" y="2734"/>
                    <a:pt x="683" y="2599"/>
                    <a:pt x="451" y="2599"/>
                  </a:cubicBezTo>
                  <a:cubicBezTo>
                    <a:pt x="351" y="2599"/>
                    <a:pt x="274" y="2624"/>
                    <a:pt x="210" y="2687"/>
                  </a:cubicBezTo>
                  <a:cubicBezTo>
                    <a:pt x="51" y="2842"/>
                    <a:pt x="1" y="3157"/>
                    <a:pt x="156" y="3367"/>
                  </a:cubicBezTo>
                  <a:cubicBezTo>
                    <a:pt x="261" y="3526"/>
                    <a:pt x="525" y="3577"/>
                    <a:pt x="945" y="3631"/>
                  </a:cubicBezTo>
                  <a:cubicBezTo>
                    <a:pt x="630" y="3682"/>
                    <a:pt x="575" y="3736"/>
                    <a:pt x="525" y="3786"/>
                  </a:cubicBezTo>
                  <a:cubicBezTo>
                    <a:pt x="471" y="3946"/>
                    <a:pt x="630" y="4156"/>
                    <a:pt x="735" y="4261"/>
                  </a:cubicBezTo>
                  <a:cubicBezTo>
                    <a:pt x="936" y="4462"/>
                    <a:pt x="1265" y="4540"/>
                    <a:pt x="1646" y="4540"/>
                  </a:cubicBezTo>
                  <a:cubicBezTo>
                    <a:pt x="1758" y="4540"/>
                    <a:pt x="1875" y="4533"/>
                    <a:pt x="1994" y="4521"/>
                  </a:cubicBezTo>
                  <a:lnTo>
                    <a:pt x="1994" y="4521"/>
                  </a:lnTo>
                  <a:cubicBezTo>
                    <a:pt x="1834" y="4575"/>
                    <a:pt x="1729" y="4680"/>
                    <a:pt x="1679" y="4836"/>
                  </a:cubicBezTo>
                  <a:cubicBezTo>
                    <a:pt x="1625" y="4995"/>
                    <a:pt x="1679" y="5100"/>
                    <a:pt x="1729" y="5205"/>
                  </a:cubicBezTo>
                  <a:cubicBezTo>
                    <a:pt x="1797" y="5289"/>
                    <a:pt x="1920" y="5352"/>
                    <a:pt x="2151" y="5352"/>
                  </a:cubicBezTo>
                  <a:cubicBezTo>
                    <a:pt x="2635" y="5352"/>
                    <a:pt x="3591" y="5078"/>
                    <a:pt x="5506" y="4156"/>
                  </a:cubicBezTo>
                  <a:lnTo>
                    <a:pt x="5666" y="4156"/>
                  </a:lnTo>
                  <a:cubicBezTo>
                    <a:pt x="6241" y="4311"/>
                    <a:pt x="6975" y="4416"/>
                    <a:pt x="7869" y="4470"/>
                  </a:cubicBezTo>
                  <a:cubicBezTo>
                    <a:pt x="7764" y="3526"/>
                    <a:pt x="7604" y="2528"/>
                    <a:pt x="7344" y="1478"/>
                  </a:cubicBezTo>
                  <a:lnTo>
                    <a:pt x="5771" y="1953"/>
                  </a:lnTo>
                  <a:cubicBezTo>
                    <a:pt x="5771" y="1898"/>
                    <a:pt x="5771" y="1848"/>
                    <a:pt x="5716" y="1793"/>
                  </a:cubicBezTo>
                  <a:lnTo>
                    <a:pt x="5666" y="1743"/>
                  </a:lnTo>
                  <a:cubicBezTo>
                    <a:pt x="5666" y="1688"/>
                    <a:pt x="5611" y="1638"/>
                    <a:pt x="5561" y="1533"/>
                  </a:cubicBezTo>
                  <a:cubicBezTo>
                    <a:pt x="5506" y="1374"/>
                    <a:pt x="5401" y="1218"/>
                    <a:pt x="5246" y="1008"/>
                  </a:cubicBezTo>
                  <a:cubicBezTo>
                    <a:pt x="5246" y="954"/>
                    <a:pt x="5246" y="954"/>
                    <a:pt x="5191" y="904"/>
                  </a:cubicBezTo>
                  <a:cubicBezTo>
                    <a:pt x="5141" y="849"/>
                    <a:pt x="5087" y="744"/>
                    <a:pt x="5036" y="694"/>
                  </a:cubicBezTo>
                  <a:cubicBezTo>
                    <a:pt x="5036" y="639"/>
                    <a:pt x="4982" y="589"/>
                    <a:pt x="4982" y="589"/>
                  </a:cubicBezTo>
                  <a:cubicBezTo>
                    <a:pt x="4931" y="589"/>
                    <a:pt x="4931" y="589"/>
                    <a:pt x="4931" y="534"/>
                  </a:cubicBezTo>
                  <a:cubicBezTo>
                    <a:pt x="4877" y="534"/>
                    <a:pt x="4877" y="484"/>
                    <a:pt x="4826" y="429"/>
                  </a:cubicBezTo>
                  <a:cubicBezTo>
                    <a:pt x="4595" y="154"/>
                    <a:pt x="4367" y="0"/>
                    <a:pt x="4136" y="0"/>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12" name="Google Shape;2012;p51"/>
            <p:cNvSpPr/>
            <p:nvPr/>
          </p:nvSpPr>
          <p:spPr>
            <a:xfrm>
              <a:off x="2172922" y="3028704"/>
              <a:ext cx="127195" cy="120563"/>
            </a:xfrm>
            <a:custGeom>
              <a:avLst/>
              <a:gdLst/>
              <a:ahLst/>
              <a:cxnLst/>
              <a:rect l="l" t="t" r="r" b="b"/>
              <a:pathLst>
                <a:path w="5926" h="5617" extrusionOk="0">
                  <a:moveTo>
                    <a:pt x="4224" y="0"/>
                  </a:moveTo>
                  <a:cubicBezTo>
                    <a:pt x="4197" y="0"/>
                    <a:pt x="4170" y="2"/>
                    <a:pt x="4142" y="6"/>
                  </a:cubicBezTo>
                  <a:cubicBezTo>
                    <a:pt x="3933" y="57"/>
                    <a:pt x="3723" y="216"/>
                    <a:pt x="3672" y="476"/>
                  </a:cubicBezTo>
                  <a:cubicBezTo>
                    <a:pt x="3568" y="846"/>
                    <a:pt x="3882" y="1106"/>
                    <a:pt x="4142" y="1370"/>
                  </a:cubicBezTo>
                  <a:cubicBezTo>
                    <a:pt x="4302" y="1526"/>
                    <a:pt x="4512" y="1685"/>
                    <a:pt x="4512" y="1790"/>
                  </a:cubicBezTo>
                  <a:cubicBezTo>
                    <a:pt x="4473" y="1900"/>
                    <a:pt x="4018" y="2011"/>
                    <a:pt x="3402" y="2011"/>
                  </a:cubicBezTo>
                  <a:cubicBezTo>
                    <a:pt x="3146" y="2011"/>
                    <a:pt x="2862" y="1992"/>
                    <a:pt x="2569" y="1945"/>
                  </a:cubicBezTo>
                  <a:cubicBezTo>
                    <a:pt x="2204" y="1895"/>
                    <a:pt x="1889" y="1790"/>
                    <a:pt x="1625" y="1735"/>
                  </a:cubicBezTo>
                  <a:cubicBezTo>
                    <a:pt x="1372" y="1652"/>
                    <a:pt x="1165" y="1598"/>
                    <a:pt x="994" y="1598"/>
                  </a:cubicBezTo>
                  <a:cubicBezTo>
                    <a:pt x="847" y="1598"/>
                    <a:pt x="727" y="1638"/>
                    <a:pt x="630" y="1735"/>
                  </a:cubicBezTo>
                  <a:cubicBezTo>
                    <a:pt x="471" y="1895"/>
                    <a:pt x="471" y="2210"/>
                    <a:pt x="525" y="2470"/>
                  </a:cubicBezTo>
                  <a:lnTo>
                    <a:pt x="680" y="2629"/>
                  </a:lnTo>
                  <a:cubicBezTo>
                    <a:pt x="471" y="2629"/>
                    <a:pt x="315" y="2629"/>
                    <a:pt x="210" y="2734"/>
                  </a:cubicBezTo>
                  <a:cubicBezTo>
                    <a:pt x="1" y="2944"/>
                    <a:pt x="1" y="3309"/>
                    <a:pt x="156" y="3573"/>
                  </a:cubicBezTo>
                  <a:cubicBezTo>
                    <a:pt x="210" y="3729"/>
                    <a:pt x="366" y="3783"/>
                    <a:pt x="576" y="3834"/>
                  </a:cubicBezTo>
                  <a:cubicBezTo>
                    <a:pt x="525" y="3834"/>
                    <a:pt x="525" y="3888"/>
                    <a:pt x="525" y="3888"/>
                  </a:cubicBezTo>
                  <a:cubicBezTo>
                    <a:pt x="471" y="4098"/>
                    <a:pt x="576" y="4358"/>
                    <a:pt x="735" y="4518"/>
                  </a:cubicBezTo>
                  <a:cubicBezTo>
                    <a:pt x="945" y="4727"/>
                    <a:pt x="1310" y="4832"/>
                    <a:pt x="1730" y="4832"/>
                  </a:cubicBezTo>
                  <a:cubicBezTo>
                    <a:pt x="1679" y="4883"/>
                    <a:pt x="1679" y="4883"/>
                    <a:pt x="1679" y="4937"/>
                  </a:cubicBezTo>
                  <a:cubicBezTo>
                    <a:pt x="1625" y="5147"/>
                    <a:pt x="1679" y="5302"/>
                    <a:pt x="1730" y="5462"/>
                  </a:cubicBezTo>
                  <a:cubicBezTo>
                    <a:pt x="1834" y="5567"/>
                    <a:pt x="1994" y="5617"/>
                    <a:pt x="2254" y="5617"/>
                  </a:cubicBezTo>
                  <a:cubicBezTo>
                    <a:pt x="2779" y="5617"/>
                    <a:pt x="3723" y="5357"/>
                    <a:pt x="5611" y="4413"/>
                  </a:cubicBezTo>
                  <a:cubicBezTo>
                    <a:pt x="5666" y="4413"/>
                    <a:pt x="5716" y="4413"/>
                    <a:pt x="5716" y="4463"/>
                  </a:cubicBezTo>
                  <a:lnTo>
                    <a:pt x="5771" y="4203"/>
                  </a:lnTo>
                  <a:cubicBezTo>
                    <a:pt x="5716" y="4203"/>
                    <a:pt x="5716" y="4148"/>
                    <a:pt x="5666" y="4148"/>
                  </a:cubicBezTo>
                  <a:lnTo>
                    <a:pt x="5561" y="4148"/>
                  </a:lnTo>
                  <a:cubicBezTo>
                    <a:pt x="3564" y="5164"/>
                    <a:pt x="2673" y="5377"/>
                    <a:pt x="2261" y="5377"/>
                  </a:cubicBezTo>
                  <a:cubicBezTo>
                    <a:pt x="2077" y="5377"/>
                    <a:pt x="1989" y="5335"/>
                    <a:pt x="1939" y="5302"/>
                  </a:cubicBezTo>
                  <a:cubicBezTo>
                    <a:pt x="1939" y="5252"/>
                    <a:pt x="1889" y="5092"/>
                    <a:pt x="1889" y="5042"/>
                  </a:cubicBezTo>
                  <a:cubicBezTo>
                    <a:pt x="1939" y="4937"/>
                    <a:pt x="1994" y="4832"/>
                    <a:pt x="2099" y="4778"/>
                  </a:cubicBezTo>
                  <a:cubicBezTo>
                    <a:pt x="2779" y="4673"/>
                    <a:pt x="3463" y="4413"/>
                    <a:pt x="3463" y="4413"/>
                  </a:cubicBezTo>
                  <a:cubicBezTo>
                    <a:pt x="3513" y="4358"/>
                    <a:pt x="3513" y="4308"/>
                    <a:pt x="3513" y="4253"/>
                  </a:cubicBezTo>
                  <a:cubicBezTo>
                    <a:pt x="3513" y="4253"/>
                    <a:pt x="3513" y="4148"/>
                    <a:pt x="3408" y="4148"/>
                  </a:cubicBezTo>
                  <a:cubicBezTo>
                    <a:pt x="3358" y="4148"/>
                    <a:pt x="2569" y="4253"/>
                    <a:pt x="2044" y="4518"/>
                  </a:cubicBezTo>
                  <a:cubicBezTo>
                    <a:pt x="1901" y="4533"/>
                    <a:pt x="1762" y="4544"/>
                    <a:pt x="1631" y="4544"/>
                  </a:cubicBezTo>
                  <a:cubicBezTo>
                    <a:pt x="1332" y="4544"/>
                    <a:pt x="1074" y="4488"/>
                    <a:pt x="890" y="4308"/>
                  </a:cubicBezTo>
                  <a:cubicBezTo>
                    <a:pt x="840" y="4203"/>
                    <a:pt x="735" y="4043"/>
                    <a:pt x="785" y="3993"/>
                  </a:cubicBezTo>
                  <a:cubicBezTo>
                    <a:pt x="785" y="3993"/>
                    <a:pt x="840" y="3938"/>
                    <a:pt x="1050" y="3888"/>
                  </a:cubicBezTo>
                  <a:lnTo>
                    <a:pt x="1679" y="3888"/>
                  </a:lnTo>
                  <a:cubicBezTo>
                    <a:pt x="1889" y="3888"/>
                    <a:pt x="3198" y="3834"/>
                    <a:pt x="3358" y="3678"/>
                  </a:cubicBezTo>
                  <a:lnTo>
                    <a:pt x="3358" y="3624"/>
                  </a:lnTo>
                  <a:lnTo>
                    <a:pt x="3358" y="3573"/>
                  </a:lnTo>
                  <a:cubicBezTo>
                    <a:pt x="3358" y="3468"/>
                    <a:pt x="3253" y="3468"/>
                    <a:pt x="3148" y="3468"/>
                  </a:cubicBezTo>
                  <a:lnTo>
                    <a:pt x="2779" y="3468"/>
                  </a:lnTo>
                  <a:cubicBezTo>
                    <a:pt x="1889" y="3519"/>
                    <a:pt x="1364" y="3573"/>
                    <a:pt x="1050" y="3624"/>
                  </a:cubicBezTo>
                  <a:cubicBezTo>
                    <a:pt x="680" y="3624"/>
                    <a:pt x="471" y="3573"/>
                    <a:pt x="366" y="3414"/>
                  </a:cubicBezTo>
                  <a:cubicBezTo>
                    <a:pt x="261" y="3309"/>
                    <a:pt x="261" y="3049"/>
                    <a:pt x="366" y="2944"/>
                  </a:cubicBezTo>
                  <a:cubicBezTo>
                    <a:pt x="406" y="2903"/>
                    <a:pt x="455" y="2886"/>
                    <a:pt x="520" y="2886"/>
                  </a:cubicBezTo>
                  <a:cubicBezTo>
                    <a:pt x="624" y="2886"/>
                    <a:pt x="771" y="2930"/>
                    <a:pt x="995" y="2994"/>
                  </a:cubicBezTo>
                  <a:cubicBezTo>
                    <a:pt x="1205" y="3049"/>
                    <a:pt x="1415" y="3099"/>
                    <a:pt x="1679" y="3154"/>
                  </a:cubicBezTo>
                  <a:cubicBezTo>
                    <a:pt x="2046" y="3206"/>
                    <a:pt x="2400" y="3232"/>
                    <a:pt x="2675" y="3232"/>
                  </a:cubicBezTo>
                  <a:cubicBezTo>
                    <a:pt x="2950" y="3232"/>
                    <a:pt x="3146" y="3206"/>
                    <a:pt x="3198" y="3154"/>
                  </a:cubicBezTo>
                  <a:lnTo>
                    <a:pt x="3253" y="3154"/>
                  </a:lnTo>
                  <a:lnTo>
                    <a:pt x="3253" y="2994"/>
                  </a:lnTo>
                  <a:lnTo>
                    <a:pt x="3198" y="2994"/>
                  </a:lnTo>
                  <a:cubicBezTo>
                    <a:pt x="3198" y="2944"/>
                    <a:pt x="3148" y="2944"/>
                    <a:pt x="2988" y="2944"/>
                  </a:cubicBezTo>
                  <a:cubicBezTo>
                    <a:pt x="1364" y="2944"/>
                    <a:pt x="890" y="2629"/>
                    <a:pt x="785" y="2365"/>
                  </a:cubicBezTo>
                  <a:cubicBezTo>
                    <a:pt x="735" y="2210"/>
                    <a:pt x="735" y="2000"/>
                    <a:pt x="840" y="1895"/>
                  </a:cubicBezTo>
                  <a:cubicBezTo>
                    <a:pt x="855" y="1864"/>
                    <a:pt x="888" y="1851"/>
                    <a:pt x="938" y="1851"/>
                  </a:cubicBezTo>
                  <a:cubicBezTo>
                    <a:pt x="1058" y="1851"/>
                    <a:pt x="1278" y="1926"/>
                    <a:pt x="1574" y="2000"/>
                  </a:cubicBezTo>
                  <a:cubicBezTo>
                    <a:pt x="1834" y="2050"/>
                    <a:pt x="2149" y="2155"/>
                    <a:pt x="2518" y="2210"/>
                  </a:cubicBezTo>
                  <a:cubicBezTo>
                    <a:pt x="2761" y="2247"/>
                    <a:pt x="3097" y="2277"/>
                    <a:pt x="3433" y="2277"/>
                  </a:cubicBezTo>
                  <a:cubicBezTo>
                    <a:pt x="4042" y="2277"/>
                    <a:pt x="4654" y="2178"/>
                    <a:pt x="4722" y="1840"/>
                  </a:cubicBezTo>
                  <a:cubicBezTo>
                    <a:pt x="4826" y="1630"/>
                    <a:pt x="4562" y="1421"/>
                    <a:pt x="4352" y="1160"/>
                  </a:cubicBezTo>
                  <a:cubicBezTo>
                    <a:pt x="4092" y="1001"/>
                    <a:pt x="3828" y="741"/>
                    <a:pt x="3882" y="531"/>
                  </a:cubicBezTo>
                  <a:cubicBezTo>
                    <a:pt x="3933" y="426"/>
                    <a:pt x="4092" y="321"/>
                    <a:pt x="4197" y="267"/>
                  </a:cubicBezTo>
                  <a:cubicBezTo>
                    <a:pt x="4210" y="265"/>
                    <a:pt x="4223" y="264"/>
                    <a:pt x="4236" y="264"/>
                  </a:cubicBezTo>
                  <a:cubicBezTo>
                    <a:pt x="4602" y="264"/>
                    <a:pt x="5161" y="934"/>
                    <a:pt x="5716" y="2000"/>
                  </a:cubicBezTo>
                  <a:lnTo>
                    <a:pt x="5926" y="1895"/>
                  </a:lnTo>
                  <a:cubicBezTo>
                    <a:pt x="5575" y="1189"/>
                    <a:pt x="4884" y="0"/>
                    <a:pt x="42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13" name="Google Shape;2013;p51"/>
            <p:cNvSpPr/>
            <p:nvPr/>
          </p:nvSpPr>
          <p:spPr>
            <a:xfrm>
              <a:off x="2188698" y="3072704"/>
              <a:ext cx="1095" cy="6761"/>
            </a:xfrm>
            <a:custGeom>
              <a:avLst/>
              <a:gdLst/>
              <a:ahLst/>
              <a:cxnLst/>
              <a:rect l="l" t="t" r="r" b="b"/>
              <a:pathLst>
                <a:path w="51" h="315" extrusionOk="0">
                  <a:moveTo>
                    <a:pt x="0" y="0"/>
                  </a:moveTo>
                  <a:cubicBezTo>
                    <a:pt x="0" y="105"/>
                    <a:pt x="0" y="210"/>
                    <a:pt x="50" y="315"/>
                  </a:cubicBezTo>
                  <a:cubicBezTo>
                    <a:pt x="50" y="210"/>
                    <a:pt x="50" y="105"/>
                    <a:pt x="0" y="0"/>
                  </a:cubicBezTo>
                  <a:close/>
                </a:path>
              </a:pathLst>
            </a:custGeom>
            <a:solidFill>
              <a:srgbClr val="FDD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14" name="Google Shape;2014;p51"/>
            <p:cNvSpPr/>
            <p:nvPr/>
          </p:nvSpPr>
          <p:spPr>
            <a:xfrm>
              <a:off x="2185264" y="3068196"/>
              <a:ext cx="5688" cy="16956"/>
            </a:xfrm>
            <a:custGeom>
              <a:avLst/>
              <a:gdLst/>
              <a:ahLst/>
              <a:cxnLst/>
              <a:rect l="l" t="t" r="r" b="b"/>
              <a:pathLst>
                <a:path w="265" h="790" extrusionOk="0">
                  <a:moveTo>
                    <a:pt x="160" y="0"/>
                  </a:moveTo>
                  <a:cubicBezTo>
                    <a:pt x="1" y="105"/>
                    <a:pt x="1" y="370"/>
                    <a:pt x="105" y="579"/>
                  </a:cubicBezTo>
                  <a:cubicBezTo>
                    <a:pt x="105" y="630"/>
                    <a:pt x="160" y="735"/>
                    <a:pt x="265" y="789"/>
                  </a:cubicBezTo>
                  <a:cubicBezTo>
                    <a:pt x="210" y="684"/>
                    <a:pt x="210" y="630"/>
                    <a:pt x="210" y="525"/>
                  </a:cubicBezTo>
                  <a:cubicBezTo>
                    <a:pt x="160" y="420"/>
                    <a:pt x="160" y="315"/>
                    <a:pt x="160" y="210"/>
                  </a:cubicBezTo>
                  <a:lnTo>
                    <a:pt x="160" y="0"/>
                  </a:lnTo>
                  <a:close/>
                </a:path>
              </a:pathLst>
            </a:custGeom>
            <a:solidFill>
              <a:srgbClr val="E6B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15" name="Google Shape;2015;p51"/>
            <p:cNvSpPr/>
            <p:nvPr/>
          </p:nvSpPr>
          <p:spPr>
            <a:xfrm>
              <a:off x="2178503" y="3090712"/>
              <a:ext cx="15797" cy="15776"/>
            </a:xfrm>
            <a:custGeom>
              <a:avLst/>
              <a:gdLst/>
              <a:ahLst/>
              <a:cxnLst/>
              <a:rect l="l" t="t" r="r" b="b"/>
              <a:pathLst>
                <a:path w="736" h="735" extrusionOk="0">
                  <a:moveTo>
                    <a:pt x="265" y="0"/>
                  </a:moveTo>
                  <a:cubicBezTo>
                    <a:pt x="211" y="0"/>
                    <a:pt x="160" y="0"/>
                    <a:pt x="106" y="55"/>
                  </a:cubicBezTo>
                  <a:cubicBezTo>
                    <a:pt x="1" y="160"/>
                    <a:pt x="1" y="420"/>
                    <a:pt x="106" y="525"/>
                  </a:cubicBezTo>
                  <a:cubicBezTo>
                    <a:pt x="160" y="684"/>
                    <a:pt x="370" y="735"/>
                    <a:pt x="735" y="735"/>
                  </a:cubicBezTo>
                  <a:cubicBezTo>
                    <a:pt x="685" y="525"/>
                    <a:pt x="630" y="265"/>
                    <a:pt x="630" y="55"/>
                  </a:cubicBezTo>
                  <a:cubicBezTo>
                    <a:pt x="475" y="0"/>
                    <a:pt x="370" y="0"/>
                    <a:pt x="265" y="0"/>
                  </a:cubicBezTo>
                  <a:close/>
                </a:path>
              </a:pathLst>
            </a:custGeom>
            <a:solidFill>
              <a:srgbClr val="FDD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16" name="Google Shape;2016;p51"/>
            <p:cNvSpPr/>
            <p:nvPr/>
          </p:nvSpPr>
          <p:spPr>
            <a:xfrm>
              <a:off x="2175176" y="3088458"/>
              <a:ext cx="20283" cy="20283"/>
            </a:xfrm>
            <a:custGeom>
              <a:avLst/>
              <a:gdLst/>
              <a:ahLst/>
              <a:cxnLst/>
              <a:rect l="l" t="t" r="r" b="b"/>
              <a:pathLst>
                <a:path w="945" h="945" extrusionOk="0">
                  <a:moveTo>
                    <a:pt x="420" y="0"/>
                  </a:moveTo>
                  <a:cubicBezTo>
                    <a:pt x="315" y="0"/>
                    <a:pt x="261" y="0"/>
                    <a:pt x="210" y="55"/>
                  </a:cubicBezTo>
                  <a:cubicBezTo>
                    <a:pt x="51" y="210"/>
                    <a:pt x="1" y="525"/>
                    <a:pt x="156" y="735"/>
                  </a:cubicBezTo>
                  <a:cubicBezTo>
                    <a:pt x="261" y="894"/>
                    <a:pt x="525" y="945"/>
                    <a:pt x="945" y="945"/>
                  </a:cubicBezTo>
                  <a:cubicBezTo>
                    <a:pt x="890" y="945"/>
                    <a:pt x="890" y="894"/>
                    <a:pt x="890" y="840"/>
                  </a:cubicBezTo>
                  <a:cubicBezTo>
                    <a:pt x="525" y="840"/>
                    <a:pt x="315" y="789"/>
                    <a:pt x="261" y="630"/>
                  </a:cubicBezTo>
                  <a:cubicBezTo>
                    <a:pt x="156" y="525"/>
                    <a:pt x="156" y="265"/>
                    <a:pt x="261" y="160"/>
                  </a:cubicBezTo>
                  <a:cubicBezTo>
                    <a:pt x="315" y="105"/>
                    <a:pt x="366" y="105"/>
                    <a:pt x="420" y="105"/>
                  </a:cubicBezTo>
                  <a:cubicBezTo>
                    <a:pt x="525" y="105"/>
                    <a:pt x="630" y="105"/>
                    <a:pt x="785" y="160"/>
                  </a:cubicBezTo>
                  <a:cubicBezTo>
                    <a:pt x="785" y="105"/>
                    <a:pt x="735" y="55"/>
                    <a:pt x="7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17" name="Google Shape;2017;p51"/>
            <p:cNvSpPr/>
            <p:nvPr/>
          </p:nvSpPr>
          <p:spPr>
            <a:xfrm>
              <a:off x="2188698" y="3112153"/>
              <a:ext cx="10109" cy="12342"/>
            </a:xfrm>
            <a:custGeom>
              <a:avLst/>
              <a:gdLst/>
              <a:ahLst/>
              <a:cxnLst/>
              <a:rect l="l" t="t" r="r" b="b"/>
              <a:pathLst>
                <a:path w="471" h="575" extrusionOk="0">
                  <a:moveTo>
                    <a:pt x="315" y="0"/>
                  </a:moveTo>
                  <a:cubicBezTo>
                    <a:pt x="105" y="50"/>
                    <a:pt x="50" y="105"/>
                    <a:pt x="50" y="105"/>
                  </a:cubicBezTo>
                  <a:cubicBezTo>
                    <a:pt x="0" y="155"/>
                    <a:pt x="105" y="315"/>
                    <a:pt x="155" y="420"/>
                  </a:cubicBezTo>
                  <a:cubicBezTo>
                    <a:pt x="260" y="525"/>
                    <a:pt x="365" y="575"/>
                    <a:pt x="470" y="575"/>
                  </a:cubicBezTo>
                  <a:cubicBezTo>
                    <a:pt x="420" y="420"/>
                    <a:pt x="365" y="210"/>
                    <a:pt x="315" y="0"/>
                  </a:cubicBezTo>
                  <a:close/>
                </a:path>
              </a:pathLst>
            </a:custGeom>
            <a:solidFill>
              <a:srgbClr val="FDD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18" name="Google Shape;2018;p51"/>
            <p:cNvSpPr/>
            <p:nvPr/>
          </p:nvSpPr>
          <p:spPr>
            <a:xfrm>
              <a:off x="2185264" y="3109900"/>
              <a:ext cx="14703" cy="18030"/>
            </a:xfrm>
            <a:custGeom>
              <a:avLst/>
              <a:gdLst/>
              <a:ahLst/>
              <a:cxnLst/>
              <a:rect l="l" t="t" r="r" b="b"/>
              <a:pathLst>
                <a:path w="685" h="840" extrusionOk="0">
                  <a:moveTo>
                    <a:pt x="475" y="0"/>
                  </a:moveTo>
                  <a:cubicBezTo>
                    <a:pt x="160" y="51"/>
                    <a:pt x="105" y="105"/>
                    <a:pt x="55" y="155"/>
                  </a:cubicBezTo>
                  <a:cubicBezTo>
                    <a:pt x="1" y="315"/>
                    <a:pt x="160" y="525"/>
                    <a:pt x="265" y="630"/>
                  </a:cubicBezTo>
                  <a:cubicBezTo>
                    <a:pt x="370" y="735"/>
                    <a:pt x="475" y="785"/>
                    <a:pt x="685" y="839"/>
                  </a:cubicBezTo>
                  <a:cubicBezTo>
                    <a:pt x="630" y="785"/>
                    <a:pt x="630" y="735"/>
                    <a:pt x="630" y="680"/>
                  </a:cubicBezTo>
                  <a:cubicBezTo>
                    <a:pt x="525" y="680"/>
                    <a:pt x="420" y="630"/>
                    <a:pt x="315" y="525"/>
                  </a:cubicBezTo>
                  <a:cubicBezTo>
                    <a:pt x="265" y="420"/>
                    <a:pt x="160" y="260"/>
                    <a:pt x="210" y="210"/>
                  </a:cubicBezTo>
                  <a:cubicBezTo>
                    <a:pt x="210" y="210"/>
                    <a:pt x="265" y="155"/>
                    <a:pt x="475" y="105"/>
                  </a:cubicBezTo>
                  <a:lnTo>
                    <a:pt x="4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19" name="Google Shape;2019;p51"/>
            <p:cNvSpPr/>
            <p:nvPr/>
          </p:nvSpPr>
          <p:spPr>
            <a:xfrm>
              <a:off x="2304601" y="2808167"/>
              <a:ext cx="347972" cy="327753"/>
            </a:xfrm>
            <a:custGeom>
              <a:avLst/>
              <a:gdLst/>
              <a:ahLst/>
              <a:cxnLst/>
              <a:rect l="l" t="t" r="r" b="b"/>
              <a:pathLst>
                <a:path w="16212" h="15270" extrusionOk="0">
                  <a:moveTo>
                    <a:pt x="15527" y="0"/>
                  </a:moveTo>
                  <a:cubicBezTo>
                    <a:pt x="15372" y="420"/>
                    <a:pt x="15057" y="1154"/>
                    <a:pt x="14478" y="1994"/>
                  </a:cubicBezTo>
                  <a:cubicBezTo>
                    <a:pt x="13849" y="2988"/>
                    <a:pt x="13324" y="3462"/>
                    <a:pt x="12330" y="4562"/>
                  </a:cubicBezTo>
                  <a:cubicBezTo>
                    <a:pt x="11805" y="5191"/>
                    <a:pt x="11121" y="6031"/>
                    <a:pt x="10387" y="6975"/>
                  </a:cubicBezTo>
                  <a:cubicBezTo>
                    <a:pt x="9707" y="7344"/>
                    <a:pt x="8973" y="7659"/>
                    <a:pt x="8289" y="7973"/>
                  </a:cubicBezTo>
                  <a:cubicBezTo>
                    <a:pt x="5456" y="9337"/>
                    <a:pt x="2678" y="10491"/>
                    <a:pt x="1" y="11540"/>
                  </a:cubicBezTo>
                  <a:cubicBezTo>
                    <a:pt x="106" y="12745"/>
                    <a:pt x="211" y="14004"/>
                    <a:pt x="315" y="15263"/>
                  </a:cubicBezTo>
                  <a:cubicBezTo>
                    <a:pt x="516" y="15267"/>
                    <a:pt x="721" y="15269"/>
                    <a:pt x="928" y="15269"/>
                  </a:cubicBezTo>
                  <a:cubicBezTo>
                    <a:pt x="3320" y="15269"/>
                    <a:pt x="6135" y="14961"/>
                    <a:pt x="9128" y="13899"/>
                  </a:cubicBezTo>
                  <a:cubicBezTo>
                    <a:pt x="10072" y="13584"/>
                    <a:pt x="11226" y="13114"/>
                    <a:pt x="12435" y="12275"/>
                  </a:cubicBezTo>
                  <a:cubicBezTo>
                    <a:pt x="13169" y="11801"/>
                    <a:pt x="13849" y="11381"/>
                    <a:pt x="14428" y="10701"/>
                  </a:cubicBezTo>
                  <a:cubicBezTo>
                    <a:pt x="15737" y="9178"/>
                    <a:pt x="15897" y="7394"/>
                    <a:pt x="16052" y="5716"/>
                  </a:cubicBezTo>
                  <a:cubicBezTo>
                    <a:pt x="16211" y="4457"/>
                    <a:pt x="16211" y="2413"/>
                    <a:pt x="155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20" name="Google Shape;2020;p51"/>
            <p:cNvSpPr/>
            <p:nvPr/>
          </p:nvSpPr>
          <p:spPr>
            <a:xfrm>
              <a:off x="2617603" y="2738368"/>
              <a:ext cx="414338" cy="942328"/>
            </a:xfrm>
            <a:custGeom>
              <a:avLst/>
              <a:gdLst/>
              <a:ahLst/>
              <a:cxnLst/>
              <a:rect l="l" t="t" r="r" b="b"/>
              <a:pathLst>
                <a:path w="19304" h="43903" extrusionOk="0">
                  <a:moveTo>
                    <a:pt x="5615" y="0"/>
                  </a:moveTo>
                  <a:cubicBezTo>
                    <a:pt x="5510" y="420"/>
                    <a:pt x="5350" y="1049"/>
                    <a:pt x="4931" y="1729"/>
                  </a:cubicBezTo>
                  <a:cubicBezTo>
                    <a:pt x="4826" y="1889"/>
                    <a:pt x="4566" y="2308"/>
                    <a:pt x="4041" y="2833"/>
                  </a:cubicBezTo>
                  <a:cubicBezTo>
                    <a:pt x="2728" y="4197"/>
                    <a:pt x="944" y="4876"/>
                    <a:pt x="369" y="5086"/>
                  </a:cubicBezTo>
                  <a:cubicBezTo>
                    <a:pt x="210" y="5506"/>
                    <a:pt x="55" y="6135"/>
                    <a:pt x="0" y="6924"/>
                  </a:cubicBezTo>
                  <a:cubicBezTo>
                    <a:pt x="0" y="9283"/>
                    <a:pt x="1523" y="11016"/>
                    <a:pt x="2098" y="11695"/>
                  </a:cubicBezTo>
                  <a:cubicBezTo>
                    <a:pt x="6190" y="16416"/>
                    <a:pt x="8238" y="18779"/>
                    <a:pt x="9287" y="21032"/>
                  </a:cubicBezTo>
                  <a:cubicBezTo>
                    <a:pt x="10441" y="23395"/>
                    <a:pt x="10126" y="27432"/>
                    <a:pt x="9496" y="35459"/>
                  </a:cubicBezTo>
                  <a:cubicBezTo>
                    <a:pt x="9182" y="39026"/>
                    <a:pt x="8867" y="41909"/>
                    <a:pt x="8603" y="43903"/>
                  </a:cubicBezTo>
                  <a:cubicBezTo>
                    <a:pt x="11909" y="43588"/>
                    <a:pt x="15212" y="43328"/>
                    <a:pt x="18519" y="43013"/>
                  </a:cubicBezTo>
                  <a:cubicBezTo>
                    <a:pt x="19198" y="38552"/>
                    <a:pt x="19303" y="34775"/>
                    <a:pt x="19198" y="31997"/>
                  </a:cubicBezTo>
                  <a:cubicBezTo>
                    <a:pt x="19198" y="31997"/>
                    <a:pt x="18938" y="22031"/>
                    <a:pt x="15896" y="15946"/>
                  </a:cubicBezTo>
                  <a:cubicBezTo>
                    <a:pt x="15686" y="15472"/>
                    <a:pt x="15422" y="15053"/>
                    <a:pt x="15422" y="15053"/>
                  </a:cubicBezTo>
                  <a:cubicBezTo>
                    <a:pt x="14792" y="13953"/>
                    <a:pt x="14058" y="13059"/>
                    <a:pt x="11435" y="9127"/>
                  </a:cubicBezTo>
                  <a:cubicBezTo>
                    <a:pt x="8867" y="5296"/>
                    <a:pt x="6924" y="2098"/>
                    <a:pt x="56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21" name="Google Shape;2021;p51"/>
            <p:cNvSpPr/>
            <p:nvPr/>
          </p:nvSpPr>
          <p:spPr>
            <a:xfrm>
              <a:off x="2597320" y="2791233"/>
              <a:ext cx="299507" cy="960443"/>
            </a:xfrm>
            <a:custGeom>
              <a:avLst/>
              <a:gdLst/>
              <a:ahLst/>
              <a:cxnLst/>
              <a:rect l="l" t="t" r="r" b="b"/>
              <a:pathLst>
                <a:path w="13954" h="44747" extrusionOk="0">
                  <a:moveTo>
                    <a:pt x="1944" y="0"/>
                  </a:moveTo>
                  <a:cubicBezTo>
                    <a:pt x="1889" y="315"/>
                    <a:pt x="1734" y="789"/>
                    <a:pt x="1470" y="1364"/>
                  </a:cubicBezTo>
                  <a:cubicBezTo>
                    <a:pt x="1209" y="2153"/>
                    <a:pt x="1000" y="2413"/>
                    <a:pt x="840" y="2783"/>
                  </a:cubicBezTo>
                  <a:cubicBezTo>
                    <a:pt x="1" y="4671"/>
                    <a:pt x="1209" y="7189"/>
                    <a:pt x="1629" y="8078"/>
                  </a:cubicBezTo>
                  <a:cubicBezTo>
                    <a:pt x="2414" y="9757"/>
                    <a:pt x="3098" y="10072"/>
                    <a:pt x="4671" y="12120"/>
                  </a:cubicBezTo>
                  <a:cubicBezTo>
                    <a:pt x="6505" y="14373"/>
                    <a:pt x="8658" y="19723"/>
                    <a:pt x="8813" y="20248"/>
                  </a:cubicBezTo>
                  <a:cubicBezTo>
                    <a:pt x="10441" y="25179"/>
                    <a:pt x="10282" y="34570"/>
                    <a:pt x="5666" y="44746"/>
                  </a:cubicBezTo>
                  <a:cubicBezTo>
                    <a:pt x="7189" y="44377"/>
                    <a:pt x="8708" y="44012"/>
                    <a:pt x="10232" y="43592"/>
                  </a:cubicBezTo>
                  <a:cubicBezTo>
                    <a:pt x="10492" y="42699"/>
                    <a:pt x="13954" y="29849"/>
                    <a:pt x="11491" y="20668"/>
                  </a:cubicBezTo>
                  <a:cubicBezTo>
                    <a:pt x="10337" y="16471"/>
                    <a:pt x="8973" y="14058"/>
                    <a:pt x="8973" y="14058"/>
                  </a:cubicBezTo>
                  <a:cubicBezTo>
                    <a:pt x="8184" y="12694"/>
                    <a:pt x="6665" y="10282"/>
                    <a:pt x="4881" y="7818"/>
                  </a:cubicBezTo>
                  <a:cubicBezTo>
                    <a:pt x="4512" y="7294"/>
                    <a:pt x="4197" y="6874"/>
                    <a:pt x="3937" y="6400"/>
                  </a:cubicBezTo>
                  <a:cubicBezTo>
                    <a:pt x="3937" y="6400"/>
                    <a:pt x="3622" y="5875"/>
                    <a:pt x="3413" y="5405"/>
                  </a:cubicBezTo>
                  <a:cubicBezTo>
                    <a:pt x="2938" y="4461"/>
                    <a:pt x="2363" y="2518"/>
                    <a:pt x="19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22" name="Google Shape;2022;p51"/>
            <p:cNvSpPr/>
            <p:nvPr/>
          </p:nvSpPr>
          <p:spPr>
            <a:xfrm>
              <a:off x="2607515" y="2897069"/>
              <a:ext cx="167719" cy="293905"/>
            </a:xfrm>
            <a:custGeom>
              <a:avLst/>
              <a:gdLst/>
              <a:ahLst/>
              <a:cxnLst/>
              <a:rect l="l" t="t" r="r" b="b"/>
              <a:pathLst>
                <a:path w="7814" h="13693" extrusionOk="0">
                  <a:moveTo>
                    <a:pt x="0" y="0"/>
                  </a:moveTo>
                  <a:cubicBezTo>
                    <a:pt x="155" y="1314"/>
                    <a:pt x="734" y="2573"/>
                    <a:pt x="995" y="3147"/>
                  </a:cubicBezTo>
                  <a:lnTo>
                    <a:pt x="1049" y="3252"/>
                  </a:lnTo>
                  <a:cubicBezTo>
                    <a:pt x="1574" y="4301"/>
                    <a:pt x="1993" y="4826"/>
                    <a:pt x="2728" y="5615"/>
                  </a:cubicBezTo>
                  <a:cubicBezTo>
                    <a:pt x="3093" y="6085"/>
                    <a:pt x="3567" y="6559"/>
                    <a:pt x="4092" y="7239"/>
                  </a:cubicBezTo>
                  <a:cubicBezTo>
                    <a:pt x="5455" y="8972"/>
                    <a:pt x="6974" y="12329"/>
                    <a:pt x="7554" y="13693"/>
                  </a:cubicBezTo>
                  <a:lnTo>
                    <a:pt x="7814" y="13588"/>
                  </a:lnTo>
                  <a:cubicBezTo>
                    <a:pt x="7184" y="12224"/>
                    <a:pt x="5665" y="8813"/>
                    <a:pt x="4301" y="7084"/>
                  </a:cubicBezTo>
                  <a:cubicBezTo>
                    <a:pt x="3777" y="6400"/>
                    <a:pt x="3303" y="5875"/>
                    <a:pt x="2938" y="5455"/>
                  </a:cubicBezTo>
                  <a:cubicBezTo>
                    <a:pt x="2203" y="4671"/>
                    <a:pt x="1784" y="4146"/>
                    <a:pt x="1259" y="3097"/>
                  </a:cubicBezTo>
                  <a:lnTo>
                    <a:pt x="1259" y="3043"/>
                  </a:lnTo>
                  <a:cubicBezTo>
                    <a:pt x="944" y="2468"/>
                    <a:pt x="365" y="1259"/>
                    <a:pt x="21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23" name="Google Shape;2023;p51"/>
            <p:cNvSpPr/>
            <p:nvPr/>
          </p:nvSpPr>
          <p:spPr>
            <a:xfrm>
              <a:off x="2691910" y="2725941"/>
              <a:ext cx="535931" cy="1020049"/>
            </a:xfrm>
            <a:custGeom>
              <a:avLst/>
              <a:gdLst/>
              <a:ahLst/>
              <a:cxnLst/>
              <a:rect l="l" t="t" r="r" b="b"/>
              <a:pathLst>
                <a:path w="24969" h="47524" extrusionOk="0">
                  <a:moveTo>
                    <a:pt x="24968" y="46634"/>
                  </a:moveTo>
                  <a:lnTo>
                    <a:pt x="24968" y="46634"/>
                  </a:lnTo>
                  <a:cubicBezTo>
                    <a:pt x="24968" y="46634"/>
                    <a:pt x="24968" y="46634"/>
                    <a:pt x="24968" y="46634"/>
                  </a:cubicBezTo>
                  <a:lnTo>
                    <a:pt x="24968" y="46634"/>
                  </a:lnTo>
                  <a:cubicBezTo>
                    <a:pt x="24968" y="46634"/>
                    <a:pt x="24968" y="46634"/>
                    <a:pt x="24968" y="46634"/>
                  </a:cubicBezTo>
                  <a:cubicBezTo>
                    <a:pt x="24968" y="46634"/>
                    <a:pt x="24968" y="46634"/>
                    <a:pt x="24968" y="46634"/>
                  </a:cubicBezTo>
                  <a:close/>
                  <a:moveTo>
                    <a:pt x="1679" y="0"/>
                  </a:moveTo>
                  <a:cubicBezTo>
                    <a:pt x="1154" y="944"/>
                    <a:pt x="579" y="1838"/>
                    <a:pt x="0" y="2782"/>
                  </a:cubicBezTo>
                  <a:cubicBezTo>
                    <a:pt x="1104" y="4356"/>
                    <a:pt x="2623" y="6664"/>
                    <a:pt x="4356" y="9442"/>
                  </a:cubicBezTo>
                  <a:cubicBezTo>
                    <a:pt x="7084" y="14058"/>
                    <a:pt x="9706" y="19094"/>
                    <a:pt x="10911" y="21926"/>
                  </a:cubicBezTo>
                  <a:cubicBezTo>
                    <a:pt x="14478" y="30373"/>
                    <a:pt x="13693" y="40550"/>
                    <a:pt x="12434" y="47524"/>
                  </a:cubicBezTo>
                  <a:cubicBezTo>
                    <a:pt x="16630" y="47209"/>
                    <a:pt x="20771" y="46949"/>
                    <a:pt x="24968" y="46634"/>
                  </a:cubicBezTo>
                  <a:lnTo>
                    <a:pt x="24968" y="46634"/>
                  </a:lnTo>
                  <a:cubicBezTo>
                    <a:pt x="24849" y="46602"/>
                    <a:pt x="22240" y="31839"/>
                    <a:pt x="21876" y="30583"/>
                  </a:cubicBezTo>
                  <a:cubicBezTo>
                    <a:pt x="20038" y="24603"/>
                    <a:pt x="16786" y="19673"/>
                    <a:pt x="13273" y="14582"/>
                  </a:cubicBezTo>
                  <a:cubicBezTo>
                    <a:pt x="10546" y="10701"/>
                    <a:pt x="8917" y="5510"/>
                    <a:pt x="5405" y="2258"/>
                  </a:cubicBezTo>
                  <a:cubicBezTo>
                    <a:pt x="4721" y="1574"/>
                    <a:pt x="3567" y="684"/>
                    <a:pt x="16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24" name="Google Shape;2024;p51"/>
            <p:cNvSpPr/>
            <p:nvPr/>
          </p:nvSpPr>
          <p:spPr>
            <a:xfrm>
              <a:off x="2134653" y="2822698"/>
              <a:ext cx="347865" cy="459026"/>
            </a:xfrm>
            <a:custGeom>
              <a:avLst/>
              <a:gdLst/>
              <a:ahLst/>
              <a:cxnLst/>
              <a:rect l="l" t="t" r="r" b="b"/>
              <a:pathLst>
                <a:path w="16207" h="21386" extrusionOk="0">
                  <a:moveTo>
                    <a:pt x="3662" y="1"/>
                  </a:moveTo>
                  <a:cubicBezTo>
                    <a:pt x="3275" y="1"/>
                    <a:pt x="2889" y="67"/>
                    <a:pt x="2518" y="213"/>
                  </a:cubicBezTo>
                  <a:cubicBezTo>
                    <a:pt x="575" y="1002"/>
                    <a:pt x="210" y="3310"/>
                    <a:pt x="155" y="3570"/>
                  </a:cubicBezTo>
                  <a:cubicBezTo>
                    <a:pt x="0" y="4724"/>
                    <a:pt x="365" y="5668"/>
                    <a:pt x="470" y="5933"/>
                  </a:cubicBezTo>
                  <a:cubicBezTo>
                    <a:pt x="1049" y="7296"/>
                    <a:pt x="2098" y="7926"/>
                    <a:pt x="2413" y="8081"/>
                  </a:cubicBezTo>
                  <a:cubicBezTo>
                    <a:pt x="2044" y="15689"/>
                    <a:pt x="5506" y="20935"/>
                    <a:pt x="9178" y="21354"/>
                  </a:cubicBezTo>
                  <a:cubicBezTo>
                    <a:pt x="9345" y="21375"/>
                    <a:pt x="9515" y="21385"/>
                    <a:pt x="9687" y="21385"/>
                  </a:cubicBezTo>
                  <a:cubicBezTo>
                    <a:pt x="11667" y="21385"/>
                    <a:pt x="13865" y="20041"/>
                    <a:pt x="14687" y="18207"/>
                  </a:cubicBezTo>
                  <a:cubicBezTo>
                    <a:pt x="16207" y="14955"/>
                    <a:pt x="13794" y="9550"/>
                    <a:pt x="7604" y="6457"/>
                  </a:cubicBezTo>
                  <a:cubicBezTo>
                    <a:pt x="7709" y="6298"/>
                    <a:pt x="8603" y="3990"/>
                    <a:pt x="7239" y="1996"/>
                  </a:cubicBezTo>
                  <a:cubicBezTo>
                    <a:pt x="6498" y="886"/>
                    <a:pt x="5076" y="1"/>
                    <a:pt x="366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25" name="Google Shape;2025;p51"/>
            <p:cNvSpPr/>
            <p:nvPr/>
          </p:nvSpPr>
          <p:spPr>
            <a:xfrm>
              <a:off x="2134653" y="2822698"/>
              <a:ext cx="347865" cy="459026"/>
            </a:xfrm>
            <a:custGeom>
              <a:avLst/>
              <a:gdLst/>
              <a:ahLst/>
              <a:cxnLst/>
              <a:rect l="l" t="t" r="r" b="b"/>
              <a:pathLst>
                <a:path w="16207" h="21386" extrusionOk="0">
                  <a:moveTo>
                    <a:pt x="3662" y="1"/>
                  </a:moveTo>
                  <a:cubicBezTo>
                    <a:pt x="3275" y="1"/>
                    <a:pt x="2889" y="67"/>
                    <a:pt x="2518" y="213"/>
                  </a:cubicBezTo>
                  <a:cubicBezTo>
                    <a:pt x="575" y="1002"/>
                    <a:pt x="210" y="3310"/>
                    <a:pt x="155" y="3570"/>
                  </a:cubicBezTo>
                  <a:cubicBezTo>
                    <a:pt x="0" y="4724"/>
                    <a:pt x="365" y="5668"/>
                    <a:pt x="470" y="5933"/>
                  </a:cubicBezTo>
                  <a:cubicBezTo>
                    <a:pt x="1049" y="7296"/>
                    <a:pt x="2098" y="7926"/>
                    <a:pt x="2413" y="8081"/>
                  </a:cubicBezTo>
                  <a:cubicBezTo>
                    <a:pt x="2044" y="15689"/>
                    <a:pt x="5506" y="20935"/>
                    <a:pt x="9178" y="21354"/>
                  </a:cubicBezTo>
                  <a:cubicBezTo>
                    <a:pt x="9345" y="21375"/>
                    <a:pt x="9515" y="21385"/>
                    <a:pt x="9687" y="21385"/>
                  </a:cubicBezTo>
                  <a:cubicBezTo>
                    <a:pt x="11667" y="21385"/>
                    <a:pt x="13865" y="20041"/>
                    <a:pt x="14687" y="18207"/>
                  </a:cubicBezTo>
                  <a:cubicBezTo>
                    <a:pt x="16207" y="14955"/>
                    <a:pt x="13794" y="9550"/>
                    <a:pt x="7604" y="6457"/>
                  </a:cubicBezTo>
                  <a:cubicBezTo>
                    <a:pt x="7709" y="6298"/>
                    <a:pt x="8603" y="3990"/>
                    <a:pt x="7239" y="1996"/>
                  </a:cubicBezTo>
                  <a:cubicBezTo>
                    <a:pt x="6498" y="886"/>
                    <a:pt x="5076" y="1"/>
                    <a:pt x="366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26" name="Google Shape;2026;p51"/>
            <p:cNvSpPr/>
            <p:nvPr/>
          </p:nvSpPr>
          <p:spPr>
            <a:xfrm>
              <a:off x="2146994" y="2850601"/>
              <a:ext cx="147543" cy="141597"/>
            </a:xfrm>
            <a:custGeom>
              <a:avLst/>
              <a:gdLst/>
              <a:ahLst/>
              <a:cxnLst/>
              <a:rect l="l" t="t" r="r" b="b"/>
              <a:pathLst>
                <a:path w="6874" h="6597" extrusionOk="0">
                  <a:moveTo>
                    <a:pt x="3281" y="0"/>
                  </a:moveTo>
                  <a:cubicBezTo>
                    <a:pt x="3080" y="0"/>
                    <a:pt x="2878" y="22"/>
                    <a:pt x="2677" y="67"/>
                  </a:cubicBezTo>
                  <a:cubicBezTo>
                    <a:pt x="2518" y="122"/>
                    <a:pt x="1418" y="331"/>
                    <a:pt x="789" y="1380"/>
                  </a:cubicBezTo>
                  <a:cubicBezTo>
                    <a:pt x="0" y="2534"/>
                    <a:pt x="315" y="4003"/>
                    <a:pt x="944" y="4947"/>
                  </a:cubicBezTo>
                  <a:cubicBezTo>
                    <a:pt x="1540" y="5840"/>
                    <a:pt x="2689" y="6597"/>
                    <a:pt x="3747" y="6597"/>
                  </a:cubicBezTo>
                  <a:cubicBezTo>
                    <a:pt x="3993" y="6597"/>
                    <a:pt x="4233" y="6556"/>
                    <a:pt x="4461" y="6466"/>
                  </a:cubicBezTo>
                  <a:cubicBezTo>
                    <a:pt x="5246" y="6152"/>
                    <a:pt x="5615" y="5417"/>
                    <a:pt x="5825" y="4947"/>
                  </a:cubicBezTo>
                  <a:cubicBezTo>
                    <a:pt x="5980" y="4633"/>
                    <a:pt x="6874" y="2744"/>
                    <a:pt x="5665" y="1221"/>
                  </a:cubicBezTo>
                  <a:cubicBezTo>
                    <a:pt x="5145" y="486"/>
                    <a:pt x="4233" y="0"/>
                    <a:pt x="3281" y="0"/>
                  </a:cubicBezTo>
                  <a:close/>
                </a:path>
              </a:pathLst>
            </a:custGeom>
            <a:solidFill>
              <a:srgbClr val="FCBB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27" name="Google Shape;2027;p51"/>
            <p:cNvSpPr/>
            <p:nvPr/>
          </p:nvSpPr>
          <p:spPr>
            <a:xfrm>
              <a:off x="2174017" y="2916236"/>
              <a:ext cx="29277" cy="16871"/>
            </a:xfrm>
            <a:custGeom>
              <a:avLst/>
              <a:gdLst/>
              <a:ahLst/>
              <a:cxnLst/>
              <a:rect l="l" t="t" r="r" b="b"/>
              <a:pathLst>
                <a:path w="1364" h="786" extrusionOk="0">
                  <a:moveTo>
                    <a:pt x="1104" y="1"/>
                  </a:moveTo>
                  <a:cubicBezTo>
                    <a:pt x="1104" y="261"/>
                    <a:pt x="894" y="471"/>
                    <a:pt x="684" y="526"/>
                  </a:cubicBezTo>
                  <a:cubicBezTo>
                    <a:pt x="619" y="551"/>
                    <a:pt x="553" y="561"/>
                    <a:pt x="492" y="561"/>
                  </a:cubicBezTo>
                  <a:cubicBezTo>
                    <a:pt x="307" y="561"/>
                    <a:pt x="159" y="471"/>
                    <a:pt x="159" y="471"/>
                  </a:cubicBezTo>
                  <a:lnTo>
                    <a:pt x="0" y="681"/>
                  </a:lnTo>
                  <a:cubicBezTo>
                    <a:pt x="55" y="681"/>
                    <a:pt x="264" y="786"/>
                    <a:pt x="525" y="786"/>
                  </a:cubicBezTo>
                  <a:lnTo>
                    <a:pt x="789" y="786"/>
                  </a:lnTo>
                  <a:cubicBezTo>
                    <a:pt x="1104" y="681"/>
                    <a:pt x="1313" y="366"/>
                    <a:pt x="1364" y="51"/>
                  </a:cubicBezTo>
                  <a:lnTo>
                    <a:pt x="110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28" name="Google Shape;2028;p51"/>
            <p:cNvSpPr/>
            <p:nvPr/>
          </p:nvSpPr>
          <p:spPr>
            <a:xfrm>
              <a:off x="2230294" y="2899322"/>
              <a:ext cx="29298" cy="18030"/>
            </a:xfrm>
            <a:custGeom>
              <a:avLst/>
              <a:gdLst/>
              <a:ahLst/>
              <a:cxnLst/>
              <a:rect l="l" t="t" r="r" b="b"/>
              <a:pathLst>
                <a:path w="1365" h="840" extrusionOk="0">
                  <a:moveTo>
                    <a:pt x="1104" y="0"/>
                  </a:moveTo>
                  <a:cubicBezTo>
                    <a:pt x="1050" y="264"/>
                    <a:pt x="895" y="474"/>
                    <a:pt x="685" y="525"/>
                  </a:cubicBezTo>
                  <a:cubicBezTo>
                    <a:pt x="603" y="557"/>
                    <a:pt x="521" y="570"/>
                    <a:pt x="445" y="570"/>
                  </a:cubicBezTo>
                  <a:cubicBezTo>
                    <a:pt x="278" y="570"/>
                    <a:pt x="143" y="509"/>
                    <a:pt x="106" y="474"/>
                  </a:cubicBezTo>
                  <a:lnTo>
                    <a:pt x="1" y="684"/>
                  </a:lnTo>
                  <a:cubicBezTo>
                    <a:pt x="1" y="734"/>
                    <a:pt x="211" y="839"/>
                    <a:pt x="475" y="839"/>
                  </a:cubicBezTo>
                  <a:cubicBezTo>
                    <a:pt x="580" y="839"/>
                    <a:pt x="630" y="839"/>
                    <a:pt x="735" y="789"/>
                  </a:cubicBezTo>
                  <a:cubicBezTo>
                    <a:pt x="1050" y="684"/>
                    <a:pt x="1314" y="369"/>
                    <a:pt x="1365" y="55"/>
                  </a:cubicBezTo>
                  <a:lnTo>
                    <a:pt x="11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29" name="Google Shape;2029;p51"/>
            <p:cNvSpPr/>
            <p:nvPr/>
          </p:nvSpPr>
          <p:spPr>
            <a:xfrm>
              <a:off x="2210033" y="2918489"/>
              <a:ext cx="16956" cy="31552"/>
            </a:xfrm>
            <a:custGeom>
              <a:avLst/>
              <a:gdLst/>
              <a:ahLst/>
              <a:cxnLst/>
              <a:rect l="l" t="t" r="r" b="b"/>
              <a:pathLst>
                <a:path w="790" h="1470" extrusionOk="0">
                  <a:moveTo>
                    <a:pt x="210" y="1"/>
                  </a:moveTo>
                  <a:lnTo>
                    <a:pt x="1" y="106"/>
                  </a:lnTo>
                  <a:cubicBezTo>
                    <a:pt x="55" y="261"/>
                    <a:pt x="105" y="366"/>
                    <a:pt x="160" y="525"/>
                  </a:cubicBezTo>
                  <a:cubicBezTo>
                    <a:pt x="160" y="786"/>
                    <a:pt x="160" y="995"/>
                    <a:pt x="105" y="1260"/>
                  </a:cubicBezTo>
                  <a:lnTo>
                    <a:pt x="55" y="1470"/>
                  </a:lnTo>
                  <a:lnTo>
                    <a:pt x="789" y="1310"/>
                  </a:lnTo>
                  <a:lnTo>
                    <a:pt x="735" y="1050"/>
                  </a:lnTo>
                  <a:lnTo>
                    <a:pt x="370" y="1100"/>
                  </a:lnTo>
                  <a:cubicBezTo>
                    <a:pt x="420" y="891"/>
                    <a:pt x="420" y="681"/>
                    <a:pt x="370" y="525"/>
                  </a:cubicBezTo>
                  <a:cubicBezTo>
                    <a:pt x="370" y="316"/>
                    <a:pt x="315" y="156"/>
                    <a:pt x="2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30" name="Google Shape;2030;p51"/>
            <p:cNvSpPr/>
            <p:nvPr/>
          </p:nvSpPr>
          <p:spPr>
            <a:xfrm>
              <a:off x="2221301" y="2952273"/>
              <a:ext cx="24791" cy="18030"/>
            </a:xfrm>
            <a:custGeom>
              <a:avLst/>
              <a:gdLst/>
              <a:ahLst/>
              <a:cxnLst/>
              <a:rect l="l" t="t" r="r" b="b"/>
              <a:pathLst>
                <a:path w="1155" h="840" extrusionOk="0">
                  <a:moveTo>
                    <a:pt x="944" y="1"/>
                  </a:moveTo>
                  <a:cubicBezTo>
                    <a:pt x="894" y="156"/>
                    <a:pt x="684" y="366"/>
                    <a:pt x="420" y="471"/>
                  </a:cubicBezTo>
                  <a:cubicBezTo>
                    <a:pt x="315" y="575"/>
                    <a:pt x="160" y="575"/>
                    <a:pt x="0" y="630"/>
                  </a:cubicBezTo>
                  <a:lnTo>
                    <a:pt x="55" y="840"/>
                  </a:lnTo>
                  <a:cubicBezTo>
                    <a:pt x="210" y="840"/>
                    <a:pt x="369" y="785"/>
                    <a:pt x="525" y="735"/>
                  </a:cubicBezTo>
                  <a:cubicBezTo>
                    <a:pt x="894" y="575"/>
                    <a:pt x="1049" y="315"/>
                    <a:pt x="1154" y="156"/>
                  </a:cubicBezTo>
                  <a:lnTo>
                    <a:pt x="9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31" name="Google Shape;2031;p51"/>
            <p:cNvSpPr/>
            <p:nvPr/>
          </p:nvSpPr>
          <p:spPr>
            <a:xfrm>
              <a:off x="2165002" y="2893399"/>
              <a:ext cx="30457" cy="15712"/>
            </a:xfrm>
            <a:custGeom>
              <a:avLst/>
              <a:gdLst/>
              <a:ahLst/>
              <a:cxnLst/>
              <a:rect l="l" t="t" r="r" b="b"/>
              <a:pathLst>
                <a:path w="1419" h="732" extrusionOk="0">
                  <a:moveTo>
                    <a:pt x="1263" y="1"/>
                  </a:moveTo>
                  <a:cubicBezTo>
                    <a:pt x="1247" y="1"/>
                    <a:pt x="1229" y="6"/>
                    <a:pt x="1209" y="16"/>
                  </a:cubicBezTo>
                  <a:cubicBezTo>
                    <a:pt x="999" y="16"/>
                    <a:pt x="789" y="66"/>
                    <a:pt x="630" y="121"/>
                  </a:cubicBezTo>
                  <a:cubicBezTo>
                    <a:pt x="420" y="226"/>
                    <a:pt x="265" y="331"/>
                    <a:pt x="105" y="436"/>
                  </a:cubicBezTo>
                  <a:cubicBezTo>
                    <a:pt x="0" y="486"/>
                    <a:pt x="0" y="591"/>
                    <a:pt x="55" y="645"/>
                  </a:cubicBezTo>
                  <a:cubicBezTo>
                    <a:pt x="84" y="706"/>
                    <a:pt x="132" y="732"/>
                    <a:pt x="177" y="732"/>
                  </a:cubicBezTo>
                  <a:cubicBezTo>
                    <a:pt x="210" y="732"/>
                    <a:pt x="242" y="719"/>
                    <a:pt x="265" y="696"/>
                  </a:cubicBezTo>
                  <a:cubicBezTo>
                    <a:pt x="420" y="591"/>
                    <a:pt x="579" y="540"/>
                    <a:pt x="735" y="436"/>
                  </a:cubicBezTo>
                  <a:cubicBezTo>
                    <a:pt x="894" y="381"/>
                    <a:pt x="1049" y="331"/>
                    <a:pt x="1259" y="331"/>
                  </a:cubicBezTo>
                  <a:cubicBezTo>
                    <a:pt x="1314" y="331"/>
                    <a:pt x="1364" y="276"/>
                    <a:pt x="1364" y="226"/>
                  </a:cubicBezTo>
                  <a:cubicBezTo>
                    <a:pt x="1364" y="171"/>
                    <a:pt x="1419" y="171"/>
                    <a:pt x="1419" y="171"/>
                  </a:cubicBezTo>
                  <a:cubicBezTo>
                    <a:pt x="1374" y="86"/>
                    <a:pt x="1333" y="1"/>
                    <a:pt x="12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32" name="Google Shape;2032;p51"/>
            <p:cNvSpPr/>
            <p:nvPr/>
          </p:nvSpPr>
          <p:spPr>
            <a:xfrm>
              <a:off x="2217953" y="2874554"/>
              <a:ext cx="29298" cy="16270"/>
            </a:xfrm>
            <a:custGeom>
              <a:avLst/>
              <a:gdLst/>
              <a:ahLst/>
              <a:cxnLst/>
              <a:rect l="l" t="t" r="r" b="b"/>
              <a:pathLst>
                <a:path w="1365" h="758" extrusionOk="0">
                  <a:moveTo>
                    <a:pt x="1205" y="0"/>
                  </a:moveTo>
                  <a:lnTo>
                    <a:pt x="576" y="160"/>
                  </a:lnTo>
                  <a:cubicBezTo>
                    <a:pt x="420" y="264"/>
                    <a:pt x="261" y="315"/>
                    <a:pt x="106" y="420"/>
                  </a:cubicBezTo>
                  <a:cubicBezTo>
                    <a:pt x="1" y="474"/>
                    <a:pt x="1" y="630"/>
                    <a:pt x="51" y="684"/>
                  </a:cubicBezTo>
                  <a:cubicBezTo>
                    <a:pt x="90" y="720"/>
                    <a:pt x="153" y="757"/>
                    <a:pt x="205" y="757"/>
                  </a:cubicBezTo>
                  <a:cubicBezTo>
                    <a:pt x="227" y="757"/>
                    <a:pt x="246" y="751"/>
                    <a:pt x="261" y="734"/>
                  </a:cubicBezTo>
                  <a:cubicBezTo>
                    <a:pt x="420" y="630"/>
                    <a:pt x="576" y="525"/>
                    <a:pt x="735" y="474"/>
                  </a:cubicBezTo>
                  <a:cubicBezTo>
                    <a:pt x="890" y="420"/>
                    <a:pt x="1050" y="369"/>
                    <a:pt x="1205" y="369"/>
                  </a:cubicBezTo>
                  <a:cubicBezTo>
                    <a:pt x="1310" y="315"/>
                    <a:pt x="1365" y="315"/>
                    <a:pt x="1365" y="210"/>
                  </a:cubicBezTo>
                  <a:lnTo>
                    <a:pt x="1365" y="160"/>
                  </a:lnTo>
                  <a:cubicBezTo>
                    <a:pt x="1365" y="105"/>
                    <a:pt x="1310" y="0"/>
                    <a:pt x="12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33" name="Google Shape;2033;p51"/>
            <p:cNvSpPr/>
            <p:nvPr/>
          </p:nvSpPr>
          <p:spPr>
            <a:xfrm>
              <a:off x="2205525" y="2962360"/>
              <a:ext cx="98025" cy="190342"/>
            </a:xfrm>
            <a:custGeom>
              <a:avLst/>
              <a:gdLst/>
              <a:ahLst/>
              <a:cxnLst/>
              <a:rect l="l" t="t" r="r" b="b"/>
              <a:pathLst>
                <a:path w="4567" h="8868" extrusionOk="0">
                  <a:moveTo>
                    <a:pt x="4197" y="1"/>
                  </a:moveTo>
                  <a:cubicBezTo>
                    <a:pt x="4302" y="1574"/>
                    <a:pt x="4042" y="3043"/>
                    <a:pt x="3463" y="4407"/>
                  </a:cubicBezTo>
                  <a:cubicBezTo>
                    <a:pt x="2993" y="5561"/>
                    <a:pt x="2414" y="6400"/>
                    <a:pt x="1994" y="6874"/>
                  </a:cubicBezTo>
                  <a:cubicBezTo>
                    <a:pt x="1419" y="7554"/>
                    <a:pt x="735" y="8133"/>
                    <a:pt x="1" y="8658"/>
                  </a:cubicBezTo>
                  <a:lnTo>
                    <a:pt x="106" y="8867"/>
                  </a:lnTo>
                  <a:cubicBezTo>
                    <a:pt x="895" y="8343"/>
                    <a:pt x="1574" y="7713"/>
                    <a:pt x="2153" y="7029"/>
                  </a:cubicBezTo>
                  <a:cubicBezTo>
                    <a:pt x="2623" y="6505"/>
                    <a:pt x="3203" y="5666"/>
                    <a:pt x="3727" y="4512"/>
                  </a:cubicBezTo>
                  <a:cubicBezTo>
                    <a:pt x="4302" y="3097"/>
                    <a:pt x="4566" y="1574"/>
                    <a:pt x="44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34" name="Google Shape;2034;p51"/>
            <p:cNvSpPr/>
            <p:nvPr/>
          </p:nvSpPr>
          <p:spPr>
            <a:xfrm>
              <a:off x="2185264" y="2993890"/>
              <a:ext cx="107019" cy="40545"/>
            </a:xfrm>
            <a:custGeom>
              <a:avLst/>
              <a:gdLst/>
              <a:ahLst/>
              <a:cxnLst/>
              <a:rect l="l" t="t" r="r" b="b"/>
              <a:pathLst>
                <a:path w="4986" h="1889" extrusionOk="0">
                  <a:moveTo>
                    <a:pt x="160" y="0"/>
                  </a:moveTo>
                  <a:lnTo>
                    <a:pt x="1" y="160"/>
                  </a:lnTo>
                  <a:cubicBezTo>
                    <a:pt x="580" y="684"/>
                    <a:pt x="1524" y="1364"/>
                    <a:pt x="2833" y="1733"/>
                  </a:cubicBezTo>
                  <a:cubicBezTo>
                    <a:pt x="3307" y="1838"/>
                    <a:pt x="3777" y="1889"/>
                    <a:pt x="4251" y="1889"/>
                  </a:cubicBezTo>
                  <a:cubicBezTo>
                    <a:pt x="4512" y="1889"/>
                    <a:pt x="4721" y="1889"/>
                    <a:pt x="4986" y="1838"/>
                  </a:cubicBezTo>
                  <a:lnTo>
                    <a:pt x="4931" y="1574"/>
                  </a:lnTo>
                  <a:cubicBezTo>
                    <a:pt x="4689" y="1611"/>
                    <a:pt x="4446" y="1629"/>
                    <a:pt x="4202" y="1629"/>
                  </a:cubicBezTo>
                  <a:cubicBezTo>
                    <a:pt x="3764" y="1629"/>
                    <a:pt x="3325" y="1572"/>
                    <a:pt x="2888" y="1469"/>
                  </a:cubicBezTo>
                  <a:cubicBezTo>
                    <a:pt x="1629" y="1154"/>
                    <a:pt x="685" y="474"/>
                    <a:pt x="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35" name="Google Shape;2035;p51"/>
            <p:cNvSpPr/>
            <p:nvPr/>
          </p:nvSpPr>
          <p:spPr>
            <a:xfrm>
              <a:off x="2303528" y="3078370"/>
              <a:ext cx="130629" cy="196995"/>
            </a:xfrm>
            <a:custGeom>
              <a:avLst/>
              <a:gdLst/>
              <a:ahLst/>
              <a:cxnLst/>
              <a:rect l="l" t="t" r="r" b="b"/>
              <a:pathLst>
                <a:path w="6086" h="9178" extrusionOk="0">
                  <a:moveTo>
                    <a:pt x="5821" y="0"/>
                  </a:moveTo>
                  <a:cubicBezTo>
                    <a:pt x="5770" y="1679"/>
                    <a:pt x="5191" y="5716"/>
                    <a:pt x="1939" y="7974"/>
                  </a:cubicBezTo>
                  <a:cubicBezTo>
                    <a:pt x="1364" y="8393"/>
                    <a:pt x="735" y="8708"/>
                    <a:pt x="0" y="8968"/>
                  </a:cubicBezTo>
                  <a:lnTo>
                    <a:pt x="105" y="9178"/>
                  </a:lnTo>
                  <a:cubicBezTo>
                    <a:pt x="840" y="8968"/>
                    <a:pt x="1519" y="8603"/>
                    <a:pt x="2099" y="8183"/>
                  </a:cubicBezTo>
                  <a:cubicBezTo>
                    <a:pt x="5401" y="5821"/>
                    <a:pt x="5980" y="1679"/>
                    <a:pt x="6085" y="51"/>
                  </a:cubicBezTo>
                  <a:lnTo>
                    <a:pt x="582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36" name="Google Shape;2036;p51"/>
            <p:cNvSpPr/>
            <p:nvPr/>
          </p:nvSpPr>
          <p:spPr>
            <a:xfrm>
              <a:off x="2248324" y="2918983"/>
              <a:ext cx="23696" cy="23353"/>
            </a:xfrm>
            <a:custGeom>
              <a:avLst/>
              <a:gdLst/>
              <a:ahLst/>
              <a:cxnLst/>
              <a:rect l="l" t="t" r="r" b="b"/>
              <a:pathLst>
                <a:path w="1104" h="1088" extrusionOk="0">
                  <a:moveTo>
                    <a:pt x="543" y="1"/>
                  </a:moveTo>
                  <a:cubicBezTo>
                    <a:pt x="333" y="1"/>
                    <a:pt x="150" y="181"/>
                    <a:pt x="105" y="398"/>
                  </a:cubicBezTo>
                  <a:cubicBezTo>
                    <a:pt x="0" y="712"/>
                    <a:pt x="159" y="972"/>
                    <a:pt x="420" y="1077"/>
                  </a:cubicBezTo>
                  <a:cubicBezTo>
                    <a:pt x="454" y="1084"/>
                    <a:pt x="488" y="1088"/>
                    <a:pt x="522" y="1088"/>
                  </a:cubicBezTo>
                  <a:cubicBezTo>
                    <a:pt x="749" y="1088"/>
                    <a:pt x="958" y="932"/>
                    <a:pt x="1049" y="658"/>
                  </a:cubicBezTo>
                  <a:cubicBezTo>
                    <a:pt x="1104" y="398"/>
                    <a:pt x="944" y="83"/>
                    <a:pt x="684" y="28"/>
                  </a:cubicBezTo>
                  <a:cubicBezTo>
                    <a:pt x="636" y="9"/>
                    <a:pt x="589" y="1"/>
                    <a:pt x="5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37" name="Google Shape;2037;p51"/>
            <p:cNvSpPr/>
            <p:nvPr/>
          </p:nvSpPr>
          <p:spPr>
            <a:xfrm>
              <a:off x="2179683" y="2941498"/>
              <a:ext cx="23610" cy="22644"/>
            </a:xfrm>
            <a:custGeom>
              <a:avLst/>
              <a:gdLst/>
              <a:ahLst/>
              <a:cxnLst/>
              <a:rect l="l" t="t" r="r" b="b"/>
              <a:pathLst>
                <a:path w="1100" h="1055" extrusionOk="0">
                  <a:moveTo>
                    <a:pt x="571" y="1"/>
                  </a:moveTo>
                  <a:cubicBezTo>
                    <a:pt x="332" y="1"/>
                    <a:pt x="147" y="181"/>
                    <a:pt x="105" y="398"/>
                  </a:cubicBezTo>
                  <a:cubicBezTo>
                    <a:pt x="0" y="712"/>
                    <a:pt x="156" y="973"/>
                    <a:pt x="420" y="1027"/>
                  </a:cubicBezTo>
                  <a:cubicBezTo>
                    <a:pt x="467" y="1046"/>
                    <a:pt x="515" y="1055"/>
                    <a:pt x="564" y="1055"/>
                  </a:cubicBezTo>
                  <a:cubicBezTo>
                    <a:pt x="785" y="1055"/>
                    <a:pt x="1005" y="875"/>
                    <a:pt x="1049" y="658"/>
                  </a:cubicBezTo>
                  <a:cubicBezTo>
                    <a:pt x="1100" y="343"/>
                    <a:pt x="995" y="83"/>
                    <a:pt x="735" y="28"/>
                  </a:cubicBezTo>
                  <a:cubicBezTo>
                    <a:pt x="678" y="9"/>
                    <a:pt x="623" y="1"/>
                    <a:pt x="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38" name="Google Shape;2038;p51"/>
            <p:cNvSpPr/>
            <p:nvPr/>
          </p:nvSpPr>
          <p:spPr>
            <a:xfrm>
              <a:off x="2246070" y="3133488"/>
              <a:ext cx="162138" cy="108307"/>
            </a:xfrm>
            <a:custGeom>
              <a:avLst/>
              <a:gdLst/>
              <a:ahLst/>
              <a:cxnLst/>
              <a:rect l="l" t="t" r="r" b="b"/>
              <a:pathLst>
                <a:path w="7554" h="5046" extrusionOk="0">
                  <a:moveTo>
                    <a:pt x="4406" y="1"/>
                  </a:moveTo>
                  <a:cubicBezTo>
                    <a:pt x="4251" y="1"/>
                    <a:pt x="4041" y="160"/>
                    <a:pt x="3987" y="315"/>
                  </a:cubicBezTo>
                  <a:cubicBezTo>
                    <a:pt x="3777" y="790"/>
                    <a:pt x="4776" y="1419"/>
                    <a:pt x="4616" y="1734"/>
                  </a:cubicBezTo>
                  <a:cubicBezTo>
                    <a:pt x="4571" y="1870"/>
                    <a:pt x="4339" y="1928"/>
                    <a:pt x="4017" y="1928"/>
                  </a:cubicBezTo>
                  <a:cubicBezTo>
                    <a:pt x="3597" y="1928"/>
                    <a:pt x="3025" y="1829"/>
                    <a:pt x="2518" y="1679"/>
                  </a:cubicBezTo>
                  <a:cubicBezTo>
                    <a:pt x="1737" y="1464"/>
                    <a:pt x="1281" y="1103"/>
                    <a:pt x="968" y="1103"/>
                  </a:cubicBezTo>
                  <a:cubicBezTo>
                    <a:pt x="903" y="1103"/>
                    <a:pt x="843" y="1118"/>
                    <a:pt x="789" y="1155"/>
                  </a:cubicBezTo>
                  <a:cubicBezTo>
                    <a:pt x="630" y="1314"/>
                    <a:pt x="579" y="1524"/>
                    <a:pt x="630" y="1734"/>
                  </a:cubicBezTo>
                  <a:cubicBezTo>
                    <a:pt x="839" y="2573"/>
                    <a:pt x="2938" y="2728"/>
                    <a:pt x="2992" y="2728"/>
                  </a:cubicBezTo>
                  <a:cubicBezTo>
                    <a:pt x="2980" y="2741"/>
                    <a:pt x="2943" y="2747"/>
                    <a:pt x="2884" y="2747"/>
                  </a:cubicBezTo>
                  <a:cubicBezTo>
                    <a:pt x="2683" y="2747"/>
                    <a:pt x="2222" y="2669"/>
                    <a:pt x="1574" y="2468"/>
                  </a:cubicBezTo>
                  <a:cubicBezTo>
                    <a:pt x="953" y="2259"/>
                    <a:pt x="626" y="2052"/>
                    <a:pt x="386" y="2052"/>
                  </a:cubicBezTo>
                  <a:cubicBezTo>
                    <a:pt x="322" y="2052"/>
                    <a:pt x="265" y="2066"/>
                    <a:pt x="210" y="2099"/>
                  </a:cubicBezTo>
                  <a:cubicBezTo>
                    <a:pt x="55" y="2258"/>
                    <a:pt x="0" y="2573"/>
                    <a:pt x="55" y="2783"/>
                  </a:cubicBezTo>
                  <a:cubicBezTo>
                    <a:pt x="160" y="2993"/>
                    <a:pt x="420" y="3043"/>
                    <a:pt x="839" y="3148"/>
                  </a:cubicBezTo>
                  <a:cubicBezTo>
                    <a:pt x="474" y="3148"/>
                    <a:pt x="420" y="3202"/>
                    <a:pt x="420" y="3253"/>
                  </a:cubicBezTo>
                  <a:cubicBezTo>
                    <a:pt x="315" y="3412"/>
                    <a:pt x="420" y="3622"/>
                    <a:pt x="474" y="3727"/>
                  </a:cubicBezTo>
                  <a:cubicBezTo>
                    <a:pt x="734" y="4042"/>
                    <a:pt x="1209" y="4147"/>
                    <a:pt x="1733" y="4147"/>
                  </a:cubicBezTo>
                  <a:cubicBezTo>
                    <a:pt x="1574" y="4252"/>
                    <a:pt x="1418" y="4356"/>
                    <a:pt x="1364" y="4461"/>
                  </a:cubicBezTo>
                  <a:cubicBezTo>
                    <a:pt x="1314" y="4566"/>
                    <a:pt x="1314" y="4722"/>
                    <a:pt x="1364" y="4826"/>
                  </a:cubicBezTo>
                  <a:cubicBezTo>
                    <a:pt x="1433" y="4941"/>
                    <a:pt x="1610" y="5046"/>
                    <a:pt x="2033" y="5046"/>
                  </a:cubicBezTo>
                  <a:cubicBezTo>
                    <a:pt x="2584" y="5046"/>
                    <a:pt x="3554" y="4868"/>
                    <a:pt x="5246" y="4302"/>
                  </a:cubicBezTo>
                  <a:cubicBezTo>
                    <a:pt x="5300" y="4356"/>
                    <a:pt x="5350" y="4356"/>
                    <a:pt x="5405" y="4356"/>
                  </a:cubicBezTo>
                  <a:cubicBezTo>
                    <a:pt x="5930" y="4566"/>
                    <a:pt x="6664" y="4826"/>
                    <a:pt x="7554" y="5036"/>
                  </a:cubicBezTo>
                  <a:cubicBezTo>
                    <a:pt x="7554" y="4092"/>
                    <a:pt x="7554" y="3043"/>
                    <a:pt x="7449" y="1944"/>
                  </a:cubicBezTo>
                  <a:cubicBezTo>
                    <a:pt x="6924" y="2048"/>
                    <a:pt x="6400" y="2099"/>
                    <a:pt x="5825" y="2204"/>
                  </a:cubicBezTo>
                  <a:lnTo>
                    <a:pt x="5825" y="2048"/>
                  </a:lnTo>
                  <a:cubicBezTo>
                    <a:pt x="5770" y="2048"/>
                    <a:pt x="5770" y="1994"/>
                    <a:pt x="5770" y="1994"/>
                  </a:cubicBezTo>
                  <a:cubicBezTo>
                    <a:pt x="5770" y="1889"/>
                    <a:pt x="5720" y="1839"/>
                    <a:pt x="5720" y="1784"/>
                  </a:cubicBezTo>
                  <a:cubicBezTo>
                    <a:pt x="5665" y="1629"/>
                    <a:pt x="5560" y="1419"/>
                    <a:pt x="5455" y="1155"/>
                  </a:cubicBezTo>
                  <a:lnTo>
                    <a:pt x="5455" y="1104"/>
                  </a:lnTo>
                  <a:cubicBezTo>
                    <a:pt x="5405" y="999"/>
                    <a:pt x="5350" y="945"/>
                    <a:pt x="5300" y="840"/>
                  </a:cubicBezTo>
                  <a:cubicBezTo>
                    <a:pt x="5300" y="790"/>
                    <a:pt x="5246" y="735"/>
                    <a:pt x="5246" y="735"/>
                  </a:cubicBezTo>
                  <a:lnTo>
                    <a:pt x="5246" y="685"/>
                  </a:lnTo>
                  <a:cubicBezTo>
                    <a:pt x="5195" y="630"/>
                    <a:pt x="5141" y="580"/>
                    <a:pt x="5141" y="525"/>
                  </a:cubicBezTo>
                  <a:cubicBezTo>
                    <a:pt x="4931" y="210"/>
                    <a:pt x="4671" y="1"/>
                    <a:pt x="4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39" name="Google Shape;2039;p51"/>
            <p:cNvSpPr/>
            <p:nvPr/>
          </p:nvSpPr>
          <p:spPr>
            <a:xfrm>
              <a:off x="2242722" y="3131213"/>
              <a:ext cx="130629" cy="113801"/>
            </a:xfrm>
            <a:custGeom>
              <a:avLst/>
              <a:gdLst/>
              <a:ahLst/>
              <a:cxnLst/>
              <a:rect l="l" t="t" r="r" b="b"/>
              <a:pathLst>
                <a:path w="6086" h="5302" extrusionOk="0">
                  <a:moveTo>
                    <a:pt x="4599" y="0"/>
                  </a:moveTo>
                  <a:cubicBezTo>
                    <a:pt x="4587" y="0"/>
                    <a:pt x="4575" y="1"/>
                    <a:pt x="4562" y="2"/>
                  </a:cubicBezTo>
                  <a:cubicBezTo>
                    <a:pt x="4352" y="2"/>
                    <a:pt x="4143" y="161"/>
                    <a:pt x="4038" y="371"/>
                  </a:cubicBezTo>
                  <a:cubicBezTo>
                    <a:pt x="3882" y="736"/>
                    <a:pt x="4143" y="1051"/>
                    <a:pt x="4407" y="1315"/>
                  </a:cubicBezTo>
                  <a:cubicBezTo>
                    <a:pt x="4512" y="1470"/>
                    <a:pt x="4722" y="1680"/>
                    <a:pt x="4667" y="1785"/>
                  </a:cubicBezTo>
                  <a:cubicBezTo>
                    <a:pt x="4643" y="1860"/>
                    <a:pt x="4433" y="1911"/>
                    <a:pt x="4113" y="1911"/>
                  </a:cubicBezTo>
                  <a:cubicBezTo>
                    <a:pt x="3753" y="1911"/>
                    <a:pt x="3255" y="1847"/>
                    <a:pt x="2728" y="1680"/>
                  </a:cubicBezTo>
                  <a:cubicBezTo>
                    <a:pt x="2359" y="1575"/>
                    <a:pt x="2099" y="1420"/>
                    <a:pt x="1835" y="1315"/>
                  </a:cubicBezTo>
                  <a:cubicBezTo>
                    <a:pt x="1554" y="1175"/>
                    <a:pt x="1320" y="1081"/>
                    <a:pt x="1118" y="1081"/>
                  </a:cubicBezTo>
                  <a:cubicBezTo>
                    <a:pt x="1018" y="1081"/>
                    <a:pt x="926" y="1104"/>
                    <a:pt x="840" y="1156"/>
                  </a:cubicBezTo>
                  <a:cubicBezTo>
                    <a:pt x="630" y="1315"/>
                    <a:pt x="630" y="1630"/>
                    <a:pt x="681" y="1890"/>
                  </a:cubicBezTo>
                  <a:cubicBezTo>
                    <a:pt x="681" y="1945"/>
                    <a:pt x="735" y="1995"/>
                    <a:pt x="735" y="2100"/>
                  </a:cubicBezTo>
                  <a:cubicBezTo>
                    <a:pt x="655" y="2075"/>
                    <a:pt x="577" y="2062"/>
                    <a:pt x="505" y="2062"/>
                  </a:cubicBezTo>
                  <a:cubicBezTo>
                    <a:pt x="433" y="2062"/>
                    <a:pt x="368" y="2075"/>
                    <a:pt x="316" y="2100"/>
                  </a:cubicBezTo>
                  <a:cubicBezTo>
                    <a:pt x="51" y="2259"/>
                    <a:pt x="1" y="2679"/>
                    <a:pt x="106" y="2939"/>
                  </a:cubicBezTo>
                  <a:cubicBezTo>
                    <a:pt x="156" y="3099"/>
                    <a:pt x="316" y="3204"/>
                    <a:pt x="471" y="3254"/>
                  </a:cubicBezTo>
                  <a:lnTo>
                    <a:pt x="471" y="3308"/>
                  </a:lnTo>
                  <a:cubicBezTo>
                    <a:pt x="316" y="3518"/>
                    <a:pt x="420" y="3778"/>
                    <a:pt x="525" y="3938"/>
                  </a:cubicBezTo>
                  <a:cubicBezTo>
                    <a:pt x="735" y="4198"/>
                    <a:pt x="1100" y="4303"/>
                    <a:pt x="1470" y="4358"/>
                  </a:cubicBezTo>
                  <a:cubicBezTo>
                    <a:pt x="1470" y="4408"/>
                    <a:pt x="1415" y="4462"/>
                    <a:pt x="1415" y="4513"/>
                  </a:cubicBezTo>
                  <a:cubicBezTo>
                    <a:pt x="1365" y="4672"/>
                    <a:pt x="1365" y="4882"/>
                    <a:pt x="1415" y="4987"/>
                  </a:cubicBezTo>
                  <a:cubicBezTo>
                    <a:pt x="1520" y="5142"/>
                    <a:pt x="1679" y="5302"/>
                    <a:pt x="2204" y="5302"/>
                  </a:cubicBezTo>
                  <a:cubicBezTo>
                    <a:pt x="2779" y="5302"/>
                    <a:pt x="3723" y="5092"/>
                    <a:pt x="5402" y="4567"/>
                  </a:cubicBezTo>
                  <a:cubicBezTo>
                    <a:pt x="5456" y="4567"/>
                    <a:pt x="5456" y="4567"/>
                    <a:pt x="5506" y="4618"/>
                  </a:cubicBezTo>
                  <a:lnTo>
                    <a:pt x="5611" y="4358"/>
                  </a:lnTo>
                  <a:cubicBezTo>
                    <a:pt x="5561" y="4358"/>
                    <a:pt x="5506" y="4303"/>
                    <a:pt x="5456" y="4303"/>
                  </a:cubicBezTo>
                  <a:lnTo>
                    <a:pt x="5402" y="4303"/>
                  </a:lnTo>
                  <a:cubicBezTo>
                    <a:pt x="3624" y="4877"/>
                    <a:pt x="2677" y="5034"/>
                    <a:pt x="2183" y="5034"/>
                  </a:cubicBezTo>
                  <a:cubicBezTo>
                    <a:pt x="1818" y="5034"/>
                    <a:pt x="1701" y="4948"/>
                    <a:pt x="1679" y="4882"/>
                  </a:cubicBezTo>
                  <a:cubicBezTo>
                    <a:pt x="1625" y="4828"/>
                    <a:pt x="1625" y="4723"/>
                    <a:pt x="1625" y="4618"/>
                  </a:cubicBezTo>
                  <a:cubicBezTo>
                    <a:pt x="1679" y="4513"/>
                    <a:pt x="1784" y="4462"/>
                    <a:pt x="1889" y="4408"/>
                  </a:cubicBezTo>
                  <a:cubicBezTo>
                    <a:pt x="2569" y="4408"/>
                    <a:pt x="3253" y="4253"/>
                    <a:pt x="3253" y="4253"/>
                  </a:cubicBezTo>
                  <a:cubicBezTo>
                    <a:pt x="3358" y="4198"/>
                    <a:pt x="3358" y="4148"/>
                    <a:pt x="3358" y="4093"/>
                  </a:cubicBezTo>
                  <a:cubicBezTo>
                    <a:pt x="3358" y="4093"/>
                    <a:pt x="3358" y="3988"/>
                    <a:pt x="3253" y="3988"/>
                  </a:cubicBezTo>
                  <a:cubicBezTo>
                    <a:pt x="3235" y="3988"/>
                    <a:pt x="3141" y="3983"/>
                    <a:pt x="3001" y="3983"/>
                  </a:cubicBezTo>
                  <a:cubicBezTo>
                    <a:pt x="2711" y="3983"/>
                    <a:pt x="2226" y="4006"/>
                    <a:pt x="1835" y="4148"/>
                  </a:cubicBezTo>
                  <a:cubicBezTo>
                    <a:pt x="1365" y="4148"/>
                    <a:pt x="945" y="4043"/>
                    <a:pt x="735" y="3778"/>
                  </a:cubicBezTo>
                  <a:cubicBezTo>
                    <a:pt x="681" y="3674"/>
                    <a:pt x="630" y="3518"/>
                    <a:pt x="681" y="3413"/>
                  </a:cubicBezTo>
                  <a:cubicBezTo>
                    <a:pt x="681" y="3413"/>
                    <a:pt x="735" y="3359"/>
                    <a:pt x="995" y="3359"/>
                  </a:cubicBezTo>
                  <a:cubicBezTo>
                    <a:pt x="1155" y="3413"/>
                    <a:pt x="1365" y="3413"/>
                    <a:pt x="1625" y="3464"/>
                  </a:cubicBezTo>
                  <a:cubicBezTo>
                    <a:pt x="1745" y="3464"/>
                    <a:pt x="2516" y="3554"/>
                    <a:pt x="2958" y="3554"/>
                  </a:cubicBezTo>
                  <a:cubicBezTo>
                    <a:pt x="3104" y="3554"/>
                    <a:pt x="3214" y="3544"/>
                    <a:pt x="3253" y="3518"/>
                  </a:cubicBezTo>
                  <a:lnTo>
                    <a:pt x="3303" y="3464"/>
                  </a:lnTo>
                  <a:lnTo>
                    <a:pt x="3303" y="3413"/>
                  </a:lnTo>
                  <a:cubicBezTo>
                    <a:pt x="3303" y="3254"/>
                    <a:pt x="3198" y="3254"/>
                    <a:pt x="3094" y="3254"/>
                  </a:cubicBezTo>
                  <a:cubicBezTo>
                    <a:pt x="2989" y="3254"/>
                    <a:pt x="2884" y="3204"/>
                    <a:pt x="2728" y="3204"/>
                  </a:cubicBezTo>
                  <a:cubicBezTo>
                    <a:pt x="1835" y="3099"/>
                    <a:pt x="1310" y="3099"/>
                    <a:pt x="995" y="3099"/>
                  </a:cubicBezTo>
                  <a:cubicBezTo>
                    <a:pt x="630" y="3044"/>
                    <a:pt x="420" y="2994"/>
                    <a:pt x="366" y="2834"/>
                  </a:cubicBezTo>
                  <a:cubicBezTo>
                    <a:pt x="261" y="2679"/>
                    <a:pt x="316" y="2415"/>
                    <a:pt x="420" y="2310"/>
                  </a:cubicBezTo>
                  <a:cubicBezTo>
                    <a:pt x="446" y="2297"/>
                    <a:pt x="479" y="2291"/>
                    <a:pt x="518" y="2291"/>
                  </a:cubicBezTo>
                  <a:cubicBezTo>
                    <a:pt x="636" y="2291"/>
                    <a:pt x="813" y="2349"/>
                    <a:pt x="1050" y="2469"/>
                  </a:cubicBezTo>
                  <a:cubicBezTo>
                    <a:pt x="1205" y="2520"/>
                    <a:pt x="1470" y="2624"/>
                    <a:pt x="1730" y="2729"/>
                  </a:cubicBezTo>
                  <a:cubicBezTo>
                    <a:pt x="2300" y="2904"/>
                    <a:pt x="2867" y="3006"/>
                    <a:pt x="3101" y="3006"/>
                  </a:cubicBezTo>
                  <a:cubicBezTo>
                    <a:pt x="3148" y="3006"/>
                    <a:pt x="3181" y="3002"/>
                    <a:pt x="3198" y="2994"/>
                  </a:cubicBezTo>
                  <a:lnTo>
                    <a:pt x="3253" y="2939"/>
                  </a:lnTo>
                  <a:lnTo>
                    <a:pt x="3253" y="2834"/>
                  </a:lnTo>
                  <a:lnTo>
                    <a:pt x="3253" y="2784"/>
                  </a:lnTo>
                  <a:cubicBezTo>
                    <a:pt x="3198" y="2729"/>
                    <a:pt x="3198" y="2729"/>
                    <a:pt x="3043" y="2729"/>
                  </a:cubicBezTo>
                  <a:cubicBezTo>
                    <a:pt x="1415" y="2469"/>
                    <a:pt x="995" y="2100"/>
                    <a:pt x="945" y="1785"/>
                  </a:cubicBezTo>
                  <a:cubicBezTo>
                    <a:pt x="890" y="1680"/>
                    <a:pt x="890" y="1470"/>
                    <a:pt x="995" y="1366"/>
                  </a:cubicBezTo>
                  <a:cubicBezTo>
                    <a:pt x="1033" y="1354"/>
                    <a:pt x="1073" y="1347"/>
                    <a:pt x="1117" y="1347"/>
                  </a:cubicBezTo>
                  <a:cubicBezTo>
                    <a:pt x="1262" y="1347"/>
                    <a:pt x="1450" y="1415"/>
                    <a:pt x="1730" y="1575"/>
                  </a:cubicBezTo>
                  <a:cubicBezTo>
                    <a:pt x="1994" y="1680"/>
                    <a:pt x="2309" y="1785"/>
                    <a:pt x="2674" y="1945"/>
                  </a:cubicBezTo>
                  <a:cubicBezTo>
                    <a:pt x="3036" y="2034"/>
                    <a:pt x="3642" y="2160"/>
                    <a:pt x="4141" y="2160"/>
                  </a:cubicBezTo>
                  <a:cubicBezTo>
                    <a:pt x="4509" y="2160"/>
                    <a:pt x="4819" y="2091"/>
                    <a:pt x="4932" y="1890"/>
                  </a:cubicBezTo>
                  <a:cubicBezTo>
                    <a:pt x="5036" y="1680"/>
                    <a:pt x="4827" y="1420"/>
                    <a:pt x="4617" y="1156"/>
                  </a:cubicBezTo>
                  <a:cubicBezTo>
                    <a:pt x="4407" y="946"/>
                    <a:pt x="4197" y="686"/>
                    <a:pt x="4248" y="476"/>
                  </a:cubicBezTo>
                  <a:cubicBezTo>
                    <a:pt x="4302" y="371"/>
                    <a:pt x="4457" y="266"/>
                    <a:pt x="4617" y="266"/>
                  </a:cubicBezTo>
                  <a:cubicBezTo>
                    <a:pt x="4627" y="264"/>
                    <a:pt x="4638" y="263"/>
                    <a:pt x="4648" y="263"/>
                  </a:cubicBezTo>
                  <a:cubicBezTo>
                    <a:pt x="4966" y="263"/>
                    <a:pt x="5468" y="1040"/>
                    <a:pt x="5821" y="2205"/>
                  </a:cubicBezTo>
                  <a:lnTo>
                    <a:pt x="6086" y="2100"/>
                  </a:lnTo>
                  <a:cubicBezTo>
                    <a:pt x="5826" y="1329"/>
                    <a:pt x="5267" y="0"/>
                    <a:pt x="4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40" name="Google Shape;2040;p51"/>
            <p:cNvSpPr/>
            <p:nvPr/>
          </p:nvSpPr>
          <p:spPr>
            <a:xfrm>
              <a:off x="2248324" y="3136922"/>
              <a:ext cx="159884" cy="104679"/>
            </a:xfrm>
            <a:custGeom>
              <a:avLst/>
              <a:gdLst/>
              <a:ahLst/>
              <a:cxnLst/>
              <a:rect l="l" t="t" r="r" b="b"/>
              <a:pathLst>
                <a:path w="7449" h="4877" extrusionOk="0">
                  <a:moveTo>
                    <a:pt x="4356" y="0"/>
                  </a:moveTo>
                  <a:cubicBezTo>
                    <a:pt x="4196" y="0"/>
                    <a:pt x="4041" y="105"/>
                    <a:pt x="3987" y="210"/>
                  </a:cubicBezTo>
                  <a:cubicBezTo>
                    <a:pt x="3936" y="420"/>
                    <a:pt x="4146" y="680"/>
                    <a:pt x="4356" y="890"/>
                  </a:cubicBezTo>
                  <a:cubicBezTo>
                    <a:pt x="4566" y="1154"/>
                    <a:pt x="4775" y="1414"/>
                    <a:pt x="4671" y="1624"/>
                  </a:cubicBezTo>
                  <a:cubicBezTo>
                    <a:pt x="4566" y="1834"/>
                    <a:pt x="4251" y="1888"/>
                    <a:pt x="3882" y="1888"/>
                  </a:cubicBezTo>
                  <a:cubicBezTo>
                    <a:pt x="3357" y="1888"/>
                    <a:pt x="2782" y="1784"/>
                    <a:pt x="2413" y="1679"/>
                  </a:cubicBezTo>
                  <a:cubicBezTo>
                    <a:pt x="2048" y="1519"/>
                    <a:pt x="1733" y="1414"/>
                    <a:pt x="1469" y="1309"/>
                  </a:cubicBezTo>
                  <a:cubicBezTo>
                    <a:pt x="1209" y="1154"/>
                    <a:pt x="999" y="1100"/>
                    <a:pt x="894" y="1100"/>
                  </a:cubicBezTo>
                  <a:lnTo>
                    <a:pt x="734" y="1100"/>
                  </a:lnTo>
                  <a:cubicBezTo>
                    <a:pt x="629" y="1204"/>
                    <a:pt x="629" y="1414"/>
                    <a:pt x="684" y="1519"/>
                  </a:cubicBezTo>
                  <a:cubicBezTo>
                    <a:pt x="734" y="1834"/>
                    <a:pt x="1154" y="2203"/>
                    <a:pt x="2782" y="2463"/>
                  </a:cubicBezTo>
                  <a:cubicBezTo>
                    <a:pt x="2937" y="2463"/>
                    <a:pt x="2937" y="2463"/>
                    <a:pt x="2992" y="2518"/>
                  </a:cubicBezTo>
                  <a:lnTo>
                    <a:pt x="2992" y="2568"/>
                  </a:lnTo>
                  <a:lnTo>
                    <a:pt x="2992" y="2673"/>
                  </a:lnTo>
                  <a:lnTo>
                    <a:pt x="2937" y="2728"/>
                  </a:lnTo>
                  <a:lnTo>
                    <a:pt x="2833" y="2728"/>
                  </a:lnTo>
                  <a:cubicBezTo>
                    <a:pt x="2572" y="2728"/>
                    <a:pt x="1993" y="2623"/>
                    <a:pt x="1469" y="2463"/>
                  </a:cubicBezTo>
                  <a:cubicBezTo>
                    <a:pt x="1209" y="2358"/>
                    <a:pt x="944" y="2254"/>
                    <a:pt x="789" y="2203"/>
                  </a:cubicBezTo>
                  <a:cubicBezTo>
                    <a:pt x="525" y="2098"/>
                    <a:pt x="369" y="2044"/>
                    <a:pt x="264" y="2044"/>
                  </a:cubicBezTo>
                  <a:lnTo>
                    <a:pt x="159" y="2044"/>
                  </a:lnTo>
                  <a:cubicBezTo>
                    <a:pt x="55" y="2149"/>
                    <a:pt x="0" y="2413"/>
                    <a:pt x="105" y="2568"/>
                  </a:cubicBezTo>
                  <a:cubicBezTo>
                    <a:pt x="159" y="2728"/>
                    <a:pt x="369" y="2778"/>
                    <a:pt x="734" y="2833"/>
                  </a:cubicBezTo>
                  <a:lnTo>
                    <a:pt x="944" y="2833"/>
                  </a:lnTo>
                  <a:cubicBezTo>
                    <a:pt x="1259" y="2833"/>
                    <a:pt x="1733" y="2883"/>
                    <a:pt x="2467" y="2938"/>
                  </a:cubicBezTo>
                  <a:cubicBezTo>
                    <a:pt x="2623" y="2938"/>
                    <a:pt x="2728" y="2988"/>
                    <a:pt x="2833" y="2988"/>
                  </a:cubicBezTo>
                  <a:cubicBezTo>
                    <a:pt x="2937" y="2988"/>
                    <a:pt x="3042" y="2988"/>
                    <a:pt x="3042" y="3147"/>
                  </a:cubicBezTo>
                  <a:lnTo>
                    <a:pt x="3042" y="3198"/>
                  </a:lnTo>
                  <a:lnTo>
                    <a:pt x="2992" y="3252"/>
                  </a:lnTo>
                  <a:cubicBezTo>
                    <a:pt x="2937" y="3252"/>
                    <a:pt x="2833" y="3303"/>
                    <a:pt x="2623" y="3303"/>
                  </a:cubicBezTo>
                  <a:cubicBezTo>
                    <a:pt x="2203" y="3303"/>
                    <a:pt x="1469" y="3198"/>
                    <a:pt x="1364" y="3198"/>
                  </a:cubicBezTo>
                  <a:cubicBezTo>
                    <a:pt x="1104" y="3147"/>
                    <a:pt x="894" y="3147"/>
                    <a:pt x="734" y="3093"/>
                  </a:cubicBezTo>
                  <a:cubicBezTo>
                    <a:pt x="474" y="3093"/>
                    <a:pt x="420" y="3147"/>
                    <a:pt x="420" y="3147"/>
                  </a:cubicBezTo>
                  <a:cubicBezTo>
                    <a:pt x="369" y="3252"/>
                    <a:pt x="420" y="3408"/>
                    <a:pt x="474" y="3512"/>
                  </a:cubicBezTo>
                  <a:cubicBezTo>
                    <a:pt x="684" y="3777"/>
                    <a:pt x="1104" y="3882"/>
                    <a:pt x="1574" y="3882"/>
                  </a:cubicBezTo>
                  <a:cubicBezTo>
                    <a:pt x="1943" y="3722"/>
                    <a:pt x="2363" y="3722"/>
                    <a:pt x="2677" y="3722"/>
                  </a:cubicBezTo>
                  <a:lnTo>
                    <a:pt x="2992" y="3722"/>
                  </a:lnTo>
                  <a:cubicBezTo>
                    <a:pt x="3097" y="3722"/>
                    <a:pt x="3097" y="3827"/>
                    <a:pt x="3097" y="3827"/>
                  </a:cubicBezTo>
                  <a:cubicBezTo>
                    <a:pt x="3097" y="3882"/>
                    <a:pt x="3097" y="3932"/>
                    <a:pt x="2992" y="3987"/>
                  </a:cubicBezTo>
                  <a:cubicBezTo>
                    <a:pt x="2992" y="3987"/>
                    <a:pt x="2363" y="4142"/>
                    <a:pt x="1679" y="4142"/>
                  </a:cubicBezTo>
                  <a:lnTo>
                    <a:pt x="1628" y="4142"/>
                  </a:lnTo>
                  <a:cubicBezTo>
                    <a:pt x="1523" y="4196"/>
                    <a:pt x="1418" y="4247"/>
                    <a:pt x="1364" y="4352"/>
                  </a:cubicBezTo>
                  <a:cubicBezTo>
                    <a:pt x="1364" y="4457"/>
                    <a:pt x="1364" y="4562"/>
                    <a:pt x="1418" y="4616"/>
                  </a:cubicBezTo>
                  <a:cubicBezTo>
                    <a:pt x="1418" y="4666"/>
                    <a:pt x="1574" y="4771"/>
                    <a:pt x="1943" y="4771"/>
                  </a:cubicBezTo>
                  <a:cubicBezTo>
                    <a:pt x="2413" y="4771"/>
                    <a:pt x="3357" y="4616"/>
                    <a:pt x="5141" y="4037"/>
                  </a:cubicBezTo>
                  <a:lnTo>
                    <a:pt x="5195" y="4037"/>
                  </a:lnTo>
                  <a:cubicBezTo>
                    <a:pt x="5245" y="4037"/>
                    <a:pt x="5300" y="4092"/>
                    <a:pt x="5350" y="4092"/>
                  </a:cubicBezTo>
                  <a:lnTo>
                    <a:pt x="5300" y="4196"/>
                  </a:lnTo>
                  <a:cubicBezTo>
                    <a:pt x="5825" y="4406"/>
                    <a:pt x="6559" y="4666"/>
                    <a:pt x="7449" y="4876"/>
                  </a:cubicBezTo>
                  <a:lnTo>
                    <a:pt x="7449" y="4196"/>
                  </a:lnTo>
                  <a:cubicBezTo>
                    <a:pt x="7449" y="3462"/>
                    <a:pt x="7449" y="2623"/>
                    <a:pt x="7344" y="1784"/>
                  </a:cubicBezTo>
                  <a:cubicBezTo>
                    <a:pt x="6819" y="1888"/>
                    <a:pt x="6295" y="1939"/>
                    <a:pt x="5720" y="2044"/>
                  </a:cubicBezTo>
                  <a:lnTo>
                    <a:pt x="5720" y="1888"/>
                  </a:lnTo>
                  <a:lnTo>
                    <a:pt x="5560" y="1939"/>
                  </a:lnTo>
                  <a:cubicBezTo>
                    <a:pt x="5195" y="734"/>
                    <a:pt x="4721" y="0"/>
                    <a:pt x="4356" y="0"/>
                  </a:cubicBezTo>
                  <a:close/>
                </a:path>
              </a:pathLst>
            </a:custGeom>
            <a:solidFill>
              <a:srgbClr val="FDD6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41" name="Google Shape;2041;p51"/>
            <p:cNvSpPr/>
            <p:nvPr/>
          </p:nvSpPr>
          <p:spPr>
            <a:xfrm>
              <a:off x="2246070" y="3133488"/>
              <a:ext cx="125027" cy="108113"/>
            </a:xfrm>
            <a:custGeom>
              <a:avLst/>
              <a:gdLst/>
              <a:ahLst/>
              <a:cxnLst/>
              <a:rect l="l" t="t" r="r" b="b"/>
              <a:pathLst>
                <a:path w="5825" h="5037" extrusionOk="0">
                  <a:moveTo>
                    <a:pt x="4406" y="1"/>
                  </a:moveTo>
                  <a:cubicBezTo>
                    <a:pt x="4251" y="1"/>
                    <a:pt x="4041" y="160"/>
                    <a:pt x="3987" y="315"/>
                  </a:cubicBezTo>
                  <a:cubicBezTo>
                    <a:pt x="3777" y="790"/>
                    <a:pt x="4776" y="1419"/>
                    <a:pt x="4616" y="1734"/>
                  </a:cubicBezTo>
                  <a:cubicBezTo>
                    <a:pt x="4566" y="1889"/>
                    <a:pt x="4301" y="1944"/>
                    <a:pt x="3987" y="1944"/>
                  </a:cubicBezTo>
                  <a:cubicBezTo>
                    <a:pt x="3567" y="1944"/>
                    <a:pt x="3042" y="1839"/>
                    <a:pt x="2518" y="1679"/>
                  </a:cubicBezTo>
                  <a:cubicBezTo>
                    <a:pt x="1784" y="1469"/>
                    <a:pt x="1314" y="1104"/>
                    <a:pt x="999" y="1104"/>
                  </a:cubicBezTo>
                  <a:cubicBezTo>
                    <a:pt x="894" y="1104"/>
                    <a:pt x="839" y="1155"/>
                    <a:pt x="789" y="1155"/>
                  </a:cubicBezTo>
                  <a:cubicBezTo>
                    <a:pt x="630" y="1314"/>
                    <a:pt x="579" y="1524"/>
                    <a:pt x="630" y="1734"/>
                  </a:cubicBezTo>
                  <a:cubicBezTo>
                    <a:pt x="839" y="2573"/>
                    <a:pt x="2938" y="2728"/>
                    <a:pt x="2992" y="2728"/>
                  </a:cubicBezTo>
                  <a:lnTo>
                    <a:pt x="2938" y="2728"/>
                  </a:lnTo>
                  <a:cubicBezTo>
                    <a:pt x="2833" y="2728"/>
                    <a:pt x="2308" y="2728"/>
                    <a:pt x="1574" y="2468"/>
                  </a:cubicBezTo>
                  <a:cubicBezTo>
                    <a:pt x="999" y="2258"/>
                    <a:pt x="630" y="2048"/>
                    <a:pt x="369" y="2048"/>
                  </a:cubicBezTo>
                  <a:cubicBezTo>
                    <a:pt x="315" y="2048"/>
                    <a:pt x="264" y="2099"/>
                    <a:pt x="210" y="2099"/>
                  </a:cubicBezTo>
                  <a:cubicBezTo>
                    <a:pt x="55" y="2258"/>
                    <a:pt x="0" y="2573"/>
                    <a:pt x="55" y="2783"/>
                  </a:cubicBezTo>
                  <a:cubicBezTo>
                    <a:pt x="160" y="2993"/>
                    <a:pt x="420" y="3043"/>
                    <a:pt x="839" y="3148"/>
                  </a:cubicBezTo>
                  <a:cubicBezTo>
                    <a:pt x="474" y="3148"/>
                    <a:pt x="420" y="3202"/>
                    <a:pt x="420" y="3253"/>
                  </a:cubicBezTo>
                  <a:cubicBezTo>
                    <a:pt x="315" y="3412"/>
                    <a:pt x="420" y="3622"/>
                    <a:pt x="474" y="3727"/>
                  </a:cubicBezTo>
                  <a:cubicBezTo>
                    <a:pt x="734" y="4042"/>
                    <a:pt x="1209" y="4147"/>
                    <a:pt x="1733" y="4147"/>
                  </a:cubicBezTo>
                  <a:cubicBezTo>
                    <a:pt x="1574" y="4252"/>
                    <a:pt x="1418" y="4356"/>
                    <a:pt x="1364" y="4461"/>
                  </a:cubicBezTo>
                  <a:cubicBezTo>
                    <a:pt x="1314" y="4566"/>
                    <a:pt x="1314" y="4722"/>
                    <a:pt x="1364" y="4826"/>
                  </a:cubicBezTo>
                  <a:cubicBezTo>
                    <a:pt x="1469" y="4931"/>
                    <a:pt x="1628" y="5036"/>
                    <a:pt x="2048" y="5036"/>
                  </a:cubicBezTo>
                  <a:cubicBezTo>
                    <a:pt x="2572" y="5036"/>
                    <a:pt x="3567" y="4881"/>
                    <a:pt x="5246" y="4302"/>
                  </a:cubicBezTo>
                  <a:cubicBezTo>
                    <a:pt x="5300" y="4356"/>
                    <a:pt x="5350" y="4356"/>
                    <a:pt x="5405" y="4356"/>
                  </a:cubicBezTo>
                  <a:lnTo>
                    <a:pt x="5455" y="4252"/>
                  </a:lnTo>
                  <a:cubicBezTo>
                    <a:pt x="5405" y="4252"/>
                    <a:pt x="5350" y="4197"/>
                    <a:pt x="5300" y="4197"/>
                  </a:cubicBezTo>
                  <a:lnTo>
                    <a:pt x="5246" y="4197"/>
                  </a:lnTo>
                  <a:cubicBezTo>
                    <a:pt x="3462" y="4776"/>
                    <a:pt x="2518" y="4931"/>
                    <a:pt x="2048" y="4931"/>
                  </a:cubicBezTo>
                  <a:cubicBezTo>
                    <a:pt x="1679" y="4931"/>
                    <a:pt x="1523" y="4826"/>
                    <a:pt x="1523" y="4776"/>
                  </a:cubicBezTo>
                  <a:cubicBezTo>
                    <a:pt x="1469" y="4722"/>
                    <a:pt x="1469" y="4617"/>
                    <a:pt x="1469" y="4512"/>
                  </a:cubicBezTo>
                  <a:cubicBezTo>
                    <a:pt x="1523" y="4407"/>
                    <a:pt x="1628" y="4356"/>
                    <a:pt x="1733" y="4302"/>
                  </a:cubicBezTo>
                  <a:lnTo>
                    <a:pt x="1784" y="4302"/>
                  </a:lnTo>
                  <a:cubicBezTo>
                    <a:pt x="2468" y="4302"/>
                    <a:pt x="3097" y="4147"/>
                    <a:pt x="3097" y="4147"/>
                  </a:cubicBezTo>
                  <a:cubicBezTo>
                    <a:pt x="3202" y="4092"/>
                    <a:pt x="3202" y="4042"/>
                    <a:pt x="3202" y="3987"/>
                  </a:cubicBezTo>
                  <a:cubicBezTo>
                    <a:pt x="3202" y="3987"/>
                    <a:pt x="3202" y="3882"/>
                    <a:pt x="3097" y="3882"/>
                  </a:cubicBezTo>
                  <a:lnTo>
                    <a:pt x="2782" y="3882"/>
                  </a:lnTo>
                  <a:cubicBezTo>
                    <a:pt x="2468" y="3882"/>
                    <a:pt x="2048" y="3882"/>
                    <a:pt x="1679" y="4042"/>
                  </a:cubicBezTo>
                  <a:cubicBezTo>
                    <a:pt x="1209" y="4042"/>
                    <a:pt x="789" y="3937"/>
                    <a:pt x="579" y="3672"/>
                  </a:cubicBezTo>
                  <a:cubicBezTo>
                    <a:pt x="525" y="3568"/>
                    <a:pt x="474" y="3412"/>
                    <a:pt x="525" y="3307"/>
                  </a:cubicBezTo>
                  <a:cubicBezTo>
                    <a:pt x="525" y="3307"/>
                    <a:pt x="579" y="3253"/>
                    <a:pt x="839" y="3253"/>
                  </a:cubicBezTo>
                  <a:cubicBezTo>
                    <a:pt x="999" y="3307"/>
                    <a:pt x="1209" y="3307"/>
                    <a:pt x="1469" y="3358"/>
                  </a:cubicBezTo>
                  <a:cubicBezTo>
                    <a:pt x="1574" y="3358"/>
                    <a:pt x="2308" y="3463"/>
                    <a:pt x="2728" y="3463"/>
                  </a:cubicBezTo>
                  <a:cubicBezTo>
                    <a:pt x="2938" y="3463"/>
                    <a:pt x="3042" y="3412"/>
                    <a:pt x="3097" y="3412"/>
                  </a:cubicBezTo>
                  <a:lnTo>
                    <a:pt x="3147" y="3358"/>
                  </a:lnTo>
                  <a:lnTo>
                    <a:pt x="3147" y="3307"/>
                  </a:lnTo>
                  <a:cubicBezTo>
                    <a:pt x="3147" y="3148"/>
                    <a:pt x="3042" y="3148"/>
                    <a:pt x="2938" y="3148"/>
                  </a:cubicBezTo>
                  <a:cubicBezTo>
                    <a:pt x="2833" y="3148"/>
                    <a:pt x="2728" y="3098"/>
                    <a:pt x="2572" y="3098"/>
                  </a:cubicBezTo>
                  <a:cubicBezTo>
                    <a:pt x="1838" y="3043"/>
                    <a:pt x="1364" y="2993"/>
                    <a:pt x="1049" y="2993"/>
                  </a:cubicBezTo>
                  <a:lnTo>
                    <a:pt x="839" y="2993"/>
                  </a:lnTo>
                  <a:cubicBezTo>
                    <a:pt x="474" y="2938"/>
                    <a:pt x="264" y="2888"/>
                    <a:pt x="210" y="2728"/>
                  </a:cubicBezTo>
                  <a:cubicBezTo>
                    <a:pt x="105" y="2573"/>
                    <a:pt x="160" y="2309"/>
                    <a:pt x="264" y="2204"/>
                  </a:cubicBezTo>
                  <a:lnTo>
                    <a:pt x="369" y="2204"/>
                  </a:lnTo>
                  <a:cubicBezTo>
                    <a:pt x="474" y="2204"/>
                    <a:pt x="630" y="2258"/>
                    <a:pt x="894" y="2363"/>
                  </a:cubicBezTo>
                  <a:cubicBezTo>
                    <a:pt x="1049" y="2414"/>
                    <a:pt x="1314" y="2518"/>
                    <a:pt x="1574" y="2623"/>
                  </a:cubicBezTo>
                  <a:cubicBezTo>
                    <a:pt x="2098" y="2783"/>
                    <a:pt x="2677" y="2888"/>
                    <a:pt x="2938" y="2888"/>
                  </a:cubicBezTo>
                  <a:lnTo>
                    <a:pt x="3042" y="2888"/>
                  </a:lnTo>
                  <a:lnTo>
                    <a:pt x="3097" y="2833"/>
                  </a:lnTo>
                  <a:lnTo>
                    <a:pt x="3097" y="2728"/>
                  </a:lnTo>
                  <a:lnTo>
                    <a:pt x="3097" y="2678"/>
                  </a:lnTo>
                  <a:cubicBezTo>
                    <a:pt x="3042" y="2623"/>
                    <a:pt x="3042" y="2623"/>
                    <a:pt x="2887" y="2623"/>
                  </a:cubicBezTo>
                  <a:cubicBezTo>
                    <a:pt x="1259" y="2363"/>
                    <a:pt x="839" y="1994"/>
                    <a:pt x="789" y="1679"/>
                  </a:cubicBezTo>
                  <a:cubicBezTo>
                    <a:pt x="734" y="1574"/>
                    <a:pt x="734" y="1364"/>
                    <a:pt x="839" y="1260"/>
                  </a:cubicBezTo>
                  <a:lnTo>
                    <a:pt x="999" y="1260"/>
                  </a:lnTo>
                  <a:cubicBezTo>
                    <a:pt x="1104" y="1260"/>
                    <a:pt x="1314" y="1314"/>
                    <a:pt x="1574" y="1469"/>
                  </a:cubicBezTo>
                  <a:cubicBezTo>
                    <a:pt x="1838" y="1574"/>
                    <a:pt x="2153" y="1679"/>
                    <a:pt x="2518" y="1839"/>
                  </a:cubicBezTo>
                  <a:cubicBezTo>
                    <a:pt x="2887" y="1944"/>
                    <a:pt x="3462" y="2048"/>
                    <a:pt x="3987" y="2048"/>
                  </a:cubicBezTo>
                  <a:cubicBezTo>
                    <a:pt x="4356" y="2048"/>
                    <a:pt x="4671" y="1994"/>
                    <a:pt x="4776" y="1784"/>
                  </a:cubicBezTo>
                  <a:cubicBezTo>
                    <a:pt x="4880" y="1574"/>
                    <a:pt x="4671" y="1314"/>
                    <a:pt x="4461" y="1050"/>
                  </a:cubicBezTo>
                  <a:cubicBezTo>
                    <a:pt x="4251" y="840"/>
                    <a:pt x="4041" y="580"/>
                    <a:pt x="4092" y="370"/>
                  </a:cubicBezTo>
                  <a:cubicBezTo>
                    <a:pt x="4146" y="265"/>
                    <a:pt x="4301" y="160"/>
                    <a:pt x="4461" y="160"/>
                  </a:cubicBezTo>
                  <a:cubicBezTo>
                    <a:pt x="4826" y="160"/>
                    <a:pt x="5300" y="894"/>
                    <a:pt x="5665" y="2099"/>
                  </a:cubicBezTo>
                  <a:lnTo>
                    <a:pt x="5825" y="2048"/>
                  </a:lnTo>
                  <a:cubicBezTo>
                    <a:pt x="5770" y="2048"/>
                    <a:pt x="5770" y="1994"/>
                    <a:pt x="5770" y="1994"/>
                  </a:cubicBezTo>
                  <a:cubicBezTo>
                    <a:pt x="5770" y="1889"/>
                    <a:pt x="5720" y="1839"/>
                    <a:pt x="5720" y="1784"/>
                  </a:cubicBezTo>
                  <a:cubicBezTo>
                    <a:pt x="5665" y="1629"/>
                    <a:pt x="5560" y="1419"/>
                    <a:pt x="5455" y="1155"/>
                  </a:cubicBezTo>
                  <a:lnTo>
                    <a:pt x="5455" y="1104"/>
                  </a:lnTo>
                  <a:cubicBezTo>
                    <a:pt x="5405" y="999"/>
                    <a:pt x="5350" y="945"/>
                    <a:pt x="5300" y="840"/>
                  </a:cubicBezTo>
                  <a:cubicBezTo>
                    <a:pt x="5300" y="790"/>
                    <a:pt x="5246" y="735"/>
                    <a:pt x="5246" y="735"/>
                  </a:cubicBezTo>
                  <a:lnTo>
                    <a:pt x="5246" y="685"/>
                  </a:lnTo>
                  <a:cubicBezTo>
                    <a:pt x="5195" y="630"/>
                    <a:pt x="5141" y="580"/>
                    <a:pt x="5141" y="525"/>
                  </a:cubicBezTo>
                  <a:cubicBezTo>
                    <a:pt x="4931" y="265"/>
                    <a:pt x="4671" y="1"/>
                    <a:pt x="44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42" name="Google Shape;2042;p51"/>
            <p:cNvSpPr/>
            <p:nvPr/>
          </p:nvSpPr>
          <p:spPr>
            <a:xfrm>
              <a:off x="2363153" y="2776638"/>
              <a:ext cx="470638" cy="472742"/>
            </a:xfrm>
            <a:custGeom>
              <a:avLst/>
              <a:gdLst/>
              <a:ahLst/>
              <a:cxnLst/>
              <a:rect l="l" t="t" r="r" b="b"/>
              <a:pathLst>
                <a:path w="21927" h="22025" extrusionOk="0">
                  <a:moveTo>
                    <a:pt x="16840" y="1"/>
                  </a:moveTo>
                  <a:cubicBezTo>
                    <a:pt x="15477" y="2833"/>
                    <a:pt x="14058" y="5771"/>
                    <a:pt x="12539" y="8758"/>
                  </a:cubicBezTo>
                  <a:cubicBezTo>
                    <a:pt x="11750" y="10332"/>
                    <a:pt x="10911" y="11906"/>
                    <a:pt x="10126" y="13429"/>
                  </a:cubicBezTo>
                  <a:cubicBezTo>
                    <a:pt x="7084" y="15003"/>
                    <a:pt x="3987" y="16576"/>
                    <a:pt x="945" y="18095"/>
                  </a:cubicBezTo>
                  <a:lnTo>
                    <a:pt x="0" y="21557"/>
                  </a:lnTo>
                  <a:cubicBezTo>
                    <a:pt x="962" y="21775"/>
                    <a:pt x="2397" y="22024"/>
                    <a:pt x="4073" y="22024"/>
                  </a:cubicBezTo>
                  <a:cubicBezTo>
                    <a:pt x="6056" y="22024"/>
                    <a:pt x="8377" y="21675"/>
                    <a:pt x="10651" y="20508"/>
                  </a:cubicBezTo>
                  <a:cubicBezTo>
                    <a:pt x="12904" y="19304"/>
                    <a:pt x="14373" y="17676"/>
                    <a:pt x="16001" y="15787"/>
                  </a:cubicBezTo>
                  <a:cubicBezTo>
                    <a:pt x="17520" y="14109"/>
                    <a:pt x="19043" y="12430"/>
                    <a:pt x="20038" y="9808"/>
                  </a:cubicBezTo>
                  <a:cubicBezTo>
                    <a:pt x="20772" y="7814"/>
                    <a:pt x="21926" y="4826"/>
                    <a:pt x="20407" y="2414"/>
                  </a:cubicBezTo>
                  <a:cubicBezTo>
                    <a:pt x="19409" y="840"/>
                    <a:pt x="17680" y="210"/>
                    <a:pt x="168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43" name="Google Shape;2043;p51"/>
            <p:cNvSpPr/>
            <p:nvPr/>
          </p:nvSpPr>
          <p:spPr>
            <a:xfrm>
              <a:off x="2390176" y="2779965"/>
              <a:ext cx="334450" cy="384010"/>
            </a:xfrm>
            <a:custGeom>
              <a:avLst/>
              <a:gdLst/>
              <a:ahLst/>
              <a:cxnLst/>
              <a:rect l="l" t="t" r="r" b="b"/>
              <a:pathLst>
                <a:path w="15582" h="17891" extrusionOk="0">
                  <a:moveTo>
                    <a:pt x="15372" y="1"/>
                  </a:moveTo>
                  <a:cubicBezTo>
                    <a:pt x="14008" y="2888"/>
                    <a:pt x="12589" y="5721"/>
                    <a:pt x="11175" y="8553"/>
                  </a:cubicBezTo>
                  <a:cubicBezTo>
                    <a:pt x="10386" y="10072"/>
                    <a:pt x="9602" y="11646"/>
                    <a:pt x="8762" y="13169"/>
                  </a:cubicBezTo>
                  <a:lnTo>
                    <a:pt x="0" y="17680"/>
                  </a:lnTo>
                  <a:lnTo>
                    <a:pt x="105" y="17890"/>
                  </a:lnTo>
                  <a:lnTo>
                    <a:pt x="8918" y="13429"/>
                  </a:lnTo>
                  <a:lnTo>
                    <a:pt x="8972" y="13379"/>
                  </a:lnTo>
                  <a:lnTo>
                    <a:pt x="8972" y="13324"/>
                  </a:lnTo>
                  <a:cubicBezTo>
                    <a:pt x="9811" y="11805"/>
                    <a:pt x="10596" y="10232"/>
                    <a:pt x="11435" y="8658"/>
                  </a:cubicBezTo>
                  <a:cubicBezTo>
                    <a:pt x="12854" y="5825"/>
                    <a:pt x="14268" y="2993"/>
                    <a:pt x="15581" y="106"/>
                  </a:cubicBezTo>
                  <a:lnTo>
                    <a:pt x="1537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2044" name="Google Shape;2044;p51"/>
            <p:cNvSpPr/>
            <p:nvPr/>
          </p:nvSpPr>
          <p:spPr>
            <a:xfrm>
              <a:off x="2367661" y="2920743"/>
              <a:ext cx="449282" cy="332110"/>
            </a:xfrm>
            <a:custGeom>
              <a:avLst/>
              <a:gdLst/>
              <a:ahLst/>
              <a:cxnLst/>
              <a:rect l="l" t="t" r="r" b="b"/>
              <a:pathLst>
                <a:path w="20932" h="15473" extrusionOk="0">
                  <a:moveTo>
                    <a:pt x="20667" y="1"/>
                  </a:moveTo>
                  <a:cubicBezTo>
                    <a:pt x="20457" y="1100"/>
                    <a:pt x="20038" y="2204"/>
                    <a:pt x="19723" y="3043"/>
                  </a:cubicBezTo>
                  <a:cubicBezTo>
                    <a:pt x="18729" y="5666"/>
                    <a:pt x="17260" y="7290"/>
                    <a:pt x="15737" y="9023"/>
                  </a:cubicBezTo>
                  <a:cubicBezTo>
                    <a:pt x="14058" y="10857"/>
                    <a:pt x="12589" y="12485"/>
                    <a:pt x="10336" y="13639"/>
                  </a:cubicBezTo>
                  <a:cubicBezTo>
                    <a:pt x="8169" y="14815"/>
                    <a:pt x="5910" y="15188"/>
                    <a:pt x="3873" y="15188"/>
                  </a:cubicBezTo>
                  <a:cubicBezTo>
                    <a:pt x="2458" y="15188"/>
                    <a:pt x="1150" y="15008"/>
                    <a:pt x="55" y="14793"/>
                  </a:cubicBezTo>
                  <a:lnTo>
                    <a:pt x="0" y="15053"/>
                  </a:lnTo>
                  <a:cubicBezTo>
                    <a:pt x="1104" y="15263"/>
                    <a:pt x="2413" y="15473"/>
                    <a:pt x="3831" y="15473"/>
                  </a:cubicBezTo>
                  <a:cubicBezTo>
                    <a:pt x="5930" y="15473"/>
                    <a:pt x="8238" y="15053"/>
                    <a:pt x="10491" y="13899"/>
                  </a:cubicBezTo>
                  <a:cubicBezTo>
                    <a:pt x="12749" y="12695"/>
                    <a:pt x="14217" y="11067"/>
                    <a:pt x="15896" y="9178"/>
                  </a:cubicBezTo>
                  <a:cubicBezTo>
                    <a:pt x="17415" y="7500"/>
                    <a:pt x="18938" y="5821"/>
                    <a:pt x="19933" y="3148"/>
                  </a:cubicBezTo>
                  <a:cubicBezTo>
                    <a:pt x="20302" y="2254"/>
                    <a:pt x="20667" y="1205"/>
                    <a:pt x="20932" y="51"/>
                  </a:cubicBezTo>
                  <a:lnTo>
                    <a:pt x="206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2045" name="Google Shape;2045;p51"/>
          <p:cNvSpPr txBox="1">
            <a:spLocks noGrp="1"/>
          </p:cNvSpPr>
          <p:nvPr>
            <p:ph type="body" idx="1"/>
          </p:nvPr>
        </p:nvSpPr>
        <p:spPr>
          <a:xfrm>
            <a:off x="720000" y="1113850"/>
            <a:ext cx="7704000" cy="980700"/>
          </a:xfrm>
          <a:prstGeom prst="rect">
            <a:avLst/>
          </a:prstGeom>
        </p:spPr>
        <p:txBody>
          <a:bodyPr spcFirstLastPara="1" wrap="square" lIns="91425" tIns="91425" rIns="91425" bIns="91425" anchor="t" anchorCtr="0">
            <a:noAutofit/>
          </a:bodyPr>
          <a:lstStyle/>
          <a:p>
            <a:pPr marL="0" lvl="0" indent="0" algn="r" rtl="1">
              <a:buNone/>
            </a:pPr>
            <a:r>
              <a:rPr lang="fa-IR" dirty="0">
                <a:cs typeface="B Nazanin" panose="00000400000000000000" pitchFamily="2" charset="-78"/>
              </a:rPr>
              <a:t>در اینجا مجموعه ای از منابع جایگزین وجود دارد که سبک آنها با این الگو مطابقت دارد:</a:t>
            </a:r>
          </a:p>
          <a:p>
            <a:pPr marL="0" lvl="0" indent="0" algn="r" rtl="1">
              <a:buNone/>
            </a:pPr>
            <a:r>
              <a:rPr lang="fa-IR" dirty="0">
                <a:cs typeface="B Nazanin" panose="00000400000000000000" pitchFamily="2" charset="-78"/>
              </a:rPr>
              <a:t>بردارها:</a:t>
            </a:r>
          </a:p>
          <a:p>
            <a:pPr marL="171450" indent="-171450" algn="r" rtl="1"/>
            <a:r>
              <a:rPr lang="fa-IR" dirty="0">
                <a:cs typeface="B Nazanin" panose="00000400000000000000" pitchFamily="2" charset="-78"/>
              </a:rPr>
              <a:t>ست زایمان بارداری</a:t>
            </a:r>
            <a:endParaRPr dirty="0">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55F57351-3B26-CCF6-E3AB-255123C25C3D}"/>
              </a:ext>
            </a:extLst>
          </p:cNvPr>
          <p:cNvSpPr/>
          <p:nvPr/>
        </p:nvSpPr>
        <p:spPr>
          <a:xfrm>
            <a:off x="3019859" y="1283239"/>
            <a:ext cx="392359" cy="393521"/>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chemeClr val="tx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3" name="Isosceles Triangle 51">
            <a:extLst>
              <a:ext uri="{FF2B5EF4-FFF2-40B4-BE49-F238E27FC236}">
                <a16:creationId xmlns:a16="http://schemas.microsoft.com/office/drawing/2014/main" id="{DF3A3782-1244-8D5D-6A3B-7BF6B86B9313}"/>
              </a:ext>
            </a:extLst>
          </p:cNvPr>
          <p:cNvSpPr/>
          <p:nvPr/>
        </p:nvSpPr>
        <p:spPr>
          <a:xfrm>
            <a:off x="2390798" y="1336137"/>
            <a:ext cx="392359" cy="287715"/>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chemeClr val="tx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4" name="Isosceles Triangle 57">
            <a:extLst>
              <a:ext uri="{FF2B5EF4-FFF2-40B4-BE49-F238E27FC236}">
                <a16:creationId xmlns:a16="http://schemas.microsoft.com/office/drawing/2014/main" id="{1F4EAA07-5970-7C2E-078F-3EDAE0244D69}"/>
              </a:ext>
            </a:extLst>
          </p:cNvPr>
          <p:cNvSpPr/>
          <p:nvPr/>
        </p:nvSpPr>
        <p:spPr>
          <a:xfrm>
            <a:off x="3021422" y="3554279"/>
            <a:ext cx="234854" cy="530928"/>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chemeClr val="tx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5" name="Rectangle 7">
            <a:extLst>
              <a:ext uri="{FF2B5EF4-FFF2-40B4-BE49-F238E27FC236}">
                <a16:creationId xmlns:a16="http://schemas.microsoft.com/office/drawing/2014/main" id="{69B63B84-2D70-28E3-CA42-66F6B6FC572E}"/>
              </a:ext>
            </a:extLst>
          </p:cNvPr>
          <p:cNvSpPr/>
          <p:nvPr/>
        </p:nvSpPr>
        <p:spPr>
          <a:xfrm rot="18900010">
            <a:off x="5625108" y="2905047"/>
            <a:ext cx="169246" cy="377052"/>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chemeClr val="tx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6" name="Parallelogram 15">
            <a:extLst>
              <a:ext uri="{FF2B5EF4-FFF2-40B4-BE49-F238E27FC236}">
                <a16:creationId xmlns:a16="http://schemas.microsoft.com/office/drawing/2014/main" id="{ED32B1DE-E7DE-0CB0-1135-1AC7140BBFF1}"/>
              </a:ext>
            </a:extLst>
          </p:cNvPr>
          <p:cNvSpPr/>
          <p:nvPr/>
        </p:nvSpPr>
        <p:spPr>
          <a:xfrm flipH="1">
            <a:off x="2386079" y="3645555"/>
            <a:ext cx="348368" cy="348368"/>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chemeClr val="tx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7" name="Freeform 19">
            <a:extLst>
              <a:ext uri="{FF2B5EF4-FFF2-40B4-BE49-F238E27FC236}">
                <a16:creationId xmlns:a16="http://schemas.microsoft.com/office/drawing/2014/main" id="{AD62B169-D92E-0396-03ED-91AC5EAB05BC}"/>
              </a:ext>
            </a:extLst>
          </p:cNvPr>
          <p:cNvSpPr/>
          <p:nvPr/>
        </p:nvSpPr>
        <p:spPr>
          <a:xfrm>
            <a:off x="4244862" y="2896003"/>
            <a:ext cx="345588" cy="340037"/>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chemeClr val="tx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8" name="Rectangle 30">
            <a:extLst>
              <a:ext uri="{FF2B5EF4-FFF2-40B4-BE49-F238E27FC236}">
                <a16:creationId xmlns:a16="http://schemas.microsoft.com/office/drawing/2014/main" id="{6BD246A6-2437-B256-1B8C-03AE0AFF2146}"/>
              </a:ext>
            </a:extLst>
          </p:cNvPr>
          <p:cNvSpPr/>
          <p:nvPr/>
        </p:nvSpPr>
        <p:spPr>
          <a:xfrm>
            <a:off x="6733585" y="2864557"/>
            <a:ext cx="348368" cy="347353"/>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chemeClr val="tx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9" name="Rectangle 7">
            <a:extLst>
              <a:ext uri="{FF2B5EF4-FFF2-40B4-BE49-F238E27FC236}">
                <a16:creationId xmlns:a16="http://schemas.microsoft.com/office/drawing/2014/main" id="{6331B0BB-77D1-1D83-FEFF-3A8508D042AF}"/>
              </a:ext>
            </a:extLst>
          </p:cNvPr>
          <p:cNvSpPr/>
          <p:nvPr/>
        </p:nvSpPr>
        <p:spPr>
          <a:xfrm>
            <a:off x="3648930" y="1303164"/>
            <a:ext cx="353671" cy="35367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chemeClr val="tx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0" name="Rectangle 15">
            <a:extLst>
              <a:ext uri="{FF2B5EF4-FFF2-40B4-BE49-F238E27FC236}">
                <a16:creationId xmlns:a16="http://schemas.microsoft.com/office/drawing/2014/main" id="{6B6A36CF-1A7C-B675-BAAA-767C446FF8E4}"/>
              </a:ext>
            </a:extLst>
          </p:cNvPr>
          <p:cNvSpPr/>
          <p:nvPr/>
        </p:nvSpPr>
        <p:spPr>
          <a:xfrm rot="5400013">
            <a:off x="4239074" y="1303165"/>
            <a:ext cx="354147" cy="35367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chemeClr val="tx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1" name="Pie 24">
            <a:extLst>
              <a:ext uri="{FF2B5EF4-FFF2-40B4-BE49-F238E27FC236}">
                <a16:creationId xmlns:a16="http://schemas.microsoft.com/office/drawing/2014/main" id="{0C2D068E-D476-CC5D-4FBB-314495FBC0A2}"/>
              </a:ext>
            </a:extLst>
          </p:cNvPr>
          <p:cNvSpPr/>
          <p:nvPr/>
        </p:nvSpPr>
        <p:spPr>
          <a:xfrm>
            <a:off x="3543262" y="3628363"/>
            <a:ext cx="384889" cy="382758"/>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chemeClr val="tx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2" name="Block Arc 14">
            <a:extLst>
              <a:ext uri="{FF2B5EF4-FFF2-40B4-BE49-F238E27FC236}">
                <a16:creationId xmlns:a16="http://schemas.microsoft.com/office/drawing/2014/main" id="{D53D9CB7-0D24-E245-A9CF-E41CAE85ABB1}"/>
              </a:ext>
            </a:extLst>
          </p:cNvPr>
          <p:cNvSpPr/>
          <p:nvPr/>
        </p:nvSpPr>
        <p:spPr>
          <a:xfrm rot="16200004">
            <a:off x="4829822" y="1267081"/>
            <a:ext cx="425552" cy="425826"/>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chemeClr val="tx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3" name="Block Arc 41">
            <a:extLst>
              <a:ext uri="{FF2B5EF4-FFF2-40B4-BE49-F238E27FC236}">
                <a16:creationId xmlns:a16="http://schemas.microsoft.com/office/drawing/2014/main" id="{A6C82479-12E6-BEAA-4304-BA2534F55B33}"/>
              </a:ext>
            </a:extLst>
          </p:cNvPr>
          <p:cNvSpPr/>
          <p:nvPr/>
        </p:nvSpPr>
        <p:spPr>
          <a:xfrm>
            <a:off x="5492223" y="1232353"/>
            <a:ext cx="354979" cy="495293"/>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chemeClr val="tx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4" name="Right Triangle 17">
            <a:extLst>
              <a:ext uri="{FF2B5EF4-FFF2-40B4-BE49-F238E27FC236}">
                <a16:creationId xmlns:a16="http://schemas.microsoft.com/office/drawing/2014/main" id="{E2F28BDC-4BC6-AC2C-ABF9-D314634D6F2F}"/>
              </a:ext>
            </a:extLst>
          </p:cNvPr>
          <p:cNvSpPr/>
          <p:nvPr/>
        </p:nvSpPr>
        <p:spPr>
          <a:xfrm>
            <a:off x="4215117" y="3614841"/>
            <a:ext cx="289343" cy="409797"/>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chemeClr val="tx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5" name="Oval 66">
            <a:extLst>
              <a:ext uri="{FF2B5EF4-FFF2-40B4-BE49-F238E27FC236}">
                <a16:creationId xmlns:a16="http://schemas.microsoft.com/office/drawing/2014/main" id="{077DBA20-D173-9F13-D3EB-08E88A754D60}"/>
              </a:ext>
            </a:extLst>
          </p:cNvPr>
          <p:cNvSpPr/>
          <p:nvPr/>
        </p:nvSpPr>
        <p:spPr>
          <a:xfrm rot="20700014">
            <a:off x="3038952" y="2889787"/>
            <a:ext cx="411507" cy="352492"/>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chemeClr val="tx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6" name="Rectangle 9">
            <a:extLst>
              <a:ext uri="{FF2B5EF4-FFF2-40B4-BE49-F238E27FC236}">
                <a16:creationId xmlns:a16="http://schemas.microsoft.com/office/drawing/2014/main" id="{9B72C610-8019-6128-76F3-C10142368743}"/>
              </a:ext>
            </a:extLst>
          </p:cNvPr>
          <p:cNvSpPr/>
          <p:nvPr/>
        </p:nvSpPr>
        <p:spPr>
          <a:xfrm>
            <a:off x="1736690" y="2823062"/>
            <a:ext cx="395505" cy="370222"/>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chemeClr val="tx2">
              <a:lumMod val="50000"/>
            </a:schemeClr>
          </a:solidFill>
          <a:ln cap="flat">
            <a:no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7" name="Frame 17">
            <a:extLst>
              <a:ext uri="{FF2B5EF4-FFF2-40B4-BE49-F238E27FC236}">
                <a16:creationId xmlns:a16="http://schemas.microsoft.com/office/drawing/2014/main" id="{D3ED1EF4-D9E9-7CB2-5D17-8BB2A419007A}"/>
              </a:ext>
            </a:extLst>
          </p:cNvPr>
          <p:cNvSpPr/>
          <p:nvPr/>
        </p:nvSpPr>
        <p:spPr>
          <a:xfrm>
            <a:off x="1717990" y="3624194"/>
            <a:ext cx="381112" cy="381112"/>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chemeClr val="tx2">
              <a:lumMod val="50000"/>
            </a:schemeClr>
          </a:solidFill>
          <a:ln cap="flat">
            <a:no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8" name="Teardrop 1">
            <a:extLst>
              <a:ext uri="{FF2B5EF4-FFF2-40B4-BE49-F238E27FC236}">
                <a16:creationId xmlns:a16="http://schemas.microsoft.com/office/drawing/2014/main" id="{7347C39D-3D58-8613-2BE5-21E287167271}"/>
              </a:ext>
            </a:extLst>
          </p:cNvPr>
          <p:cNvSpPr/>
          <p:nvPr/>
        </p:nvSpPr>
        <p:spPr>
          <a:xfrm rot="18805987">
            <a:off x="6030834" y="1318641"/>
            <a:ext cx="413884" cy="409568"/>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chemeClr val="tx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9" name="Rectangle 130">
            <a:extLst>
              <a:ext uri="{FF2B5EF4-FFF2-40B4-BE49-F238E27FC236}">
                <a16:creationId xmlns:a16="http://schemas.microsoft.com/office/drawing/2014/main" id="{3EEF69BB-BD96-8EB4-614C-078CF62EEC69}"/>
              </a:ext>
            </a:extLst>
          </p:cNvPr>
          <p:cNvSpPr/>
          <p:nvPr/>
        </p:nvSpPr>
        <p:spPr>
          <a:xfrm>
            <a:off x="6635423" y="1318691"/>
            <a:ext cx="408435" cy="410291"/>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chemeClr val="tx2">
              <a:lumMod val="50000"/>
            </a:schemeClr>
          </a:solidFill>
          <a:ln cap="flat">
            <a:noFill/>
            <a:prstDash val="solid"/>
          </a:ln>
        </p:spPr>
        <p:txBody>
          <a:bodyPr vert="horz" wrap="square" lIns="91440" tIns="45720" rIns="91440" bIns="4572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20" name="Right Triangle 17">
            <a:extLst>
              <a:ext uri="{FF2B5EF4-FFF2-40B4-BE49-F238E27FC236}">
                <a16:creationId xmlns:a16="http://schemas.microsoft.com/office/drawing/2014/main" id="{E3E6478A-2C64-8C1C-47CB-AE2DBB2F1B87}"/>
              </a:ext>
            </a:extLst>
          </p:cNvPr>
          <p:cNvSpPr/>
          <p:nvPr/>
        </p:nvSpPr>
        <p:spPr>
          <a:xfrm>
            <a:off x="5458418" y="3597641"/>
            <a:ext cx="358609" cy="426997"/>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chemeClr val="tx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21" name="Right Triangle 17">
            <a:extLst>
              <a:ext uri="{FF2B5EF4-FFF2-40B4-BE49-F238E27FC236}">
                <a16:creationId xmlns:a16="http://schemas.microsoft.com/office/drawing/2014/main" id="{9AADC55A-9695-8DFF-5F50-FC5639181657}"/>
              </a:ext>
            </a:extLst>
          </p:cNvPr>
          <p:cNvSpPr/>
          <p:nvPr/>
        </p:nvSpPr>
        <p:spPr>
          <a:xfrm>
            <a:off x="4802135" y="3597641"/>
            <a:ext cx="358609" cy="426997"/>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chemeClr val="tx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22" name="Right Triangle 17">
            <a:extLst>
              <a:ext uri="{FF2B5EF4-FFF2-40B4-BE49-F238E27FC236}">
                <a16:creationId xmlns:a16="http://schemas.microsoft.com/office/drawing/2014/main" id="{4C9CBC82-1B90-AA78-61F3-1E35F7443475}"/>
              </a:ext>
            </a:extLst>
          </p:cNvPr>
          <p:cNvSpPr/>
          <p:nvPr/>
        </p:nvSpPr>
        <p:spPr>
          <a:xfrm>
            <a:off x="6114692" y="3597641"/>
            <a:ext cx="358609" cy="426997"/>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chemeClr val="tx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23" name="Oval 44">
            <a:extLst>
              <a:ext uri="{FF2B5EF4-FFF2-40B4-BE49-F238E27FC236}">
                <a16:creationId xmlns:a16="http://schemas.microsoft.com/office/drawing/2014/main" id="{AAE9E6D8-824A-DBA3-FB32-C7F054158939}"/>
              </a:ext>
            </a:extLst>
          </p:cNvPr>
          <p:cNvSpPr/>
          <p:nvPr/>
        </p:nvSpPr>
        <p:spPr>
          <a:xfrm>
            <a:off x="6770975" y="3597641"/>
            <a:ext cx="358609" cy="426997"/>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chemeClr val="tx2">
              <a:lumMod val="50000"/>
            </a:schemeClr>
          </a:solidFill>
          <a:ln cap="flat">
            <a:noFill/>
            <a:prstDash val="solid"/>
          </a:ln>
        </p:spPr>
        <p:txBody>
          <a:bodyPr vert="horz" wrap="square" lIns="68580" tIns="34290" rIns="68580" bIns="34290" anchor="ctr" anchorCtr="1" compatLnSpc="1">
            <a:noAutofit/>
          </a:bodyPr>
          <a:lstStyle/>
          <a:p>
            <a:pPr algn="ctr" defTabSz="914378" rtl="1">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24" name="Google Shape;6000;p67">
            <a:extLst>
              <a:ext uri="{FF2B5EF4-FFF2-40B4-BE49-F238E27FC236}">
                <a16:creationId xmlns:a16="http://schemas.microsoft.com/office/drawing/2014/main" id="{356012A9-2939-BA2E-AD72-7C3F8930AAAD}"/>
              </a:ext>
            </a:extLst>
          </p:cNvPr>
          <p:cNvSpPr/>
          <p:nvPr/>
        </p:nvSpPr>
        <p:spPr>
          <a:xfrm>
            <a:off x="1699201" y="1273207"/>
            <a:ext cx="453185" cy="462357"/>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tx2">
              <a:lumMod val="50000"/>
            </a:schemeClr>
          </a:solid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nvGrpSpPr>
          <p:cNvPr id="25" name="Google Shape;6029;p67">
            <a:extLst>
              <a:ext uri="{FF2B5EF4-FFF2-40B4-BE49-F238E27FC236}">
                <a16:creationId xmlns:a16="http://schemas.microsoft.com/office/drawing/2014/main" id="{EB7830EF-822E-4248-80D2-7597F4D2DDF2}"/>
              </a:ext>
            </a:extLst>
          </p:cNvPr>
          <p:cNvGrpSpPr/>
          <p:nvPr/>
        </p:nvGrpSpPr>
        <p:grpSpPr>
          <a:xfrm>
            <a:off x="5461663" y="4229052"/>
            <a:ext cx="303114" cy="420175"/>
            <a:chOff x="7025856" y="4064928"/>
            <a:chExt cx="303114" cy="420175"/>
          </a:xfrm>
          <a:solidFill>
            <a:schemeClr val="tx2">
              <a:lumMod val="50000"/>
            </a:schemeClr>
          </a:solidFill>
        </p:grpSpPr>
        <p:sp>
          <p:nvSpPr>
            <p:cNvPr id="26" name="Google Shape;6030;p67">
              <a:extLst>
                <a:ext uri="{FF2B5EF4-FFF2-40B4-BE49-F238E27FC236}">
                  <a16:creationId xmlns:a16="http://schemas.microsoft.com/office/drawing/2014/main" id="{B0C98D5D-B9B5-AB86-C8D9-433FAC9F86FE}"/>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7" name="Google Shape;6031;p67">
              <a:extLst>
                <a:ext uri="{FF2B5EF4-FFF2-40B4-BE49-F238E27FC236}">
                  <a16:creationId xmlns:a16="http://schemas.microsoft.com/office/drawing/2014/main" id="{C519F471-7C1E-508B-943F-49BC673D7CC5}"/>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8" name="Google Shape;6032;p67">
              <a:extLst>
                <a:ext uri="{FF2B5EF4-FFF2-40B4-BE49-F238E27FC236}">
                  <a16:creationId xmlns:a16="http://schemas.microsoft.com/office/drawing/2014/main" id="{67839475-547A-52B3-BE29-947CD16FEA6D}"/>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9" name="Google Shape;6033;p67">
              <a:extLst>
                <a:ext uri="{FF2B5EF4-FFF2-40B4-BE49-F238E27FC236}">
                  <a16:creationId xmlns:a16="http://schemas.microsoft.com/office/drawing/2014/main" id="{2A5E7A4A-4E8F-6F78-4FF3-A05A734EB80A}"/>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30" name="Google Shape;6066;p67">
            <a:extLst>
              <a:ext uri="{FF2B5EF4-FFF2-40B4-BE49-F238E27FC236}">
                <a16:creationId xmlns:a16="http://schemas.microsoft.com/office/drawing/2014/main" id="{882266A2-2D5C-EEBE-74A2-659212663645}"/>
              </a:ext>
            </a:extLst>
          </p:cNvPr>
          <p:cNvGrpSpPr/>
          <p:nvPr/>
        </p:nvGrpSpPr>
        <p:grpSpPr>
          <a:xfrm>
            <a:off x="1671155" y="1964797"/>
            <a:ext cx="483150" cy="480763"/>
            <a:chOff x="3235348" y="1800673"/>
            <a:chExt cx="483150" cy="480763"/>
          </a:xfrm>
          <a:solidFill>
            <a:schemeClr val="tx2">
              <a:lumMod val="50000"/>
            </a:schemeClr>
          </a:solidFill>
        </p:grpSpPr>
        <p:sp>
          <p:nvSpPr>
            <p:cNvPr id="31" name="Google Shape;6067;p67">
              <a:extLst>
                <a:ext uri="{FF2B5EF4-FFF2-40B4-BE49-F238E27FC236}">
                  <a16:creationId xmlns:a16="http://schemas.microsoft.com/office/drawing/2014/main" id="{64264571-B5C8-9038-2AF2-5AD010B3C23F}"/>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2" name="Google Shape;6068;p67">
              <a:extLst>
                <a:ext uri="{FF2B5EF4-FFF2-40B4-BE49-F238E27FC236}">
                  <a16:creationId xmlns:a16="http://schemas.microsoft.com/office/drawing/2014/main" id="{8F08C7E6-A63A-50F2-D985-BE4095E79813}"/>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33" name="Google Shape;5976;p67">
            <a:extLst>
              <a:ext uri="{FF2B5EF4-FFF2-40B4-BE49-F238E27FC236}">
                <a16:creationId xmlns:a16="http://schemas.microsoft.com/office/drawing/2014/main" id="{67D9E118-4C67-4D24-9B85-58BF1A3E9ADB}"/>
              </a:ext>
            </a:extLst>
          </p:cNvPr>
          <p:cNvGrpSpPr/>
          <p:nvPr/>
        </p:nvGrpSpPr>
        <p:grpSpPr>
          <a:xfrm>
            <a:off x="1735721" y="4378318"/>
            <a:ext cx="371547" cy="331551"/>
            <a:chOff x="3299914" y="4214195"/>
            <a:chExt cx="371547" cy="331551"/>
          </a:xfrm>
          <a:solidFill>
            <a:schemeClr val="tx2">
              <a:lumMod val="50000"/>
            </a:schemeClr>
          </a:solidFill>
        </p:grpSpPr>
        <p:sp>
          <p:nvSpPr>
            <p:cNvPr id="34" name="Google Shape;5977;p67">
              <a:extLst>
                <a:ext uri="{FF2B5EF4-FFF2-40B4-BE49-F238E27FC236}">
                  <a16:creationId xmlns:a16="http://schemas.microsoft.com/office/drawing/2014/main" id="{B03D4E62-C78F-700B-5F41-EB3FE93974A6}"/>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5" name="Google Shape;5978;p67">
              <a:extLst>
                <a:ext uri="{FF2B5EF4-FFF2-40B4-BE49-F238E27FC236}">
                  <a16:creationId xmlns:a16="http://schemas.microsoft.com/office/drawing/2014/main" id="{4C2E1177-8028-134F-0F16-3C5B51DF8495}"/>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6" name="Google Shape;5979;p67">
              <a:extLst>
                <a:ext uri="{FF2B5EF4-FFF2-40B4-BE49-F238E27FC236}">
                  <a16:creationId xmlns:a16="http://schemas.microsoft.com/office/drawing/2014/main" id="{482C768E-9381-0572-0DD4-B8CEC4E31802}"/>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37" name="Google Shape;5989;p67">
            <a:extLst>
              <a:ext uri="{FF2B5EF4-FFF2-40B4-BE49-F238E27FC236}">
                <a16:creationId xmlns:a16="http://schemas.microsoft.com/office/drawing/2014/main" id="{1102D96B-CF9F-D61F-91BE-54F5127964A2}"/>
              </a:ext>
            </a:extLst>
          </p:cNvPr>
          <p:cNvGrpSpPr/>
          <p:nvPr/>
        </p:nvGrpSpPr>
        <p:grpSpPr>
          <a:xfrm>
            <a:off x="4760336" y="4290600"/>
            <a:ext cx="372408" cy="364370"/>
            <a:chOff x="6324529" y="4126476"/>
            <a:chExt cx="372408" cy="364370"/>
          </a:xfrm>
          <a:solidFill>
            <a:schemeClr val="tx2">
              <a:lumMod val="50000"/>
            </a:schemeClr>
          </a:solidFill>
        </p:grpSpPr>
        <p:sp>
          <p:nvSpPr>
            <p:cNvPr id="38" name="Google Shape;5990;p67">
              <a:extLst>
                <a:ext uri="{FF2B5EF4-FFF2-40B4-BE49-F238E27FC236}">
                  <a16:creationId xmlns:a16="http://schemas.microsoft.com/office/drawing/2014/main" id="{6ABB2BFD-5F5E-87A6-3400-35E97B5DEF6F}"/>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9" name="Google Shape;5991;p67">
              <a:extLst>
                <a:ext uri="{FF2B5EF4-FFF2-40B4-BE49-F238E27FC236}">
                  <a16:creationId xmlns:a16="http://schemas.microsoft.com/office/drawing/2014/main" id="{569577F2-544C-F06E-92EF-D661037E049A}"/>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0" name="Google Shape;5992;p67">
              <a:extLst>
                <a:ext uri="{FF2B5EF4-FFF2-40B4-BE49-F238E27FC236}">
                  <a16:creationId xmlns:a16="http://schemas.microsoft.com/office/drawing/2014/main" id="{9EDB65C1-E2BE-BAEB-95BE-2FB5A0F08676}"/>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41" name="Google Shape;6007;p67">
            <a:extLst>
              <a:ext uri="{FF2B5EF4-FFF2-40B4-BE49-F238E27FC236}">
                <a16:creationId xmlns:a16="http://schemas.microsoft.com/office/drawing/2014/main" id="{9F8BA5E7-FAA9-A95A-F88E-998D40C45D97}"/>
              </a:ext>
            </a:extLst>
          </p:cNvPr>
          <p:cNvGrpSpPr/>
          <p:nvPr/>
        </p:nvGrpSpPr>
        <p:grpSpPr>
          <a:xfrm>
            <a:off x="2399978" y="4321169"/>
            <a:ext cx="352263" cy="356771"/>
            <a:chOff x="3964170" y="4157045"/>
            <a:chExt cx="352263" cy="356771"/>
          </a:xfrm>
          <a:solidFill>
            <a:schemeClr val="tx2">
              <a:lumMod val="50000"/>
            </a:schemeClr>
          </a:solidFill>
        </p:grpSpPr>
        <p:sp>
          <p:nvSpPr>
            <p:cNvPr id="42" name="Google Shape;6008;p67">
              <a:extLst>
                <a:ext uri="{FF2B5EF4-FFF2-40B4-BE49-F238E27FC236}">
                  <a16:creationId xmlns:a16="http://schemas.microsoft.com/office/drawing/2014/main" id="{58322650-754C-07BB-4E2E-157EC08C6F15}"/>
                </a:ext>
              </a:extLst>
            </p:cNvPr>
            <p:cNvSpPr/>
            <p:nvPr/>
          </p:nvSpPr>
          <p:spPr>
            <a:xfrm>
              <a:off x="3964170"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3" name="Google Shape;6009;p67">
              <a:extLst>
                <a:ext uri="{FF2B5EF4-FFF2-40B4-BE49-F238E27FC236}">
                  <a16:creationId xmlns:a16="http://schemas.microsoft.com/office/drawing/2014/main" id="{067CBED4-9B13-17A7-0D4E-43A7E46E2436}"/>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44" name="Google Shape;6018;p67">
            <a:extLst>
              <a:ext uri="{FF2B5EF4-FFF2-40B4-BE49-F238E27FC236}">
                <a16:creationId xmlns:a16="http://schemas.microsoft.com/office/drawing/2014/main" id="{902060B2-FDA1-32CC-62AD-9BEC2B65C72D}"/>
              </a:ext>
            </a:extLst>
          </p:cNvPr>
          <p:cNvGrpSpPr/>
          <p:nvPr/>
        </p:nvGrpSpPr>
        <p:grpSpPr>
          <a:xfrm>
            <a:off x="6101734" y="4337637"/>
            <a:ext cx="365202" cy="332677"/>
            <a:chOff x="7665927" y="4173513"/>
            <a:chExt cx="365202" cy="332677"/>
          </a:xfrm>
          <a:solidFill>
            <a:schemeClr val="tx2">
              <a:lumMod val="50000"/>
            </a:schemeClr>
          </a:solidFill>
        </p:grpSpPr>
        <p:sp>
          <p:nvSpPr>
            <p:cNvPr id="45" name="Google Shape;6019;p67">
              <a:extLst>
                <a:ext uri="{FF2B5EF4-FFF2-40B4-BE49-F238E27FC236}">
                  <a16:creationId xmlns:a16="http://schemas.microsoft.com/office/drawing/2014/main" id="{4B358EB5-B5B0-CD5C-1026-061F84FD3A84}"/>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6" name="Google Shape;6020;p67">
              <a:extLst>
                <a:ext uri="{FF2B5EF4-FFF2-40B4-BE49-F238E27FC236}">
                  <a16:creationId xmlns:a16="http://schemas.microsoft.com/office/drawing/2014/main" id="{9DED4606-4A3D-BC12-4C29-2991FCFDD12C}"/>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7" name="Google Shape;6021;p67">
              <a:extLst>
                <a:ext uri="{FF2B5EF4-FFF2-40B4-BE49-F238E27FC236}">
                  <a16:creationId xmlns:a16="http://schemas.microsoft.com/office/drawing/2014/main" id="{EB5FB3A6-5D70-FC69-35BD-39C0F72E0249}"/>
                </a:ext>
              </a:extLst>
            </p:cNvPr>
            <p:cNvSpPr/>
            <p:nvPr/>
          </p:nvSpPr>
          <p:spPr>
            <a:xfrm>
              <a:off x="7985912" y="4292842"/>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8" name="Google Shape;6022;p67">
              <a:extLst>
                <a:ext uri="{FF2B5EF4-FFF2-40B4-BE49-F238E27FC236}">
                  <a16:creationId xmlns:a16="http://schemas.microsoft.com/office/drawing/2014/main" id="{7D757EC4-17DB-92F5-E2E3-3BB2A09EFFDB}"/>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9" name="Google Shape;6023;p67">
              <a:extLst>
                <a:ext uri="{FF2B5EF4-FFF2-40B4-BE49-F238E27FC236}">
                  <a16:creationId xmlns:a16="http://schemas.microsoft.com/office/drawing/2014/main" id="{FA249E12-70BF-69AC-07E3-CF0C5721178D}"/>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0" name="Google Shape;6024;p67">
              <a:extLst>
                <a:ext uri="{FF2B5EF4-FFF2-40B4-BE49-F238E27FC236}">
                  <a16:creationId xmlns:a16="http://schemas.microsoft.com/office/drawing/2014/main" id="{C6F0F99F-4827-2579-0AF0-9F98B89265C6}"/>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1" name="Google Shape;6025;p67">
              <a:extLst>
                <a:ext uri="{FF2B5EF4-FFF2-40B4-BE49-F238E27FC236}">
                  <a16:creationId xmlns:a16="http://schemas.microsoft.com/office/drawing/2014/main" id="{F73CB8AF-B4D7-362D-4A5C-12893A445171}"/>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sp>
        <p:nvSpPr>
          <p:cNvPr id="52" name="Google Shape;6043;p67">
            <a:extLst>
              <a:ext uri="{FF2B5EF4-FFF2-40B4-BE49-F238E27FC236}">
                <a16:creationId xmlns:a16="http://schemas.microsoft.com/office/drawing/2014/main" id="{607CB2D9-5A50-6D6D-21A4-EB8020C595ED}"/>
              </a:ext>
            </a:extLst>
          </p:cNvPr>
          <p:cNvSpPr/>
          <p:nvPr/>
        </p:nvSpPr>
        <p:spPr>
          <a:xfrm>
            <a:off x="2993909" y="4321826"/>
            <a:ext cx="309167" cy="365202"/>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chemeClr val="tx2">
              <a:lumMod val="50000"/>
            </a:schemeClr>
          </a:solid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nvGrpSpPr>
          <p:cNvPr id="53" name="Google Shape;6052;p67">
            <a:extLst>
              <a:ext uri="{FF2B5EF4-FFF2-40B4-BE49-F238E27FC236}">
                <a16:creationId xmlns:a16="http://schemas.microsoft.com/office/drawing/2014/main" id="{64FC4CB9-1DE3-4C68-3C93-233E3AC9E456}"/>
              </a:ext>
            </a:extLst>
          </p:cNvPr>
          <p:cNvGrpSpPr/>
          <p:nvPr/>
        </p:nvGrpSpPr>
        <p:grpSpPr>
          <a:xfrm>
            <a:off x="6764757" y="4304938"/>
            <a:ext cx="357082" cy="363401"/>
            <a:chOff x="8328949" y="4140814"/>
            <a:chExt cx="357082" cy="363401"/>
          </a:xfrm>
          <a:solidFill>
            <a:schemeClr val="tx2">
              <a:lumMod val="50000"/>
            </a:schemeClr>
          </a:solidFill>
        </p:grpSpPr>
        <p:sp>
          <p:nvSpPr>
            <p:cNvPr id="54" name="Google Shape;6053;p67">
              <a:extLst>
                <a:ext uri="{FF2B5EF4-FFF2-40B4-BE49-F238E27FC236}">
                  <a16:creationId xmlns:a16="http://schemas.microsoft.com/office/drawing/2014/main" id="{838CA5DE-7D7A-83E7-20C1-0B3D47D6C0BF}"/>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5" name="Google Shape;6054;p67">
              <a:extLst>
                <a:ext uri="{FF2B5EF4-FFF2-40B4-BE49-F238E27FC236}">
                  <a16:creationId xmlns:a16="http://schemas.microsoft.com/office/drawing/2014/main" id="{7B3E6DF9-D597-ED02-3097-814DDCBB3A4D}"/>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6" name="Google Shape;6055;p67">
              <a:extLst>
                <a:ext uri="{FF2B5EF4-FFF2-40B4-BE49-F238E27FC236}">
                  <a16:creationId xmlns:a16="http://schemas.microsoft.com/office/drawing/2014/main" id="{A375B594-31EF-2395-197D-4A08AD49C9B3}"/>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57" name="Google Shape;6078;p67">
            <a:extLst>
              <a:ext uri="{FF2B5EF4-FFF2-40B4-BE49-F238E27FC236}">
                <a16:creationId xmlns:a16="http://schemas.microsoft.com/office/drawing/2014/main" id="{20CEC4A0-D205-C48A-2A21-AFBBAE3E9C96}"/>
              </a:ext>
            </a:extLst>
          </p:cNvPr>
          <p:cNvGrpSpPr/>
          <p:nvPr/>
        </p:nvGrpSpPr>
        <p:grpSpPr>
          <a:xfrm>
            <a:off x="3562061" y="4322723"/>
            <a:ext cx="365202" cy="363400"/>
            <a:chOff x="5126254" y="4158599"/>
            <a:chExt cx="365202" cy="363400"/>
          </a:xfrm>
          <a:solidFill>
            <a:schemeClr val="tx2">
              <a:lumMod val="50000"/>
            </a:schemeClr>
          </a:solidFill>
        </p:grpSpPr>
        <p:sp>
          <p:nvSpPr>
            <p:cNvPr id="58" name="Google Shape;6079;p67">
              <a:extLst>
                <a:ext uri="{FF2B5EF4-FFF2-40B4-BE49-F238E27FC236}">
                  <a16:creationId xmlns:a16="http://schemas.microsoft.com/office/drawing/2014/main" id="{A40751EC-778B-811E-C734-CBDA4CCC0FBA}"/>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9" name="Google Shape;6080;p67">
              <a:extLst>
                <a:ext uri="{FF2B5EF4-FFF2-40B4-BE49-F238E27FC236}">
                  <a16:creationId xmlns:a16="http://schemas.microsoft.com/office/drawing/2014/main" id="{B5C197C1-9D20-4DA3-F75B-2EBE8A76D861}"/>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0" name="Google Shape;6081;p67">
              <a:extLst>
                <a:ext uri="{FF2B5EF4-FFF2-40B4-BE49-F238E27FC236}">
                  <a16:creationId xmlns:a16="http://schemas.microsoft.com/office/drawing/2014/main" id="{04C4EE7C-FD32-41B6-F821-D22CF4A11020}"/>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1" name="Google Shape;6082;p67">
              <a:extLst>
                <a:ext uri="{FF2B5EF4-FFF2-40B4-BE49-F238E27FC236}">
                  <a16:creationId xmlns:a16="http://schemas.microsoft.com/office/drawing/2014/main" id="{58B818AD-CC0C-873E-9D08-281531A5D53E}"/>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62" name="Google Shape;6110;p67">
            <a:extLst>
              <a:ext uri="{FF2B5EF4-FFF2-40B4-BE49-F238E27FC236}">
                <a16:creationId xmlns:a16="http://schemas.microsoft.com/office/drawing/2014/main" id="{56AF32F7-445A-CAF9-F70E-C430C9DC8230}"/>
              </a:ext>
            </a:extLst>
          </p:cNvPr>
          <p:cNvGrpSpPr/>
          <p:nvPr/>
        </p:nvGrpSpPr>
        <p:grpSpPr>
          <a:xfrm>
            <a:off x="4168849" y="4357616"/>
            <a:ext cx="362504" cy="283866"/>
            <a:chOff x="5733041" y="4193493"/>
            <a:chExt cx="362504" cy="283866"/>
          </a:xfrm>
          <a:solidFill>
            <a:schemeClr val="tx2">
              <a:lumMod val="50000"/>
            </a:schemeClr>
          </a:solidFill>
        </p:grpSpPr>
        <p:sp>
          <p:nvSpPr>
            <p:cNvPr id="63" name="Google Shape;6111;p67">
              <a:extLst>
                <a:ext uri="{FF2B5EF4-FFF2-40B4-BE49-F238E27FC236}">
                  <a16:creationId xmlns:a16="http://schemas.microsoft.com/office/drawing/2014/main" id="{85B87855-0BE9-A51D-9419-0D79C03660B7}"/>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4" name="Google Shape;6112;p67">
              <a:extLst>
                <a:ext uri="{FF2B5EF4-FFF2-40B4-BE49-F238E27FC236}">
                  <a16:creationId xmlns:a16="http://schemas.microsoft.com/office/drawing/2014/main" id="{8A83FFAC-E866-5758-376E-F6BC2205DE62}"/>
                </a:ext>
              </a:extLst>
            </p:cNvPr>
            <p:cNvSpPr/>
            <p:nvPr/>
          </p:nvSpPr>
          <p:spPr>
            <a:xfrm>
              <a:off x="5755654"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65" name="Google Shape;5972;p67">
            <a:extLst>
              <a:ext uri="{FF2B5EF4-FFF2-40B4-BE49-F238E27FC236}">
                <a16:creationId xmlns:a16="http://schemas.microsoft.com/office/drawing/2014/main" id="{9AEFB175-98A4-07D8-9681-D47FECC260EE}"/>
              </a:ext>
            </a:extLst>
          </p:cNvPr>
          <p:cNvGrpSpPr/>
          <p:nvPr/>
        </p:nvGrpSpPr>
        <p:grpSpPr>
          <a:xfrm>
            <a:off x="2359425" y="2055870"/>
            <a:ext cx="360502" cy="414716"/>
            <a:chOff x="3923617" y="1891747"/>
            <a:chExt cx="360502" cy="414716"/>
          </a:xfrm>
          <a:solidFill>
            <a:schemeClr val="tx2">
              <a:lumMod val="50000"/>
            </a:schemeClr>
          </a:solidFill>
        </p:grpSpPr>
        <p:sp>
          <p:nvSpPr>
            <p:cNvPr id="66" name="Google Shape;5973;p67">
              <a:extLst>
                <a:ext uri="{FF2B5EF4-FFF2-40B4-BE49-F238E27FC236}">
                  <a16:creationId xmlns:a16="http://schemas.microsoft.com/office/drawing/2014/main" id="{6D1DA25C-C692-2B6E-4B2F-C289DC65DC27}"/>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7" name="Google Shape;5974;p67">
              <a:extLst>
                <a:ext uri="{FF2B5EF4-FFF2-40B4-BE49-F238E27FC236}">
                  <a16:creationId xmlns:a16="http://schemas.microsoft.com/office/drawing/2014/main" id="{CA013407-CADF-C508-8243-435D4D263846}"/>
                </a:ext>
              </a:extLst>
            </p:cNvPr>
            <p:cNvSpPr/>
            <p:nvPr/>
          </p:nvSpPr>
          <p:spPr>
            <a:xfrm>
              <a:off x="3923617" y="2197659"/>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8" name="Google Shape;5975;p67">
              <a:extLst>
                <a:ext uri="{FF2B5EF4-FFF2-40B4-BE49-F238E27FC236}">
                  <a16:creationId xmlns:a16="http://schemas.microsoft.com/office/drawing/2014/main" id="{FE52AC55-021B-A220-E5F6-07C54566FFC8}"/>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69" name="Google Shape;5984;p67">
            <a:extLst>
              <a:ext uri="{FF2B5EF4-FFF2-40B4-BE49-F238E27FC236}">
                <a16:creationId xmlns:a16="http://schemas.microsoft.com/office/drawing/2014/main" id="{09B1F157-18C9-B316-B48A-CA1FF7BB18E2}"/>
              </a:ext>
            </a:extLst>
          </p:cNvPr>
          <p:cNvGrpSpPr/>
          <p:nvPr/>
        </p:nvGrpSpPr>
        <p:grpSpPr>
          <a:xfrm>
            <a:off x="5429285" y="2052807"/>
            <a:ext cx="416125" cy="415100"/>
            <a:chOff x="6993477" y="1888684"/>
            <a:chExt cx="416125" cy="415100"/>
          </a:xfrm>
          <a:solidFill>
            <a:schemeClr val="tx2">
              <a:lumMod val="50000"/>
            </a:schemeClr>
          </a:solidFill>
        </p:grpSpPr>
        <p:sp>
          <p:nvSpPr>
            <p:cNvPr id="70" name="Google Shape;5985;p67">
              <a:extLst>
                <a:ext uri="{FF2B5EF4-FFF2-40B4-BE49-F238E27FC236}">
                  <a16:creationId xmlns:a16="http://schemas.microsoft.com/office/drawing/2014/main" id="{E9AEC333-88AD-046A-B17D-245C0DA9D1A7}"/>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1" name="Google Shape;5986;p67">
              <a:extLst>
                <a:ext uri="{FF2B5EF4-FFF2-40B4-BE49-F238E27FC236}">
                  <a16:creationId xmlns:a16="http://schemas.microsoft.com/office/drawing/2014/main" id="{637AAC04-D12A-CE86-7918-902FA1AE785A}"/>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2" name="Google Shape;5987;p67">
              <a:extLst>
                <a:ext uri="{FF2B5EF4-FFF2-40B4-BE49-F238E27FC236}">
                  <a16:creationId xmlns:a16="http://schemas.microsoft.com/office/drawing/2014/main" id="{901AC232-203E-8B71-BD8D-29058C9DFC24}"/>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3" name="Google Shape;5988;p67">
              <a:extLst>
                <a:ext uri="{FF2B5EF4-FFF2-40B4-BE49-F238E27FC236}">
                  <a16:creationId xmlns:a16="http://schemas.microsoft.com/office/drawing/2014/main" id="{1424AAA3-4B21-094C-5237-6CB62E0C440A}"/>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74" name="Google Shape;6002;p67">
            <a:extLst>
              <a:ext uri="{FF2B5EF4-FFF2-40B4-BE49-F238E27FC236}">
                <a16:creationId xmlns:a16="http://schemas.microsoft.com/office/drawing/2014/main" id="{035C8960-1E8E-612D-A012-7E09F2EF8CB6}"/>
              </a:ext>
            </a:extLst>
          </p:cNvPr>
          <p:cNvGrpSpPr/>
          <p:nvPr/>
        </p:nvGrpSpPr>
        <p:grpSpPr>
          <a:xfrm>
            <a:off x="3005622" y="2055870"/>
            <a:ext cx="480718" cy="415100"/>
            <a:chOff x="4569814" y="1891747"/>
            <a:chExt cx="480718" cy="415100"/>
          </a:xfrm>
          <a:solidFill>
            <a:schemeClr val="tx2">
              <a:lumMod val="50000"/>
            </a:schemeClr>
          </a:solidFill>
        </p:grpSpPr>
        <p:sp>
          <p:nvSpPr>
            <p:cNvPr id="75" name="Google Shape;6003;p67">
              <a:extLst>
                <a:ext uri="{FF2B5EF4-FFF2-40B4-BE49-F238E27FC236}">
                  <a16:creationId xmlns:a16="http://schemas.microsoft.com/office/drawing/2014/main" id="{5E7045FE-8BAB-B7B6-0834-6964627F8D05}"/>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6" name="Google Shape;6004;p67">
              <a:extLst>
                <a:ext uri="{FF2B5EF4-FFF2-40B4-BE49-F238E27FC236}">
                  <a16:creationId xmlns:a16="http://schemas.microsoft.com/office/drawing/2014/main" id="{742AE875-B463-7861-03F5-AA3095B51CE9}"/>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7" name="Google Shape;6005;p67">
              <a:extLst>
                <a:ext uri="{FF2B5EF4-FFF2-40B4-BE49-F238E27FC236}">
                  <a16:creationId xmlns:a16="http://schemas.microsoft.com/office/drawing/2014/main" id="{5FC857D0-F868-089C-1731-FA36DB4B79F2}"/>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8" name="Google Shape;6006;p67">
              <a:extLst>
                <a:ext uri="{FF2B5EF4-FFF2-40B4-BE49-F238E27FC236}">
                  <a16:creationId xmlns:a16="http://schemas.microsoft.com/office/drawing/2014/main" id="{EDF95D52-E247-3CD4-484E-31E6C9630A3C}"/>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79" name="Google Shape;6011;p67">
            <a:extLst>
              <a:ext uri="{FF2B5EF4-FFF2-40B4-BE49-F238E27FC236}">
                <a16:creationId xmlns:a16="http://schemas.microsoft.com/office/drawing/2014/main" id="{361AFF3F-F780-E18D-BD8F-CCB9D3CEA2B4}"/>
              </a:ext>
            </a:extLst>
          </p:cNvPr>
          <p:cNvGrpSpPr/>
          <p:nvPr/>
        </p:nvGrpSpPr>
        <p:grpSpPr>
          <a:xfrm>
            <a:off x="6020957" y="2031639"/>
            <a:ext cx="421867" cy="414489"/>
            <a:chOff x="7585149" y="1867515"/>
            <a:chExt cx="421867" cy="414489"/>
          </a:xfrm>
          <a:solidFill>
            <a:schemeClr val="tx2">
              <a:lumMod val="50000"/>
            </a:schemeClr>
          </a:solidFill>
        </p:grpSpPr>
        <p:sp>
          <p:nvSpPr>
            <p:cNvPr id="80" name="Google Shape;6012;p67">
              <a:extLst>
                <a:ext uri="{FF2B5EF4-FFF2-40B4-BE49-F238E27FC236}">
                  <a16:creationId xmlns:a16="http://schemas.microsoft.com/office/drawing/2014/main" id="{584F6D63-8AF3-34FD-1F28-8591E2EEF79F}"/>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1" name="Google Shape;6013;p67">
              <a:extLst>
                <a:ext uri="{FF2B5EF4-FFF2-40B4-BE49-F238E27FC236}">
                  <a16:creationId xmlns:a16="http://schemas.microsoft.com/office/drawing/2014/main" id="{CBFCAE3A-3FC0-DF7E-E905-8DAFB14EE608}"/>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2" name="Google Shape;6014;p67">
              <a:extLst>
                <a:ext uri="{FF2B5EF4-FFF2-40B4-BE49-F238E27FC236}">
                  <a16:creationId xmlns:a16="http://schemas.microsoft.com/office/drawing/2014/main" id="{E1BF98F1-DEA7-D779-E74C-16FEABD1B016}"/>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3" name="Google Shape;6015;p67">
              <a:extLst>
                <a:ext uri="{FF2B5EF4-FFF2-40B4-BE49-F238E27FC236}">
                  <a16:creationId xmlns:a16="http://schemas.microsoft.com/office/drawing/2014/main" id="{84CAC8A7-64AD-DF21-0745-E44E542C0E63}"/>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4" name="Google Shape;6016;p67">
              <a:extLst>
                <a:ext uri="{FF2B5EF4-FFF2-40B4-BE49-F238E27FC236}">
                  <a16:creationId xmlns:a16="http://schemas.microsoft.com/office/drawing/2014/main" id="{93DEC3DA-E9F9-E7A5-4FEE-85B82075974E}"/>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5" name="Google Shape;6017;p67">
              <a:extLst>
                <a:ext uri="{FF2B5EF4-FFF2-40B4-BE49-F238E27FC236}">
                  <a16:creationId xmlns:a16="http://schemas.microsoft.com/office/drawing/2014/main" id="{D383588A-7134-3D41-697F-E9D781210458}"/>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sp>
        <p:nvSpPr>
          <p:cNvPr id="86" name="Google Shape;6042;p67">
            <a:extLst>
              <a:ext uri="{FF2B5EF4-FFF2-40B4-BE49-F238E27FC236}">
                <a16:creationId xmlns:a16="http://schemas.microsoft.com/office/drawing/2014/main" id="{239D5AC8-559D-7A1D-E9CD-8EEF42F8D1E5}"/>
              </a:ext>
            </a:extLst>
          </p:cNvPr>
          <p:cNvSpPr/>
          <p:nvPr/>
        </p:nvSpPr>
        <p:spPr>
          <a:xfrm>
            <a:off x="3637645" y="2056685"/>
            <a:ext cx="407904" cy="413464"/>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chemeClr val="tx2">
              <a:lumMod val="50000"/>
            </a:schemeClr>
          </a:solid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nvGrpSpPr>
          <p:cNvPr id="87" name="Google Shape;6047;p67">
            <a:extLst>
              <a:ext uri="{FF2B5EF4-FFF2-40B4-BE49-F238E27FC236}">
                <a16:creationId xmlns:a16="http://schemas.microsoft.com/office/drawing/2014/main" id="{282C4EF2-6406-211C-0B79-901D246EBD55}"/>
              </a:ext>
            </a:extLst>
          </p:cNvPr>
          <p:cNvGrpSpPr/>
          <p:nvPr/>
        </p:nvGrpSpPr>
        <p:grpSpPr>
          <a:xfrm>
            <a:off x="6666221" y="2031858"/>
            <a:ext cx="415101" cy="378030"/>
            <a:chOff x="8230413" y="1867735"/>
            <a:chExt cx="415101" cy="378030"/>
          </a:xfrm>
          <a:solidFill>
            <a:schemeClr val="tx2">
              <a:lumMod val="50000"/>
            </a:schemeClr>
          </a:solidFill>
        </p:grpSpPr>
        <p:sp>
          <p:nvSpPr>
            <p:cNvPr id="88" name="Google Shape;6048;p67">
              <a:extLst>
                <a:ext uri="{FF2B5EF4-FFF2-40B4-BE49-F238E27FC236}">
                  <a16:creationId xmlns:a16="http://schemas.microsoft.com/office/drawing/2014/main" id="{D12BDD57-D8ED-1B9F-731D-4846995CCB46}"/>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9" name="Google Shape;6049;p67">
              <a:extLst>
                <a:ext uri="{FF2B5EF4-FFF2-40B4-BE49-F238E27FC236}">
                  <a16:creationId xmlns:a16="http://schemas.microsoft.com/office/drawing/2014/main" id="{21356AEB-60F2-E10E-F3DD-C28E9226B124}"/>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0" name="Google Shape;6050;p67">
              <a:extLst>
                <a:ext uri="{FF2B5EF4-FFF2-40B4-BE49-F238E27FC236}">
                  <a16:creationId xmlns:a16="http://schemas.microsoft.com/office/drawing/2014/main" id="{28A32CFF-FFC1-565B-7D0E-56FEE8188AB3}"/>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1" name="Google Shape;6051;p67">
              <a:extLst>
                <a:ext uri="{FF2B5EF4-FFF2-40B4-BE49-F238E27FC236}">
                  <a16:creationId xmlns:a16="http://schemas.microsoft.com/office/drawing/2014/main" id="{3573B129-0770-21E6-36BF-870E401EFFE3}"/>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92" name="Google Shape;6072;p67">
            <a:extLst>
              <a:ext uri="{FF2B5EF4-FFF2-40B4-BE49-F238E27FC236}">
                <a16:creationId xmlns:a16="http://schemas.microsoft.com/office/drawing/2014/main" id="{D2036A55-A5B5-B1C3-21B8-62BBA2AE528A}"/>
              </a:ext>
            </a:extLst>
          </p:cNvPr>
          <p:cNvGrpSpPr/>
          <p:nvPr/>
        </p:nvGrpSpPr>
        <p:grpSpPr>
          <a:xfrm>
            <a:off x="4212300" y="2036475"/>
            <a:ext cx="415128" cy="414872"/>
            <a:chOff x="5776493" y="1872352"/>
            <a:chExt cx="415128" cy="414872"/>
          </a:xfrm>
          <a:solidFill>
            <a:schemeClr val="tx2">
              <a:lumMod val="50000"/>
            </a:schemeClr>
          </a:solidFill>
        </p:grpSpPr>
        <p:sp>
          <p:nvSpPr>
            <p:cNvPr id="93" name="Google Shape;6073;p67">
              <a:extLst>
                <a:ext uri="{FF2B5EF4-FFF2-40B4-BE49-F238E27FC236}">
                  <a16:creationId xmlns:a16="http://schemas.microsoft.com/office/drawing/2014/main" id="{51F1F318-C36F-AD8A-73BB-236AEF4682BA}"/>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4" name="Google Shape;6074;p67">
              <a:extLst>
                <a:ext uri="{FF2B5EF4-FFF2-40B4-BE49-F238E27FC236}">
                  <a16:creationId xmlns:a16="http://schemas.microsoft.com/office/drawing/2014/main" id="{57EFB7DF-6329-EC0A-5279-FF2052CD28CD}"/>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5" name="Google Shape;6075;p67">
              <a:extLst>
                <a:ext uri="{FF2B5EF4-FFF2-40B4-BE49-F238E27FC236}">
                  <a16:creationId xmlns:a16="http://schemas.microsoft.com/office/drawing/2014/main" id="{ED5EBB07-4C8E-ADFE-3B42-56D145440278}"/>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6" name="Google Shape;6076;p67">
              <a:extLst>
                <a:ext uri="{FF2B5EF4-FFF2-40B4-BE49-F238E27FC236}">
                  <a16:creationId xmlns:a16="http://schemas.microsoft.com/office/drawing/2014/main" id="{42C6E14A-1225-1FEE-AF30-1F80D32CA372}"/>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7" name="Google Shape;6077;p67">
              <a:extLst>
                <a:ext uri="{FF2B5EF4-FFF2-40B4-BE49-F238E27FC236}">
                  <a16:creationId xmlns:a16="http://schemas.microsoft.com/office/drawing/2014/main" id="{0277E235-FAA7-E942-07C1-2EA9D9DF8CDA}"/>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98" name="Google Shape;6107;p67">
            <a:extLst>
              <a:ext uri="{FF2B5EF4-FFF2-40B4-BE49-F238E27FC236}">
                <a16:creationId xmlns:a16="http://schemas.microsoft.com/office/drawing/2014/main" id="{BCE36155-7041-E7AA-5B98-FFDB37B2444C}"/>
              </a:ext>
            </a:extLst>
          </p:cNvPr>
          <p:cNvGrpSpPr/>
          <p:nvPr/>
        </p:nvGrpSpPr>
        <p:grpSpPr>
          <a:xfrm>
            <a:off x="4832821" y="2020483"/>
            <a:ext cx="418200" cy="413070"/>
            <a:chOff x="6397014" y="1856360"/>
            <a:chExt cx="418200" cy="413070"/>
          </a:xfrm>
          <a:solidFill>
            <a:schemeClr val="tx2">
              <a:lumMod val="50000"/>
            </a:schemeClr>
          </a:solidFill>
        </p:grpSpPr>
        <p:sp>
          <p:nvSpPr>
            <p:cNvPr id="99" name="Google Shape;6108;p67">
              <a:extLst>
                <a:ext uri="{FF2B5EF4-FFF2-40B4-BE49-F238E27FC236}">
                  <a16:creationId xmlns:a16="http://schemas.microsoft.com/office/drawing/2014/main" id="{5D87FA34-F598-218E-4AB0-A75022F2E039}"/>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0" name="Google Shape;6109;p67">
              <a:extLst>
                <a:ext uri="{FF2B5EF4-FFF2-40B4-BE49-F238E27FC236}">
                  <a16:creationId xmlns:a16="http://schemas.microsoft.com/office/drawing/2014/main" id="{16DB34A2-99B5-D0AE-E3CC-95769922A47D}"/>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01" name="Google Shape;5593;p66">
            <a:extLst>
              <a:ext uri="{FF2B5EF4-FFF2-40B4-BE49-F238E27FC236}">
                <a16:creationId xmlns:a16="http://schemas.microsoft.com/office/drawing/2014/main" id="{B2CBAD4F-C369-168B-08A5-E5843709CBC2}"/>
              </a:ext>
            </a:extLst>
          </p:cNvPr>
          <p:cNvGrpSpPr/>
          <p:nvPr/>
        </p:nvGrpSpPr>
        <p:grpSpPr>
          <a:xfrm>
            <a:off x="2321348" y="2763872"/>
            <a:ext cx="501822" cy="501823"/>
            <a:chOff x="3885541" y="2599748"/>
            <a:chExt cx="501822" cy="501823"/>
          </a:xfrm>
          <a:solidFill>
            <a:schemeClr val="tx2">
              <a:lumMod val="50000"/>
            </a:schemeClr>
          </a:solidFill>
        </p:grpSpPr>
        <p:sp>
          <p:nvSpPr>
            <p:cNvPr id="102" name="Google Shape;5594;p66">
              <a:extLst>
                <a:ext uri="{FF2B5EF4-FFF2-40B4-BE49-F238E27FC236}">
                  <a16:creationId xmlns:a16="http://schemas.microsoft.com/office/drawing/2014/main" id="{31B9DEB0-70FC-093E-8483-E5D6698676C9}"/>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3" name="Google Shape;5595;p66">
              <a:extLst>
                <a:ext uri="{FF2B5EF4-FFF2-40B4-BE49-F238E27FC236}">
                  <a16:creationId xmlns:a16="http://schemas.microsoft.com/office/drawing/2014/main" id="{30C219AC-C452-D7AE-5B8E-03E39230C084}"/>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04" name="Google Shape;5596;p66">
            <a:extLst>
              <a:ext uri="{FF2B5EF4-FFF2-40B4-BE49-F238E27FC236}">
                <a16:creationId xmlns:a16="http://schemas.microsoft.com/office/drawing/2014/main" id="{769B8A4E-F841-1F42-42BD-AA3DF40297CC}"/>
              </a:ext>
            </a:extLst>
          </p:cNvPr>
          <p:cNvGrpSpPr/>
          <p:nvPr/>
        </p:nvGrpSpPr>
        <p:grpSpPr>
          <a:xfrm>
            <a:off x="3616569" y="2834775"/>
            <a:ext cx="395020" cy="395021"/>
            <a:chOff x="5180761" y="2670651"/>
            <a:chExt cx="395020" cy="395021"/>
          </a:xfrm>
          <a:solidFill>
            <a:schemeClr val="tx2">
              <a:lumMod val="50000"/>
            </a:schemeClr>
          </a:solidFill>
        </p:grpSpPr>
        <p:sp>
          <p:nvSpPr>
            <p:cNvPr id="105" name="Google Shape;5597;p66">
              <a:extLst>
                <a:ext uri="{FF2B5EF4-FFF2-40B4-BE49-F238E27FC236}">
                  <a16:creationId xmlns:a16="http://schemas.microsoft.com/office/drawing/2014/main" id="{4B88D8D5-6B44-8C34-0FAD-2732AD2E7E2C}"/>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6" name="Google Shape;5598;p66">
              <a:extLst>
                <a:ext uri="{FF2B5EF4-FFF2-40B4-BE49-F238E27FC236}">
                  <a16:creationId xmlns:a16="http://schemas.microsoft.com/office/drawing/2014/main" id="{77B59146-8E02-AF18-B907-B351232BB955}"/>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07" name="Google Shape;5651;p66">
            <a:extLst>
              <a:ext uri="{FF2B5EF4-FFF2-40B4-BE49-F238E27FC236}">
                <a16:creationId xmlns:a16="http://schemas.microsoft.com/office/drawing/2014/main" id="{44C443A1-23D3-6BF8-2439-F7CA4125E49E}"/>
              </a:ext>
            </a:extLst>
          </p:cNvPr>
          <p:cNvGrpSpPr/>
          <p:nvPr/>
        </p:nvGrpSpPr>
        <p:grpSpPr>
          <a:xfrm>
            <a:off x="6029085" y="2891047"/>
            <a:ext cx="441298" cy="284452"/>
            <a:chOff x="7593278" y="2726923"/>
            <a:chExt cx="441298" cy="284452"/>
          </a:xfrm>
          <a:solidFill>
            <a:schemeClr val="tx2">
              <a:lumMod val="50000"/>
            </a:schemeClr>
          </a:solidFill>
        </p:grpSpPr>
        <p:sp>
          <p:nvSpPr>
            <p:cNvPr id="108" name="Google Shape;5652;p66">
              <a:extLst>
                <a:ext uri="{FF2B5EF4-FFF2-40B4-BE49-F238E27FC236}">
                  <a16:creationId xmlns:a16="http://schemas.microsoft.com/office/drawing/2014/main" id="{6DF30C2F-FF5F-954D-3176-F682F7D30A08}"/>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9" name="Google Shape;5653;p66">
              <a:extLst>
                <a:ext uri="{FF2B5EF4-FFF2-40B4-BE49-F238E27FC236}">
                  <a16:creationId xmlns:a16="http://schemas.microsoft.com/office/drawing/2014/main" id="{A1950053-E421-39D5-8E34-B8C4AD20DEAA}"/>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10" name="Google Shape;5775;p66">
            <a:extLst>
              <a:ext uri="{FF2B5EF4-FFF2-40B4-BE49-F238E27FC236}">
                <a16:creationId xmlns:a16="http://schemas.microsoft.com/office/drawing/2014/main" id="{D3F7F1B4-38AC-D5D3-22EC-14B0EA8BAA4E}"/>
              </a:ext>
            </a:extLst>
          </p:cNvPr>
          <p:cNvGrpSpPr/>
          <p:nvPr/>
        </p:nvGrpSpPr>
        <p:grpSpPr>
          <a:xfrm>
            <a:off x="4868217" y="2912435"/>
            <a:ext cx="338931" cy="317744"/>
            <a:chOff x="6432410" y="2748311"/>
            <a:chExt cx="338931" cy="317744"/>
          </a:xfrm>
          <a:solidFill>
            <a:schemeClr val="tx2">
              <a:lumMod val="50000"/>
            </a:schemeClr>
          </a:solidFill>
        </p:grpSpPr>
        <p:sp>
          <p:nvSpPr>
            <p:cNvPr id="111" name="Google Shape;5776;p66">
              <a:extLst>
                <a:ext uri="{FF2B5EF4-FFF2-40B4-BE49-F238E27FC236}">
                  <a16:creationId xmlns:a16="http://schemas.microsoft.com/office/drawing/2014/main" id="{D8A8C923-F0AB-E741-E1E0-D5F6608373CF}"/>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2" name="Google Shape;5777;p66">
              <a:extLst>
                <a:ext uri="{FF2B5EF4-FFF2-40B4-BE49-F238E27FC236}">
                  <a16:creationId xmlns:a16="http://schemas.microsoft.com/office/drawing/2014/main" id="{2F41D253-D8A9-D296-7877-9CB2167E1940}"/>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3" name="Google Shape;5778;p66">
              <a:extLst>
                <a:ext uri="{FF2B5EF4-FFF2-40B4-BE49-F238E27FC236}">
                  <a16:creationId xmlns:a16="http://schemas.microsoft.com/office/drawing/2014/main" id="{F45AE9A9-0DEA-21E7-F56C-C06419BE442C}"/>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4" name="Google Shape;5779;p66">
              <a:extLst>
                <a:ext uri="{FF2B5EF4-FFF2-40B4-BE49-F238E27FC236}">
                  <a16:creationId xmlns:a16="http://schemas.microsoft.com/office/drawing/2014/main" id="{D643D69B-72C5-764D-6044-71B29BD90CD4}"/>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5" name="Google Shape;5780;p66">
              <a:extLst>
                <a:ext uri="{FF2B5EF4-FFF2-40B4-BE49-F238E27FC236}">
                  <a16:creationId xmlns:a16="http://schemas.microsoft.com/office/drawing/2014/main" id="{24998626-4A92-742E-22EA-66888EFD8920}"/>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6" name="Google Shape;5781;p66">
              <a:extLst>
                <a:ext uri="{FF2B5EF4-FFF2-40B4-BE49-F238E27FC236}">
                  <a16:creationId xmlns:a16="http://schemas.microsoft.com/office/drawing/2014/main" id="{29EF2D69-AEF8-C02E-E87A-B80FA847EC8E}"/>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68570" tIns="68570" rIns="68570" bIns="68570" anchor="ctr" anchorCtr="0" compatLnSpc="1">
              <a:noAutofit/>
            </a:bodyPr>
            <a:lstStyle/>
            <a:p>
              <a:pPr algn="r" defTabSz="914378" rtl="1">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sp>
        <p:nvSpPr>
          <p:cNvPr id="117" name="Text Placeholder 1">
            <a:extLst>
              <a:ext uri="{FF2B5EF4-FFF2-40B4-BE49-F238E27FC236}">
                <a16:creationId xmlns:a16="http://schemas.microsoft.com/office/drawing/2014/main" id="{62062AD1-B30D-873A-4EBC-B9FF9F1BB7C8}"/>
              </a:ext>
            </a:extLst>
          </p:cNvPr>
          <p:cNvSpPr txBox="1">
            <a:spLocks/>
          </p:cNvSpPr>
          <p:nvPr/>
        </p:nvSpPr>
        <p:spPr>
          <a:xfrm>
            <a:off x="1002817" y="452304"/>
            <a:ext cx="7003286" cy="407386"/>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latin typeface="Arial"/>
                <a:cs typeface="B Nazanin" panose="00000700000000000000" pitchFamily="2" charset="-78"/>
              </a:rPr>
              <a:t>مجموعه آیکون های کاملاً قابل ویرایش: </a:t>
            </a:r>
            <a:r>
              <a:rPr lang="en-US" sz="3600" dirty="0">
                <a:latin typeface="Arial"/>
                <a:cs typeface="B Nazanin" panose="00000700000000000000" pitchFamily="2" charset="-78"/>
              </a:rPr>
              <a:t>A</a:t>
            </a:r>
          </a:p>
        </p:txBody>
      </p:sp>
    </p:spTree>
    <p:extLst>
      <p:ext uri="{BB962C8B-B14F-4D97-AF65-F5344CB8AC3E}">
        <p14:creationId xmlns:p14="http://schemas.microsoft.com/office/powerpoint/2010/main" val="38762314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8">
            <a:extLst>
              <a:ext uri="{FF2B5EF4-FFF2-40B4-BE49-F238E27FC236}">
                <a16:creationId xmlns:a16="http://schemas.microsoft.com/office/drawing/2014/main" id="{836B9443-019F-D89F-C4BD-6B124052BFFC}"/>
              </a:ext>
            </a:extLst>
          </p:cNvPr>
          <p:cNvSpPr/>
          <p:nvPr/>
        </p:nvSpPr>
        <p:spPr>
          <a:xfrm>
            <a:off x="3522632" y="1435369"/>
            <a:ext cx="415402" cy="489222"/>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chemeClr val="accent3">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3" name="Oval 8">
            <a:extLst>
              <a:ext uri="{FF2B5EF4-FFF2-40B4-BE49-F238E27FC236}">
                <a16:creationId xmlns:a16="http://schemas.microsoft.com/office/drawing/2014/main" id="{5F47057C-0435-DA9E-AEBD-2B7A188D439E}"/>
              </a:ext>
            </a:extLst>
          </p:cNvPr>
          <p:cNvSpPr/>
          <p:nvPr/>
        </p:nvSpPr>
        <p:spPr>
          <a:xfrm>
            <a:off x="4215728" y="1446251"/>
            <a:ext cx="436342" cy="467441"/>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chemeClr val="accent3">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grpSp>
        <p:nvGrpSpPr>
          <p:cNvPr id="4" name="Group 110">
            <a:extLst>
              <a:ext uri="{FF2B5EF4-FFF2-40B4-BE49-F238E27FC236}">
                <a16:creationId xmlns:a16="http://schemas.microsoft.com/office/drawing/2014/main" id="{34385B07-1CE1-6016-9A85-A51F82F610FC}"/>
              </a:ext>
            </a:extLst>
          </p:cNvPr>
          <p:cNvGrpSpPr/>
          <p:nvPr/>
        </p:nvGrpSpPr>
        <p:grpSpPr>
          <a:xfrm>
            <a:off x="2828996" y="1435369"/>
            <a:ext cx="415402" cy="489222"/>
            <a:chOff x="3837179" y="1242450"/>
            <a:chExt cx="415402" cy="489222"/>
          </a:xfrm>
          <a:solidFill>
            <a:schemeClr val="accent3">
              <a:lumMod val="75000"/>
              <a:lumOff val="25000"/>
            </a:schemeClr>
          </a:solidFill>
        </p:grpSpPr>
        <p:sp>
          <p:nvSpPr>
            <p:cNvPr id="5" name="Freeform 111">
              <a:extLst>
                <a:ext uri="{FF2B5EF4-FFF2-40B4-BE49-F238E27FC236}">
                  <a16:creationId xmlns:a16="http://schemas.microsoft.com/office/drawing/2014/main" id="{A7BCD304-F9DD-C1A1-477A-0BD93A80B568}"/>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6" name="Oval 37">
              <a:extLst>
                <a:ext uri="{FF2B5EF4-FFF2-40B4-BE49-F238E27FC236}">
                  <a16:creationId xmlns:a16="http://schemas.microsoft.com/office/drawing/2014/main" id="{DE64B1C0-4574-6328-E787-D40496FE29E7}"/>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grpSp>
      <p:sp>
        <p:nvSpPr>
          <p:cNvPr id="7" name="Rectangle 19">
            <a:extLst>
              <a:ext uri="{FF2B5EF4-FFF2-40B4-BE49-F238E27FC236}">
                <a16:creationId xmlns:a16="http://schemas.microsoft.com/office/drawing/2014/main" id="{259A9D51-FAEF-B5A9-C465-6AAA8F7C6651}"/>
              </a:ext>
            </a:extLst>
          </p:cNvPr>
          <p:cNvSpPr/>
          <p:nvPr/>
        </p:nvSpPr>
        <p:spPr>
          <a:xfrm>
            <a:off x="2149486" y="1461915"/>
            <a:ext cx="372270" cy="436123"/>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chemeClr val="accent3">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8" name="Oval 47">
            <a:extLst>
              <a:ext uri="{FF2B5EF4-FFF2-40B4-BE49-F238E27FC236}">
                <a16:creationId xmlns:a16="http://schemas.microsoft.com/office/drawing/2014/main" id="{F2918B67-1A4B-EB9B-1890-47C78F412AA6}"/>
              </a:ext>
            </a:extLst>
          </p:cNvPr>
          <p:cNvSpPr/>
          <p:nvPr/>
        </p:nvSpPr>
        <p:spPr>
          <a:xfrm>
            <a:off x="7475820" y="1446278"/>
            <a:ext cx="438546" cy="467395"/>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chemeClr val="accent3">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9" name="Rounded Rectangle 2">
            <a:extLst>
              <a:ext uri="{FF2B5EF4-FFF2-40B4-BE49-F238E27FC236}">
                <a16:creationId xmlns:a16="http://schemas.microsoft.com/office/drawing/2014/main" id="{8B5EF66A-D86B-A6D9-2CC3-4D9A8FADAB11}"/>
              </a:ext>
            </a:extLst>
          </p:cNvPr>
          <p:cNvSpPr/>
          <p:nvPr/>
        </p:nvSpPr>
        <p:spPr>
          <a:xfrm>
            <a:off x="2821789" y="4274271"/>
            <a:ext cx="429813" cy="458086"/>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chemeClr val="accent3">
              <a:lumMod val="75000"/>
              <a:lumOff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0" name="Rounded Rectangle 8">
            <a:extLst>
              <a:ext uri="{FF2B5EF4-FFF2-40B4-BE49-F238E27FC236}">
                <a16:creationId xmlns:a16="http://schemas.microsoft.com/office/drawing/2014/main" id="{20E35854-C7D4-4A04-EB2B-EBF94A2F6BA8}"/>
              </a:ext>
            </a:extLst>
          </p:cNvPr>
          <p:cNvSpPr/>
          <p:nvPr/>
        </p:nvSpPr>
        <p:spPr>
          <a:xfrm>
            <a:off x="2120683" y="4274271"/>
            <a:ext cx="429859" cy="458086"/>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chemeClr val="accent3">
              <a:lumMod val="75000"/>
              <a:lumOff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1" name="Rounded Rectangle 2">
            <a:extLst>
              <a:ext uri="{FF2B5EF4-FFF2-40B4-BE49-F238E27FC236}">
                <a16:creationId xmlns:a16="http://schemas.microsoft.com/office/drawing/2014/main" id="{66E64284-35BC-A59E-E106-712296BF028D}"/>
              </a:ext>
            </a:extLst>
          </p:cNvPr>
          <p:cNvSpPr/>
          <p:nvPr/>
        </p:nvSpPr>
        <p:spPr>
          <a:xfrm>
            <a:off x="4218984" y="4274271"/>
            <a:ext cx="429813" cy="458086"/>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chemeClr val="accent3">
              <a:lumMod val="75000"/>
              <a:lumOff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2" name="Rounded Rectangle 3">
            <a:extLst>
              <a:ext uri="{FF2B5EF4-FFF2-40B4-BE49-F238E27FC236}">
                <a16:creationId xmlns:a16="http://schemas.microsoft.com/office/drawing/2014/main" id="{50F8782C-971F-0854-AE32-301E80AF82B0}"/>
              </a:ext>
            </a:extLst>
          </p:cNvPr>
          <p:cNvSpPr/>
          <p:nvPr/>
        </p:nvSpPr>
        <p:spPr>
          <a:xfrm>
            <a:off x="3515416" y="4274271"/>
            <a:ext cx="429813" cy="458086"/>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chemeClr val="accent3">
              <a:lumMod val="75000"/>
              <a:lumOff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3" name="Rounded Rectangle 10">
            <a:extLst>
              <a:ext uri="{FF2B5EF4-FFF2-40B4-BE49-F238E27FC236}">
                <a16:creationId xmlns:a16="http://schemas.microsoft.com/office/drawing/2014/main" id="{9DAD7E32-2D4D-3FD6-FAA9-D16ABC049957}"/>
              </a:ext>
            </a:extLst>
          </p:cNvPr>
          <p:cNvSpPr/>
          <p:nvPr/>
        </p:nvSpPr>
        <p:spPr>
          <a:xfrm>
            <a:off x="4935298" y="4264962"/>
            <a:ext cx="431349" cy="467395"/>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chemeClr val="accent3">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sp>
        <p:nvSpPr>
          <p:cNvPr id="14" name="Block Arc 6">
            <a:extLst>
              <a:ext uri="{FF2B5EF4-FFF2-40B4-BE49-F238E27FC236}">
                <a16:creationId xmlns:a16="http://schemas.microsoft.com/office/drawing/2014/main" id="{70BEC1F2-A7D8-E2EF-4D29-1FC43D6D0966}"/>
              </a:ext>
            </a:extLst>
          </p:cNvPr>
          <p:cNvSpPr/>
          <p:nvPr/>
        </p:nvSpPr>
        <p:spPr>
          <a:xfrm>
            <a:off x="5602755" y="4297158"/>
            <a:ext cx="404365" cy="435199"/>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chemeClr val="accent3">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tx1"/>
              </a:solidFill>
              <a:ea typeface="맑은 고딕" pitchFamily="34"/>
              <a:cs typeface="B Nazanin" panose="00000700000000000000" pitchFamily="2" charset="-78"/>
            </a:endParaRPr>
          </a:p>
        </p:txBody>
      </p:sp>
      <p:grpSp>
        <p:nvGrpSpPr>
          <p:cNvPr id="15" name="Google Shape;10001;p74">
            <a:extLst>
              <a:ext uri="{FF2B5EF4-FFF2-40B4-BE49-F238E27FC236}">
                <a16:creationId xmlns:a16="http://schemas.microsoft.com/office/drawing/2014/main" id="{C48DA44B-858B-2656-E6BF-7E5598B9F992}"/>
              </a:ext>
            </a:extLst>
          </p:cNvPr>
          <p:cNvGrpSpPr/>
          <p:nvPr/>
        </p:nvGrpSpPr>
        <p:grpSpPr>
          <a:xfrm>
            <a:off x="6843349" y="4256129"/>
            <a:ext cx="410839" cy="437879"/>
            <a:chOff x="7851532" y="4063209"/>
            <a:chExt cx="410839" cy="437879"/>
          </a:xfrm>
          <a:solidFill>
            <a:schemeClr val="accent3">
              <a:lumMod val="75000"/>
              <a:lumOff val="25000"/>
            </a:schemeClr>
          </a:solidFill>
        </p:grpSpPr>
        <p:sp>
          <p:nvSpPr>
            <p:cNvPr id="16" name="Google Shape;10002;p74">
              <a:extLst>
                <a:ext uri="{FF2B5EF4-FFF2-40B4-BE49-F238E27FC236}">
                  <a16:creationId xmlns:a16="http://schemas.microsoft.com/office/drawing/2014/main" id="{59484EE6-ADE1-6FAC-D6B7-7F1E9E5BA065}"/>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7" name="Google Shape;10003;p74">
              <a:extLst>
                <a:ext uri="{FF2B5EF4-FFF2-40B4-BE49-F238E27FC236}">
                  <a16:creationId xmlns:a16="http://schemas.microsoft.com/office/drawing/2014/main" id="{3B6A164C-90B2-155A-4B8B-6088887F2A4D}"/>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8" name="Google Shape;10027;p74">
            <a:extLst>
              <a:ext uri="{FF2B5EF4-FFF2-40B4-BE49-F238E27FC236}">
                <a16:creationId xmlns:a16="http://schemas.microsoft.com/office/drawing/2014/main" id="{B8032A51-F1D9-AA34-DFA3-50A874265D2B}"/>
              </a:ext>
            </a:extLst>
          </p:cNvPr>
          <p:cNvGrpSpPr/>
          <p:nvPr/>
        </p:nvGrpSpPr>
        <p:grpSpPr>
          <a:xfrm>
            <a:off x="2975409" y="2970035"/>
            <a:ext cx="392753" cy="381085"/>
            <a:chOff x="3983592" y="2777115"/>
            <a:chExt cx="392753" cy="381085"/>
          </a:xfrm>
          <a:solidFill>
            <a:schemeClr val="accent3">
              <a:lumMod val="75000"/>
              <a:lumOff val="25000"/>
            </a:schemeClr>
          </a:solidFill>
        </p:grpSpPr>
        <p:sp>
          <p:nvSpPr>
            <p:cNvPr id="19" name="Google Shape;10028;p74">
              <a:extLst>
                <a:ext uri="{FF2B5EF4-FFF2-40B4-BE49-F238E27FC236}">
                  <a16:creationId xmlns:a16="http://schemas.microsoft.com/office/drawing/2014/main" id="{8F05C175-1EE8-77F9-50B5-D86F2695292B}"/>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0" name="Google Shape;10029;p74">
              <a:extLst>
                <a:ext uri="{FF2B5EF4-FFF2-40B4-BE49-F238E27FC236}">
                  <a16:creationId xmlns:a16="http://schemas.microsoft.com/office/drawing/2014/main" id="{647FF2AA-B8FA-4C21-24D7-5FB2AB0D380E}"/>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1" name="Google Shape;10030;p74">
              <a:extLst>
                <a:ext uri="{FF2B5EF4-FFF2-40B4-BE49-F238E27FC236}">
                  <a16:creationId xmlns:a16="http://schemas.microsoft.com/office/drawing/2014/main" id="{7DCD92A4-57C3-6818-7BA5-F6820666516F}"/>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22" name="Google Shape;10074;p74">
            <a:extLst>
              <a:ext uri="{FF2B5EF4-FFF2-40B4-BE49-F238E27FC236}">
                <a16:creationId xmlns:a16="http://schemas.microsoft.com/office/drawing/2014/main" id="{8746048F-062C-0E14-773D-6E120065411C}"/>
              </a:ext>
            </a:extLst>
          </p:cNvPr>
          <p:cNvGrpSpPr/>
          <p:nvPr/>
        </p:nvGrpSpPr>
        <p:grpSpPr>
          <a:xfrm>
            <a:off x="3570025" y="2944724"/>
            <a:ext cx="392753" cy="410263"/>
            <a:chOff x="4578208" y="2751804"/>
            <a:chExt cx="392753" cy="410263"/>
          </a:xfrm>
          <a:solidFill>
            <a:schemeClr val="accent3">
              <a:lumMod val="75000"/>
              <a:lumOff val="25000"/>
            </a:schemeClr>
          </a:solidFill>
        </p:grpSpPr>
        <p:sp>
          <p:nvSpPr>
            <p:cNvPr id="23" name="Google Shape;10075;p74">
              <a:extLst>
                <a:ext uri="{FF2B5EF4-FFF2-40B4-BE49-F238E27FC236}">
                  <a16:creationId xmlns:a16="http://schemas.microsoft.com/office/drawing/2014/main" id="{3F72337F-0525-A6C6-2128-E4A50346CBE2}"/>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4" name="Google Shape;10076;p74">
              <a:extLst>
                <a:ext uri="{FF2B5EF4-FFF2-40B4-BE49-F238E27FC236}">
                  <a16:creationId xmlns:a16="http://schemas.microsoft.com/office/drawing/2014/main" id="{554EBD9B-AB74-4F59-F255-1CCFF877032E}"/>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5" name="Google Shape;10077;p74">
              <a:extLst>
                <a:ext uri="{FF2B5EF4-FFF2-40B4-BE49-F238E27FC236}">
                  <a16:creationId xmlns:a16="http://schemas.microsoft.com/office/drawing/2014/main" id="{ED87A36C-6B90-4A37-9970-F4EFE02B104B}"/>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26" name="Google Shape;10084;p74">
            <a:extLst>
              <a:ext uri="{FF2B5EF4-FFF2-40B4-BE49-F238E27FC236}">
                <a16:creationId xmlns:a16="http://schemas.microsoft.com/office/drawing/2014/main" id="{E859AB94-D93B-B8FC-1858-35517073F654}"/>
              </a:ext>
            </a:extLst>
          </p:cNvPr>
          <p:cNvGrpSpPr/>
          <p:nvPr/>
        </p:nvGrpSpPr>
        <p:grpSpPr>
          <a:xfrm>
            <a:off x="6121941" y="2953739"/>
            <a:ext cx="359660" cy="371036"/>
            <a:chOff x="7130125" y="2760820"/>
            <a:chExt cx="359660" cy="371036"/>
          </a:xfrm>
          <a:solidFill>
            <a:schemeClr val="accent3">
              <a:lumMod val="75000"/>
              <a:lumOff val="25000"/>
            </a:schemeClr>
          </a:solidFill>
        </p:grpSpPr>
        <p:sp>
          <p:nvSpPr>
            <p:cNvPr id="27" name="Google Shape;10085;p74">
              <a:extLst>
                <a:ext uri="{FF2B5EF4-FFF2-40B4-BE49-F238E27FC236}">
                  <a16:creationId xmlns:a16="http://schemas.microsoft.com/office/drawing/2014/main" id="{AE01F92D-6C29-E5B9-0915-15BCF8F1E7E0}"/>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8" name="Google Shape;10086;p74">
              <a:extLst>
                <a:ext uri="{FF2B5EF4-FFF2-40B4-BE49-F238E27FC236}">
                  <a16:creationId xmlns:a16="http://schemas.microsoft.com/office/drawing/2014/main" id="{FFE87A48-D603-3E67-5470-09619C555248}"/>
                </a:ext>
              </a:extLst>
            </p:cNvPr>
            <p:cNvSpPr/>
            <p:nvPr/>
          </p:nvSpPr>
          <p:spPr>
            <a:xfrm>
              <a:off x="7223375"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9" name="Google Shape;10087;p74">
              <a:extLst>
                <a:ext uri="{FF2B5EF4-FFF2-40B4-BE49-F238E27FC236}">
                  <a16:creationId xmlns:a16="http://schemas.microsoft.com/office/drawing/2014/main" id="{8E9C3933-7BAA-5F6C-23A8-470148580293}"/>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0" name="Google Shape;10088;p74">
              <a:extLst>
                <a:ext uri="{FF2B5EF4-FFF2-40B4-BE49-F238E27FC236}">
                  <a16:creationId xmlns:a16="http://schemas.microsoft.com/office/drawing/2014/main" id="{ECD78056-42DE-76FA-C1F0-1548C63E34CD}"/>
                </a:ext>
              </a:extLst>
            </p:cNvPr>
            <p:cNvSpPr/>
            <p:nvPr/>
          </p:nvSpPr>
          <p:spPr>
            <a:xfrm>
              <a:off x="7303312"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31" name="Google Shape;10089;p74">
            <a:extLst>
              <a:ext uri="{FF2B5EF4-FFF2-40B4-BE49-F238E27FC236}">
                <a16:creationId xmlns:a16="http://schemas.microsoft.com/office/drawing/2014/main" id="{86D1AD44-9D18-3A27-53AB-D953F547DFF4}"/>
              </a:ext>
            </a:extLst>
          </p:cNvPr>
          <p:cNvGrpSpPr/>
          <p:nvPr/>
        </p:nvGrpSpPr>
        <p:grpSpPr>
          <a:xfrm>
            <a:off x="5395332" y="1372541"/>
            <a:ext cx="515511" cy="543501"/>
            <a:chOff x="6403515" y="1179621"/>
            <a:chExt cx="515511" cy="543501"/>
          </a:xfrm>
          <a:solidFill>
            <a:schemeClr val="accent3">
              <a:lumMod val="75000"/>
              <a:lumOff val="25000"/>
            </a:schemeClr>
          </a:solidFill>
        </p:grpSpPr>
        <p:sp>
          <p:nvSpPr>
            <p:cNvPr id="32" name="Google Shape;10090;p74">
              <a:extLst>
                <a:ext uri="{FF2B5EF4-FFF2-40B4-BE49-F238E27FC236}">
                  <a16:creationId xmlns:a16="http://schemas.microsoft.com/office/drawing/2014/main" id="{530B9DDF-FEB2-CDFA-A38B-7F6D482D4A68}"/>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3" name="Google Shape;10091;p74">
              <a:extLst>
                <a:ext uri="{FF2B5EF4-FFF2-40B4-BE49-F238E27FC236}">
                  <a16:creationId xmlns:a16="http://schemas.microsoft.com/office/drawing/2014/main" id="{4D9FFC52-32A6-6D04-5248-02EA0A492164}"/>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sp>
        <p:nvSpPr>
          <p:cNvPr id="34" name="Google Shape;10113;p74">
            <a:extLst>
              <a:ext uri="{FF2B5EF4-FFF2-40B4-BE49-F238E27FC236}">
                <a16:creationId xmlns:a16="http://schemas.microsoft.com/office/drawing/2014/main" id="{B4BF1858-D9B8-E3A3-1CE0-03CEFA4826C8}"/>
              </a:ext>
            </a:extLst>
          </p:cNvPr>
          <p:cNvSpPr/>
          <p:nvPr/>
        </p:nvSpPr>
        <p:spPr>
          <a:xfrm>
            <a:off x="4221297" y="2923583"/>
            <a:ext cx="395670" cy="417039"/>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chemeClr val="accent3">
              <a:lumMod val="75000"/>
              <a:lumOff val="25000"/>
            </a:schemeClr>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nvGrpSpPr>
          <p:cNvPr id="35" name="Google Shape;10118;p74">
            <a:extLst>
              <a:ext uri="{FF2B5EF4-FFF2-40B4-BE49-F238E27FC236}">
                <a16:creationId xmlns:a16="http://schemas.microsoft.com/office/drawing/2014/main" id="{C2416D16-146F-2DF4-61D2-5CD429F60033}"/>
              </a:ext>
            </a:extLst>
          </p:cNvPr>
          <p:cNvGrpSpPr/>
          <p:nvPr/>
        </p:nvGrpSpPr>
        <p:grpSpPr>
          <a:xfrm>
            <a:off x="7466137" y="2266056"/>
            <a:ext cx="350645" cy="379421"/>
            <a:chOff x="8474320" y="2073136"/>
            <a:chExt cx="350645" cy="379421"/>
          </a:xfrm>
          <a:solidFill>
            <a:schemeClr val="accent3">
              <a:lumMod val="75000"/>
              <a:lumOff val="25000"/>
            </a:schemeClr>
          </a:solidFill>
        </p:grpSpPr>
        <p:sp>
          <p:nvSpPr>
            <p:cNvPr id="36" name="Google Shape;10119;p74">
              <a:extLst>
                <a:ext uri="{FF2B5EF4-FFF2-40B4-BE49-F238E27FC236}">
                  <a16:creationId xmlns:a16="http://schemas.microsoft.com/office/drawing/2014/main" id="{CD067CC7-D517-2939-8AD3-3ACCF5C23B09}"/>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7" name="Google Shape;10120;p74">
              <a:extLst>
                <a:ext uri="{FF2B5EF4-FFF2-40B4-BE49-F238E27FC236}">
                  <a16:creationId xmlns:a16="http://schemas.microsoft.com/office/drawing/2014/main" id="{AECF3D37-2240-5247-477A-D1E13DC7E235}"/>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8" name="Google Shape;10121;p74">
              <a:extLst>
                <a:ext uri="{FF2B5EF4-FFF2-40B4-BE49-F238E27FC236}">
                  <a16:creationId xmlns:a16="http://schemas.microsoft.com/office/drawing/2014/main" id="{D0C9415B-A6C4-0B2A-2212-132964B678EC}"/>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39" name="Google Shape;10122;p74">
              <a:extLst>
                <a:ext uri="{FF2B5EF4-FFF2-40B4-BE49-F238E27FC236}">
                  <a16:creationId xmlns:a16="http://schemas.microsoft.com/office/drawing/2014/main" id="{D001B0E9-9159-BEFE-6316-89AA3E33C163}"/>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0" name="Google Shape;10123;p74">
              <a:extLst>
                <a:ext uri="{FF2B5EF4-FFF2-40B4-BE49-F238E27FC236}">
                  <a16:creationId xmlns:a16="http://schemas.microsoft.com/office/drawing/2014/main" id="{07831A45-F7B3-D575-0C3B-718559384900}"/>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1" name="Google Shape;10124;p74">
              <a:extLst>
                <a:ext uri="{FF2B5EF4-FFF2-40B4-BE49-F238E27FC236}">
                  <a16:creationId xmlns:a16="http://schemas.microsoft.com/office/drawing/2014/main" id="{1F97E8A9-2D54-1430-87AE-42499489B837}"/>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42" name="Google Shape;10129;p74">
            <a:extLst>
              <a:ext uri="{FF2B5EF4-FFF2-40B4-BE49-F238E27FC236}">
                <a16:creationId xmlns:a16="http://schemas.microsoft.com/office/drawing/2014/main" id="{B338E91E-2F3E-C917-B7BD-16CFADF0DD39}"/>
              </a:ext>
            </a:extLst>
          </p:cNvPr>
          <p:cNvGrpSpPr/>
          <p:nvPr/>
        </p:nvGrpSpPr>
        <p:grpSpPr>
          <a:xfrm>
            <a:off x="4858103" y="1403265"/>
            <a:ext cx="427692" cy="535545"/>
            <a:chOff x="5866287" y="1210345"/>
            <a:chExt cx="427692" cy="535545"/>
          </a:xfrm>
          <a:solidFill>
            <a:schemeClr val="accent3">
              <a:lumMod val="75000"/>
              <a:lumOff val="25000"/>
            </a:schemeClr>
          </a:solidFill>
        </p:grpSpPr>
        <p:sp>
          <p:nvSpPr>
            <p:cNvPr id="43" name="Google Shape;10130;p74">
              <a:extLst>
                <a:ext uri="{FF2B5EF4-FFF2-40B4-BE49-F238E27FC236}">
                  <a16:creationId xmlns:a16="http://schemas.microsoft.com/office/drawing/2014/main" id="{7BCB542E-61D9-EAE6-228A-AB6A6395D36C}"/>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4" name="Google Shape;10131;p74">
              <a:extLst>
                <a:ext uri="{FF2B5EF4-FFF2-40B4-BE49-F238E27FC236}">
                  <a16:creationId xmlns:a16="http://schemas.microsoft.com/office/drawing/2014/main" id="{21C148CD-5808-287E-06D1-C5FB111AE824}"/>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5" name="Google Shape;10132;p74">
              <a:extLst>
                <a:ext uri="{FF2B5EF4-FFF2-40B4-BE49-F238E27FC236}">
                  <a16:creationId xmlns:a16="http://schemas.microsoft.com/office/drawing/2014/main" id="{637D41CD-C07E-75A6-EF6A-1DE838D00E2E}"/>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46" name="Google Shape;10154;p74">
            <a:extLst>
              <a:ext uri="{FF2B5EF4-FFF2-40B4-BE49-F238E27FC236}">
                <a16:creationId xmlns:a16="http://schemas.microsoft.com/office/drawing/2014/main" id="{D4CF3B00-11C8-2E99-B606-166815AD5DB0}"/>
              </a:ext>
            </a:extLst>
          </p:cNvPr>
          <p:cNvGrpSpPr/>
          <p:nvPr/>
        </p:nvGrpSpPr>
        <p:grpSpPr>
          <a:xfrm>
            <a:off x="4935298" y="2923263"/>
            <a:ext cx="392752" cy="418456"/>
            <a:chOff x="5943481" y="2730343"/>
            <a:chExt cx="392752" cy="418456"/>
          </a:xfrm>
          <a:solidFill>
            <a:schemeClr val="accent3">
              <a:lumMod val="75000"/>
              <a:lumOff val="25000"/>
            </a:schemeClr>
          </a:solidFill>
        </p:grpSpPr>
        <p:sp>
          <p:nvSpPr>
            <p:cNvPr id="47" name="Google Shape;10155;p74">
              <a:extLst>
                <a:ext uri="{FF2B5EF4-FFF2-40B4-BE49-F238E27FC236}">
                  <a16:creationId xmlns:a16="http://schemas.microsoft.com/office/drawing/2014/main" id="{C1925259-FFFF-9F5A-5326-452013D4ACC1}"/>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8" name="Google Shape;10156;p74">
              <a:extLst>
                <a:ext uri="{FF2B5EF4-FFF2-40B4-BE49-F238E27FC236}">
                  <a16:creationId xmlns:a16="http://schemas.microsoft.com/office/drawing/2014/main" id="{51824A9F-6D5D-5C02-2B47-64ADBEEC7D50}"/>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49" name="Google Shape;10157;p74">
              <a:extLst>
                <a:ext uri="{FF2B5EF4-FFF2-40B4-BE49-F238E27FC236}">
                  <a16:creationId xmlns:a16="http://schemas.microsoft.com/office/drawing/2014/main" id="{D1B1382D-7A2D-4A05-4AA7-28FFB121CB2F}"/>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0" name="Google Shape;10158;p74">
              <a:extLst>
                <a:ext uri="{FF2B5EF4-FFF2-40B4-BE49-F238E27FC236}">
                  <a16:creationId xmlns:a16="http://schemas.microsoft.com/office/drawing/2014/main" id="{44A10EEB-23FC-1ECC-7FD5-F24A4D7EEC8F}"/>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1" name="Google Shape;10159;p74">
              <a:extLst>
                <a:ext uri="{FF2B5EF4-FFF2-40B4-BE49-F238E27FC236}">
                  <a16:creationId xmlns:a16="http://schemas.microsoft.com/office/drawing/2014/main" id="{78A22137-FC40-43AE-1057-5C35AE009A03}"/>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2" name="Google Shape;10160;p74">
              <a:extLst>
                <a:ext uri="{FF2B5EF4-FFF2-40B4-BE49-F238E27FC236}">
                  <a16:creationId xmlns:a16="http://schemas.microsoft.com/office/drawing/2014/main" id="{D015975C-FF0D-286D-6DC5-38B01C779BBB}"/>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3" name="Google Shape;10161;p74">
              <a:extLst>
                <a:ext uri="{FF2B5EF4-FFF2-40B4-BE49-F238E27FC236}">
                  <a16:creationId xmlns:a16="http://schemas.microsoft.com/office/drawing/2014/main" id="{A0F274F7-49B3-B61F-D344-F21E115FD5A0}"/>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54" name="Google Shape;10172;p74">
            <a:extLst>
              <a:ext uri="{FF2B5EF4-FFF2-40B4-BE49-F238E27FC236}">
                <a16:creationId xmlns:a16="http://schemas.microsoft.com/office/drawing/2014/main" id="{43EB732D-0BA4-AC92-89BA-23750BE6B1C5}"/>
              </a:ext>
            </a:extLst>
          </p:cNvPr>
          <p:cNvGrpSpPr/>
          <p:nvPr/>
        </p:nvGrpSpPr>
        <p:grpSpPr>
          <a:xfrm>
            <a:off x="6060549" y="1416771"/>
            <a:ext cx="512987" cy="541708"/>
            <a:chOff x="7068732" y="1223851"/>
            <a:chExt cx="512987" cy="541708"/>
          </a:xfrm>
          <a:solidFill>
            <a:schemeClr val="accent3">
              <a:lumMod val="75000"/>
              <a:lumOff val="25000"/>
            </a:schemeClr>
          </a:solidFill>
        </p:grpSpPr>
        <p:sp>
          <p:nvSpPr>
            <p:cNvPr id="55" name="Google Shape;10173;p74">
              <a:extLst>
                <a:ext uri="{FF2B5EF4-FFF2-40B4-BE49-F238E27FC236}">
                  <a16:creationId xmlns:a16="http://schemas.microsoft.com/office/drawing/2014/main" id="{EAF77951-A658-77F7-2491-622E0CFB2253}"/>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6" name="Google Shape;10174;p74">
              <a:extLst>
                <a:ext uri="{FF2B5EF4-FFF2-40B4-BE49-F238E27FC236}">
                  <a16:creationId xmlns:a16="http://schemas.microsoft.com/office/drawing/2014/main" id="{6EA5E4FE-CBC5-EA55-E572-C924972D6459}"/>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57" name="Google Shape;10175;p74">
              <a:extLst>
                <a:ext uri="{FF2B5EF4-FFF2-40B4-BE49-F238E27FC236}">
                  <a16:creationId xmlns:a16="http://schemas.microsoft.com/office/drawing/2014/main" id="{5A6C672F-9326-9D5E-189D-9E4A06AB471D}"/>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58" name="Google Shape;10184;p74">
            <a:extLst>
              <a:ext uri="{FF2B5EF4-FFF2-40B4-BE49-F238E27FC236}">
                <a16:creationId xmlns:a16="http://schemas.microsoft.com/office/drawing/2014/main" id="{92F3906A-6B41-2C66-A9D7-954718B8E07E}"/>
              </a:ext>
            </a:extLst>
          </p:cNvPr>
          <p:cNvGrpSpPr/>
          <p:nvPr/>
        </p:nvGrpSpPr>
        <p:grpSpPr>
          <a:xfrm>
            <a:off x="2198700" y="2921983"/>
            <a:ext cx="392753" cy="419645"/>
            <a:chOff x="3206883" y="2729063"/>
            <a:chExt cx="392753" cy="419645"/>
          </a:xfrm>
          <a:solidFill>
            <a:schemeClr val="accent3">
              <a:lumMod val="75000"/>
              <a:lumOff val="25000"/>
            </a:schemeClr>
          </a:solidFill>
        </p:grpSpPr>
        <p:sp>
          <p:nvSpPr>
            <p:cNvPr id="59" name="Google Shape;10185;p74">
              <a:extLst>
                <a:ext uri="{FF2B5EF4-FFF2-40B4-BE49-F238E27FC236}">
                  <a16:creationId xmlns:a16="http://schemas.microsoft.com/office/drawing/2014/main" id="{63B08846-2F4E-564F-F27C-6108C834349F}"/>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0" name="Google Shape;10186;p74">
              <a:extLst>
                <a:ext uri="{FF2B5EF4-FFF2-40B4-BE49-F238E27FC236}">
                  <a16:creationId xmlns:a16="http://schemas.microsoft.com/office/drawing/2014/main" id="{7EAF4563-4655-ECF7-ADB9-7B33E9B5A7DC}"/>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sp>
        <p:nvSpPr>
          <p:cNvPr id="61" name="Google Shape;10189;p74">
            <a:extLst>
              <a:ext uri="{FF2B5EF4-FFF2-40B4-BE49-F238E27FC236}">
                <a16:creationId xmlns:a16="http://schemas.microsoft.com/office/drawing/2014/main" id="{46500FBB-1C7D-1BB1-99D4-1B2E0E59FEDD}"/>
              </a:ext>
            </a:extLst>
          </p:cNvPr>
          <p:cNvSpPr/>
          <p:nvPr/>
        </p:nvSpPr>
        <p:spPr>
          <a:xfrm>
            <a:off x="5552783" y="2981135"/>
            <a:ext cx="394709" cy="328004"/>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chemeClr val="accent3">
              <a:lumMod val="75000"/>
              <a:lumOff val="25000"/>
            </a:schemeClr>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nvGrpSpPr>
          <p:cNvPr id="62" name="Google Shape;10190;p74">
            <a:extLst>
              <a:ext uri="{FF2B5EF4-FFF2-40B4-BE49-F238E27FC236}">
                <a16:creationId xmlns:a16="http://schemas.microsoft.com/office/drawing/2014/main" id="{722D5E99-2107-0C5C-BDA3-C9DF621AE1D9}"/>
              </a:ext>
            </a:extLst>
          </p:cNvPr>
          <p:cNvGrpSpPr/>
          <p:nvPr/>
        </p:nvGrpSpPr>
        <p:grpSpPr>
          <a:xfrm>
            <a:off x="6853973" y="2935661"/>
            <a:ext cx="359688" cy="378726"/>
            <a:chOff x="7862157" y="2742742"/>
            <a:chExt cx="359688" cy="378726"/>
          </a:xfrm>
          <a:solidFill>
            <a:schemeClr val="accent3">
              <a:lumMod val="75000"/>
              <a:lumOff val="25000"/>
            </a:schemeClr>
          </a:solidFill>
        </p:grpSpPr>
        <p:sp>
          <p:nvSpPr>
            <p:cNvPr id="63" name="Google Shape;10191;p74">
              <a:extLst>
                <a:ext uri="{FF2B5EF4-FFF2-40B4-BE49-F238E27FC236}">
                  <a16:creationId xmlns:a16="http://schemas.microsoft.com/office/drawing/2014/main" id="{57A738CC-0AE5-E803-B186-A025FA41DD8F}"/>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4" name="Google Shape;10192;p74">
              <a:extLst>
                <a:ext uri="{FF2B5EF4-FFF2-40B4-BE49-F238E27FC236}">
                  <a16:creationId xmlns:a16="http://schemas.microsoft.com/office/drawing/2014/main" id="{6CA2C5C8-1C4F-FAAC-DC8B-5FA069B73097}"/>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5" name="Google Shape;10193;p74">
              <a:extLst>
                <a:ext uri="{FF2B5EF4-FFF2-40B4-BE49-F238E27FC236}">
                  <a16:creationId xmlns:a16="http://schemas.microsoft.com/office/drawing/2014/main" id="{174AB19A-EDA7-F8C2-0D63-0EB24777FB43}"/>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6" name="Google Shape;10194;p74">
              <a:extLst>
                <a:ext uri="{FF2B5EF4-FFF2-40B4-BE49-F238E27FC236}">
                  <a16:creationId xmlns:a16="http://schemas.microsoft.com/office/drawing/2014/main" id="{FDD29104-E06F-4F58-0DB2-1FD76BA9CF2D}"/>
                </a:ext>
              </a:extLst>
            </p:cNvPr>
            <p:cNvSpPr/>
            <p:nvPr/>
          </p:nvSpPr>
          <p:spPr>
            <a:xfrm>
              <a:off x="8005142" y="2845064"/>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67" name="Google Shape;10221;p74">
            <a:extLst>
              <a:ext uri="{FF2B5EF4-FFF2-40B4-BE49-F238E27FC236}">
                <a16:creationId xmlns:a16="http://schemas.microsoft.com/office/drawing/2014/main" id="{728522AD-F781-0F3B-0823-F4C9A32B074E}"/>
              </a:ext>
            </a:extLst>
          </p:cNvPr>
          <p:cNvGrpSpPr/>
          <p:nvPr/>
        </p:nvGrpSpPr>
        <p:grpSpPr>
          <a:xfrm>
            <a:off x="2827286" y="3659867"/>
            <a:ext cx="316967" cy="383407"/>
            <a:chOff x="3835469" y="3466947"/>
            <a:chExt cx="316967" cy="383407"/>
          </a:xfrm>
          <a:solidFill>
            <a:schemeClr val="accent3">
              <a:lumMod val="75000"/>
              <a:lumOff val="25000"/>
            </a:schemeClr>
          </a:solidFill>
        </p:grpSpPr>
        <p:sp>
          <p:nvSpPr>
            <p:cNvPr id="68" name="Google Shape;10222;p74">
              <a:extLst>
                <a:ext uri="{FF2B5EF4-FFF2-40B4-BE49-F238E27FC236}">
                  <a16:creationId xmlns:a16="http://schemas.microsoft.com/office/drawing/2014/main" id="{936F6FEA-BCF3-F6CF-B382-C79CB88483F3}"/>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69" name="Google Shape;10223;p74">
              <a:extLst>
                <a:ext uri="{FF2B5EF4-FFF2-40B4-BE49-F238E27FC236}">
                  <a16:creationId xmlns:a16="http://schemas.microsoft.com/office/drawing/2014/main" id="{88DA2AA0-E9D2-FACA-AE7D-465B54034308}"/>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0" name="Google Shape;10224;p74">
              <a:extLst>
                <a:ext uri="{FF2B5EF4-FFF2-40B4-BE49-F238E27FC236}">
                  <a16:creationId xmlns:a16="http://schemas.microsoft.com/office/drawing/2014/main" id="{D4033E47-D08D-5FD9-817D-1D351A316B7E}"/>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71" name="Google Shape;10240;p74">
            <a:extLst>
              <a:ext uri="{FF2B5EF4-FFF2-40B4-BE49-F238E27FC236}">
                <a16:creationId xmlns:a16="http://schemas.microsoft.com/office/drawing/2014/main" id="{21208E7F-3053-F5BD-F122-89BABF2796BC}"/>
              </a:ext>
            </a:extLst>
          </p:cNvPr>
          <p:cNvGrpSpPr/>
          <p:nvPr/>
        </p:nvGrpSpPr>
        <p:grpSpPr>
          <a:xfrm>
            <a:off x="4215967" y="3663534"/>
            <a:ext cx="365019" cy="360365"/>
            <a:chOff x="5224150" y="3470614"/>
            <a:chExt cx="365019" cy="360365"/>
          </a:xfrm>
          <a:solidFill>
            <a:schemeClr val="accent3">
              <a:lumMod val="75000"/>
              <a:lumOff val="25000"/>
            </a:schemeClr>
          </a:solidFill>
        </p:grpSpPr>
        <p:sp>
          <p:nvSpPr>
            <p:cNvPr id="72" name="Google Shape;10241;p74">
              <a:extLst>
                <a:ext uri="{FF2B5EF4-FFF2-40B4-BE49-F238E27FC236}">
                  <a16:creationId xmlns:a16="http://schemas.microsoft.com/office/drawing/2014/main" id="{4D93CDA7-1E82-2764-EC11-1CFE2DBAFE86}"/>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3" name="Google Shape;10242;p74">
              <a:extLst>
                <a:ext uri="{FF2B5EF4-FFF2-40B4-BE49-F238E27FC236}">
                  <a16:creationId xmlns:a16="http://schemas.microsoft.com/office/drawing/2014/main" id="{D7308D78-2CAC-F825-CDC7-70FBB137A5BF}"/>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74" name="Google Shape;10303;p74">
            <a:extLst>
              <a:ext uri="{FF2B5EF4-FFF2-40B4-BE49-F238E27FC236}">
                <a16:creationId xmlns:a16="http://schemas.microsoft.com/office/drawing/2014/main" id="{C9CF48B2-0CF5-1D80-7083-A90D611933C0}"/>
              </a:ext>
            </a:extLst>
          </p:cNvPr>
          <p:cNvGrpSpPr/>
          <p:nvPr/>
        </p:nvGrpSpPr>
        <p:grpSpPr>
          <a:xfrm>
            <a:off x="4916406" y="3632142"/>
            <a:ext cx="360237" cy="383893"/>
            <a:chOff x="5924589" y="3439222"/>
            <a:chExt cx="360237" cy="383893"/>
          </a:xfrm>
          <a:solidFill>
            <a:schemeClr val="accent3">
              <a:lumMod val="75000"/>
              <a:lumOff val="25000"/>
            </a:schemeClr>
          </a:solidFill>
        </p:grpSpPr>
        <p:sp>
          <p:nvSpPr>
            <p:cNvPr id="75" name="Google Shape;10304;p74">
              <a:extLst>
                <a:ext uri="{FF2B5EF4-FFF2-40B4-BE49-F238E27FC236}">
                  <a16:creationId xmlns:a16="http://schemas.microsoft.com/office/drawing/2014/main" id="{CD8DDAC7-E595-2097-A0D4-0E710875A876}"/>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6" name="Google Shape;10305;p74">
              <a:extLst>
                <a:ext uri="{FF2B5EF4-FFF2-40B4-BE49-F238E27FC236}">
                  <a16:creationId xmlns:a16="http://schemas.microsoft.com/office/drawing/2014/main" id="{7C8BF8A4-1A3A-37C1-0F0F-6E496526D9E2}"/>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7" name="Google Shape;10306;p74">
              <a:extLst>
                <a:ext uri="{FF2B5EF4-FFF2-40B4-BE49-F238E27FC236}">
                  <a16:creationId xmlns:a16="http://schemas.microsoft.com/office/drawing/2014/main" id="{041CD924-075E-EDB5-C3BC-8E1B2B4752BD}"/>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8" name="Google Shape;10307;p74">
              <a:extLst>
                <a:ext uri="{FF2B5EF4-FFF2-40B4-BE49-F238E27FC236}">
                  <a16:creationId xmlns:a16="http://schemas.microsoft.com/office/drawing/2014/main" id="{11DA4367-8132-3B78-539F-C80AD961C7F2}"/>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79" name="Google Shape;10308;p74">
              <a:extLst>
                <a:ext uri="{FF2B5EF4-FFF2-40B4-BE49-F238E27FC236}">
                  <a16:creationId xmlns:a16="http://schemas.microsoft.com/office/drawing/2014/main" id="{17A6AB96-7294-9021-35C2-E24626F13B61}"/>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0" name="Google Shape;10309;p74">
              <a:extLst>
                <a:ext uri="{FF2B5EF4-FFF2-40B4-BE49-F238E27FC236}">
                  <a16:creationId xmlns:a16="http://schemas.microsoft.com/office/drawing/2014/main" id="{F8B245A3-8043-473E-43B4-8A9DA99DE6D9}"/>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1" name="Google Shape;10310;p74">
              <a:extLst>
                <a:ext uri="{FF2B5EF4-FFF2-40B4-BE49-F238E27FC236}">
                  <a16:creationId xmlns:a16="http://schemas.microsoft.com/office/drawing/2014/main" id="{4F083046-3D24-778C-A0BF-BE7D7CAB23F2}"/>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2" name="Google Shape;10311;p74">
              <a:extLst>
                <a:ext uri="{FF2B5EF4-FFF2-40B4-BE49-F238E27FC236}">
                  <a16:creationId xmlns:a16="http://schemas.microsoft.com/office/drawing/2014/main" id="{B39F78A2-850D-55EE-0910-6CF37D07DA4E}"/>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3" name="Google Shape;10312;p74">
              <a:extLst>
                <a:ext uri="{FF2B5EF4-FFF2-40B4-BE49-F238E27FC236}">
                  <a16:creationId xmlns:a16="http://schemas.microsoft.com/office/drawing/2014/main" id="{9B4DF3FF-A246-4CE2-792C-6CA01C9CBE1B}"/>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4" name="Google Shape;10313;p74">
              <a:extLst>
                <a:ext uri="{FF2B5EF4-FFF2-40B4-BE49-F238E27FC236}">
                  <a16:creationId xmlns:a16="http://schemas.microsoft.com/office/drawing/2014/main" id="{6A6A5D36-FF83-5F95-DB45-29C04B51A8B6}"/>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5" name="Google Shape;10314;p74">
              <a:extLst>
                <a:ext uri="{FF2B5EF4-FFF2-40B4-BE49-F238E27FC236}">
                  <a16:creationId xmlns:a16="http://schemas.microsoft.com/office/drawing/2014/main" id="{B4DC8560-2856-40AA-4468-B8F8FD494273}"/>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6" name="Google Shape;10315;p74">
              <a:extLst>
                <a:ext uri="{FF2B5EF4-FFF2-40B4-BE49-F238E27FC236}">
                  <a16:creationId xmlns:a16="http://schemas.microsoft.com/office/drawing/2014/main" id="{996DDD77-E7B6-548F-9CD6-4BB57DF5F5E8}"/>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87" name="Google Shape;10341;p74">
            <a:extLst>
              <a:ext uri="{FF2B5EF4-FFF2-40B4-BE49-F238E27FC236}">
                <a16:creationId xmlns:a16="http://schemas.microsoft.com/office/drawing/2014/main" id="{FDF5B913-9655-0FB7-AD30-8F790A6C7193}"/>
              </a:ext>
            </a:extLst>
          </p:cNvPr>
          <p:cNvGrpSpPr/>
          <p:nvPr/>
        </p:nvGrpSpPr>
        <p:grpSpPr>
          <a:xfrm>
            <a:off x="7519519" y="2941944"/>
            <a:ext cx="259506" cy="362596"/>
            <a:chOff x="8527703" y="2749024"/>
            <a:chExt cx="259506" cy="362596"/>
          </a:xfrm>
          <a:solidFill>
            <a:schemeClr val="accent3">
              <a:lumMod val="75000"/>
              <a:lumOff val="25000"/>
            </a:schemeClr>
          </a:solidFill>
        </p:grpSpPr>
        <p:sp>
          <p:nvSpPr>
            <p:cNvPr id="88" name="Google Shape;10342;p74">
              <a:extLst>
                <a:ext uri="{FF2B5EF4-FFF2-40B4-BE49-F238E27FC236}">
                  <a16:creationId xmlns:a16="http://schemas.microsoft.com/office/drawing/2014/main" id="{4176CEB9-8D20-133A-4FBE-170F8ECF9A0B}"/>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89" name="Google Shape;10343;p74">
              <a:extLst>
                <a:ext uri="{FF2B5EF4-FFF2-40B4-BE49-F238E27FC236}">
                  <a16:creationId xmlns:a16="http://schemas.microsoft.com/office/drawing/2014/main" id="{312CCCB8-F09E-CB3D-EF22-768A2ABB714B}"/>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0" name="Google Shape;10344;p74">
              <a:extLst>
                <a:ext uri="{FF2B5EF4-FFF2-40B4-BE49-F238E27FC236}">
                  <a16:creationId xmlns:a16="http://schemas.microsoft.com/office/drawing/2014/main" id="{63628E27-0457-EA5C-2BA4-E14A4D97FCF5}"/>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1" name="Google Shape;10345;p74">
              <a:extLst>
                <a:ext uri="{FF2B5EF4-FFF2-40B4-BE49-F238E27FC236}">
                  <a16:creationId xmlns:a16="http://schemas.microsoft.com/office/drawing/2014/main" id="{DD9AB43D-12B2-FAA0-FFEA-13DFA76A961D}"/>
                </a:ext>
              </a:extLst>
            </p:cNvPr>
            <p:cNvSpPr/>
            <p:nvPr/>
          </p:nvSpPr>
          <p:spPr>
            <a:xfrm>
              <a:off x="8608445" y="2877616"/>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2" name="Google Shape;10346;p74">
              <a:extLst>
                <a:ext uri="{FF2B5EF4-FFF2-40B4-BE49-F238E27FC236}">
                  <a16:creationId xmlns:a16="http://schemas.microsoft.com/office/drawing/2014/main" id="{53820489-CEEF-C62B-3A15-F272ABC086EA}"/>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93" name="Google Shape;10359;p74">
            <a:extLst>
              <a:ext uri="{FF2B5EF4-FFF2-40B4-BE49-F238E27FC236}">
                <a16:creationId xmlns:a16="http://schemas.microsoft.com/office/drawing/2014/main" id="{F8BA78A6-583D-CB5D-8D43-6C24A8B9EB43}"/>
              </a:ext>
            </a:extLst>
          </p:cNvPr>
          <p:cNvGrpSpPr/>
          <p:nvPr/>
        </p:nvGrpSpPr>
        <p:grpSpPr>
          <a:xfrm>
            <a:off x="5576566" y="3674240"/>
            <a:ext cx="361179" cy="338858"/>
            <a:chOff x="6584749" y="3481321"/>
            <a:chExt cx="361179" cy="338858"/>
          </a:xfrm>
          <a:solidFill>
            <a:schemeClr val="accent3">
              <a:lumMod val="75000"/>
              <a:lumOff val="25000"/>
            </a:schemeClr>
          </a:solidFill>
        </p:grpSpPr>
        <p:sp>
          <p:nvSpPr>
            <p:cNvPr id="94" name="Google Shape;10360;p74">
              <a:extLst>
                <a:ext uri="{FF2B5EF4-FFF2-40B4-BE49-F238E27FC236}">
                  <a16:creationId xmlns:a16="http://schemas.microsoft.com/office/drawing/2014/main" id="{7A4ECD5A-BA09-5ED3-1629-1A70C195B856}"/>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5" name="Google Shape;10361;p74">
              <a:extLst>
                <a:ext uri="{FF2B5EF4-FFF2-40B4-BE49-F238E27FC236}">
                  <a16:creationId xmlns:a16="http://schemas.microsoft.com/office/drawing/2014/main" id="{50A6C390-C7C3-A2B8-AAEB-EAE5E9789B18}"/>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6" name="Google Shape;10362;p74">
              <a:extLst>
                <a:ext uri="{FF2B5EF4-FFF2-40B4-BE49-F238E27FC236}">
                  <a16:creationId xmlns:a16="http://schemas.microsoft.com/office/drawing/2014/main" id="{360CB8F5-01A6-B1BB-5B33-46D211AFC7EA}"/>
                </a:ext>
              </a:extLst>
            </p:cNvPr>
            <p:cNvSpPr/>
            <p:nvPr/>
          </p:nvSpPr>
          <p:spPr>
            <a:xfrm>
              <a:off x="660686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7" name="Google Shape;10363;p74">
              <a:extLst>
                <a:ext uri="{FF2B5EF4-FFF2-40B4-BE49-F238E27FC236}">
                  <a16:creationId xmlns:a16="http://schemas.microsoft.com/office/drawing/2014/main" id="{7F79C4CE-5664-5821-09B2-E5E29F3C9371}"/>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8" name="Google Shape;10364;p74">
              <a:extLst>
                <a:ext uri="{FF2B5EF4-FFF2-40B4-BE49-F238E27FC236}">
                  <a16:creationId xmlns:a16="http://schemas.microsoft.com/office/drawing/2014/main" id="{5D5775BE-4E52-D3CF-AC0E-0C001D7EDBD7}"/>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99" name="Google Shape;10365;p74">
              <a:extLst>
                <a:ext uri="{FF2B5EF4-FFF2-40B4-BE49-F238E27FC236}">
                  <a16:creationId xmlns:a16="http://schemas.microsoft.com/office/drawing/2014/main" id="{0150CB04-90F7-461D-002D-802AE15CAFC2}"/>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0" name="Google Shape;10366;p74">
              <a:extLst>
                <a:ext uri="{FF2B5EF4-FFF2-40B4-BE49-F238E27FC236}">
                  <a16:creationId xmlns:a16="http://schemas.microsoft.com/office/drawing/2014/main" id="{3DEF76B4-640F-F16D-C320-D3062775222C}"/>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01" name="Google Shape;10399;p74">
            <a:extLst>
              <a:ext uri="{FF2B5EF4-FFF2-40B4-BE49-F238E27FC236}">
                <a16:creationId xmlns:a16="http://schemas.microsoft.com/office/drawing/2014/main" id="{154246D4-B605-EECD-33A5-0ED71B723E30}"/>
              </a:ext>
            </a:extLst>
          </p:cNvPr>
          <p:cNvGrpSpPr/>
          <p:nvPr/>
        </p:nvGrpSpPr>
        <p:grpSpPr>
          <a:xfrm>
            <a:off x="2124111" y="3603430"/>
            <a:ext cx="360210" cy="381844"/>
            <a:chOff x="3132295" y="3410510"/>
            <a:chExt cx="360210" cy="381844"/>
          </a:xfrm>
          <a:solidFill>
            <a:schemeClr val="accent3">
              <a:lumMod val="75000"/>
              <a:lumOff val="25000"/>
            </a:schemeClr>
          </a:solidFill>
        </p:grpSpPr>
        <p:sp>
          <p:nvSpPr>
            <p:cNvPr id="102" name="Google Shape;10400;p74">
              <a:extLst>
                <a:ext uri="{FF2B5EF4-FFF2-40B4-BE49-F238E27FC236}">
                  <a16:creationId xmlns:a16="http://schemas.microsoft.com/office/drawing/2014/main" id="{03DD0D5B-1B62-C274-A196-097D9BAB7C2A}"/>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3" name="Google Shape;10401;p74">
              <a:extLst>
                <a:ext uri="{FF2B5EF4-FFF2-40B4-BE49-F238E27FC236}">
                  <a16:creationId xmlns:a16="http://schemas.microsoft.com/office/drawing/2014/main" id="{D74E6DF4-52C3-2887-7333-A2D4E6B64D33}"/>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4" name="Google Shape;10402;p74">
              <a:extLst>
                <a:ext uri="{FF2B5EF4-FFF2-40B4-BE49-F238E27FC236}">
                  <a16:creationId xmlns:a16="http://schemas.microsoft.com/office/drawing/2014/main" id="{BD64F664-A50F-18E7-0692-C093FB09AC29}"/>
                </a:ext>
              </a:extLst>
            </p:cNvPr>
            <p:cNvSpPr/>
            <p:nvPr/>
          </p:nvSpPr>
          <p:spPr>
            <a:xfrm>
              <a:off x="334842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5" name="Google Shape;10403;p74">
              <a:extLst>
                <a:ext uri="{FF2B5EF4-FFF2-40B4-BE49-F238E27FC236}">
                  <a16:creationId xmlns:a16="http://schemas.microsoft.com/office/drawing/2014/main" id="{DEBDE7DA-70A4-A8ED-3498-39CF019A001A}"/>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6" name="Google Shape;10404;p74">
              <a:extLst>
                <a:ext uri="{FF2B5EF4-FFF2-40B4-BE49-F238E27FC236}">
                  <a16:creationId xmlns:a16="http://schemas.microsoft.com/office/drawing/2014/main" id="{0260EDE9-C858-8346-8FB7-64ACD88398D6}"/>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7" name="Google Shape;10405;p74">
              <a:extLst>
                <a:ext uri="{FF2B5EF4-FFF2-40B4-BE49-F238E27FC236}">
                  <a16:creationId xmlns:a16="http://schemas.microsoft.com/office/drawing/2014/main" id="{EDDC0B43-C2D1-46C3-0933-F8A2604CE608}"/>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8" name="Google Shape;10406;p74">
              <a:extLst>
                <a:ext uri="{FF2B5EF4-FFF2-40B4-BE49-F238E27FC236}">
                  <a16:creationId xmlns:a16="http://schemas.microsoft.com/office/drawing/2014/main" id="{F1815EE8-D635-7076-774C-785185E409F4}"/>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09" name="Google Shape;10407;p74">
              <a:extLst>
                <a:ext uri="{FF2B5EF4-FFF2-40B4-BE49-F238E27FC236}">
                  <a16:creationId xmlns:a16="http://schemas.microsoft.com/office/drawing/2014/main" id="{CDE2743F-F8C8-DAF8-5E54-0AC2134F8AE3}"/>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10" name="Google Shape;10421;p74">
            <a:extLst>
              <a:ext uri="{FF2B5EF4-FFF2-40B4-BE49-F238E27FC236}">
                <a16:creationId xmlns:a16="http://schemas.microsoft.com/office/drawing/2014/main" id="{E8656918-96A9-60D5-21EA-AD1474F2E994}"/>
              </a:ext>
            </a:extLst>
          </p:cNvPr>
          <p:cNvGrpSpPr/>
          <p:nvPr/>
        </p:nvGrpSpPr>
        <p:grpSpPr>
          <a:xfrm>
            <a:off x="6128343" y="3612208"/>
            <a:ext cx="362139" cy="386982"/>
            <a:chOff x="7136526" y="3419289"/>
            <a:chExt cx="362139" cy="386982"/>
          </a:xfrm>
          <a:solidFill>
            <a:schemeClr val="accent3">
              <a:lumMod val="75000"/>
              <a:lumOff val="25000"/>
            </a:schemeClr>
          </a:solidFill>
        </p:grpSpPr>
        <p:sp>
          <p:nvSpPr>
            <p:cNvPr id="111" name="Google Shape;10422;p74">
              <a:extLst>
                <a:ext uri="{FF2B5EF4-FFF2-40B4-BE49-F238E27FC236}">
                  <a16:creationId xmlns:a16="http://schemas.microsoft.com/office/drawing/2014/main" id="{0A8B35B2-A9FC-DD54-D39B-DB33C780EB6F}"/>
                </a:ext>
              </a:extLst>
            </p:cNvPr>
            <p:cNvSpPr/>
            <p:nvPr/>
          </p:nvSpPr>
          <p:spPr>
            <a:xfrm>
              <a:off x="7136526"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2" name="Google Shape;10423;p74">
              <a:extLst>
                <a:ext uri="{FF2B5EF4-FFF2-40B4-BE49-F238E27FC236}">
                  <a16:creationId xmlns:a16="http://schemas.microsoft.com/office/drawing/2014/main" id="{F8B89D91-727E-D453-680D-DE216BEB7B13}"/>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3" name="Google Shape;10424;p74">
              <a:extLst>
                <a:ext uri="{FF2B5EF4-FFF2-40B4-BE49-F238E27FC236}">
                  <a16:creationId xmlns:a16="http://schemas.microsoft.com/office/drawing/2014/main" id="{DDA6FB1A-C63E-F213-A159-CA2800D7EFAD}"/>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4" name="Google Shape;10425;p74">
              <a:extLst>
                <a:ext uri="{FF2B5EF4-FFF2-40B4-BE49-F238E27FC236}">
                  <a16:creationId xmlns:a16="http://schemas.microsoft.com/office/drawing/2014/main" id="{BFB8CB74-0BA0-1B0C-B623-A16EEB151789}"/>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5" name="Google Shape;10426;p74">
              <a:extLst>
                <a:ext uri="{FF2B5EF4-FFF2-40B4-BE49-F238E27FC236}">
                  <a16:creationId xmlns:a16="http://schemas.microsoft.com/office/drawing/2014/main" id="{0093EC6F-0712-2052-3D63-47B6012AE522}"/>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6" name="Google Shape;10427;p74">
              <a:extLst>
                <a:ext uri="{FF2B5EF4-FFF2-40B4-BE49-F238E27FC236}">
                  <a16:creationId xmlns:a16="http://schemas.microsoft.com/office/drawing/2014/main" id="{D9955370-4FC2-EF39-4B72-D3679148912B}"/>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7" name="Google Shape;10428;p74">
              <a:extLst>
                <a:ext uri="{FF2B5EF4-FFF2-40B4-BE49-F238E27FC236}">
                  <a16:creationId xmlns:a16="http://schemas.microsoft.com/office/drawing/2014/main" id="{164F7C37-77AD-9C05-6FFF-A47AD5371CB2}"/>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18" name="Google Shape;10429;p74">
              <a:extLst>
                <a:ext uri="{FF2B5EF4-FFF2-40B4-BE49-F238E27FC236}">
                  <a16:creationId xmlns:a16="http://schemas.microsoft.com/office/drawing/2014/main" id="{17CDE239-1DC4-11E1-0CBF-C6BB3410EDC1}"/>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19" name="Google Shape;10435;p74">
            <a:extLst>
              <a:ext uri="{FF2B5EF4-FFF2-40B4-BE49-F238E27FC236}">
                <a16:creationId xmlns:a16="http://schemas.microsoft.com/office/drawing/2014/main" id="{B48DE82D-60B1-677C-5980-07FA7CF06934}"/>
              </a:ext>
            </a:extLst>
          </p:cNvPr>
          <p:cNvGrpSpPr/>
          <p:nvPr/>
        </p:nvGrpSpPr>
        <p:grpSpPr>
          <a:xfrm>
            <a:off x="6107055" y="4157648"/>
            <a:ext cx="532226" cy="525935"/>
            <a:chOff x="7115239" y="3964728"/>
            <a:chExt cx="532226" cy="525935"/>
          </a:xfrm>
          <a:solidFill>
            <a:schemeClr val="accent3">
              <a:lumMod val="75000"/>
              <a:lumOff val="25000"/>
            </a:schemeClr>
          </a:solidFill>
        </p:grpSpPr>
        <p:sp>
          <p:nvSpPr>
            <p:cNvPr id="120" name="Google Shape;10436;p74">
              <a:extLst>
                <a:ext uri="{FF2B5EF4-FFF2-40B4-BE49-F238E27FC236}">
                  <a16:creationId xmlns:a16="http://schemas.microsoft.com/office/drawing/2014/main" id="{763D3148-2181-F381-C125-5938A2C2AC9E}"/>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21" name="Google Shape;10437;p74">
              <a:extLst>
                <a:ext uri="{FF2B5EF4-FFF2-40B4-BE49-F238E27FC236}">
                  <a16:creationId xmlns:a16="http://schemas.microsoft.com/office/drawing/2014/main" id="{6F6EE766-AF83-2405-2F05-23EC60B96418}"/>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22" name="Google Shape;10438;p74">
              <a:extLst>
                <a:ext uri="{FF2B5EF4-FFF2-40B4-BE49-F238E27FC236}">
                  <a16:creationId xmlns:a16="http://schemas.microsoft.com/office/drawing/2014/main" id="{7558835E-68F3-0CB3-8825-9E65BC546BC4}"/>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23" name="Google Shape;10439;p74">
              <a:extLst>
                <a:ext uri="{FF2B5EF4-FFF2-40B4-BE49-F238E27FC236}">
                  <a16:creationId xmlns:a16="http://schemas.microsoft.com/office/drawing/2014/main" id="{DA085E7D-65C5-9681-BCA2-6CFDD77DBFC4}"/>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24" name="Google Shape;10440;p74">
              <a:extLst>
                <a:ext uri="{FF2B5EF4-FFF2-40B4-BE49-F238E27FC236}">
                  <a16:creationId xmlns:a16="http://schemas.microsoft.com/office/drawing/2014/main" id="{CDDFF099-3CAD-2FAF-C903-D02FA3E029A6}"/>
                </a:ext>
              </a:extLst>
            </p:cNvPr>
            <p:cNvSpPr/>
            <p:nvPr/>
          </p:nvSpPr>
          <p:spPr>
            <a:xfrm>
              <a:off x="711523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25" name="Google Shape;10441;p74">
              <a:extLst>
                <a:ext uri="{FF2B5EF4-FFF2-40B4-BE49-F238E27FC236}">
                  <a16:creationId xmlns:a16="http://schemas.microsoft.com/office/drawing/2014/main" id="{2AE28F31-91BA-B4CF-32E4-8CC136BBCCD2}"/>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26" name="Google Shape;10442;p74">
              <a:extLst>
                <a:ext uri="{FF2B5EF4-FFF2-40B4-BE49-F238E27FC236}">
                  <a16:creationId xmlns:a16="http://schemas.microsoft.com/office/drawing/2014/main" id="{B15E40FD-8720-4EAF-5BEC-E14C97A86F11}"/>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27" name="Google Shape;10443;p74">
            <a:extLst>
              <a:ext uri="{FF2B5EF4-FFF2-40B4-BE49-F238E27FC236}">
                <a16:creationId xmlns:a16="http://schemas.microsoft.com/office/drawing/2014/main" id="{9BC9CA41-4806-DF66-B8E6-48C71D6F9D99}"/>
              </a:ext>
            </a:extLst>
          </p:cNvPr>
          <p:cNvGrpSpPr/>
          <p:nvPr/>
        </p:nvGrpSpPr>
        <p:grpSpPr>
          <a:xfrm>
            <a:off x="7477613" y="3530095"/>
            <a:ext cx="413345" cy="440549"/>
            <a:chOff x="8485796" y="3337175"/>
            <a:chExt cx="413345" cy="440549"/>
          </a:xfrm>
          <a:solidFill>
            <a:schemeClr val="accent3">
              <a:lumMod val="75000"/>
              <a:lumOff val="25000"/>
            </a:schemeClr>
          </a:solidFill>
        </p:grpSpPr>
        <p:sp>
          <p:nvSpPr>
            <p:cNvPr id="128" name="Google Shape;10444;p74">
              <a:extLst>
                <a:ext uri="{FF2B5EF4-FFF2-40B4-BE49-F238E27FC236}">
                  <a16:creationId xmlns:a16="http://schemas.microsoft.com/office/drawing/2014/main" id="{363CBF1F-0A1C-8E9E-ECD4-58CDC1B83B69}"/>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29" name="Google Shape;10445;p74">
              <a:extLst>
                <a:ext uri="{FF2B5EF4-FFF2-40B4-BE49-F238E27FC236}">
                  <a16:creationId xmlns:a16="http://schemas.microsoft.com/office/drawing/2014/main" id="{F45F8AB4-FFB1-E85B-297F-ECDB18A024D1}"/>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30" name="Google Shape;10446;p74">
              <a:extLst>
                <a:ext uri="{FF2B5EF4-FFF2-40B4-BE49-F238E27FC236}">
                  <a16:creationId xmlns:a16="http://schemas.microsoft.com/office/drawing/2014/main" id="{1F074EE7-CD22-2437-235B-DBFC05A14A30}"/>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31" name="Google Shape;10447;p74">
              <a:extLst>
                <a:ext uri="{FF2B5EF4-FFF2-40B4-BE49-F238E27FC236}">
                  <a16:creationId xmlns:a16="http://schemas.microsoft.com/office/drawing/2014/main" id="{17515B99-0098-7C19-3C9A-3B8DE0117BF8}"/>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32" name="Google Shape;10448;p74">
              <a:extLst>
                <a:ext uri="{FF2B5EF4-FFF2-40B4-BE49-F238E27FC236}">
                  <a16:creationId xmlns:a16="http://schemas.microsoft.com/office/drawing/2014/main" id="{1ACEB95D-5E69-5DF4-1564-CDD68AF75668}"/>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33" name="Google Shape;10449;p74">
              <a:extLst>
                <a:ext uri="{FF2B5EF4-FFF2-40B4-BE49-F238E27FC236}">
                  <a16:creationId xmlns:a16="http://schemas.microsoft.com/office/drawing/2014/main" id="{13DD38E3-7EF6-C869-806A-1C05251474E3}"/>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34" name="Google Shape;10468;p74">
            <a:extLst>
              <a:ext uri="{FF2B5EF4-FFF2-40B4-BE49-F238E27FC236}">
                <a16:creationId xmlns:a16="http://schemas.microsoft.com/office/drawing/2014/main" id="{4535471B-56DF-41DD-FD16-15F6243B5F02}"/>
              </a:ext>
            </a:extLst>
          </p:cNvPr>
          <p:cNvGrpSpPr/>
          <p:nvPr/>
        </p:nvGrpSpPr>
        <p:grpSpPr>
          <a:xfrm>
            <a:off x="3510332" y="3698290"/>
            <a:ext cx="362148" cy="384935"/>
            <a:chOff x="4518516" y="3505370"/>
            <a:chExt cx="362148" cy="384935"/>
          </a:xfrm>
          <a:solidFill>
            <a:schemeClr val="accent3">
              <a:lumMod val="75000"/>
              <a:lumOff val="25000"/>
            </a:schemeClr>
          </a:solidFill>
        </p:grpSpPr>
        <p:sp>
          <p:nvSpPr>
            <p:cNvPr id="135" name="Google Shape;10469;p74">
              <a:extLst>
                <a:ext uri="{FF2B5EF4-FFF2-40B4-BE49-F238E27FC236}">
                  <a16:creationId xmlns:a16="http://schemas.microsoft.com/office/drawing/2014/main" id="{4FFF5290-8585-771D-A6FE-B84ABDB22028}"/>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36" name="Google Shape;10470;p74">
              <a:extLst>
                <a:ext uri="{FF2B5EF4-FFF2-40B4-BE49-F238E27FC236}">
                  <a16:creationId xmlns:a16="http://schemas.microsoft.com/office/drawing/2014/main" id="{1A641D77-F1A1-BBD4-78FB-E5ACB42DA77B}"/>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37" name="Google Shape;10471;p74">
              <a:extLst>
                <a:ext uri="{FF2B5EF4-FFF2-40B4-BE49-F238E27FC236}">
                  <a16:creationId xmlns:a16="http://schemas.microsoft.com/office/drawing/2014/main" id="{B32B120D-C2EA-6D06-C2D3-1381B6B0C34E}"/>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38" name="Google Shape;10483;p74">
            <a:extLst>
              <a:ext uri="{FF2B5EF4-FFF2-40B4-BE49-F238E27FC236}">
                <a16:creationId xmlns:a16="http://schemas.microsoft.com/office/drawing/2014/main" id="{BF949FEA-91C1-D8AA-57A1-6CC3EBB2D139}"/>
              </a:ext>
            </a:extLst>
          </p:cNvPr>
          <p:cNvGrpSpPr/>
          <p:nvPr/>
        </p:nvGrpSpPr>
        <p:grpSpPr>
          <a:xfrm>
            <a:off x="6853325" y="3598199"/>
            <a:ext cx="340046" cy="360374"/>
            <a:chOff x="7861508" y="3405280"/>
            <a:chExt cx="340046" cy="360374"/>
          </a:xfrm>
          <a:solidFill>
            <a:schemeClr val="accent3">
              <a:lumMod val="75000"/>
              <a:lumOff val="25000"/>
            </a:schemeClr>
          </a:solidFill>
        </p:grpSpPr>
        <p:sp>
          <p:nvSpPr>
            <p:cNvPr id="139" name="Google Shape;10484;p74">
              <a:extLst>
                <a:ext uri="{FF2B5EF4-FFF2-40B4-BE49-F238E27FC236}">
                  <a16:creationId xmlns:a16="http://schemas.microsoft.com/office/drawing/2014/main" id="{A54CA10C-0CBC-3DBB-74F4-235018CF8665}"/>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0" name="Google Shape;10485;p74">
              <a:extLst>
                <a:ext uri="{FF2B5EF4-FFF2-40B4-BE49-F238E27FC236}">
                  <a16:creationId xmlns:a16="http://schemas.microsoft.com/office/drawing/2014/main" id="{32BECAAD-073E-B19E-72C0-93CA2079CAAE}"/>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1" name="Google Shape;10486;p74">
              <a:extLst>
                <a:ext uri="{FF2B5EF4-FFF2-40B4-BE49-F238E27FC236}">
                  <a16:creationId xmlns:a16="http://schemas.microsoft.com/office/drawing/2014/main" id="{073CAB64-A26B-3024-689D-5315C3B91F9D}"/>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2" name="Google Shape;10487;p74">
              <a:extLst>
                <a:ext uri="{FF2B5EF4-FFF2-40B4-BE49-F238E27FC236}">
                  <a16:creationId xmlns:a16="http://schemas.microsoft.com/office/drawing/2014/main" id="{DCEC581C-DB63-5E11-D5C0-AB6458A78132}"/>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3" name="Google Shape;10488;p74">
              <a:extLst>
                <a:ext uri="{FF2B5EF4-FFF2-40B4-BE49-F238E27FC236}">
                  <a16:creationId xmlns:a16="http://schemas.microsoft.com/office/drawing/2014/main" id="{D3EAB5A0-822E-C73A-B946-257B9487428A}"/>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44" name="Google Shape;10497;p74">
            <a:extLst>
              <a:ext uri="{FF2B5EF4-FFF2-40B4-BE49-F238E27FC236}">
                <a16:creationId xmlns:a16="http://schemas.microsoft.com/office/drawing/2014/main" id="{F52ADBB8-D28E-A6AC-88F6-B9DB9CB72F6B}"/>
              </a:ext>
            </a:extLst>
          </p:cNvPr>
          <p:cNvGrpSpPr/>
          <p:nvPr/>
        </p:nvGrpSpPr>
        <p:grpSpPr>
          <a:xfrm>
            <a:off x="6772400" y="2147494"/>
            <a:ext cx="472799" cy="502554"/>
            <a:chOff x="7780583" y="1954575"/>
            <a:chExt cx="472799" cy="502554"/>
          </a:xfrm>
          <a:solidFill>
            <a:schemeClr val="accent3">
              <a:lumMod val="75000"/>
              <a:lumOff val="25000"/>
            </a:schemeClr>
          </a:solidFill>
        </p:grpSpPr>
        <p:sp>
          <p:nvSpPr>
            <p:cNvPr id="145" name="Google Shape;10498;p74">
              <a:extLst>
                <a:ext uri="{FF2B5EF4-FFF2-40B4-BE49-F238E27FC236}">
                  <a16:creationId xmlns:a16="http://schemas.microsoft.com/office/drawing/2014/main" id="{E07A5D15-6D7D-4806-3EE4-E9C187EBB32A}"/>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6" name="Google Shape;10499;p74">
              <a:extLst>
                <a:ext uri="{FF2B5EF4-FFF2-40B4-BE49-F238E27FC236}">
                  <a16:creationId xmlns:a16="http://schemas.microsoft.com/office/drawing/2014/main" id="{5E02CAA3-1B00-C806-140E-23A47146FF39}"/>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7" name="Google Shape;10500;p74">
              <a:extLst>
                <a:ext uri="{FF2B5EF4-FFF2-40B4-BE49-F238E27FC236}">
                  <a16:creationId xmlns:a16="http://schemas.microsoft.com/office/drawing/2014/main" id="{AD1722B8-1C43-E283-3879-ABB17079C07A}"/>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8" name="Google Shape;10501;p74">
              <a:extLst>
                <a:ext uri="{FF2B5EF4-FFF2-40B4-BE49-F238E27FC236}">
                  <a16:creationId xmlns:a16="http://schemas.microsoft.com/office/drawing/2014/main" id="{FE8E4CF8-0731-F02B-5530-A84A398EEEBE}"/>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49" name="Google Shape;10502;p74">
              <a:extLst>
                <a:ext uri="{FF2B5EF4-FFF2-40B4-BE49-F238E27FC236}">
                  <a16:creationId xmlns:a16="http://schemas.microsoft.com/office/drawing/2014/main" id="{CFDB21B6-42E0-E5C1-DC91-B6365D31C762}"/>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50" name="Google Shape;10503;p74">
              <a:extLst>
                <a:ext uri="{FF2B5EF4-FFF2-40B4-BE49-F238E27FC236}">
                  <a16:creationId xmlns:a16="http://schemas.microsoft.com/office/drawing/2014/main" id="{E1C28A8E-7C79-33D8-985A-ADD0814056FE}"/>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51" name="Google Shape;10234;p74">
            <a:extLst>
              <a:ext uri="{FF2B5EF4-FFF2-40B4-BE49-F238E27FC236}">
                <a16:creationId xmlns:a16="http://schemas.microsoft.com/office/drawing/2014/main" id="{6B5C8FF5-7B72-2F26-23AA-902548515FFA}"/>
              </a:ext>
            </a:extLst>
          </p:cNvPr>
          <p:cNvGrpSpPr/>
          <p:nvPr/>
        </p:nvGrpSpPr>
        <p:grpSpPr>
          <a:xfrm>
            <a:off x="2778758" y="2183659"/>
            <a:ext cx="470294" cy="502554"/>
            <a:chOff x="3786941" y="1990740"/>
            <a:chExt cx="470294" cy="502554"/>
          </a:xfrm>
          <a:solidFill>
            <a:schemeClr val="accent3">
              <a:lumMod val="75000"/>
              <a:lumOff val="25000"/>
            </a:schemeClr>
          </a:solidFill>
        </p:grpSpPr>
        <p:sp>
          <p:nvSpPr>
            <p:cNvPr id="152" name="Google Shape;10235;p74">
              <a:extLst>
                <a:ext uri="{FF2B5EF4-FFF2-40B4-BE49-F238E27FC236}">
                  <a16:creationId xmlns:a16="http://schemas.microsoft.com/office/drawing/2014/main" id="{9C768376-3B6E-3B45-E401-F5815F385C33}"/>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53" name="Google Shape;10236;p74">
              <a:extLst>
                <a:ext uri="{FF2B5EF4-FFF2-40B4-BE49-F238E27FC236}">
                  <a16:creationId xmlns:a16="http://schemas.microsoft.com/office/drawing/2014/main" id="{946569FA-07C8-2C57-2B05-95383D72510E}"/>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54" name="Google Shape;10237;p74">
              <a:extLst>
                <a:ext uri="{FF2B5EF4-FFF2-40B4-BE49-F238E27FC236}">
                  <a16:creationId xmlns:a16="http://schemas.microsoft.com/office/drawing/2014/main" id="{262E49B8-9316-370D-0F43-44F61041EBD2}"/>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55" name="Google Shape;10238;p74">
              <a:extLst>
                <a:ext uri="{FF2B5EF4-FFF2-40B4-BE49-F238E27FC236}">
                  <a16:creationId xmlns:a16="http://schemas.microsoft.com/office/drawing/2014/main" id="{CD821048-3C5C-1B66-B664-7B251583931B}"/>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56" name="Google Shape;10239;p74">
              <a:extLst>
                <a:ext uri="{FF2B5EF4-FFF2-40B4-BE49-F238E27FC236}">
                  <a16:creationId xmlns:a16="http://schemas.microsoft.com/office/drawing/2014/main" id="{9ABF6007-B9F8-7D6C-AA14-CB50EAB58C8A}"/>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57" name="Google Shape;10251;p74">
            <a:extLst>
              <a:ext uri="{FF2B5EF4-FFF2-40B4-BE49-F238E27FC236}">
                <a16:creationId xmlns:a16="http://schemas.microsoft.com/office/drawing/2014/main" id="{F911CB69-AA9D-63AA-F1E3-11CFFC029DD8}"/>
              </a:ext>
            </a:extLst>
          </p:cNvPr>
          <p:cNvGrpSpPr/>
          <p:nvPr/>
        </p:nvGrpSpPr>
        <p:grpSpPr>
          <a:xfrm>
            <a:off x="6117204" y="2187828"/>
            <a:ext cx="304760" cy="502545"/>
            <a:chOff x="7125388" y="1994909"/>
            <a:chExt cx="304760" cy="502545"/>
          </a:xfrm>
          <a:solidFill>
            <a:schemeClr val="accent3">
              <a:lumMod val="75000"/>
              <a:lumOff val="25000"/>
            </a:schemeClr>
          </a:solidFill>
        </p:grpSpPr>
        <p:sp>
          <p:nvSpPr>
            <p:cNvPr id="158" name="Google Shape;10252;p74">
              <a:extLst>
                <a:ext uri="{FF2B5EF4-FFF2-40B4-BE49-F238E27FC236}">
                  <a16:creationId xmlns:a16="http://schemas.microsoft.com/office/drawing/2014/main" id="{3DDDF038-2B3B-F43D-5D19-AC43ADAF7BA3}"/>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59" name="Google Shape;10253;p74">
              <a:extLst>
                <a:ext uri="{FF2B5EF4-FFF2-40B4-BE49-F238E27FC236}">
                  <a16:creationId xmlns:a16="http://schemas.microsoft.com/office/drawing/2014/main" id="{86B58B38-F591-B934-AD92-8EEF585DFE56}"/>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60" name="Google Shape;10254;p74">
              <a:extLst>
                <a:ext uri="{FF2B5EF4-FFF2-40B4-BE49-F238E27FC236}">
                  <a16:creationId xmlns:a16="http://schemas.microsoft.com/office/drawing/2014/main" id="{FC1C955B-7B10-B54C-9FCE-F4EE01C7D6C7}"/>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61" name="Google Shape;10255;p74">
              <a:extLst>
                <a:ext uri="{FF2B5EF4-FFF2-40B4-BE49-F238E27FC236}">
                  <a16:creationId xmlns:a16="http://schemas.microsoft.com/office/drawing/2014/main" id="{9D8F48BB-87BA-8372-2C9A-1459B32E70B5}"/>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62" name="Google Shape;10256;p74">
              <a:extLst>
                <a:ext uri="{FF2B5EF4-FFF2-40B4-BE49-F238E27FC236}">
                  <a16:creationId xmlns:a16="http://schemas.microsoft.com/office/drawing/2014/main" id="{48860A2B-776E-6530-60ED-03EC93C22FD7}"/>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63" name="Google Shape;10257;p74">
              <a:extLst>
                <a:ext uri="{FF2B5EF4-FFF2-40B4-BE49-F238E27FC236}">
                  <a16:creationId xmlns:a16="http://schemas.microsoft.com/office/drawing/2014/main" id="{19023008-8D78-5DEF-0238-ADF1808BEC73}"/>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64" name="Google Shape;10258;p74">
              <a:extLst>
                <a:ext uri="{FF2B5EF4-FFF2-40B4-BE49-F238E27FC236}">
                  <a16:creationId xmlns:a16="http://schemas.microsoft.com/office/drawing/2014/main" id="{E4F1CBD3-A017-584A-1D89-C39C7361BD21}"/>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65" name="Google Shape;10297;p74">
            <a:extLst>
              <a:ext uri="{FF2B5EF4-FFF2-40B4-BE49-F238E27FC236}">
                <a16:creationId xmlns:a16="http://schemas.microsoft.com/office/drawing/2014/main" id="{4CA99D1B-D798-7BAF-2B68-9F3F49383E1D}"/>
              </a:ext>
            </a:extLst>
          </p:cNvPr>
          <p:cNvGrpSpPr/>
          <p:nvPr/>
        </p:nvGrpSpPr>
        <p:grpSpPr>
          <a:xfrm>
            <a:off x="3505469" y="2174488"/>
            <a:ext cx="470257" cy="499874"/>
            <a:chOff x="4513652" y="1981568"/>
            <a:chExt cx="470257" cy="499874"/>
          </a:xfrm>
          <a:solidFill>
            <a:schemeClr val="accent3">
              <a:lumMod val="75000"/>
              <a:lumOff val="25000"/>
            </a:schemeClr>
          </a:solidFill>
        </p:grpSpPr>
        <p:sp>
          <p:nvSpPr>
            <p:cNvPr id="166" name="Google Shape;10298;p74">
              <a:extLst>
                <a:ext uri="{FF2B5EF4-FFF2-40B4-BE49-F238E27FC236}">
                  <a16:creationId xmlns:a16="http://schemas.microsoft.com/office/drawing/2014/main" id="{308EDE43-FF3D-02C7-C557-55A8961425AC}"/>
                </a:ext>
              </a:extLst>
            </p:cNvPr>
            <p:cNvSpPr/>
            <p:nvPr/>
          </p:nvSpPr>
          <p:spPr>
            <a:xfrm>
              <a:off x="4621478"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67" name="Google Shape;10299;p74">
              <a:extLst>
                <a:ext uri="{FF2B5EF4-FFF2-40B4-BE49-F238E27FC236}">
                  <a16:creationId xmlns:a16="http://schemas.microsoft.com/office/drawing/2014/main" id="{FA3119DB-3454-A3AE-E6A4-94C193432EA3}"/>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68" name="Google Shape;10300;p74">
              <a:extLst>
                <a:ext uri="{FF2B5EF4-FFF2-40B4-BE49-F238E27FC236}">
                  <a16:creationId xmlns:a16="http://schemas.microsoft.com/office/drawing/2014/main" id="{6F696C0B-CA0A-C92E-5C56-F0E5C73AC9E1}"/>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69" name="Google Shape;10301;p74">
              <a:extLst>
                <a:ext uri="{FF2B5EF4-FFF2-40B4-BE49-F238E27FC236}">
                  <a16:creationId xmlns:a16="http://schemas.microsoft.com/office/drawing/2014/main" id="{7C2F22D6-356A-694D-E0E8-87E0B67B48E1}"/>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70" name="Google Shape;10302;p74">
              <a:extLst>
                <a:ext uri="{FF2B5EF4-FFF2-40B4-BE49-F238E27FC236}">
                  <a16:creationId xmlns:a16="http://schemas.microsoft.com/office/drawing/2014/main" id="{8E64E2A3-3A2D-1CC5-F804-53E77A3F65B9}"/>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71" name="Google Shape;10352;p74">
            <a:extLst>
              <a:ext uri="{FF2B5EF4-FFF2-40B4-BE49-F238E27FC236}">
                <a16:creationId xmlns:a16="http://schemas.microsoft.com/office/drawing/2014/main" id="{549E87A0-E0EC-DC62-032F-769A0CC04316}"/>
              </a:ext>
            </a:extLst>
          </p:cNvPr>
          <p:cNvGrpSpPr/>
          <p:nvPr/>
        </p:nvGrpSpPr>
        <p:grpSpPr>
          <a:xfrm>
            <a:off x="4175110" y="2182974"/>
            <a:ext cx="471528" cy="504319"/>
            <a:chOff x="5183294" y="1990054"/>
            <a:chExt cx="471528" cy="504319"/>
          </a:xfrm>
          <a:solidFill>
            <a:schemeClr val="accent3">
              <a:lumMod val="75000"/>
              <a:lumOff val="25000"/>
            </a:schemeClr>
          </a:solidFill>
        </p:grpSpPr>
        <p:sp>
          <p:nvSpPr>
            <p:cNvPr id="172" name="Google Shape;10353;p74">
              <a:extLst>
                <a:ext uri="{FF2B5EF4-FFF2-40B4-BE49-F238E27FC236}">
                  <a16:creationId xmlns:a16="http://schemas.microsoft.com/office/drawing/2014/main" id="{97598B3E-6DD7-9775-B71E-C067BB4787D7}"/>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73" name="Google Shape;10354;p74">
              <a:extLst>
                <a:ext uri="{FF2B5EF4-FFF2-40B4-BE49-F238E27FC236}">
                  <a16:creationId xmlns:a16="http://schemas.microsoft.com/office/drawing/2014/main" id="{6824AC52-8A90-AC68-CEA9-EF67171BCE19}"/>
                </a:ext>
              </a:extLst>
            </p:cNvPr>
            <p:cNvSpPr/>
            <p:nvPr/>
          </p:nvSpPr>
          <p:spPr>
            <a:xfrm>
              <a:off x="5390177" y="2168472"/>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74" name="Google Shape;10355;p74">
              <a:extLst>
                <a:ext uri="{FF2B5EF4-FFF2-40B4-BE49-F238E27FC236}">
                  <a16:creationId xmlns:a16="http://schemas.microsoft.com/office/drawing/2014/main" id="{4D1808C6-9E0A-DDE7-9BBF-99AAB01652D7}"/>
                </a:ext>
              </a:extLst>
            </p:cNvPr>
            <p:cNvSpPr/>
            <p:nvPr/>
          </p:nvSpPr>
          <p:spPr>
            <a:xfrm>
              <a:off x="5212153" y="1990054"/>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75" name="Google Shape;10356;p74">
              <a:extLst>
                <a:ext uri="{FF2B5EF4-FFF2-40B4-BE49-F238E27FC236}">
                  <a16:creationId xmlns:a16="http://schemas.microsoft.com/office/drawing/2014/main" id="{4FCC2C55-F676-C30F-5813-89E0B713A93F}"/>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76" name="Google Shape;10357;p74">
              <a:extLst>
                <a:ext uri="{FF2B5EF4-FFF2-40B4-BE49-F238E27FC236}">
                  <a16:creationId xmlns:a16="http://schemas.microsoft.com/office/drawing/2014/main" id="{DE44BDBF-6496-1541-1975-1FF689EA09B3}"/>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77" name="Google Shape;10358;p74">
              <a:extLst>
                <a:ext uri="{FF2B5EF4-FFF2-40B4-BE49-F238E27FC236}">
                  <a16:creationId xmlns:a16="http://schemas.microsoft.com/office/drawing/2014/main" id="{2B7C10AB-2251-2333-2543-CE0B53CD4063}"/>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78" name="Google Shape;10390;p74">
            <a:extLst>
              <a:ext uri="{FF2B5EF4-FFF2-40B4-BE49-F238E27FC236}">
                <a16:creationId xmlns:a16="http://schemas.microsoft.com/office/drawing/2014/main" id="{E0BEF481-0BF2-6ED3-83AF-C8E22D3D7684}"/>
              </a:ext>
            </a:extLst>
          </p:cNvPr>
          <p:cNvGrpSpPr/>
          <p:nvPr/>
        </p:nvGrpSpPr>
        <p:grpSpPr>
          <a:xfrm>
            <a:off x="2120692" y="2194613"/>
            <a:ext cx="471529" cy="502554"/>
            <a:chOff x="3128875" y="2001694"/>
            <a:chExt cx="471529" cy="502554"/>
          </a:xfrm>
          <a:solidFill>
            <a:schemeClr val="accent3">
              <a:lumMod val="75000"/>
              <a:lumOff val="25000"/>
            </a:schemeClr>
          </a:solidFill>
        </p:grpSpPr>
        <p:sp>
          <p:nvSpPr>
            <p:cNvPr id="179" name="Google Shape;10391;p74">
              <a:extLst>
                <a:ext uri="{FF2B5EF4-FFF2-40B4-BE49-F238E27FC236}">
                  <a16:creationId xmlns:a16="http://schemas.microsoft.com/office/drawing/2014/main" id="{0C8CB84B-800E-4E01-5FF4-5FB49A57C938}"/>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80" name="Google Shape;10392;p74">
              <a:extLst>
                <a:ext uri="{FF2B5EF4-FFF2-40B4-BE49-F238E27FC236}">
                  <a16:creationId xmlns:a16="http://schemas.microsoft.com/office/drawing/2014/main" id="{B6638EE3-F7EC-1A73-4092-4417DB24462A}"/>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81" name="Google Shape;10393;p74">
              <a:extLst>
                <a:ext uri="{FF2B5EF4-FFF2-40B4-BE49-F238E27FC236}">
                  <a16:creationId xmlns:a16="http://schemas.microsoft.com/office/drawing/2014/main" id="{3062EB7C-340A-ECFB-5061-B1FF8E0A3CCD}"/>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82" name="Google Shape;10394;p74">
              <a:extLst>
                <a:ext uri="{FF2B5EF4-FFF2-40B4-BE49-F238E27FC236}">
                  <a16:creationId xmlns:a16="http://schemas.microsoft.com/office/drawing/2014/main" id="{122A78A3-C2CC-5BD0-7291-FFA346F77528}"/>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83" name="Google Shape;10395;p74">
              <a:extLst>
                <a:ext uri="{FF2B5EF4-FFF2-40B4-BE49-F238E27FC236}">
                  <a16:creationId xmlns:a16="http://schemas.microsoft.com/office/drawing/2014/main" id="{1C85C88F-68D8-A679-8D64-466D6484960D}"/>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84" name="Google Shape;10396;p74">
              <a:extLst>
                <a:ext uri="{FF2B5EF4-FFF2-40B4-BE49-F238E27FC236}">
                  <a16:creationId xmlns:a16="http://schemas.microsoft.com/office/drawing/2014/main" id="{5E6C24D4-2CD5-F59D-B1A6-773553FFF79A}"/>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85" name="Google Shape;10397;p74">
              <a:extLst>
                <a:ext uri="{FF2B5EF4-FFF2-40B4-BE49-F238E27FC236}">
                  <a16:creationId xmlns:a16="http://schemas.microsoft.com/office/drawing/2014/main" id="{EC8174E3-E575-8E54-A7AF-693F9CEF6D8D}"/>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86" name="Google Shape;10398;p74">
              <a:extLst>
                <a:ext uri="{FF2B5EF4-FFF2-40B4-BE49-F238E27FC236}">
                  <a16:creationId xmlns:a16="http://schemas.microsoft.com/office/drawing/2014/main" id="{A15BBB54-8E0C-E208-87BE-4C32EE127434}"/>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87" name="Google Shape;10412;p74">
            <a:extLst>
              <a:ext uri="{FF2B5EF4-FFF2-40B4-BE49-F238E27FC236}">
                <a16:creationId xmlns:a16="http://schemas.microsoft.com/office/drawing/2014/main" id="{207C943F-D9BB-97BE-3886-89D7ABAD6E5B}"/>
              </a:ext>
            </a:extLst>
          </p:cNvPr>
          <p:cNvGrpSpPr/>
          <p:nvPr/>
        </p:nvGrpSpPr>
        <p:grpSpPr>
          <a:xfrm>
            <a:off x="4886614" y="2183330"/>
            <a:ext cx="441444" cy="500460"/>
            <a:chOff x="5894798" y="1990411"/>
            <a:chExt cx="441444" cy="500460"/>
          </a:xfrm>
          <a:solidFill>
            <a:schemeClr val="accent3">
              <a:lumMod val="75000"/>
              <a:lumOff val="25000"/>
            </a:schemeClr>
          </a:solidFill>
        </p:grpSpPr>
        <p:sp>
          <p:nvSpPr>
            <p:cNvPr id="188" name="Google Shape;10413;p74">
              <a:extLst>
                <a:ext uri="{FF2B5EF4-FFF2-40B4-BE49-F238E27FC236}">
                  <a16:creationId xmlns:a16="http://schemas.microsoft.com/office/drawing/2014/main" id="{9DC986DA-10F9-6AA8-EC02-A1FF987FFC4F}"/>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89" name="Google Shape;10414;p74">
              <a:extLst>
                <a:ext uri="{FF2B5EF4-FFF2-40B4-BE49-F238E27FC236}">
                  <a16:creationId xmlns:a16="http://schemas.microsoft.com/office/drawing/2014/main" id="{8060AFDD-57F7-FD2E-92E1-307E9BE871EF}"/>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90" name="Google Shape;10415;p74">
              <a:extLst>
                <a:ext uri="{FF2B5EF4-FFF2-40B4-BE49-F238E27FC236}">
                  <a16:creationId xmlns:a16="http://schemas.microsoft.com/office/drawing/2014/main" id="{A3CD5DC7-B9CA-FA67-6308-EA7C229E1A6E}"/>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91" name="Google Shape;10416;p74">
              <a:extLst>
                <a:ext uri="{FF2B5EF4-FFF2-40B4-BE49-F238E27FC236}">
                  <a16:creationId xmlns:a16="http://schemas.microsoft.com/office/drawing/2014/main" id="{959FB98B-4142-C1CA-4B07-3CF0B78F85A6}"/>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92" name="Google Shape;10417;p74">
              <a:extLst>
                <a:ext uri="{FF2B5EF4-FFF2-40B4-BE49-F238E27FC236}">
                  <a16:creationId xmlns:a16="http://schemas.microsoft.com/office/drawing/2014/main" id="{8785E938-9AA3-6F94-F95B-A1D37D2A0BD0}"/>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93" name="Google Shape;10418;p74">
              <a:extLst>
                <a:ext uri="{FF2B5EF4-FFF2-40B4-BE49-F238E27FC236}">
                  <a16:creationId xmlns:a16="http://schemas.microsoft.com/office/drawing/2014/main" id="{3FD84E38-EAAF-ECE4-9B4B-88FDF05ABF6D}"/>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94" name="Google Shape;10419;p74">
              <a:extLst>
                <a:ext uri="{FF2B5EF4-FFF2-40B4-BE49-F238E27FC236}">
                  <a16:creationId xmlns:a16="http://schemas.microsoft.com/office/drawing/2014/main" id="{E58CCBF2-BBBE-94C7-4398-5E21209EBAA7}"/>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95" name="Google Shape;10420;p74">
              <a:extLst>
                <a:ext uri="{FF2B5EF4-FFF2-40B4-BE49-F238E27FC236}">
                  <a16:creationId xmlns:a16="http://schemas.microsoft.com/office/drawing/2014/main" id="{A28E320A-4712-1B60-697E-B124B070A8B3}"/>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196" name="Google Shape;10478;p74">
            <a:extLst>
              <a:ext uri="{FF2B5EF4-FFF2-40B4-BE49-F238E27FC236}">
                <a16:creationId xmlns:a16="http://schemas.microsoft.com/office/drawing/2014/main" id="{09F2D4EE-F98A-A0F4-7C60-0A3C2EBAF0DA}"/>
              </a:ext>
            </a:extLst>
          </p:cNvPr>
          <p:cNvGrpSpPr/>
          <p:nvPr/>
        </p:nvGrpSpPr>
        <p:grpSpPr>
          <a:xfrm>
            <a:off x="5443667" y="2183165"/>
            <a:ext cx="479054" cy="501182"/>
            <a:chOff x="6451850" y="1990246"/>
            <a:chExt cx="479054" cy="501182"/>
          </a:xfrm>
          <a:solidFill>
            <a:schemeClr val="accent3">
              <a:lumMod val="75000"/>
              <a:lumOff val="25000"/>
            </a:schemeClr>
          </a:solidFill>
        </p:grpSpPr>
        <p:sp>
          <p:nvSpPr>
            <p:cNvPr id="197" name="Google Shape;10479;p74">
              <a:extLst>
                <a:ext uri="{FF2B5EF4-FFF2-40B4-BE49-F238E27FC236}">
                  <a16:creationId xmlns:a16="http://schemas.microsoft.com/office/drawing/2014/main" id="{7E3A64E1-13D9-BDA1-FA52-FEE440608B86}"/>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98" name="Google Shape;10480;p74">
              <a:extLst>
                <a:ext uri="{FF2B5EF4-FFF2-40B4-BE49-F238E27FC236}">
                  <a16:creationId xmlns:a16="http://schemas.microsoft.com/office/drawing/2014/main" id="{97889578-B73D-BA95-D24F-1255724C28EB}"/>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199" name="Google Shape;10481;p74">
              <a:extLst>
                <a:ext uri="{FF2B5EF4-FFF2-40B4-BE49-F238E27FC236}">
                  <a16:creationId xmlns:a16="http://schemas.microsoft.com/office/drawing/2014/main" id="{2D6D075D-271F-F463-848D-D979EEE1D4E1}"/>
                </a:ext>
              </a:extLst>
            </p:cNvPr>
            <p:cNvSpPr/>
            <p:nvPr/>
          </p:nvSpPr>
          <p:spPr>
            <a:xfrm>
              <a:off x="6712674"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00" name="Google Shape;10482;p74">
              <a:extLst>
                <a:ext uri="{FF2B5EF4-FFF2-40B4-BE49-F238E27FC236}">
                  <a16:creationId xmlns:a16="http://schemas.microsoft.com/office/drawing/2014/main" id="{6995B55E-F091-1DC2-CBE3-4DC11A270827}"/>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201" name="Google Shape;10101;p74">
            <a:extLst>
              <a:ext uri="{FF2B5EF4-FFF2-40B4-BE49-F238E27FC236}">
                <a16:creationId xmlns:a16="http://schemas.microsoft.com/office/drawing/2014/main" id="{627F389E-0E42-E782-EF16-4E18CBB8B07E}"/>
              </a:ext>
            </a:extLst>
          </p:cNvPr>
          <p:cNvGrpSpPr/>
          <p:nvPr/>
        </p:nvGrpSpPr>
        <p:grpSpPr>
          <a:xfrm>
            <a:off x="7530263" y="4359429"/>
            <a:ext cx="327922" cy="324154"/>
            <a:chOff x="8538447" y="4166509"/>
            <a:chExt cx="327922" cy="324154"/>
          </a:xfrm>
          <a:solidFill>
            <a:schemeClr val="accent3">
              <a:lumMod val="75000"/>
              <a:lumOff val="25000"/>
            </a:schemeClr>
          </a:solidFill>
        </p:grpSpPr>
        <p:sp>
          <p:nvSpPr>
            <p:cNvPr id="202" name="Google Shape;10102;p74">
              <a:extLst>
                <a:ext uri="{FF2B5EF4-FFF2-40B4-BE49-F238E27FC236}">
                  <a16:creationId xmlns:a16="http://schemas.microsoft.com/office/drawing/2014/main" id="{BE0DA942-5DB3-65B3-5E4F-EAE14DF934D0}"/>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03" name="Google Shape;10103;p74">
              <a:extLst>
                <a:ext uri="{FF2B5EF4-FFF2-40B4-BE49-F238E27FC236}">
                  <a16:creationId xmlns:a16="http://schemas.microsoft.com/office/drawing/2014/main" id="{B202A950-1B61-3665-C645-CEA68582E425}"/>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04" name="Google Shape;10104;p74">
              <a:extLst>
                <a:ext uri="{FF2B5EF4-FFF2-40B4-BE49-F238E27FC236}">
                  <a16:creationId xmlns:a16="http://schemas.microsoft.com/office/drawing/2014/main" id="{7CD6E7EA-9238-CD4D-652E-F4064AF670A8}"/>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05" name="Google Shape;10105;p74">
              <a:extLst>
                <a:ext uri="{FF2B5EF4-FFF2-40B4-BE49-F238E27FC236}">
                  <a16:creationId xmlns:a16="http://schemas.microsoft.com/office/drawing/2014/main" id="{23F00AA8-DFA7-2668-1254-F967C2E32EFC}"/>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06" name="Google Shape;10106;p74">
              <a:extLst>
                <a:ext uri="{FF2B5EF4-FFF2-40B4-BE49-F238E27FC236}">
                  <a16:creationId xmlns:a16="http://schemas.microsoft.com/office/drawing/2014/main" id="{48F9F7A2-58F3-7F5E-40BC-6B4ACD20A442}"/>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grpSp>
        <p:nvGrpSpPr>
          <p:cNvPr id="207" name="Google Shape;10125;p74">
            <a:extLst>
              <a:ext uri="{FF2B5EF4-FFF2-40B4-BE49-F238E27FC236}">
                <a16:creationId xmlns:a16="http://schemas.microsoft.com/office/drawing/2014/main" id="{D0F51A8F-92A6-5496-FD99-604737840213}"/>
              </a:ext>
            </a:extLst>
          </p:cNvPr>
          <p:cNvGrpSpPr/>
          <p:nvPr/>
        </p:nvGrpSpPr>
        <p:grpSpPr>
          <a:xfrm>
            <a:off x="6801853" y="1507059"/>
            <a:ext cx="445504" cy="476017"/>
            <a:chOff x="7810036" y="1314139"/>
            <a:chExt cx="445504" cy="476017"/>
          </a:xfrm>
          <a:solidFill>
            <a:schemeClr val="accent3">
              <a:lumMod val="75000"/>
              <a:lumOff val="25000"/>
            </a:schemeClr>
          </a:solidFill>
        </p:grpSpPr>
        <p:sp>
          <p:nvSpPr>
            <p:cNvPr id="208" name="Google Shape;10126;p74">
              <a:extLst>
                <a:ext uri="{FF2B5EF4-FFF2-40B4-BE49-F238E27FC236}">
                  <a16:creationId xmlns:a16="http://schemas.microsoft.com/office/drawing/2014/main" id="{F8AD469E-C683-D0A1-15D7-6DE82FA35E7A}"/>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09" name="Google Shape;10127;p74">
              <a:extLst>
                <a:ext uri="{FF2B5EF4-FFF2-40B4-BE49-F238E27FC236}">
                  <a16:creationId xmlns:a16="http://schemas.microsoft.com/office/drawing/2014/main" id="{288A8D2E-B6F1-87B8-7CEF-F77B1419779C}"/>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sp>
          <p:nvSpPr>
            <p:cNvPr id="210" name="Google Shape;10128;p74">
              <a:extLst>
                <a:ext uri="{FF2B5EF4-FFF2-40B4-BE49-F238E27FC236}">
                  <a16:creationId xmlns:a16="http://schemas.microsoft.com/office/drawing/2014/main" id="{FFAE6176-975C-7420-B495-FFF7C974496A}"/>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tx1"/>
                </a:solidFill>
                <a:cs typeface="B Nazanin" panose="00000700000000000000" pitchFamily="2" charset="-78"/>
              </a:endParaRPr>
            </a:p>
          </p:txBody>
        </p:sp>
      </p:grpSp>
      <p:sp>
        <p:nvSpPr>
          <p:cNvPr id="211" name="Text Placeholder 1">
            <a:extLst>
              <a:ext uri="{FF2B5EF4-FFF2-40B4-BE49-F238E27FC236}">
                <a16:creationId xmlns:a16="http://schemas.microsoft.com/office/drawing/2014/main" id="{53C31407-9C9A-A937-4454-E493557AFA32}"/>
              </a:ext>
            </a:extLst>
          </p:cNvPr>
          <p:cNvSpPr txBox="1">
            <a:spLocks/>
          </p:cNvSpPr>
          <p:nvPr/>
        </p:nvSpPr>
        <p:spPr>
          <a:xfrm>
            <a:off x="1297472" y="552027"/>
            <a:ext cx="6916200" cy="407386"/>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latin typeface="Arial"/>
                <a:cs typeface="B Nazanin" panose="00000700000000000000" pitchFamily="2" charset="-78"/>
              </a:rPr>
              <a:t>مجموعه آیکون های کاملاً قابل ویرایش: </a:t>
            </a:r>
            <a:r>
              <a:rPr lang="en-US" sz="3600" dirty="0">
                <a:latin typeface="Arial"/>
                <a:cs typeface="B Nazanin" panose="00000700000000000000" pitchFamily="2" charset="-78"/>
              </a:rPr>
              <a:t>B</a:t>
            </a:r>
          </a:p>
        </p:txBody>
      </p:sp>
    </p:spTree>
    <p:extLst>
      <p:ext uri="{BB962C8B-B14F-4D97-AF65-F5344CB8AC3E}">
        <p14:creationId xmlns:p14="http://schemas.microsoft.com/office/powerpoint/2010/main" val="21351726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0AD77B0B-062D-EE53-1F0D-2D38E485C490}"/>
              </a:ext>
            </a:extLst>
          </p:cNvPr>
          <p:cNvSpPr/>
          <p:nvPr/>
        </p:nvSpPr>
        <p:spPr>
          <a:xfrm rot="10799991">
            <a:off x="5154189" y="3392966"/>
            <a:ext cx="187278" cy="58323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chemeClr val="accent3">
              <a:lumMod val="75000"/>
              <a:lumOff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3" name="Rectangle 9">
            <a:extLst>
              <a:ext uri="{FF2B5EF4-FFF2-40B4-BE49-F238E27FC236}">
                <a16:creationId xmlns:a16="http://schemas.microsoft.com/office/drawing/2014/main" id="{8A44671E-3D4B-38A8-0907-C5E94A773301}"/>
              </a:ext>
            </a:extLst>
          </p:cNvPr>
          <p:cNvSpPr/>
          <p:nvPr/>
        </p:nvSpPr>
        <p:spPr>
          <a:xfrm>
            <a:off x="5632440" y="3460301"/>
            <a:ext cx="449290" cy="448558"/>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chemeClr val="accent3">
              <a:lumMod val="75000"/>
              <a:lumOff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4" name="Freeform 18">
            <a:extLst>
              <a:ext uri="{FF2B5EF4-FFF2-40B4-BE49-F238E27FC236}">
                <a16:creationId xmlns:a16="http://schemas.microsoft.com/office/drawing/2014/main" id="{9DC1AB82-AAF1-3A42-9CB0-C7208CE664D0}"/>
              </a:ext>
            </a:extLst>
          </p:cNvPr>
          <p:cNvSpPr/>
          <p:nvPr/>
        </p:nvSpPr>
        <p:spPr>
          <a:xfrm>
            <a:off x="7049047" y="3509496"/>
            <a:ext cx="433891" cy="350187"/>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chemeClr val="accent3">
              <a:lumMod val="75000"/>
              <a:lumOff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5" name="Rounded Rectangle 25">
            <a:extLst>
              <a:ext uri="{FF2B5EF4-FFF2-40B4-BE49-F238E27FC236}">
                <a16:creationId xmlns:a16="http://schemas.microsoft.com/office/drawing/2014/main" id="{BAF86FA7-2CBD-3228-582D-32AEE7BE2607}"/>
              </a:ext>
            </a:extLst>
          </p:cNvPr>
          <p:cNvSpPr/>
          <p:nvPr/>
        </p:nvSpPr>
        <p:spPr>
          <a:xfrm>
            <a:off x="7092965" y="4410555"/>
            <a:ext cx="498091" cy="365028"/>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chemeClr val="accent3">
              <a:lumMod val="75000"/>
              <a:lumOff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6" name="Donut 39">
            <a:extLst>
              <a:ext uri="{FF2B5EF4-FFF2-40B4-BE49-F238E27FC236}">
                <a16:creationId xmlns:a16="http://schemas.microsoft.com/office/drawing/2014/main" id="{A094268B-5281-9380-38FE-483B81BA1F94}"/>
              </a:ext>
            </a:extLst>
          </p:cNvPr>
          <p:cNvSpPr/>
          <p:nvPr/>
        </p:nvSpPr>
        <p:spPr>
          <a:xfrm>
            <a:off x="1997654" y="3440396"/>
            <a:ext cx="488381" cy="488381"/>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chemeClr val="accent3">
              <a:lumMod val="75000"/>
              <a:lumOff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7" name="Chord 38">
            <a:extLst>
              <a:ext uri="{FF2B5EF4-FFF2-40B4-BE49-F238E27FC236}">
                <a16:creationId xmlns:a16="http://schemas.microsoft.com/office/drawing/2014/main" id="{0B3B3668-A732-4EB2-03A8-01FA3E1E385E}"/>
              </a:ext>
            </a:extLst>
          </p:cNvPr>
          <p:cNvSpPr/>
          <p:nvPr/>
        </p:nvSpPr>
        <p:spPr>
          <a:xfrm>
            <a:off x="3862078" y="4250801"/>
            <a:ext cx="411498" cy="529154"/>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chemeClr val="accent3">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8" name="Oval 6">
            <a:extLst>
              <a:ext uri="{FF2B5EF4-FFF2-40B4-BE49-F238E27FC236}">
                <a16:creationId xmlns:a16="http://schemas.microsoft.com/office/drawing/2014/main" id="{AFDE13BE-937F-8BFC-5937-C8EA92365383}"/>
              </a:ext>
            </a:extLst>
          </p:cNvPr>
          <p:cNvSpPr/>
          <p:nvPr/>
        </p:nvSpPr>
        <p:spPr>
          <a:xfrm>
            <a:off x="4490162" y="4378579"/>
            <a:ext cx="431039" cy="426521"/>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chemeClr val="accent3">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9" name="Block Arc 25">
            <a:extLst>
              <a:ext uri="{FF2B5EF4-FFF2-40B4-BE49-F238E27FC236}">
                <a16:creationId xmlns:a16="http://schemas.microsoft.com/office/drawing/2014/main" id="{B7C705E0-412F-7C31-9A9F-C071842850AB}"/>
              </a:ext>
            </a:extLst>
          </p:cNvPr>
          <p:cNvSpPr/>
          <p:nvPr/>
        </p:nvSpPr>
        <p:spPr>
          <a:xfrm>
            <a:off x="2706333" y="4299135"/>
            <a:ext cx="296549" cy="428432"/>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chemeClr val="accent3">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0" name="Block Arc 31">
            <a:extLst>
              <a:ext uri="{FF2B5EF4-FFF2-40B4-BE49-F238E27FC236}">
                <a16:creationId xmlns:a16="http://schemas.microsoft.com/office/drawing/2014/main" id="{B8BC1E63-DD69-D5D5-9185-3570F2DCCD31}"/>
              </a:ext>
            </a:extLst>
          </p:cNvPr>
          <p:cNvSpPr/>
          <p:nvPr/>
        </p:nvSpPr>
        <p:spPr>
          <a:xfrm>
            <a:off x="5124673" y="4330838"/>
            <a:ext cx="386910" cy="428432"/>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chemeClr val="accent3">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1" name="Freeform 53">
            <a:extLst>
              <a:ext uri="{FF2B5EF4-FFF2-40B4-BE49-F238E27FC236}">
                <a16:creationId xmlns:a16="http://schemas.microsoft.com/office/drawing/2014/main" id="{ED1E09E2-1F0D-C200-61A9-BDF76C899444}"/>
              </a:ext>
            </a:extLst>
          </p:cNvPr>
          <p:cNvSpPr/>
          <p:nvPr/>
        </p:nvSpPr>
        <p:spPr>
          <a:xfrm>
            <a:off x="6419821" y="4357164"/>
            <a:ext cx="423998" cy="434733"/>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chemeClr val="accent3">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2" name="Block Arc 10">
            <a:extLst>
              <a:ext uri="{FF2B5EF4-FFF2-40B4-BE49-F238E27FC236}">
                <a16:creationId xmlns:a16="http://schemas.microsoft.com/office/drawing/2014/main" id="{310A98C3-4B5A-3891-4819-D51E0A9F84B6}"/>
              </a:ext>
            </a:extLst>
          </p:cNvPr>
          <p:cNvSpPr/>
          <p:nvPr/>
        </p:nvSpPr>
        <p:spPr>
          <a:xfrm>
            <a:off x="2605355" y="3538281"/>
            <a:ext cx="521464" cy="353214"/>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chemeClr val="accent3">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3" name="Freeform 55">
            <a:extLst>
              <a:ext uri="{FF2B5EF4-FFF2-40B4-BE49-F238E27FC236}">
                <a16:creationId xmlns:a16="http://schemas.microsoft.com/office/drawing/2014/main" id="{4437A8AC-5761-38E3-47F0-91B85EA6CA0C}"/>
              </a:ext>
            </a:extLst>
          </p:cNvPr>
          <p:cNvSpPr/>
          <p:nvPr/>
        </p:nvSpPr>
        <p:spPr>
          <a:xfrm>
            <a:off x="2147551" y="4184653"/>
            <a:ext cx="268284" cy="65738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chemeClr val="accent3">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4" name="Round Same Side Corner Rectangle 36">
            <a:extLst>
              <a:ext uri="{FF2B5EF4-FFF2-40B4-BE49-F238E27FC236}">
                <a16:creationId xmlns:a16="http://schemas.microsoft.com/office/drawing/2014/main" id="{18A72741-EF0E-0215-991A-F31891842AC9}"/>
              </a:ext>
            </a:extLst>
          </p:cNvPr>
          <p:cNvSpPr/>
          <p:nvPr/>
        </p:nvSpPr>
        <p:spPr>
          <a:xfrm>
            <a:off x="5679103" y="4357155"/>
            <a:ext cx="491581" cy="388647"/>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chemeClr val="accent3">
              <a:lumMod val="75000"/>
              <a:lumOff val="25000"/>
            </a:schemeClr>
          </a:solidFill>
          <a:ln cap="flat">
            <a:noFill/>
            <a:prstDash val="solid"/>
          </a:ln>
        </p:spPr>
        <p:txBody>
          <a:bodyPr vert="horz" wrap="square" lIns="91440" tIns="45720" rIns="91440" bIns="4572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5" name="Oval 21">
            <a:extLst>
              <a:ext uri="{FF2B5EF4-FFF2-40B4-BE49-F238E27FC236}">
                <a16:creationId xmlns:a16="http://schemas.microsoft.com/office/drawing/2014/main" id="{044E040A-F6E1-3026-ECDE-4203274DFC50}"/>
              </a:ext>
            </a:extLst>
          </p:cNvPr>
          <p:cNvSpPr/>
          <p:nvPr/>
        </p:nvSpPr>
        <p:spPr>
          <a:xfrm>
            <a:off x="3283008" y="4337724"/>
            <a:ext cx="404704" cy="408087"/>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chemeClr val="accent3">
              <a:lumMod val="75000"/>
              <a:lumOff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sp>
        <p:nvSpPr>
          <p:cNvPr id="16" name="Oval 32">
            <a:extLst>
              <a:ext uri="{FF2B5EF4-FFF2-40B4-BE49-F238E27FC236}">
                <a16:creationId xmlns:a16="http://schemas.microsoft.com/office/drawing/2014/main" id="{E12D0035-1C6A-DEE8-8798-ED02EA63D697}"/>
              </a:ext>
            </a:extLst>
          </p:cNvPr>
          <p:cNvSpPr/>
          <p:nvPr/>
        </p:nvSpPr>
        <p:spPr>
          <a:xfrm>
            <a:off x="6372711" y="3452786"/>
            <a:ext cx="385355" cy="46359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chemeClr val="accent3">
              <a:lumMod val="75000"/>
              <a:lumOff val="25000"/>
            </a:schemeClr>
          </a:solidFill>
          <a:ln cap="flat">
            <a:noFill/>
            <a:prstDash val="solid"/>
          </a:ln>
        </p:spPr>
        <p:txBody>
          <a:bodyPr vert="horz" wrap="square" lIns="68580" tIns="34290" rIns="68580" bIns="34290" anchor="ctr" anchorCtr="1" compatLnSpc="1">
            <a:noAutofit/>
          </a:bodyPr>
          <a:lstStyle/>
          <a:p>
            <a:pPr algn="ctr" defTabSz="914378">
              <a:defRPr sz="1800" b="0" i="0" u="none" strike="noStrike" kern="0" cap="none" spc="0" baseline="0">
                <a:solidFill>
                  <a:srgbClr val="000000"/>
                </a:solidFill>
                <a:uFillTx/>
              </a:defRPr>
            </a:pPr>
            <a:endParaRPr lang="en-US" sz="1050">
              <a:solidFill>
                <a:schemeClr val="bg1"/>
              </a:solidFill>
              <a:ea typeface="맑은 고딕" pitchFamily="34"/>
              <a:cs typeface="B Nazanin" panose="00000700000000000000" pitchFamily="2" charset="-78"/>
            </a:endParaRPr>
          </a:p>
        </p:txBody>
      </p:sp>
      <p:grpSp>
        <p:nvGrpSpPr>
          <p:cNvPr id="17" name="Google Shape;6783;p88">
            <a:extLst>
              <a:ext uri="{FF2B5EF4-FFF2-40B4-BE49-F238E27FC236}">
                <a16:creationId xmlns:a16="http://schemas.microsoft.com/office/drawing/2014/main" id="{36C240F8-B88F-B148-07B9-FFA8AC9562A7}"/>
              </a:ext>
            </a:extLst>
          </p:cNvPr>
          <p:cNvGrpSpPr/>
          <p:nvPr/>
        </p:nvGrpSpPr>
        <p:grpSpPr>
          <a:xfrm>
            <a:off x="7069730" y="949935"/>
            <a:ext cx="425141" cy="424848"/>
            <a:chOff x="8211055" y="926488"/>
            <a:chExt cx="425141" cy="424848"/>
          </a:xfrm>
          <a:solidFill>
            <a:schemeClr val="accent3">
              <a:lumMod val="75000"/>
              <a:lumOff val="25000"/>
            </a:schemeClr>
          </a:solidFill>
        </p:grpSpPr>
        <p:sp>
          <p:nvSpPr>
            <p:cNvPr id="18" name="Google Shape;6784;p88">
              <a:extLst>
                <a:ext uri="{FF2B5EF4-FFF2-40B4-BE49-F238E27FC236}">
                  <a16:creationId xmlns:a16="http://schemas.microsoft.com/office/drawing/2014/main" id="{0D97596B-1A23-8DC5-D19F-7891541C9289}"/>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9" name="Google Shape;6785;p88">
              <a:extLst>
                <a:ext uri="{FF2B5EF4-FFF2-40B4-BE49-F238E27FC236}">
                  <a16:creationId xmlns:a16="http://schemas.microsoft.com/office/drawing/2014/main" id="{43489967-C920-864B-4E1F-37B1A33CCEB9}"/>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0" name="Google Shape;6786;p88">
              <a:extLst>
                <a:ext uri="{FF2B5EF4-FFF2-40B4-BE49-F238E27FC236}">
                  <a16:creationId xmlns:a16="http://schemas.microsoft.com/office/drawing/2014/main" id="{56B0345B-85C3-566D-7A3E-464B71A8EE46}"/>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1" name="Google Shape;6787;p88">
              <a:extLst>
                <a:ext uri="{FF2B5EF4-FFF2-40B4-BE49-F238E27FC236}">
                  <a16:creationId xmlns:a16="http://schemas.microsoft.com/office/drawing/2014/main" id="{775F1AF6-BB8A-F93C-81CB-8233D0C2FD6F}"/>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2" name="Google Shape;6788;p88">
              <a:extLst>
                <a:ext uri="{FF2B5EF4-FFF2-40B4-BE49-F238E27FC236}">
                  <a16:creationId xmlns:a16="http://schemas.microsoft.com/office/drawing/2014/main" id="{13D0E431-D3DC-A3F4-B340-B5B579FD146D}"/>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23" name="Google Shape;6800;p88">
            <a:extLst>
              <a:ext uri="{FF2B5EF4-FFF2-40B4-BE49-F238E27FC236}">
                <a16:creationId xmlns:a16="http://schemas.microsoft.com/office/drawing/2014/main" id="{EC805267-ED73-1C95-F4C9-2921232BEF52}"/>
              </a:ext>
            </a:extLst>
          </p:cNvPr>
          <p:cNvGrpSpPr/>
          <p:nvPr/>
        </p:nvGrpSpPr>
        <p:grpSpPr>
          <a:xfrm>
            <a:off x="6353847" y="1751993"/>
            <a:ext cx="414057" cy="412961"/>
            <a:chOff x="7495172" y="1728545"/>
            <a:chExt cx="414057" cy="412961"/>
          </a:xfrm>
          <a:solidFill>
            <a:schemeClr val="accent3">
              <a:lumMod val="75000"/>
              <a:lumOff val="25000"/>
            </a:schemeClr>
          </a:solidFill>
        </p:grpSpPr>
        <p:sp>
          <p:nvSpPr>
            <p:cNvPr id="24" name="Google Shape;6801;p88">
              <a:extLst>
                <a:ext uri="{FF2B5EF4-FFF2-40B4-BE49-F238E27FC236}">
                  <a16:creationId xmlns:a16="http://schemas.microsoft.com/office/drawing/2014/main" id="{0D27348E-62C0-757A-D713-E80D2D0E2863}"/>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5" name="Google Shape;6802;p88">
              <a:extLst>
                <a:ext uri="{FF2B5EF4-FFF2-40B4-BE49-F238E27FC236}">
                  <a16:creationId xmlns:a16="http://schemas.microsoft.com/office/drawing/2014/main" id="{362B4927-0E8F-6450-5CE8-7FF62D0008D1}"/>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6" name="Google Shape;6803;p88">
              <a:extLst>
                <a:ext uri="{FF2B5EF4-FFF2-40B4-BE49-F238E27FC236}">
                  <a16:creationId xmlns:a16="http://schemas.microsoft.com/office/drawing/2014/main" id="{16BE89E1-55D6-BA05-9AC0-2F4080052F9A}"/>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7" name="Google Shape;6804;p88">
              <a:extLst>
                <a:ext uri="{FF2B5EF4-FFF2-40B4-BE49-F238E27FC236}">
                  <a16:creationId xmlns:a16="http://schemas.microsoft.com/office/drawing/2014/main" id="{89FDEB93-3DE4-F106-0092-0579B9E0F32A}"/>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28" name="Google Shape;6805;p88">
              <a:extLst>
                <a:ext uri="{FF2B5EF4-FFF2-40B4-BE49-F238E27FC236}">
                  <a16:creationId xmlns:a16="http://schemas.microsoft.com/office/drawing/2014/main" id="{5B6ED26A-474B-1E9C-BAFE-112BBE7E89F1}"/>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29" name="Google Shape;6866;p88">
            <a:extLst>
              <a:ext uri="{FF2B5EF4-FFF2-40B4-BE49-F238E27FC236}">
                <a16:creationId xmlns:a16="http://schemas.microsoft.com/office/drawing/2014/main" id="{36900384-EB15-106A-1E25-3F34212B8B7A}"/>
              </a:ext>
            </a:extLst>
          </p:cNvPr>
          <p:cNvGrpSpPr/>
          <p:nvPr/>
        </p:nvGrpSpPr>
        <p:grpSpPr>
          <a:xfrm>
            <a:off x="3293862" y="3506469"/>
            <a:ext cx="381642" cy="422306"/>
            <a:chOff x="4435187" y="3483022"/>
            <a:chExt cx="381642" cy="422306"/>
          </a:xfrm>
          <a:solidFill>
            <a:schemeClr val="accent3">
              <a:lumMod val="75000"/>
              <a:lumOff val="25000"/>
            </a:schemeClr>
          </a:solidFill>
        </p:grpSpPr>
        <p:sp>
          <p:nvSpPr>
            <p:cNvPr id="30" name="Google Shape;6867;p88">
              <a:extLst>
                <a:ext uri="{FF2B5EF4-FFF2-40B4-BE49-F238E27FC236}">
                  <a16:creationId xmlns:a16="http://schemas.microsoft.com/office/drawing/2014/main" id="{34C0FACF-4FFE-C1A4-C5F0-47C4E6364562}"/>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1" name="Google Shape;6868;p88">
              <a:extLst>
                <a:ext uri="{FF2B5EF4-FFF2-40B4-BE49-F238E27FC236}">
                  <a16:creationId xmlns:a16="http://schemas.microsoft.com/office/drawing/2014/main" id="{256D0DFA-9B4E-74A0-7F99-E195ED956B55}"/>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2" name="Google Shape;6869;p88">
              <a:extLst>
                <a:ext uri="{FF2B5EF4-FFF2-40B4-BE49-F238E27FC236}">
                  <a16:creationId xmlns:a16="http://schemas.microsoft.com/office/drawing/2014/main" id="{DD0F546F-F334-0434-EF81-68EB9111D954}"/>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3" name="Google Shape;6870;p88">
              <a:extLst>
                <a:ext uri="{FF2B5EF4-FFF2-40B4-BE49-F238E27FC236}">
                  <a16:creationId xmlns:a16="http://schemas.microsoft.com/office/drawing/2014/main" id="{2DD7738D-FDA3-0D64-CF41-0D98CDEA52A3}"/>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4" name="Google Shape;6871;p88">
              <a:extLst>
                <a:ext uri="{FF2B5EF4-FFF2-40B4-BE49-F238E27FC236}">
                  <a16:creationId xmlns:a16="http://schemas.microsoft.com/office/drawing/2014/main" id="{257D7E9E-DDAC-57FE-D1F8-7A79B2074609}"/>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5" name="Google Shape;6872;p88">
              <a:extLst>
                <a:ext uri="{FF2B5EF4-FFF2-40B4-BE49-F238E27FC236}">
                  <a16:creationId xmlns:a16="http://schemas.microsoft.com/office/drawing/2014/main" id="{97520D90-66C7-EF08-7C77-67E71FECB529}"/>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36" name="Google Shape;6957;p88">
            <a:extLst>
              <a:ext uri="{FF2B5EF4-FFF2-40B4-BE49-F238E27FC236}">
                <a16:creationId xmlns:a16="http://schemas.microsoft.com/office/drawing/2014/main" id="{C5DF5525-89F5-78B4-4838-5C2ACCF9A71F}"/>
              </a:ext>
            </a:extLst>
          </p:cNvPr>
          <p:cNvGrpSpPr/>
          <p:nvPr/>
        </p:nvGrpSpPr>
        <p:grpSpPr>
          <a:xfrm>
            <a:off x="2589620" y="1009500"/>
            <a:ext cx="373559" cy="372837"/>
            <a:chOff x="3730944" y="986052"/>
            <a:chExt cx="373559" cy="372837"/>
          </a:xfrm>
          <a:solidFill>
            <a:schemeClr val="accent3">
              <a:lumMod val="75000"/>
              <a:lumOff val="25000"/>
            </a:schemeClr>
          </a:solidFill>
        </p:grpSpPr>
        <p:sp>
          <p:nvSpPr>
            <p:cNvPr id="37" name="Google Shape;6958;p88">
              <a:extLst>
                <a:ext uri="{FF2B5EF4-FFF2-40B4-BE49-F238E27FC236}">
                  <a16:creationId xmlns:a16="http://schemas.microsoft.com/office/drawing/2014/main" id="{20FC4DC3-F22F-3D64-6F48-A4D921A86F98}"/>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8" name="Google Shape;6959;p88">
              <a:extLst>
                <a:ext uri="{FF2B5EF4-FFF2-40B4-BE49-F238E27FC236}">
                  <a16:creationId xmlns:a16="http://schemas.microsoft.com/office/drawing/2014/main" id="{BB6ECC99-5320-6477-EBCE-7929ECCEA119}"/>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39" name="Google Shape;6960;p88">
              <a:extLst>
                <a:ext uri="{FF2B5EF4-FFF2-40B4-BE49-F238E27FC236}">
                  <a16:creationId xmlns:a16="http://schemas.microsoft.com/office/drawing/2014/main" id="{CBC5393C-7C83-3062-F09B-A8236CE7547A}"/>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0" name="Google Shape;6961;p88">
              <a:extLst>
                <a:ext uri="{FF2B5EF4-FFF2-40B4-BE49-F238E27FC236}">
                  <a16:creationId xmlns:a16="http://schemas.microsoft.com/office/drawing/2014/main" id="{530E1F0C-B090-C2DE-6010-66E9ABE95F25}"/>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1" name="Google Shape;6962;p88">
              <a:extLst>
                <a:ext uri="{FF2B5EF4-FFF2-40B4-BE49-F238E27FC236}">
                  <a16:creationId xmlns:a16="http://schemas.microsoft.com/office/drawing/2014/main" id="{379E4D91-4F68-728C-56BB-3EB132E3F771}"/>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2" name="Google Shape;6963;p88">
              <a:extLst>
                <a:ext uri="{FF2B5EF4-FFF2-40B4-BE49-F238E27FC236}">
                  <a16:creationId xmlns:a16="http://schemas.microsoft.com/office/drawing/2014/main" id="{5A6D0B79-6D7E-A7CB-D5E5-C0E5AD0618E6}"/>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3" name="Google Shape;6964;p88">
              <a:extLst>
                <a:ext uri="{FF2B5EF4-FFF2-40B4-BE49-F238E27FC236}">
                  <a16:creationId xmlns:a16="http://schemas.microsoft.com/office/drawing/2014/main" id="{90A0A656-8E43-F6A5-1275-52579011D307}"/>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4" name="Google Shape;6965;p88">
              <a:extLst>
                <a:ext uri="{FF2B5EF4-FFF2-40B4-BE49-F238E27FC236}">
                  <a16:creationId xmlns:a16="http://schemas.microsoft.com/office/drawing/2014/main" id="{B0297F3E-0355-D92C-EF2E-07330E5C83FA}"/>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45" name="Google Shape;6966;p88">
            <a:extLst>
              <a:ext uri="{FF2B5EF4-FFF2-40B4-BE49-F238E27FC236}">
                <a16:creationId xmlns:a16="http://schemas.microsoft.com/office/drawing/2014/main" id="{912E0CDD-1515-D6AC-E2A2-E2A8982B31DF}"/>
              </a:ext>
            </a:extLst>
          </p:cNvPr>
          <p:cNvGrpSpPr/>
          <p:nvPr/>
        </p:nvGrpSpPr>
        <p:grpSpPr>
          <a:xfrm>
            <a:off x="7048315" y="2581828"/>
            <a:ext cx="453661" cy="454365"/>
            <a:chOff x="8189640" y="2558381"/>
            <a:chExt cx="453661" cy="454365"/>
          </a:xfrm>
          <a:solidFill>
            <a:schemeClr val="accent3">
              <a:lumMod val="75000"/>
              <a:lumOff val="25000"/>
            </a:schemeClr>
          </a:solidFill>
        </p:grpSpPr>
        <p:sp>
          <p:nvSpPr>
            <p:cNvPr id="46" name="Google Shape;6967;p88">
              <a:extLst>
                <a:ext uri="{FF2B5EF4-FFF2-40B4-BE49-F238E27FC236}">
                  <a16:creationId xmlns:a16="http://schemas.microsoft.com/office/drawing/2014/main" id="{4D4BC596-ACBF-B6EF-27FB-D006BFDBEA96}"/>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7" name="Google Shape;6968;p88">
              <a:extLst>
                <a:ext uri="{FF2B5EF4-FFF2-40B4-BE49-F238E27FC236}">
                  <a16:creationId xmlns:a16="http://schemas.microsoft.com/office/drawing/2014/main" id="{00BB422D-F3F7-C175-7F90-26DE8576605D}"/>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8" name="Google Shape;6969;p88">
              <a:extLst>
                <a:ext uri="{FF2B5EF4-FFF2-40B4-BE49-F238E27FC236}">
                  <a16:creationId xmlns:a16="http://schemas.microsoft.com/office/drawing/2014/main" id="{A4E2CE31-25CB-3B1D-B61E-7705CA4415FB}"/>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49" name="Google Shape;6970;p88">
              <a:extLst>
                <a:ext uri="{FF2B5EF4-FFF2-40B4-BE49-F238E27FC236}">
                  <a16:creationId xmlns:a16="http://schemas.microsoft.com/office/drawing/2014/main" id="{844A63FA-585F-62CB-F156-5F00258EE3BD}"/>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50" name="Google Shape;6760;p88">
            <a:extLst>
              <a:ext uri="{FF2B5EF4-FFF2-40B4-BE49-F238E27FC236}">
                <a16:creationId xmlns:a16="http://schemas.microsoft.com/office/drawing/2014/main" id="{A36DC3E2-4520-BEA1-2642-EDAB6C101EC3}"/>
              </a:ext>
            </a:extLst>
          </p:cNvPr>
          <p:cNvGrpSpPr/>
          <p:nvPr/>
        </p:nvGrpSpPr>
        <p:grpSpPr>
          <a:xfrm>
            <a:off x="2010840" y="958705"/>
            <a:ext cx="374968" cy="450424"/>
            <a:chOff x="3152165" y="935257"/>
            <a:chExt cx="374968" cy="450424"/>
          </a:xfrm>
          <a:solidFill>
            <a:schemeClr val="accent3">
              <a:lumMod val="75000"/>
              <a:lumOff val="25000"/>
            </a:schemeClr>
          </a:solidFill>
        </p:grpSpPr>
        <p:sp>
          <p:nvSpPr>
            <p:cNvPr id="51" name="Google Shape;6761;p88">
              <a:extLst>
                <a:ext uri="{FF2B5EF4-FFF2-40B4-BE49-F238E27FC236}">
                  <a16:creationId xmlns:a16="http://schemas.microsoft.com/office/drawing/2014/main" id="{1DF52CC3-B2D9-FD83-72C7-EC1D0CFD2BB9}"/>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2" name="Google Shape;6762;p88">
              <a:extLst>
                <a:ext uri="{FF2B5EF4-FFF2-40B4-BE49-F238E27FC236}">
                  <a16:creationId xmlns:a16="http://schemas.microsoft.com/office/drawing/2014/main" id="{3FA453F4-B2E6-EE04-07C0-BA91187CBE5E}"/>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3" name="Google Shape;6763;p88">
              <a:extLst>
                <a:ext uri="{FF2B5EF4-FFF2-40B4-BE49-F238E27FC236}">
                  <a16:creationId xmlns:a16="http://schemas.microsoft.com/office/drawing/2014/main" id="{D9C0BF82-F28C-2537-15BB-EB7A174FDFA8}"/>
                </a:ext>
              </a:extLst>
            </p:cNvPr>
            <p:cNvSpPr/>
            <p:nvPr/>
          </p:nvSpPr>
          <p:spPr>
            <a:xfrm>
              <a:off x="3441902"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4" name="Google Shape;6764;p88">
              <a:extLst>
                <a:ext uri="{FF2B5EF4-FFF2-40B4-BE49-F238E27FC236}">
                  <a16:creationId xmlns:a16="http://schemas.microsoft.com/office/drawing/2014/main" id="{540908FF-401D-296C-228B-89D85BA6263F}"/>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5" name="Google Shape;6765;p88">
              <a:extLst>
                <a:ext uri="{FF2B5EF4-FFF2-40B4-BE49-F238E27FC236}">
                  <a16:creationId xmlns:a16="http://schemas.microsoft.com/office/drawing/2014/main" id="{2B5BB670-7352-640B-231E-AC08B10EB453}"/>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6" name="Google Shape;6766;p88">
              <a:extLst>
                <a:ext uri="{FF2B5EF4-FFF2-40B4-BE49-F238E27FC236}">
                  <a16:creationId xmlns:a16="http://schemas.microsoft.com/office/drawing/2014/main" id="{95BADB65-9E00-7E68-F79E-9CC105907CD2}"/>
                </a:ext>
              </a:extLst>
            </p:cNvPr>
            <p:cNvSpPr/>
            <p:nvPr/>
          </p:nvSpPr>
          <p:spPr>
            <a:xfrm>
              <a:off x="3256873"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57" name="Google Shape;6767;p88">
              <a:extLst>
                <a:ext uri="{FF2B5EF4-FFF2-40B4-BE49-F238E27FC236}">
                  <a16:creationId xmlns:a16="http://schemas.microsoft.com/office/drawing/2014/main" id="{484098D1-CF19-874A-4577-E999309BC31E}"/>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58" name="Google Shape;6777;p88">
            <a:extLst>
              <a:ext uri="{FF2B5EF4-FFF2-40B4-BE49-F238E27FC236}">
                <a16:creationId xmlns:a16="http://schemas.microsoft.com/office/drawing/2014/main" id="{2FE61DFB-462B-C3A2-A95D-498849B8362B}"/>
              </a:ext>
            </a:extLst>
          </p:cNvPr>
          <p:cNvGrpSpPr/>
          <p:nvPr/>
        </p:nvGrpSpPr>
        <p:grpSpPr>
          <a:xfrm>
            <a:off x="4986398" y="931912"/>
            <a:ext cx="450424" cy="450423"/>
            <a:chOff x="6127723" y="908465"/>
            <a:chExt cx="450424" cy="450423"/>
          </a:xfrm>
          <a:solidFill>
            <a:schemeClr val="accent3">
              <a:lumMod val="75000"/>
              <a:lumOff val="25000"/>
            </a:schemeClr>
          </a:solidFill>
        </p:grpSpPr>
        <p:sp>
          <p:nvSpPr>
            <p:cNvPr id="59" name="Google Shape;6778;p88">
              <a:extLst>
                <a:ext uri="{FF2B5EF4-FFF2-40B4-BE49-F238E27FC236}">
                  <a16:creationId xmlns:a16="http://schemas.microsoft.com/office/drawing/2014/main" id="{FBD216FE-5664-BD78-B1BD-8D89D9F91273}"/>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0" name="Google Shape;6779;p88">
              <a:extLst>
                <a:ext uri="{FF2B5EF4-FFF2-40B4-BE49-F238E27FC236}">
                  <a16:creationId xmlns:a16="http://schemas.microsoft.com/office/drawing/2014/main" id="{5532E547-8DFD-A99D-DE0C-B08C854338BB}"/>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1" name="Google Shape;6780;p88">
              <a:extLst>
                <a:ext uri="{FF2B5EF4-FFF2-40B4-BE49-F238E27FC236}">
                  <a16:creationId xmlns:a16="http://schemas.microsoft.com/office/drawing/2014/main" id="{CD364EAB-2597-B143-DA32-164EE9BC4FCC}"/>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2" name="Google Shape;6781;p88">
              <a:extLst>
                <a:ext uri="{FF2B5EF4-FFF2-40B4-BE49-F238E27FC236}">
                  <a16:creationId xmlns:a16="http://schemas.microsoft.com/office/drawing/2014/main" id="{352174E8-EE46-166A-A4B6-758BA6AAEA24}"/>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3" name="Google Shape;6782;p88">
              <a:extLst>
                <a:ext uri="{FF2B5EF4-FFF2-40B4-BE49-F238E27FC236}">
                  <a16:creationId xmlns:a16="http://schemas.microsoft.com/office/drawing/2014/main" id="{555574FF-167C-0439-51CD-91AA9360AD94}"/>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64" name="Google Shape;6827;p88">
            <a:extLst>
              <a:ext uri="{FF2B5EF4-FFF2-40B4-BE49-F238E27FC236}">
                <a16:creationId xmlns:a16="http://schemas.microsoft.com/office/drawing/2014/main" id="{73AC6D41-3DDC-B136-447A-60AEC5F52B1B}"/>
              </a:ext>
            </a:extLst>
          </p:cNvPr>
          <p:cNvGrpSpPr/>
          <p:nvPr/>
        </p:nvGrpSpPr>
        <p:grpSpPr>
          <a:xfrm>
            <a:off x="5553619" y="939803"/>
            <a:ext cx="455278" cy="449190"/>
            <a:chOff x="6694944" y="916356"/>
            <a:chExt cx="455278" cy="449190"/>
          </a:xfrm>
          <a:solidFill>
            <a:schemeClr val="accent3">
              <a:lumMod val="75000"/>
              <a:lumOff val="25000"/>
            </a:schemeClr>
          </a:solidFill>
        </p:grpSpPr>
        <p:sp>
          <p:nvSpPr>
            <p:cNvPr id="65" name="Google Shape;6828;p88">
              <a:extLst>
                <a:ext uri="{FF2B5EF4-FFF2-40B4-BE49-F238E27FC236}">
                  <a16:creationId xmlns:a16="http://schemas.microsoft.com/office/drawing/2014/main" id="{5FD0B2FE-9CB9-749D-12A7-28983D888E6F}"/>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6" name="Google Shape;6829;p88">
              <a:extLst>
                <a:ext uri="{FF2B5EF4-FFF2-40B4-BE49-F238E27FC236}">
                  <a16:creationId xmlns:a16="http://schemas.microsoft.com/office/drawing/2014/main" id="{ED0BC22C-4FA3-B914-EFF4-E3E624FE0374}"/>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7" name="Google Shape;6830;p88">
              <a:extLst>
                <a:ext uri="{FF2B5EF4-FFF2-40B4-BE49-F238E27FC236}">
                  <a16:creationId xmlns:a16="http://schemas.microsoft.com/office/drawing/2014/main" id="{BF63FBC7-A82D-02B1-2D26-FD59C15DB8A3}"/>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8" name="Google Shape;6831;p88">
              <a:extLst>
                <a:ext uri="{FF2B5EF4-FFF2-40B4-BE49-F238E27FC236}">
                  <a16:creationId xmlns:a16="http://schemas.microsoft.com/office/drawing/2014/main" id="{2B9922DA-8521-600F-19EB-AA4B67A178B5}"/>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69" name="Google Shape;6832;p88">
              <a:extLst>
                <a:ext uri="{FF2B5EF4-FFF2-40B4-BE49-F238E27FC236}">
                  <a16:creationId xmlns:a16="http://schemas.microsoft.com/office/drawing/2014/main" id="{631BA8A3-0037-D3E4-42B0-41A22DC65AB0}"/>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0" name="Google Shape;6833;p88">
              <a:extLst>
                <a:ext uri="{FF2B5EF4-FFF2-40B4-BE49-F238E27FC236}">
                  <a16:creationId xmlns:a16="http://schemas.microsoft.com/office/drawing/2014/main" id="{73CAC5D1-D4C2-EB08-6627-74AE0EAE3E70}"/>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1" name="Google Shape;6834;p88">
              <a:extLst>
                <a:ext uri="{FF2B5EF4-FFF2-40B4-BE49-F238E27FC236}">
                  <a16:creationId xmlns:a16="http://schemas.microsoft.com/office/drawing/2014/main" id="{CA856E26-751B-CC96-E3C9-998868CEBBD7}"/>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72" name="Google Shape;6873;p88">
            <a:extLst>
              <a:ext uri="{FF2B5EF4-FFF2-40B4-BE49-F238E27FC236}">
                <a16:creationId xmlns:a16="http://schemas.microsoft.com/office/drawing/2014/main" id="{6CDD445E-586B-91FC-EAC2-07BF9B9D9A70}"/>
              </a:ext>
            </a:extLst>
          </p:cNvPr>
          <p:cNvGrpSpPr/>
          <p:nvPr/>
        </p:nvGrpSpPr>
        <p:grpSpPr>
          <a:xfrm>
            <a:off x="3253793" y="940335"/>
            <a:ext cx="435775" cy="450423"/>
            <a:chOff x="4395118" y="916887"/>
            <a:chExt cx="435775" cy="450423"/>
          </a:xfrm>
          <a:solidFill>
            <a:schemeClr val="accent3">
              <a:lumMod val="75000"/>
              <a:lumOff val="25000"/>
            </a:schemeClr>
          </a:solidFill>
        </p:grpSpPr>
        <p:sp>
          <p:nvSpPr>
            <p:cNvPr id="73" name="Google Shape;6874;p88">
              <a:extLst>
                <a:ext uri="{FF2B5EF4-FFF2-40B4-BE49-F238E27FC236}">
                  <a16:creationId xmlns:a16="http://schemas.microsoft.com/office/drawing/2014/main" id="{66021850-4E7A-D5F9-8A46-854D8458AAD1}"/>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4" name="Google Shape;6875;p88">
              <a:extLst>
                <a:ext uri="{FF2B5EF4-FFF2-40B4-BE49-F238E27FC236}">
                  <a16:creationId xmlns:a16="http://schemas.microsoft.com/office/drawing/2014/main" id="{6979CC92-5B1D-284F-4F1F-982AEBCEAA37}"/>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5" name="Google Shape;6876;p88">
              <a:extLst>
                <a:ext uri="{FF2B5EF4-FFF2-40B4-BE49-F238E27FC236}">
                  <a16:creationId xmlns:a16="http://schemas.microsoft.com/office/drawing/2014/main" id="{485F6613-3D08-18B4-3B08-F309EEDB0BCB}"/>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6" name="Google Shape;6877;p88">
              <a:extLst>
                <a:ext uri="{FF2B5EF4-FFF2-40B4-BE49-F238E27FC236}">
                  <a16:creationId xmlns:a16="http://schemas.microsoft.com/office/drawing/2014/main" id="{2CBBF055-6E51-040A-029F-235DF3481C6F}"/>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77" name="Google Shape;6884;p88">
            <a:extLst>
              <a:ext uri="{FF2B5EF4-FFF2-40B4-BE49-F238E27FC236}">
                <a16:creationId xmlns:a16="http://schemas.microsoft.com/office/drawing/2014/main" id="{356E9A71-E683-8A77-F5EF-62426A610934}"/>
              </a:ext>
            </a:extLst>
          </p:cNvPr>
          <p:cNvGrpSpPr/>
          <p:nvPr/>
        </p:nvGrpSpPr>
        <p:grpSpPr>
          <a:xfrm>
            <a:off x="6353839" y="939803"/>
            <a:ext cx="428515" cy="451036"/>
            <a:chOff x="7495163" y="916356"/>
            <a:chExt cx="428515" cy="451036"/>
          </a:xfrm>
          <a:solidFill>
            <a:schemeClr val="accent3">
              <a:lumMod val="75000"/>
              <a:lumOff val="25000"/>
            </a:schemeClr>
          </a:solidFill>
        </p:grpSpPr>
        <p:sp>
          <p:nvSpPr>
            <p:cNvPr id="78" name="Google Shape;6885;p88">
              <a:extLst>
                <a:ext uri="{FF2B5EF4-FFF2-40B4-BE49-F238E27FC236}">
                  <a16:creationId xmlns:a16="http://schemas.microsoft.com/office/drawing/2014/main" id="{A162E623-3D0F-2111-190A-046E8ED73694}"/>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79" name="Google Shape;6886;p88">
              <a:extLst>
                <a:ext uri="{FF2B5EF4-FFF2-40B4-BE49-F238E27FC236}">
                  <a16:creationId xmlns:a16="http://schemas.microsoft.com/office/drawing/2014/main" id="{71A9E660-DF1E-54E9-7042-CD399C01F6E7}"/>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0" name="Google Shape;6887;p88">
              <a:extLst>
                <a:ext uri="{FF2B5EF4-FFF2-40B4-BE49-F238E27FC236}">
                  <a16:creationId xmlns:a16="http://schemas.microsoft.com/office/drawing/2014/main" id="{154979DF-F0F4-BA66-CAD4-8FA792923347}"/>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1" name="Google Shape;6888;p88">
              <a:extLst>
                <a:ext uri="{FF2B5EF4-FFF2-40B4-BE49-F238E27FC236}">
                  <a16:creationId xmlns:a16="http://schemas.microsoft.com/office/drawing/2014/main" id="{7AF3FF99-605C-61AD-9774-E7230AF78EBC}"/>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2" name="Google Shape;6889;p88">
              <a:extLst>
                <a:ext uri="{FF2B5EF4-FFF2-40B4-BE49-F238E27FC236}">
                  <a16:creationId xmlns:a16="http://schemas.microsoft.com/office/drawing/2014/main" id="{83E67681-7986-DB93-2C20-9A559C6559A7}"/>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3" name="Google Shape;6890;p88">
              <a:extLst>
                <a:ext uri="{FF2B5EF4-FFF2-40B4-BE49-F238E27FC236}">
                  <a16:creationId xmlns:a16="http://schemas.microsoft.com/office/drawing/2014/main" id="{7DFEC4C2-8D19-A994-468B-947E225B8140}"/>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4" name="Google Shape;6891;p88">
              <a:extLst>
                <a:ext uri="{FF2B5EF4-FFF2-40B4-BE49-F238E27FC236}">
                  <a16:creationId xmlns:a16="http://schemas.microsoft.com/office/drawing/2014/main" id="{D6ACAC3E-B812-85BB-2498-61FB85E3D8CB}"/>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85" name="Google Shape;6922;p88">
            <a:extLst>
              <a:ext uri="{FF2B5EF4-FFF2-40B4-BE49-F238E27FC236}">
                <a16:creationId xmlns:a16="http://schemas.microsoft.com/office/drawing/2014/main" id="{5AF5529C-F448-7F1C-BD6A-4D090548DBD5}"/>
              </a:ext>
            </a:extLst>
          </p:cNvPr>
          <p:cNvGrpSpPr/>
          <p:nvPr/>
        </p:nvGrpSpPr>
        <p:grpSpPr>
          <a:xfrm>
            <a:off x="3829362" y="940334"/>
            <a:ext cx="423596" cy="450424"/>
            <a:chOff x="4970687" y="916887"/>
            <a:chExt cx="423596" cy="450424"/>
          </a:xfrm>
          <a:solidFill>
            <a:schemeClr val="accent3">
              <a:lumMod val="75000"/>
              <a:lumOff val="25000"/>
            </a:schemeClr>
          </a:solidFill>
        </p:grpSpPr>
        <p:sp>
          <p:nvSpPr>
            <p:cNvPr id="86" name="Google Shape;6923;p88">
              <a:extLst>
                <a:ext uri="{FF2B5EF4-FFF2-40B4-BE49-F238E27FC236}">
                  <a16:creationId xmlns:a16="http://schemas.microsoft.com/office/drawing/2014/main" id="{BA2F67F1-83E8-9BC9-085D-E1E93EB5FB60}"/>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7" name="Google Shape;6924;p88">
              <a:extLst>
                <a:ext uri="{FF2B5EF4-FFF2-40B4-BE49-F238E27FC236}">
                  <a16:creationId xmlns:a16="http://schemas.microsoft.com/office/drawing/2014/main" id="{2F2BB62D-BDB9-FFE2-3AA4-275D87AD8EFD}"/>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8" name="Google Shape;6925;p88">
              <a:extLst>
                <a:ext uri="{FF2B5EF4-FFF2-40B4-BE49-F238E27FC236}">
                  <a16:creationId xmlns:a16="http://schemas.microsoft.com/office/drawing/2014/main" id="{ED861DD3-B255-84C5-F338-26F5E237C0F6}"/>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89" name="Google Shape;6926;p88">
              <a:extLst>
                <a:ext uri="{FF2B5EF4-FFF2-40B4-BE49-F238E27FC236}">
                  <a16:creationId xmlns:a16="http://schemas.microsoft.com/office/drawing/2014/main" id="{682AEFBC-D1AB-EB87-9086-9194F992A029}"/>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0" name="Google Shape;6927;p88">
              <a:extLst>
                <a:ext uri="{FF2B5EF4-FFF2-40B4-BE49-F238E27FC236}">
                  <a16:creationId xmlns:a16="http://schemas.microsoft.com/office/drawing/2014/main" id="{BED37412-F314-B467-C73E-FBA9A529882C}"/>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1" name="Google Shape;6928;p88">
              <a:extLst>
                <a:ext uri="{FF2B5EF4-FFF2-40B4-BE49-F238E27FC236}">
                  <a16:creationId xmlns:a16="http://schemas.microsoft.com/office/drawing/2014/main" id="{DE8F1210-5392-53BC-0F3A-409B585C1376}"/>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2" name="Google Shape;6929;p88">
              <a:extLst>
                <a:ext uri="{FF2B5EF4-FFF2-40B4-BE49-F238E27FC236}">
                  <a16:creationId xmlns:a16="http://schemas.microsoft.com/office/drawing/2014/main" id="{9A27BB18-DCA6-CFF1-D45C-FF33F2D3B3DD}"/>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93" name="Google Shape;6981;p88">
            <a:extLst>
              <a:ext uri="{FF2B5EF4-FFF2-40B4-BE49-F238E27FC236}">
                <a16:creationId xmlns:a16="http://schemas.microsoft.com/office/drawing/2014/main" id="{1D5142E6-A328-6DC9-9105-FC88A6A3E932}"/>
              </a:ext>
            </a:extLst>
          </p:cNvPr>
          <p:cNvGrpSpPr/>
          <p:nvPr/>
        </p:nvGrpSpPr>
        <p:grpSpPr>
          <a:xfrm>
            <a:off x="4373959" y="940014"/>
            <a:ext cx="456486" cy="451082"/>
            <a:chOff x="5515285" y="916567"/>
            <a:chExt cx="456486" cy="451082"/>
          </a:xfrm>
          <a:solidFill>
            <a:schemeClr val="accent3">
              <a:lumMod val="75000"/>
              <a:lumOff val="25000"/>
            </a:schemeClr>
          </a:solidFill>
        </p:grpSpPr>
        <p:sp>
          <p:nvSpPr>
            <p:cNvPr id="94" name="Google Shape;6982;p88">
              <a:extLst>
                <a:ext uri="{FF2B5EF4-FFF2-40B4-BE49-F238E27FC236}">
                  <a16:creationId xmlns:a16="http://schemas.microsoft.com/office/drawing/2014/main" id="{F7EF0BFD-E652-F1A7-41A2-32CEF423FEE2}"/>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5" name="Google Shape;6983;p88">
              <a:extLst>
                <a:ext uri="{FF2B5EF4-FFF2-40B4-BE49-F238E27FC236}">
                  <a16:creationId xmlns:a16="http://schemas.microsoft.com/office/drawing/2014/main" id="{71B96033-043B-206E-1A04-13E66784CEAC}"/>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6" name="Google Shape;6984;p88">
              <a:extLst>
                <a:ext uri="{FF2B5EF4-FFF2-40B4-BE49-F238E27FC236}">
                  <a16:creationId xmlns:a16="http://schemas.microsoft.com/office/drawing/2014/main" id="{68F62C38-81AE-F2F1-0D07-5F460349D286}"/>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97" name="Google Shape;6985;p88">
              <a:extLst>
                <a:ext uri="{FF2B5EF4-FFF2-40B4-BE49-F238E27FC236}">
                  <a16:creationId xmlns:a16="http://schemas.microsoft.com/office/drawing/2014/main" id="{407D5B57-1A4D-0892-0815-A004D9BFBDE7}"/>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98" name="Google Shape;7015;p88">
            <a:extLst>
              <a:ext uri="{FF2B5EF4-FFF2-40B4-BE49-F238E27FC236}">
                <a16:creationId xmlns:a16="http://schemas.microsoft.com/office/drawing/2014/main" id="{7F3D0A24-4939-0D2B-5440-6C598F941FC9}"/>
              </a:ext>
            </a:extLst>
          </p:cNvPr>
          <p:cNvGrpSpPr/>
          <p:nvPr/>
        </p:nvGrpSpPr>
        <p:grpSpPr>
          <a:xfrm>
            <a:off x="7029479" y="1703045"/>
            <a:ext cx="498603" cy="496391"/>
            <a:chOff x="8170804" y="1679597"/>
            <a:chExt cx="498603" cy="496391"/>
          </a:xfrm>
          <a:solidFill>
            <a:schemeClr val="accent3">
              <a:lumMod val="75000"/>
              <a:lumOff val="25000"/>
            </a:schemeClr>
          </a:solidFill>
        </p:grpSpPr>
        <p:sp>
          <p:nvSpPr>
            <p:cNvPr id="99" name="Google Shape;7016;p88">
              <a:extLst>
                <a:ext uri="{FF2B5EF4-FFF2-40B4-BE49-F238E27FC236}">
                  <a16:creationId xmlns:a16="http://schemas.microsoft.com/office/drawing/2014/main" id="{B275324E-0A84-DF8C-B573-631487F6B874}"/>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0" name="Google Shape;7017;p88">
              <a:extLst>
                <a:ext uri="{FF2B5EF4-FFF2-40B4-BE49-F238E27FC236}">
                  <a16:creationId xmlns:a16="http://schemas.microsoft.com/office/drawing/2014/main" id="{9256B9D0-5EC2-B04C-083C-803DD03B53FD}"/>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sp>
        <p:nvSpPr>
          <p:cNvPr id="101" name="Google Shape;6799;p88">
            <a:extLst>
              <a:ext uri="{FF2B5EF4-FFF2-40B4-BE49-F238E27FC236}">
                <a16:creationId xmlns:a16="http://schemas.microsoft.com/office/drawing/2014/main" id="{0485B2DB-8565-A1D8-64E6-1C06B5D1A1F7}"/>
              </a:ext>
            </a:extLst>
          </p:cNvPr>
          <p:cNvSpPr/>
          <p:nvPr/>
        </p:nvSpPr>
        <p:spPr>
          <a:xfrm>
            <a:off x="3205275" y="1731354"/>
            <a:ext cx="445212" cy="4464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chemeClr val="accent3">
              <a:lumMod val="75000"/>
              <a:lumOff val="25000"/>
            </a:schemeClr>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nvGrpSpPr>
          <p:cNvPr id="102" name="Google Shape;6862;p88">
            <a:extLst>
              <a:ext uri="{FF2B5EF4-FFF2-40B4-BE49-F238E27FC236}">
                <a16:creationId xmlns:a16="http://schemas.microsoft.com/office/drawing/2014/main" id="{DB15583F-262C-2613-38FE-B82A1633DCCD}"/>
              </a:ext>
            </a:extLst>
          </p:cNvPr>
          <p:cNvGrpSpPr/>
          <p:nvPr/>
        </p:nvGrpSpPr>
        <p:grpSpPr>
          <a:xfrm>
            <a:off x="3766359" y="1729837"/>
            <a:ext cx="460830" cy="449225"/>
            <a:chOff x="4907685" y="1706389"/>
            <a:chExt cx="460830" cy="449225"/>
          </a:xfrm>
          <a:solidFill>
            <a:schemeClr val="accent3">
              <a:lumMod val="75000"/>
              <a:lumOff val="25000"/>
            </a:schemeClr>
          </a:solidFill>
        </p:grpSpPr>
        <p:sp>
          <p:nvSpPr>
            <p:cNvPr id="103" name="Google Shape;6863;p88">
              <a:extLst>
                <a:ext uri="{FF2B5EF4-FFF2-40B4-BE49-F238E27FC236}">
                  <a16:creationId xmlns:a16="http://schemas.microsoft.com/office/drawing/2014/main" id="{666E509D-A48C-CC23-F7E5-9D73691AEFDB}"/>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4" name="Google Shape;6864;p88">
              <a:extLst>
                <a:ext uri="{FF2B5EF4-FFF2-40B4-BE49-F238E27FC236}">
                  <a16:creationId xmlns:a16="http://schemas.microsoft.com/office/drawing/2014/main" id="{ADACCCCB-E82E-4914-6D34-FD50327A7238}"/>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5" name="Google Shape;6865;p88">
              <a:extLst>
                <a:ext uri="{FF2B5EF4-FFF2-40B4-BE49-F238E27FC236}">
                  <a16:creationId xmlns:a16="http://schemas.microsoft.com/office/drawing/2014/main" id="{E089596D-20A0-48AE-745D-9D27DEC23279}"/>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06" name="Google Shape;6913;p88">
            <a:extLst>
              <a:ext uri="{FF2B5EF4-FFF2-40B4-BE49-F238E27FC236}">
                <a16:creationId xmlns:a16="http://schemas.microsoft.com/office/drawing/2014/main" id="{CF3AD40F-EA8E-A9AA-8F62-CB40BBC14F3E}"/>
              </a:ext>
            </a:extLst>
          </p:cNvPr>
          <p:cNvGrpSpPr/>
          <p:nvPr/>
        </p:nvGrpSpPr>
        <p:grpSpPr>
          <a:xfrm>
            <a:off x="4334047" y="1730047"/>
            <a:ext cx="450021" cy="448805"/>
            <a:chOff x="5475372" y="1706599"/>
            <a:chExt cx="450021" cy="448805"/>
          </a:xfrm>
          <a:solidFill>
            <a:schemeClr val="accent3">
              <a:lumMod val="75000"/>
              <a:lumOff val="25000"/>
            </a:schemeClr>
          </a:solidFill>
        </p:grpSpPr>
        <p:sp>
          <p:nvSpPr>
            <p:cNvPr id="107" name="Google Shape;6914;p88">
              <a:extLst>
                <a:ext uri="{FF2B5EF4-FFF2-40B4-BE49-F238E27FC236}">
                  <a16:creationId xmlns:a16="http://schemas.microsoft.com/office/drawing/2014/main" id="{899BB21F-3430-86A8-0A1A-328935E92947}"/>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08" name="Google Shape;6915;p88">
              <a:extLst>
                <a:ext uri="{FF2B5EF4-FFF2-40B4-BE49-F238E27FC236}">
                  <a16:creationId xmlns:a16="http://schemas.microsoft.com/office/drawing/2014/main" id="{1240680D-6068-DF61-A08C-8120AC931F9F}"/>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09" name="Google Shape;6947;p88">
            <a:extLst>
              <a:ext uri="{FF2B5EF4-FFF2-40B4-BE49-F238E27FC236}">
                <a16:creationId xmlns:a16="http://schemas.microsoft.com/office/drawing/2014/main" id="{FF7DDA40-65ED-3876-562D-91A1B805F667}"/>
              </a:ext>
            </a:extLst>
          </p:cNvPr>
          <p:cNvGrpSpPr/>
          <p:nvPr/>
        </p:nvGrpSpPr>
        <p:grpSpPr>
          <a:xfrm>
            <a:off x="2006524" y="1749231"/>
            <a:ext cx="446391" cy="447617"/>
            <a:chOff x="3147849" y="1725783"/>
            <a:chExt cx="446391" cy="447617"/>
          </a:xfrm>
          <a:solidFill>
            <a:schemeClr val="accent3">
              <a:lumMod val="75000"/>
              <a:lumOff val="25000"/>
            </a:schemeClr>
          </a:solidFill>
        </p:grpSpPr>
        <p:sp>
          <p:nvSpPr>
            <p:cNvPr id="110" name="Google Shape;6948;p88">
              <a:extLst>
                <a:ext uri="{FF2B5EF4-FFF2-40B4-BE49-F238E27FC236}">
                  <a16:creationId xmlns:a16="http://schemas.microsoft.com/office/drawing/2014/main" id="{34592157-4E7D-84DC-C784-5E0B0F39001B}"/>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1" name="Google Shape;6949;p88">
              <a:extLst>
                <a:ext uri="{FF2B5EF4-FFF2-40B4-BE49-F238E27FC236}">
                  <a16:creationId xmlns:a16="http://schemas.microsoft.com/office/drawing/2014/main" id="{B590D756-14A6-57D0-9771-6C3D52A33072}"/>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2" name="Google Shape;6950;p88">
              <a:extLst>
                <a:ext uri="{FF2B5EF4-FFF2-40B4-BE49-F238E27FC236}">
                  <a16:creationId xmlns:a16="http://schemas.microsoft.com/office/drawing/2014/main" id="{E4CD7997-759D-3094-573D-A399D0E80C0B}"/>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3" name="Google Shape;6951;p88">
              <a:extLst>
                <a:ext uri="{FF2B5EF4-FFF2-40B4-BE49-F238E27FC236}">
                  <a16:creationId xmlns:a16="http://schemas.microsoft.com/office/drawing/2014/main" id="{7AC14CE2-6C7C-31B8-771C-9A5ADF6DD59B}"/>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4" name="Google Shape;6952;p88">
              <a:extLst>
                <a:ext uri="{FF2B5EF4-FFF2-40B4-BE49-F238E27FC236}">
                  <a16:creationId xmlns:a16="http://schemas.microsoft.com/office/drawing/2014/main" id="{4309DC8E-500F-D381-BC8D-E9680887ACE6}"/>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5" name="Google Shape;6953;p88">
              <a:extLst>
                <a:ext uri="{FF2B5EF4-FFF2-40B4-BE49-F238E27FC236}">
                  <a16:creationId xmlns:a16="http://schemas.microsoft.com/office/drawing/2014/main" id="{CA357093-6453-2402-CCBC-02EACFB89C7C}"/>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6" name="Google Shape;6954;p88">
              <a:extLst>
                <a:ext uri="{FF2B5EF4-FFF2-40B4-BE49-F238E27FC236}">
                  <a16:creationId xmlns:a16="http://schemas.microsoft.com/office/drawing/2014/main" id="{F620744D-42D6-65CA-390A-C106FEDA513F}"/>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7" name="Google Shape;6955;p88">
              <a:extLst>
                <a:ext uri="{FF2B5EF4-FFF2-40B4-BE49-F238E27FC236}">
                  <a16:creationId xmlns:a16="http://schemas.microsoft.com/office/drawing/2014/main" id="{EBE83A48-9915-FA20-E360-F9CA91C66E59}"/>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18" name="Google Shape;6956;p88">
              <a:extLst>
                <a:ext uri="{FF2B5EF4-FFF2-40B4-BE49-F238E27FC236}">
                  <a16:creationId xmlns:a16="http://schemas.microsoft.com/office/drawing/2014/main" id="{C7458D01-F7C0-2980-63AB-22A3DAC668B1}"/>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19" name="Google Shape;6971;p88">
            <a:extLst>
              <a:ext uri="{FF2B5EF4-FFF2-40B4-BE49-F238E27FC236}">
                <a16:creationId xmlns:a16="http://schemas.microsoft.com/office/drawing/2014/main" id="{573FEC7D-225C-4B67-26A8-5B45E1BE5F8F}"/>
              </a:ext>
            </a:extLst>
          </p:cNvPr>
          <p:cNvGrpSpPr/>
          <p:nvPr/>
        </p:nvGrpSpPr>
        <p:grpSpPr>
          <a:xfrm>
            <a:off x="4966428" y="1723665"/>
            <a:ext cx="445212" cy="445175"/>
            <a:chOff x="6107753" y="1700217"/>
            <a:chExt cx="445212" cy="445175"/>
          </a:xfrm>
          <a:solidFill>
            <a:schemeClr val="accent3">
              <a:lumMod val="75000"/>
              <a:lumOff val="25000"/>
            </a:schemeClr>
          </a:solidFill>
        </p:grpSpPr>
        <p:sp>
          <p:nvSpPr>
            <p:cNvPr id="120" name="Google Shape;6972;p88">
              <a:extLst>
                <a:ext uri="{FF2B5EF4-FFF2-40B4-BE49-F238E27FC236}">
                  <a16:creationId xmlns:a16="http://schemas.microsoft.com/office/drawing/2014/main" id="{37955411-57CA-59F6-50D3-31EEC189A9A7}"/>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21" name="Google Shape;6973;p88">
              <a:extLst>
                <a:ext uri="{FF2B5EF4-FFF2-40B4-BE49-F238E27FC236}">
                  <a16:creationId xmlns:a16="http://schemas.microsoft.com/office/drawing/2014/main" id="{BE5AA39F-9606-D2B3-A527-9211E3D71C04}"/>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22" name="Google Shape;7004;p88">
            <a:extLst>
              <a:ext uri="{FF2B5EF4-FFF2-40B4-BE49-F238E27FC236}">
                <a16:creationId xmlns:a16="http://schemas.microsoft.com/office/drawing/2014/main" id="{9ADC5959-C660-360C-449B-DBA0ED80CA4A}"/>
              </a:ext>
            </a:extLst>
          </p:cNvPr>
          <p:cNvGrpSpPr/>
          <p:nvPr/>
        </p:nvGrpSpPr>
        <p:grpSpPr>
          <a:xfrm>
            <a:off x="2640212" y="1731400"/>
            <a:ext cx="469270" cy="446099"/>
            <a:chOff x="3781537" y="1707952"/>
            <a:chExt cx="469270" cy="446099"/>
          </a:xfrm>
          <a:solidFill>
            <a:schemeClr val="accent3">
              <a:lumMod val="75000"/>
              <a:lumOff val="25000"/>
            </a:schemeClr>
          </a:solidFill>
        </p:grpSpPr>
        <p:sp>
          <p:nvSpPr>
            <p:cNvPr id="123" name="Google Shape;7005;p88">
              <a:extLst>
                <a:ext uri="{FF2B5EF4-FFF2-40B4-BE49-F238E27FC236}">
                  <a16:creationId xmlns:a16="http://schemas.microsoft.com/office/drawing/2014/main" id="{2A036D39-CFAD-C250-2C28-0A94F5979E0C}"/>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24" name="Google Shape;7006;p88">
              <a:extLst>
                <a:ext uri="{FF2B5EF4-FFF2-40B4-BE49-F238E27FC236}">
                  <a16:creationId xmlns:a16="http://schemas.microsoft.com/office/drawing/2014/main" id="{20303F55-A9E5-7549-4481-3972677E8A93}"/>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25" name="Google Shape;7018;p88">
            <a:extLst>
              <a:ext uri="{FF2B5EF4-FFF2-40B4-BE49-F238E27FC236}">
                <a16:creationId xmlns:a16="http://schemas.microsoft.com/office/drawing/2014/main" id="{C7C5AD2B-B520-8741-5E4F-26A25A677CCF}"/>
              </a:ext>
            </a:extLst>
          </p:cNvPr>
          <p:cNvGrpSpPr/>
          <p:nvPr/>
        </p:nvGrpSpPr>
        <p:grpSpPr>
          <a:xfrm>
            <a:off x="5589024" y="1730686"/>
            <a:ext cx="446400" cy="445212"/>
            <a:chOff x="6730349" y="1707239"/>
            <a:chExt cx="446400" cy="445212"/>
          </a:xfrm>
          <a:solidFill>
            <a:schemeClr val="accent3">
              <a:lumMod val="75000"/>
              <a:lumOff val="25000"/>
            </a:schemeClr>
          </a:solidFill>
        </p:grpSpPr>
        <p:sp>
          <p:nvSpPr>
            <p:cNvPr id="126" name="Google Shape;7019;p88">
              <a:extLst>
                <a:ext uri="{FF2B5EF4-FFF2-40B4-BE49-F238E27FC236}">
                  <a16:creationId xmlns:a16="http://schemas.microsoft.com/office/drawing/2014/main" id="{23A74C74-7072-A9B6-5AF0-093F2568263A}"/>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27" name="Google Shape;7020;p88">
              <a:extLst>
                <a:ext uri="{FF2B5EF4-FFF2-40B4-BE49-F238E27FC236}">
                  <a16:creationId xmlns:a16="http://schemas.microsoft.com/office/drawing/2014/main" id="{A3D24D6D-9BCE-9BE4-F8EB-FA35579BE71C}"/>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sp>
        <p:nvSpPr>
          <p:cNvPr id="128" name="Google Shape;5917;p86">
            <a:extLst>
              <a:ext uri="{FF2B5EF4-FFF2-40B4-BE49-F238E27FC236}">
                <a16:creationId xmlns:a16="http://schemas.microsoft.com/office/drawing/2014/main" id="{04B2DBC0-6173-E03D-00CD-C61F1E9E95B7}"/>
              </a:ext>
            </a:extLst>
          </p:cNvPr>
          <p:cNvSpPr/>
          <p:nvPr/>
        </p:nvSpPr>
        <p:spPr>
          <a:xfrm>
            <a:off x="3198453" y="2600547"/>
            <a:ext cx="451036" cy="46317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accent3">
              <a:lumMod val="75000"/>
              <a:lumOff val="25000"/>
            </a:schemeClr>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29" name="Google Shape;5955;p86">
            <a:extLst>
              <a:ext uri="{FF2B5EF4-FFF2-40B4-BE49-F238E27FC236}">
                <a16:creationId xmlns:a16="http://schemas.microsoft.com/office/drawing/2014/main" id="{9644E34A-06CA-0296-CD52-E56BE39F915C}"/>
              </a:ext>
            </a:extLst>
          </p:cNvPr>
          <p:cNvSpPr/>
          <p:nvPr/>
        </p:nvSpPr>
        <p:spPr>
          <a:xfrm>
            <a:off x="3738050" y="2672939"/>
            <a:ext cx="459001" cy="390768"/>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chemeClr val="accent3">
              <a:lumMod val="75000"/>
              <a:lumOff val="25000"/>
            </a:schemeClr>
          </a:solid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nvGrpSpPr>
          <p:cNvPr id="130" name="Google Shape;5983;p86">
            <a:extLst>
              <a:ext uri="{FF2B5EF4-FFF2-40B4-BE49-F238E27FC236}">
                <a16:creationId xmlns:a16="http://schemas.microsoft.com/office/drawing/2014/main" id="{753FA3AD-772B-5514-9358-E1B9DFAFB8F9}"/>
              </a:ext>
            </a:extLst>
          </p:cNvPr>
          <p:cNvGrpSpPr/>
          <p:nvPr/>
        </p:nvGrpSpPr>
        <p:grpSpPr>
          <a:xfrm>
            <a:off x="4385509" y="2612689"/>
            <a:ext cx="461287" cy="462000"/>
            <a:chOff x="5526834" y="2589242"/>
            <a:chExt cx="461287" cy="462000"/>
          </a:xfrm>
          <a:solidFill>
            <a:schemeClr val="accent3">
              <a:lumMod val="75000"/>
              <a:lumOff val="25000"/>
            </a:schemeClr>
          </a:solidFill>
        </p:grpSpPr>
        <p:sp>
          <p:nvSpPr>
            <p:cNvPr id="131" name="Google Shape;5984;p86">
              <a:extLst>
                <a:ext uri="{FF2B5EF4-FFF2-40B4-BE49-F238E27FC236}">
                  <a16:creationId xmlns:a16="http://schemas.microsoft.com/office/drawing/2014/main" id="{F203BDFD-8A3E-153C-9CCF-9150B0F2C0EB}"/>
                </a:ext>
              </a:extLst>
            </p:cNvPr>
            <p:cNvSpPr/>
            <p:nvPr/>
          </p:nvSpPr>
          <p:spPr>
            <a:xfrm>
              <a:off x="5526834" y="2589242"/>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32" name="Google Shape;5985;p86">
              <a:extLst>
                <a:ext uri="{FF2B5EF4-FFF2-40B4-BE49-F238E27FC236}">
                  <a16:creationId xmlns:a16="http://schemas.microsoft.com/office/drawing/2014/main" id="{871FCE81-A02B-CDB9-77E8-D949AFE6E6B5}"/>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33" name="Google Shape;5986;p86">
            <a:extLst>
              <a:ext uri="{FF2B5EF4-FFF2-40B4-BE49-F238E27FC236}">
                <a16:creationId xmlns:a16="http://schemas.microsoft.com/office/drawing/2014/main" id="{2F9A5532-B90A-9C41-2920-DC56D3865D52}"/>
              </a:ext>
            </a:extLst>
          </p:cNvPr>
          <p:cNvGrpSpPr/>
          <p:nvPr/>
        </p:nvGrpSpPr>
        <p:grpSpPr>
          <a:xfrm>
            <a:off x="6212527" y="2595060"/>
            <a:ext cx="465823" cy="464295"/>
            <a:chOff x="7353851" y="2571612"/>
            <a:chExt cx="465823" cy="464295"/>
          </a:xfrm>
          <a:solidFill>
            <a:schemeClr val="accent3">
              <a:lumMod val="75000"/>
              <a:lumOff val="25000"/>
            </a:schemeClr>
          </a:solidFill>
        </p:grpSpPr>
        <p:sp>
          <p:nvSpPr>
            <p:cNvPr id="134" name="Google Shape;5987;p86">
              <a:extLst>
                <a:ext uri="{FF2B5EF4-FFF2-40B4-BE49-F238E27FC236}">
                  <a16:creationId xmlns:a16="http://schemas.microsoft.com/office/drawing/2014/main" id="{D25F9F50-05C6-10CD-8DCF-725B6316422F}"/>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35" name="Google Shape;5988;p86">
              <a:extLst>
                <a:ext uri="{FF2B5EF4-FFF2-40B4-BE49-F238E27FC236}">
                  <a16:creationId xmlns:a16="http://schemas.microsoft.com/office/drawing/2014/main" id="{C7B444F9-F405-8797-78EE-E6185284985D}"/>
                </a:ext>
              </a:extLst>
            </p:cNvPr>
            <p:cNvSpPr/>
            <p:nvPr/>
          </p:nvSpPr>
          <p:spPr>
            <a:xfrm>
              <a:off x="7353851" y="2571612"/>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36" name="Google Shape;6005;p86">
            <a:extLst>
              <a:ext uri="{FF2B5EF4-FFF2-40B4-BE49-F238E27FC236}">
                <a16:creationId xmlns:a16="http://schemas.microsoft.com/office/drawing/2014/main" id="{646F3AF4-BE29-A550-C790-1F2EF8E0D593}"/>
              </a:ext>
            </a:extLst>
          </p:cNvPr>
          <p:cNvGrpSpPr/>
          <p:nvPr/>
        </p:nvGrpSpPr>
        <p:grpSpPr>
          <a:xfrm>
            <a:off x="3760023" y="3518741"/>
            <a:ext cx="406286" cy="408900"/>
            <a:chOff x="4901348" y="3495294"/>
            <a:chExt cx="406286" cy="408900"/>
          </a:xfrm>
          <a:solidFill>
            <a:schemeClr val="accent3">
              <a:lumMod val="75000"/>
              <a:lumOff val="25000"/>
            </a:schemeClr>
          </a:solidFill>
        </p:grpSpPr>
        <p:sp>
          <p:nvSpPr>
            <p:cNvPr id="137" name="Google Shape;6006;p86">
              <a:extLst>
                <a:ext uri="{FF2B5EF4-FFF2-40B4-BE49-F238E27FC236}">
                  <a16:creationId xmlns:a16="http://schemas.microsoft.com/office/drawing/2014/main" id="{941ADE97-3C0E-CEEE-EBC9-513AB4E2E004}"/>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38" name="Google Shape;6007;p86">
              <a:extLst>
                <a:ext uri="{FF2B5EF4-FFF2-40B4-BE49-F238E27FC236}">
                  <a16:creationId xmlns:a16="http://schemas.microsoft.com/office/drawing/2014/main" id="{DA0B80C2-2F0E-009A-C952-95D5CDC7920B}"/>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39" name="Google Shape;6020;p86">
            <a:extLst>
              <a:ext uri="{FF2B5EF4-FFF2-40B4-BE49-F238E27FC236}">
                <a16:creationId xmlns:a16="http://schemas.microsoft.com/office/drawing/2014/main" id="{BD04068B-0941-E656-17E5-E65A330B6C6F}"/>
              </a:ext>
            </a:extLst>
          </p:cNvPr>
          <p:cNvGrpSpPr/>
          <p:nvPr/>
        </p:nvGrpSpPr>
        <p:grpSpPr>
          <a:xfrm>
            <a:off x="5006990" y="2606462"/>
            <a:ext cx="272920" cy="462000"/>
            <a:chOff x="6148315" y="2583015"/>
            <a:chExt cx="272920" cy="462000"/>
          </a:xfrm>
          <a:solidFill>
            <a:schemeClr val="accent3">
              <a:lumMod val="75000"/>
              <a:lumOff val="25000"/>
            </a:schemeClr>
          </a:solidFill>
        </p:grpSpPr>
        <p:sp>
          <p:nvSpPr>
            <p:cNvPr id="140" name="Google Shape;6021;p86">
              <a:extLst>
                <a:ext uri="{FF2B5EF4-FFF2-40B4-BE49-F238E27FC236}">
                  <a16:creationId xmlns:a16="http://schemas.microsoft.com/office/drawing/2014/main" id="{3A59458A-64B0-2EAC-7251-2DB03D42CD57}"/>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1" name="Google Shape;6022;p86">
              <a:extLst>
                <a:ext uri="{FF2B5EF4-FFF2-40B4-BE49-F238E27FC236}">
                  <a16:creationId xmlns:a16="http://schemas.microsoft.com/office/drawing/2014/main" id="{322DC2E4-3E43-4863-47FC-5DA9675A14AB}"/>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42" name="Google Shape;6038;p86">
            <a:extLst>
              <a:ext uri="{FF2B5EF4-FFF2-40B4-BE49-F238E27FC236}">
                <a16:creationId xmlns:a16="http://schemas.microsoft.com/office/drawing/2014/main" id="{1BC62C47-C953-9339-2DE6-99A88EAA10FE}"/>
              </a:ext>
            </a:extLst>
          </p:cNvPr>
          <p:cNvGrpSpPr/>
          <p:nvPr/>
        </p:nvGrpSpPr>
        <p:grpSpPr>
          <a:xfrm>
            <a:off x="2654733" y="2627950"/>
            <a:ext cx="454438" cy="462586"/>
            <a:chOff x="3796058" y="2604503"/>
            <a:chExt cx="454438" cy="462586"/>
          </a:xfrm>
          <a:solidFill>
            <a:schemeClr val="accent3">
              <a:lumMod val="75000"/>
              <a:lumOff val="25000"/>
            </a:schemeClr>
          </a:solidFill>
        </p:grpSpPr>
        <p:sp>
          <p:nvSpPr>
            <p:cNvPr id="143" name="Google Shape;6039;p86">
              <a:extLst>
                <a:ext uri="{FF2B5EF4-FFF2-40B4-BE49-F238E27FC236}">
                  <a16:creationId xmlns:a16="http://schemas.microsoft.com/office/drawing/2014/main" id="{4E7695E8-4147-3BCD-914E-F1758AC136B6}"/>
                </a:ext>
              </a:extLst>
            </p:cNvPr>
            <p:cNvSpPr/>
            <p:nvPr/>
          </p:nvSpPr>
          <p:spPr>
            <a:xfrm>
              <a:off x="3796058" y="2604503"/>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4" name="Google Shape;6040;p86">
              <a:extLst>
                <a:ext uri="{FF2B5EF4-FFF2-40B4-BE49-F238E27FC236}">
                  <a16:creationId xmlns:a16="http://schemas.microsoft.com/office/drawing/2014/main" id="{A3813D48-9D03-D307-2FC9-F2880E90E9EC}"/>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5" name="Google Shape;6041;p86">
              <a:extLst>
                <a:ext uri="{FF2B5EF4-FFF2-40B4-BE49-F238E27FC236}">
                  <a16:creationId xmlns:a16="http://schemas.microsoft.com/office/drawing/2014/main" id="{6612A772-F491-E02D-8456-FD16464FEC64}"/>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46" name="Google Shape;6048;p86">
            <a:extLst>
              <a:ext uri="{FF2B5EF4-FFF2-40B4-BE49-F238E27FC236}">
                <a16:creationId xmlns:a16="http://schemas.microsoft.com/office/drawing/2014/main" id="{13A87405-C2F4-BE0E-B4B1-4756BF310ABC}"/>
              </a:ext>
            </a:extLst>
          </p:cNvPr>
          <p:cNvGrpSpPr/>
          <p:nvPr/>
        </p:nvGrpSpPr>
        <p:grpSpPr>
          <a:xfrm>
            <a:off x="5563961" y="2599723"/>
            <a:ext cx="456723" cy="464304"/>
            <a:chOff x="6705286" y="2576276"/>
            <a:chExt cx="456723" cy="464304"/>
          </a:xfrm>
          <a:solidFill>
            <a:schemeClr val="accent3">
              <a:lumMod val="75000"/>
              <a:lumOff val="25000"/>
            </a:schemeClr>
          </a:solidFill>
        </p:grpSpPr>
        <p:sp>
          <p:nvSpPr>
            <p:cNvPr id="147" name="Google Shape;6049;p86">
              <a:extLst>
                <a:ext uri="{FF2B5EF4-FFF2-40B4-BE49-F238E27FC236}">
                  <a16:creationId xmlns:a16="http://schemas.microsoft.com/office/drawing/2014/main" id="{75CE7C28-237A-D05C-8E15-4007D438ED7E}"/>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8" name="Google Shape;6050;p86">
              <a:extLst>
                <a:ext uri="{FF2B5EF4-FFF2-40B4-BE49-F238E27FC236}">
                  <a16:creationId xmlns:a16="http://schemas.microsoft.com/office/drawing/2014/main" id="{557A47E5-D70F-80FA-992B-AF3F2D015DF4}"/>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49" name="Google Shape;6051;p86">
              <a:extLst>
                <a:ext uri="{FF2B5EF4-FFF2-40B4-BE49-F238E27FC236}">
                  <a16:creationId xmlns:a16="http://schemas.microsoft.com/office/drawing/2014/main" id="{5785663D-6B53-BE65-D7C7-4C649400A50E}"/>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50" name="Google Shape;5717;p85">
            <a:extLst>
              <a:ext uri="{FF2B5EF4-FFF2-40B4-BE49-F238E27FC236}">
                <a16:creationId xmlns:a16="http://schemas.microsoft.com/office/drawing/2014/main" id="{CE5DD9E5-2EA1-0878-0223-DDE716E90D3B}"/>
              </a:ext>
            </a:extLst>
          </p:cNvPr>
          <p:cNvGrpSpPr/>
          <p:nvPr/>
        </p:nvGrpSpPr>
        <p:grpSpPr>
          <a:xfrm>
            <a:off x="4426511" y="3546995"/>
            <a:ext cx="492377" cy="387934"/>
            <a:chOff x="5567836" y="3523548"/>
            <a:chExt cx="492377" cy="387934"/>
          </a:xfrm>
          <a:solidFill>
            <a:schemeClr val="accent3">
              <a:lumMod val="75000"/>
              <a:lumOff val="25000"/>
            </a:schemeClr>
          </a:solidFill>
        </p:grpSpPr>
        <p:sp>
          <p:nvSpPr>
            <p:cNvPr id="151" name="Google Shape;5718;p85">
              <a:extLst>
                <a:ext uri="{FF2B5EF4-FFF2-40B4-BE49-F238E27FC236}">
                  <a16:creationId xmlns:a16="http://schemas.microsoft.com/office/drawing/2014/main" id="{0C245FC4-37D1-E64B-5F1F-BCBB84E43101}"/>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52" name="Google Shape;5719;p85">
              <a:extLst>
                <a:ext uri="{FF2B5EF4-FFF2-40B4-BE49-F238E27FC236}">
                  <a16:creationId xmlns:a16="http://schemas.microsoft.com/office/drawing/2014/main" id="{A6A9371D-4775-5EA1-3C21-AB4EC3D16F24}"/>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53" name="Google Shape;5720;p85">
              <a:extLst>
                <a:ext uri="{FF2B5EF4-FFF2-40B4-BE49-F238E27FC236}">
                  <a16:creationId xmlns:a16="http://schemas.microsoft.com/office/drawing/2014/main" id="{60889EA0-172F-1BC4-1E7F-AE277C890E8D}"/>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54" name="Google Shape;5721;p85">
              <a:extLst>
                <a:ext uri="{FF2B5EF4-FFF2-40B4-BE49-F238E27FC236}">
                  <a16:creationId xmlns:a16="http://schemas.microsoft.com/office/drawing/2014/main" id="{7F542C4B-0A30-1507-E708-47AE3F1FFABA}"/>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55" name="Google Shape;5722;p85">
              <a:extLst>
                <a:ext uri="{FF2B5EF4-FFF2-40B4-BE49-F238E27FC236}">
                  <a16:creationId xmlns:a16="http://schemas.microsoft.com/office/drawing/2014/main" id="{3B360340-2939-0A94-40FF-5386AC1810AD}"/>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grpSp>
        <p:nvGrpSpPr>
          <p:cNvPr id="156" name="Google Shape;5723;p85">
            <a:extLst>
              <a:ext uri="{FF2B5EF4-FFF2-40B4-BE49-F238E27FC236}">
                <a16:creationId xmlns:a16="http://schemas.microsoft.com/office/drawing/2014/main" id="{A4FE14E6-CAC5-24AE-077F-A43AE998D81B}"/>
              </a:ext>
            </a:extLst>
          </p:cNvPr>
          <p:cNvGrpSpPr/>
          <p:nvPr/>
        </p:nvGrpSpPr>
        <p:grpSpPr>
          <a:xfrm>
            <a:off x="1936626" y="2619292"/>
            <a:ext cx="556458" cy="457373"/>
            <a:chOff x="3077952" y="2595844"/>
            <a:chExt cx="556458" cy="457373"/>
          </a:xfrm>
          <a:solidFill>
            <a:schemeClr val="accent3">
              <a:lumMod val="75000"/>
              <a:lumOff val="25000"/>
            </a:schemeClr>
          </a:solidFill>
        </p:grpSpPr>
        <p:sp>
          <p:nvSpPr>
            <p:cNvPr id="157" name="Google Shape;5724;p85">
              <a:extLst>
                <a:ext uri="{FF2B5EF4-FFF2-40B4-BE49-F238E27FC236}">
                  <a16:creationId xmlns:a16="http://schemas.microsoft.com/office/drawing/2014/main" id="{FD9048F5-AA9D-E7DA-9FF6-3B0058F8D89C}"/>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58" name="Google Shape;5725;p85">
              <a:extLst>
                <a:ext uri="{FF2B5EF4-FFF2-40B4-BE49-F238E27FC236}">
                  <a16:creationId xmlns:a16="http://schemas.microsoft.com/office/drawing/2014/main" id="{5120F1F0-50D5-D1A6-26AB-EF5F9C4A7FAF}"/>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59" name="Google Shape;5726;p85">
              <a:extLst>
                <a:ext uri="{FF2B5EF4-FFF2-40B4-BE49-F238E27FC236}">
                  <a16:creationId xmlns:a16="http://schemas.microsoft.com/office/drawing/2014/main" id="{21F64416-E423-9E95-5CE4-FB30061E97E5}"/>
                </a:ext>
              </a:extLst>
            </p:cNvPr>
            <p:cNvSpPr/>
            <p:nvPr/>
          </p:nvSpPr>
          <p:spPr>
            <a:xfrm>
              <a:off x="3239618" y="2710683"/>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60" name="Google Shape;5727;p85">
              <a:extLst>
                <a:ext uri="{FF2B5EF4-FFF2-40B4-BE49-F238E27FC236}">
                  <a16:creationId xmlns:a16="http://schemas.microsoft.com/office/drawing/2014/main" id="{4BB6E54B-E89D-210D-FB5E-8181791E4C50}"/>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61" name="Google Shape;5728;p85">
              <a:extLst>
                <a:ext uri="{FF2B5EF4-FFF2-40B4-BE49-F238E27FC236}">
                  <a16:creationId xmlns:a16="http://schemas.microsoft.com/office/drawing/2014/main" id="{3579BE0E-4033-F8E9-E4F0-63C43F7B7E3F}"/>
                </a:ext>
              </a:extLst>
            </p:cNvPr>
            <p:cNvSpPr/>
            <p:nvPr/>
          </p:nvSpPr>
          <p:spPr>
            <a:xfrm>
              <a:off x="3077952"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sp>
          <p:nvSpPr>
            <p:cNvPr id="162" name="Google Shape;5729;p85">
              <a:extLst>
                <a:ext uri="{FF2B5EF4-FFF2-40B4-BE49-F238E27FC236}">
                  <a16:creationId xmlns:a16="http://schemas.microsoft.com/office/drawing/2014/main" id="{ABB5D0CD-8725-3AF3-66BE-824ABF551717}"/>
                </a:ext>
              </a:extLst>
            </p:cNvPr>
            <p:cNvSpPr/>
            <p:nvPr/>
          </p:nvSpPr>
          <p:spPr>
            <a:xfrm>
              <a:off x="3077952"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68570" tIns="68570" rIns="68570" bIns="68570" anchor="ctr" anchorCtr="0" compatLnSpc="1">
              <a:noAutofit/>
            </a:bodyPr>
            <a:lstStyle/>
            <a:p>
              <a:pPr defTabSz="914378">
                <a:defRPr sz="1800" b="0" i="0" u="none" strike="noStrike" kern="0" cap="none" spc="0" baseline="0">
                  <a:solidFill>
                    <a:srgbClr val="000000"/>
                  </a:solidFill>
                  <a:uFillTx/>
                </a:defRPr>
              </a:pPr>
              <a:endParaRPr lang="es-PE" sz="1050">
                <a:solidFill>
                  <a:schemeClr val="bg1"/>
                </a:solidFill>
                <a:cs typeface="B Nazanin" panose="00000700000000000000" pitchFamily="2" charset="-78"/>
              </a:endParaRPr>
            </a:p>
          </p:txBody>
        </p:sp>
      </p:grpSp>
      <p:sp>
        <p:nvSpPr>
          <p:cNvPr id="163" name="Text Placeholder 1">
            <a:extLst>
              <a:ext uri="{FF2B5EF4-FFF2-40B4-BE49-F238E27FC236}">
                <a16:creationId xmlns:a16="http://schemas.microsoft.com/office/drawing/2014/main" id="{F42780E1-616A-EF01-1220-0FF6385C3EE0}"/>
              </a:ext>
            </a:extLst>
          </p:cNvPr>
          <p:cNvSpPr txBox="1">
            <a:spLocks/>
          </p:cNvSpPr>
          <p:nvPr/>
        </p:nvSpPr>
        <p:spPr>
          <a:xfrm>
            <a:off x="1042459" y="346091"/>
            <a:ext cx="6959743" cy="407386"/>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3600" dirty="0">
                <a:latin typeface="Arial"/>
                <a:cs typeface="B Nazanin" panose="00000700000000000000" pitchFamily="2" charset="-78"/>
              </a:rPr>
              <a:t>مجموعه آیکون های کاملاً قابل ویرایش: </a:t>
            </a:r>
            <a:r>
              <a:rPr lang="en-US" sz="3600" dirty="0">
                <a:latin typeface="Arial"/>
                <a:cs typeface="B Nazanin" panose="00000700000000000000" pitchFamily="2" charset="-78"/>
              </a:rPr>
              <a:t>C</a:t>
            </a:r>
          </a:p>
        </p:txBody>
      </p:sp>
    </p:spTree>
    <p:extLst>
      <p:ext uri="{BB962C8B-B14F-4D97-AF65-F5344CB8AC3E}">
        <p14:creationId xmlns:p14="http://schemas.microsoft.com/office/powerpoint/2010/main" val="38525797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grpSp>
        <p:nvGrpSpPr>
          <p:cNvPr id="579" name="Google Shape;579;p33"/>
          <p:cNvGrpSpPr/>
          <p:nvPr/>
        </p:nvGrpSpPr>
        <p:grpSpPr>
          <a:xfrm>
            <a:off x="672871" y="718172"/>
            <a:ext cx="3400554" cy="4032476"/>
            <a:chOff x="672871" y="718172"/>
            <a:chExt cx="3400554" cy="4032476"/>
          </a:xfrm>
        </p:grpSpPr>
        <p:sp>
          <p:nvSpPr>
            <p:cNvPr id="580" name="Google Shape;580;p33"/>
            <p:cNvSpPr/>
            <p:nvPr/>
          </p:nvSpPr>
          <p:spPr>
            <a:xfrm rot="10800000">
              <a:off x="929422" y="718172"/>
              <a:ext cx="3144003" cy="3899753"/>
            </a:xfrm>
            <a:custGeom>
              <a:avLst/>
              <a:gdLst/>
              <a:ahLst/>
              <a:cxnLst/>
              <a:rect l="l" t="t" r="r" b="b"/>
              <a:pathLst>
                <a:path w="51751" h="63532" extrusionOk="0">
                  <a:moveTo>
                    <a:pt x="1" y="0"/>
                  </a:moveTo>
                  <a:lnTo>
                    <a:pt x="1" y="37629"/>
                  </a:lnTo>
                  <a:cubicBezTo>
                    <a:pt x="1" y="51901"/>
                    <a:pt x="11579" y="63531"/>
                    <a:pt x="25852" y="63531"/>
                  </a:cubicBezTo>
                  <a:cubicBezTo>
                    <a:pt x="40172" y="63531"/>
                    <a:pt x="51750" y="51901"/>
                    <a:pt x="51750" y="37629"/>
                  </a:cubicBezTo>
                  <a:lnTo>
                    <a:pt x="51750" y="0"/>
                  </a:ln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581" name="Google Shape;581;p33"/>
            <p:cNvGrpSpPr/>
            <p:nvPr/>
          </p:nvGrpSpPr>
          <p:grpSpPr>
            <a:xfrm>
              <a:off x="672871" y="1319660"/>
              <a:ext cx="3075767" cy="3430988"/>
              <a:chOff x="672871" y="1319660"/>
              <a:chExt cx="3075767" cy="3430988"/>
            </a:xfrm>
          </p:grpSpPr>
          <p:grpSp>
            <p:nvGrpSpPr>
              <p:cNvPr id="582" name="Google Shape;582;p33"/>
              <p:cNvGrpSpPr/>
              <p:nvPr/>
            </p:nvGrpSpPr>
            <p:grpSpPr>
              <a:xfrm>
                <a:off x="1254204" y="1319660"/>
                <a:ext cx="2494434" cy="3430988"/>
                <a:chOff x="1101804" y="1319660"/>
                <a:chExt cx="2494434" cy="3430988"/>
              </a:xfrm>
            </p:grpSpPr>
            <p:sp>
              <p:nvSpPr>
                <p:cNvPr id="583" name="Google Shape;583;p33"/>
                <p:cNvSpPr/>
                <p:nvPr/>
              </p:nvSpPr>
              <p:spPr>
                <a:xfrm>
                  <a:off x="1462445" y="3139830"/>
                  <a:ext cx="561720" cy="1437211"/>
                </a:xfrm>
                <a:custGeom>
                  <a:avLst/>
                  <a:gdLst/>
                  <a:ahLst/>
                  <a:cxnLst/>
                  <a:rect l="l" t="t" r="r" b="b"/>
                  <a:pathLst>
                    <a:path w="13663" h="34958" extrusionOk="0">
                      <a:moveTo>
                        <a:pt x="3405" y="0"/>
                      </a:moveTo>
                      <a:cubicBezTo>
                        <a:pt x="2681" y="0"/>
                        <a:pt x="2046" y="93"/>
                        <a:pt x="1575" y="485"/>
                      </a:cubicBezTo>
                      <a:cubicBezTo>
                        <a:pt x="1291" y="764"/>
                        <a:pt x="1013" y="1214"/>
                        <a:pt x="900" y="1889"/>
                      </a:cubicBezTo>
                      <a:cubicBezTo>
                        <a:pt x="0" y="6387"/>
                        <a:pt x="2978" y="10886"/>
                        <a:pt x="3316" y="15272"/>
                      </a:cubicBezTo>
                      <a:cubicBezTo>
                        <a:pt x="3428" y="16622"/>
                        <a:pt x="3091" y="17917"/>
                        <a:pt x="2754" y="19267"/>
                      </a:cubicBezTo>
                      <a:cubicBezTo>
                        <a:pt x="1854" y="23032"/>
                        <a:pt x="2978" y="27081"/>
                        <a:pt x="4049" y="30792"/>
                      </a:cubicBezTo>
                      <a:cubicBezTo>
                        <a:pt x="4103" y="30963"/>
                        <a:pt x="4216" y="31467"/>
                        <a:pt x="4274" y="32088"/>
                      </a:cubicBezTo>
                      <a:cubicBezTo>
                        <a:pt x="4328" y="33100"/>
                        <a:pt x="4103" y="33491"/>
                        <a:pt x="4162" y="33829"/>
                      </a:cubicBezTo>
                      <a:cubicBezTo>
                        <a:pt x="4321" y="34366"/>
                        <a:pt x="5923" y="34957"/>
                        <a:pt x="12692" y="34957"/>
                      </a:cubicBezTo>
                      <a:cubicBezTo>
                        <a:pt x="13005" y="34957"/>
                        <a:pt x="13328" y="34956"/>
                        <a:pt x="13663" y="34953"/>
                      </a:cubicBezTo>
                      <a:cubicBezTo>
                        <a:pt x="9501" y="33887"/>
                        <a:pt x="8098" y="32200"/>
                        <a:pt x="7590" y="31355"/>
                      </a:cubicBezTo>
                      <a:cubicBezTo>
                        <a:pt x="7027" y="30455"/>
                        <a:pt x="6802" y="29443"/>
                        <a:pt x="7873" y="23203"/>
                      </a:cubicBezTo>
                      <a:cubicBezTo>
                        <a:pt x="8548" y="19321"/>
                        <a:pt x="8773" y="18983"/>
                        <a:pt x="9110" y="16568"/>
                      </a:cubicBezTo>
                      <a:cubicBezTo>
                        <a:pt x="9501" y="13585"/>
                        <a:pt x="9560" y="11282"/>
                        <a:pt x="9560" y="9595"/>
                      </a:cubicBezTo>
                      <a:cubicBezTo>
                        <a:pt x="9614" y="7121"/>
                        <a:pt x="9501" y="3971"/>
                        <a:pt x="9110" y="314"/>
                      </a:cubicBezTo>
                      <a:cubicBezTo>
                        <a:pt x="7648" y="148"/>
                        <a:pt x="6074" y="89"/>
                        <a:pt x="4387" y="35"/>
                      </a:cubicBezTo>
                      <a:cubicBezTo>
                        <a:pt x="4047" y="18"/>
                        <a:pt x="3718" y="0"/>
                        <a:pt x="3405" y="0"/>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584" name="Google Shape;584;p33"/>
                <p:cNvGrpSpPr/>
                <p:nvPr/>
              </p:nvGrpSpPr>
              <p:grpSpPr>
                <a:xfrm>
                  <a:off x="1101804" y="1319660"/>
                  <a:ext cx="2494434" cy="3430988"/>
                  <a:chOff x="1134961" y="1241867"/>
                  <a:chExt cx="2141145" cy="2945054"/>
                </a:xfrm>
              </p:grpSpPr>
              <p:sp>
                <p:nvSpPr>
                  <p:cNvPr id="585" name="Google Shape;585;p33"/>
                  <p:cNvSpPr/>
                  <p:nvPr/>
                </p:nvSpPr>
                <p:spPr>
                  <a:xfrm>
                    <a:off x="2363225" y="1346926"/>
                    <a:ext cx="468369" cy="460005"/>
                  </a:xfrm>
                  <a:custGeom>
                    <a:avLst/>
                    <a:gdLst/>
                    <a:ahLst/>
                    <a:cxnLst/>
                    <a:rect l="l" t="t" r="r" b="b"/>
                    <a:pathLst>
                      <a:path w="13272" h="13035" extrusionOk="0">
                        <a:moveTo>
                          <a:pt x="5951" y="0"/>
                        </a:moveTo>
                        <a:cubicBezTo>
                          <a:pt x="3668" y="0"/>
                          <a:pt x="1950" y="1533"/>
                          <a:pt x="1746" y="1684"/>
                        </a:cubicBezTo>
                        <a:cubicBezTo>
                          <a:pt x="1463" y="1967"/>
                          <a:pt x="622" y="2809"/>
                          <a:pt x="226" y="4104"/>
                        </a:cubicBezTo>
                        <a:cubicBezTo>
                          <a:pt x="1" y="5058"/>
                          <a:pt x="226" y="5229"/>
                          <a:pt x="509" y="8207"/>
                        </a:cubicBezTo>
                        <a:cubicBezTo>
                          <a:pt x="563" y="9444"/>
                          <a:pt x="563" y="9669"/>
                          <a:pt x="734" y="10119"/>
                        </a:cubicBezTo>
                        <a:cubicBezTo>
                          <a:pt x="734" y="10119"/>
                          <a:pt x="1184" y="11414"/>
                          <a:pt x="2309" y="12256"/>
                        </a:cubicBezTo>
                        <a:cubicBezTo>
                          <a:pt x="2989" y="12787"/>
                          <a:pt x="4008" y="13034"/>
                          <a:pt x="5142" y="13034"/>
                        </a:cubicBezTo>
                        <a:cubicBezTo>
                          <a:pt x="7845" y="13034"/>
                          <a:pt x="11196" y="11630"/>
                          <a:pt x="12147" y="9332"/>
                        </a:cubicBezTo>
                        <a:cubicBezTo>
                          <a:pt x="13272" y="6578"/>
                          <a:pt x="11360" y="3821"/>
                          <a:pt x="10744" y="2979"/>
                        </a:cubicBezTo>
                        <a:cubicBezTo>
                          <a:pt x="10010" y="1967"/>
                          <a:pt x="8886" y="334"/>
                          <a:pt x="6695" y="55"/>
                        </a:cubicBezTo>
                        <a:cubicBezTo>
                          <a:pt x="6441" y="17"/>
                          <a:pt x="6193" y="0"/>
                          <a:pt x="59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86" name="Google Shape;586;p33"/>
                  <p:cNvSpPr/>
                  <p:nvPr/>
                </p:nvSpPr>
                <p:spPr>
                  <a:xfrm>
                    <a:off x="2293845" y="2999965"/>
                    <a:ext cx="654912" cy="1103377"/>
                  </a:xfrm>
                  <a:custGeom>
                    <a:avLst/>
                    <a:gdLst/>
                    <a:ahLst/>
                    <a:cxnLst/>
                    <a:rect l="l" t="t" r="r" b="b"/>
                    <a:pathLst>
                      <a:path w="18558" h="31266" extrusionOk="0">
                        <a:moveTo>
                          <a:pt x="16646" y="0"/>
                        </a:moveTo>
                        <a:cubicBezTo>
                          <a:pt x="9615" y="279"/>
                          <a:pt x="4275" y="2812"/>
                          <a:pt x="3654" y="5452"/>
                        </a:cubicBezTo>
                        <a:cubicBezTo>
                          <a:pt x="3487" y="6015"/>
                          <a:pt x="3150" y="8210"/>
                          <a:pt x="3375" y="10063"/>
                        </a:cubicBezTo>
                        <a:cubicBezTo>
                          <a:pt x="3429" y="10347"/>
                          <a:pt x="3541" y="11188"/>
                          <a:pt x="3712" y="12259"/>
                        </a:cubicBezTo>
                        <a:cubicBezTo>
                          <a:pt x="4162" y="14674"/>
                          <a:pt x="4387" y="15012"/>
                          <a:pt x="5228" y="19007"/>
                        </a:cubicBezTo>
                        <a:cubicBezTo>
                          <a:pt x="6636" y="25305"/>
                          <a:pt x="6465" y="26317"/>
                          <a:pt x="5962" y="27329"/>
                        </a:cubicBezTo>
                        <a:cubicBezTo>
                          <a:pt x="5453" y="28229"/>
                          <a:pt x="4104" y="30028"/>
                          <a:pt x="1" y="31265"/>
                        </a:cubicBezTo>
                        <a:cubicBezTo>
                          <a:pt x="7590" y="31040"/>
                          <a:pt x="9336" y="30307"/>
                          <a:pt x="9448" y="29691"/>
                        </a:cubicBezTo>
                        <a:cubicBezTo>
                          <a:pt x="9502" y="29353"/>
                          <a:pt x="9277" y="28958"/>
                          <a:pt x="9277" y="27945"/>
                        </a:cubicBezTo>
                        <a:cubicBezTo>
                          <a:pt x="9277" y="27271"/>
                          <a:pt x="9390" y="26767"/>
                          <a:pt x="9448" y="26542"/>
                        </a:cubicBezTo>
                        <a:cubicBezTo>
                          <a:pt x="10289" y="22718"/>
                          <a:pt x="11248" y="18498"/>
                          <a:pt x="10177" y="14674"/>
                        </a:cubicBezTo>
                        <a:cubicBezTo>
                          <a:pt x="9561" y="12538"/>
                          <a:pt x="9277" y="11921"/>
                          <a:pt x="9277" y="11359"/>
                        </a:cubicBezTo>
                        <a:cubicBezTo>
                          <a:pt x="9277" y="11188"/>
                          <a:pt x="9336" y="10909"/>
                          <a:pt x="9448" y="10626"/>
                        </a:cubicBezTo>
                        <a:cubicBezTo>
                          <a:pt x="10348" y="8322"/>
                          <a:pt x="16475" y="10122"/>
                          <a:pt x="18049" y="7535"/>
                        </a:cubicBezTo>
                        <a:cubicBezTo>
                          <a:pt x="18558" y="6689"/>
                          <a:pt x="18387" y="5736"/>
                          <a:pt x="18162" y="4103"/>
                        </a:cubicBezTo>
                        <a:cubicBezTo>
                          <a:pt x="17883" y="2249"/>
                          <a:pt x="17150" y="841"/>
                          <a:pt x="16646" y="0"/>
                        </a:cubicBezTo>
                        <a:close/>
                      </a:path>
                    </a:pathLst>
                  </a:custGeom>
                  <a:solidFill>
                    <a:srgbClr val="D4927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87" name="Google Shape;587;p33"/>
                  <p:cNvSpPr/>
                  <p:nvPr/>
                </p:nvSpPr>
                <p:spPr>
                  <a:xfrm>
                    <a:off x="2250191" y="3992190"/>
                    <a:ext cx="402800" cy="145501"/>
                  </a:xfrm>
                  <a:custGeom>
                    <a:avLst/>
                    <a:gdLst/>
                    <a:ahLst/>
                    <a:cxnLst/>
                    <a:rect l="l" t="t" r="r" b="b"/>
                    <a:pathLst>
                      <a:path w="11414" h="4123" extrusionOk="0">
                        <a:moveTo>
                          <a:pt x="10514" y="0"/>
                        </a:moveTo>
                        <a:cubicBezTo>
                          <a:pt x="10348" y="279"/>
                          <a:pt x="9952" y="842"/>
                          <a:pt x="9277" y="1350"/>
                        </a:cubicBezTo>
                        <a:cubicBezTo>
                          <a:pt x="9277" y="1350"/>
                          <a:pt x="8827" y="1741"/>
                          <a:pt x="8265" y="1966"/>
                        </a:cubicBezTo>
                        <a:cubicBezTo>
                          <a:pt x="7543" y="2303"/>
                          <a:pt x="6666" y="2404"/>
                          <a:pt x="5878" y="2404"/>
                        </a:cubicBezTo>
                        <a:cubicBezTo>
                          <a:pt x="4824" y="2404"/>
                          <a:pt x="3928" y="2225"/>
                          <a:pt x="3766" y="2191"/>
                        </a:cubicBezTo>
                        <a:cubicBezTo>
                          <a:pt x="3541" y="2191"/>
                          <a:pt x="3316" y="2250"/>
                          <a:pt x="2979" y="2304"/>
                        </a:cubicBezTo>
                        <a:cubicBezTo>
                          <a:pt x="2642" y="2362"/>
                          <a:pt x="2304" y="2475"/>
                          <a:pt x="1967" y="2529"/>
                        </a:cubicBezTo>
                        <a:cubicBezTo>
                          <a:pt x="1575" y="2641"/>
                          <a:pt x="1179" y="2753"/>
                          <a:pt x="842" y="2924"/>
                        </a:cubicBezTo>
                        <a:cubicBezTo>
                          <a:pt x="563" y="3037"/>
                          <a:pt x="1" y="3428"/>
                          <a:pt x="113" y="3766"/>
                        </a:cubicBezTo>
                        <a:cubicBezTo>
                          <a:pt x="244" y="4030"/>
                          <a:pt x="754" y="4123"/>
                          <a:pt x="1833" y="4123"/>
                        </a:cubicBezTo>
                        <a:cubicBezTo>
                          <a:pt x="2132" y="4123"/>
                          <a:pt x="2475" y="4116"/>
                          <a:pt x="2866" y="4103"/>
                        </a:cubicBezTo>
                        <a:cubicBezTo>
                          <a:pt x="5062" y="3991"/>
                          <a:pt x="6749" y="3824"/>
                          <a:pt x="8323" y="3712"/>
                        </a:cubicBezTo>
                        <a:cubicBezTo>
                          <a:pt x="9277" y="3653"/>
                          <a:pt x="10010" y="3653"/>
                          <a:pt x="10460" y="3653"/>
                        </a:cubicBezTo>
                        <a:cubicBezTo>
                          <a:pt x="10573" y="3541"/>
                          <a:pt x="11360" y="2924"/>
                          <a:pt x="11414" y="1854"/>
                        </a:cubicBezTo>
                        <a:cubicBezTo>
                          <a:pt x="11414" y="788"/>
                          <a:pt x="10627" y="113"/>
                          <a:pt x="105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88" name="Google Shape;588;p33"/>
                  <p:cNvSpPr/>
                  <p:nvPr/>
                </p:nvSpPr>
                <p:spPr>
                  <a:xfrm>
                    <a:off x="2520088" y="1596853"/>
                    <a:ext cx="273886" cy="431491"/>
                  </a:xfrm>
                  <a:custGeom>
                    <a:avLst/>
                    <a:gdLst/>
                    <a:ahLst/>
                    <a:cxnLst/>
                    <a:rect l="l" t="t" r="r" b="b"/>
                    <a:pathLst>
                      <a:path w="7761" h="12227" extrusionOk="0">
                        <a:moveTo>
                          <a:pt x="4049" y="0"/>
                        </a:moveTo>
                        <a:cubicBezTo>
                          <a:pt x="2700" y="958"/>
                          <a:pt x="1350" y="1912"/>
                          <a:pt x="0" y="2812"/>
                        </a:cubicBezTo>
                        <a:cubicBezTo>
                          <a:pt x="113" y="2983"/>
                          <a:pt x="338" y="3320"/>
                          <a:pt x="563" y="3824"/>
                        </a:cubicBezTo>
                        <a:cubicBezTo>
                          <a:pt x="675" y="4049"/>
                          <a:pt x="900" y="4557"/>
                          <a:pt x="1013" y="5399"/>
                        </a:cubicBezTo>
                        <a:cubicBezTo>
                          <a:pt x="1067" y="5736"/>
                          <a:pt x="1179" y="6636"/>
                          <a:pt x="1067" y="7985"/>
                        </a:cubicBezTo>
                        <a:cubicBezTo>
                          <a:pt x="1067" y="8156"/>
                          <a:pt x="1013" y="8381"/>
                          <a:pt x="1013" y="8606"/>
                        </a:cubicBezTo>
                        <a:cubicBezTo>
                          <a:pt x="1013" y="8660"/>
                          <a:pt x="1013" y="8719"/>
                          <a:pt x="954" y="8773"/>
                        </a:cubicBezTo>
                        <a:cubicBezTo>
                          <a:pt x="842" y="9618"/>
                          <a:pt x="617" y="10743"/>
                          <a:pt x="167" y="12034"/>
                        </a:cubicBezTo>
                        <a:cubicBezTo>
                          <a:pt x="517" y="12123"/>
                          <a:pt x="1096" y="12226"/>
                          <a:pt x="1800" y="12226"/>
                        </a:cubicBezTo>
                        <a:cubicBezTo>
                          <a:pt x="2451" y="12226"/>
                          <a:pt x="3208" y="12138"/>
                          <a:pt x="3991" y="11868"/>
                        </a:cubicBezTo>
                        <a:cubicBezTo>
                          <a:pt x="5903" y="11247"/>
                          <a:pt x="7086" y="9956"/>
                          <a:pt x="7761" y="8997"/>
                        </a:cubicBezTo>
                        <a:cubicBezTo>
                          <a:pt x="7590" y="8435"/>
                          <a:pt x="7365" y="7931"/>
                          <a:pt x="7140" y="7535"/>
                        </a:cubicBezTo>
                        <a:cubicBezTo>
                          <a:pt x="7027" y="7481"/>
                          <a:pt x="6861" y="7369"/>
                          <a:pt x="6748" y="7257"/>
                        </a:cubicBezTo>
                        <a:cubicBezTo>
                          <a:pt x="6523" y="7086"/>
                          <a:pt x="6353" y="6919"/>
                          <a:pt x="6186" y="6694"/>
                        </a:cubicBezTo>
                        <a:cubicBezTo>
                          <a:pt x="6074" y="6523"/>
                          <a:pt x="6015" y="6357"/>
                          <a:pt x="5903" y="6186"/>
                        </a:cubicBezTo>
                        <a:cubicBezTo>
                          <a:pt x="5678" y="5736"/>
                          <a:pt x="5565" y="5174"/>
                          <a:pt x="5399" y="4670"/>
                        </a:cubicBezTo>
                        <a:cubicBezTo>
                          <a:pt x="5174" y="3545"/>
                          <a:pt x="4724" y="2025"/>
                          <a:pt x="4049" y="0"/>
                        </a:cubicBezTo>
                        <a:close/>
                      </a:path>
                    </a:pathLst>
                  </a:custGeom>
                  <a:solidFill>
                    <a:srgbClr val="D4927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89" name="Google Shape;589;p33"/>
                  <p:cNvSpPr/>
                  <p:nvPr/>
                </p:nvSpPr>
                <p:spPr>
                  <a:xfrm>
                    <a:off x="2772023" y="1862766"/>
                    <a:ext cx="41783" cy="51629"/>
                  </a:xfrm>
                  <a:custGeom>
                    <a:avLst/>
                    <a:gdLst/>
                    <a:ahLst/>
                    <a:cxnLst/>
                    <a:rect l="l" t="t" r="r" b="b"/>
                    <a:pathLst>
                      <a:path w="1184" h="1463" extrusionOk="0">
                        <a:moveTo>
                          <a:pt x="1" y="0"/>
                        </a:moveTo>
                        <a:lnTo>
                          <a:pt x="1" y="0"/>
                        </a:lnTo>
                        <a:cubicBezTo>
                          <a:pt x="226" y="396"/>
                          <a:pt x="451" y="900"/>
                          <a:pt x="622" y="1462"/>
                        </a:cubicBezTo>
                        <a:cubicBezTo>
                          <a:pt x="734" y="1238"/>
                          <a:pt x="847" y="1071"/>
                          <a:pt x="959" y="900"/>
                        </a:cubicBezTo>
                        <a:cubicBezTo>
                          <a:pt x="1071" y="675"/>
                          <a:pt x="1125" y="509"/>
                          <a:pt x="1184" y="396"/>
                        </a:cubicBezTo>
                        <a:cubicBezTo>
                          <a:pt x="1071" y="396"/>
                          <a:pt x="847" y="338"/>
                          <a:pt x="676" y="284"/>
                        </a:cubicBezTo>
                        <a:cubicBezTo>
                          <a:pt x="451" y="225"/>
                          <a:pt x="226" y="171"/>
                          <a:pt x="1" y="0"/>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90" name="Google Shape;590;p33"/>
                  <p:cNvSpPr/>
                  <p:nvPr/>
                </p:nvSpPr>
                <p:spPr>
                  <a:xfrm>
                    <a:off x="2547862" y="1672163"/>
                    <a:ext cx="134984" cy="149488"/>
                  </a:xfrm>
                  <a:custGeom>
                    <a:avLst/>
                    <a:gdLst/>
                    <a:ahLst/>
                    <a:cxnLst/>
                    <a:rect l="l" t="t" r="r" b="b"/>
                    <a:pathLst>
                      <a:path w="3825" h="4236" extrusionOk="0">
                        <a:moveTo>
                          <a:pt x="2952" y="0"/>
                        </a:moveTo>
                        <a:cubicBezTo>
                          <a:pt x="2685" y="0"/>
                          <a:pt x="2444" y="766"/>
                          <a:pt x="1517" y="1636"/>
                        </a:cubicBezTo>
                        <a:cubicBezTo>
                          <a:pt x="954" y="2086"/>
                          <a:pt x="451" y="2365"/>
                          <a:pt x="1" y="2590"/>
                        </a:cubicBezTo>
                        <a:cubicBezTo>
                          <a:pt x="167" y="3040"/>
                          <a:pt x="338" y="3548"/>
                          <a:pt x="451" y="4223"/>
                        </a:cubicBezTo>
                        <a:cubicBezTo>
                          <a:pt x="552" y="4231"/>
                          <a:pt x="656" y="4235"/>
                          <a:pt x="762" y="4235"/>
                        </a:cubicBezTo>
                        <a:cubicBezTo>
                          <a:pt x="1357" y="4235"/>
                          <a:pt x="1997" y="4097"/>
                          <a:pt x="2475" y="3714"/>
                        </a:cubicBezTo>
                        <a:cubicBezTo>
                          <a:pt x="3825" y="2590"/>
                          <a:pt x="3429" y="116"/>
                          <a:pt x="2979" y="3"/>
                        </a:cubicBezTo>
                        <a:cubicBezTo>
                          <a:pt x="2970" y="1"/>
                          <a:pt x="2961" y="0"/>
                          <a:pt x="2952" y="0"/>
                        </a:cubicBezTo>
                        <a:close/>
                      </a:path>
                    </a:pathLst>
                  </a:custGeom>
                  <a:solidFill>
                    <a:srgbClr val="B67E6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91" name="Google Shape;591;p33"/>
                  <p:cNvSpPr/>
                  <p:nvPr/>
                </p:nvSpPr>
                <p:spPr>
                  <a:xfrm>
                    <a:off x="2401020" y="1431941"/>
                    <a:ext cx="325480" cy="363593"/>
                  </a:xfrm>
                  <a:custGeom>
                    <a:avLst/>
                    <a:gdLst/>
                    <a:ahLst/>
                    <a:cxnLst/>
                    <a:rect l="l" t="t" r="r" b="b"/>
                    <a:pathLst>
                      <a:path w="9223" h="10303" extrusionOk="0">
                        <a:moveTo>
                          <a:pt x="4125" y="0"/>
                        </a:moveTo>
                        <a:cubicBezTo>
                          <a:pt x="3478" y="0"/>
                          <a:pt x="2859" y="182"/>
                          <a:pt x="2362" y="458"/>
                        </a:cubicBezTo>
                        <a:cubicBezTo>
                          <a:pt x="954" y="1245"/>
                          <a:pt x="617" y="2820"/>
                          <a:pt x="504" y="3495"/>
                        </a:cubicBezTo>
                        <a:cubicBezTo>
                          <a:pt x="1" y="6081"/>
                          <a:pt x="1404" y="7993"/>
                          <a:pt x="1688" y="8331"/>
                        </a:cubicBezTo>
                        <a:cubicBezTo>
                          <a:pt x="2065" y="8873"/>
                          <a:pt x="3179" y="10302"/>
                          <a:pt x="4517" y="10302"/>
                        </a:cubicBezTo>
                        <a:cubicBezTo>
                          <a:pt x="4566" y="10302"/>
                          <a:pt x="4616" y="10301"/>
                          <a:pt x="4666" y="10297"/>
                        </a:cubicBezTo>
                        <a:cubicBezTo>
                          <a:pt x="5228" y="10243"/>
                          <a:pt x="5624" y="9959"/>
                          <a:pt x="5961" y="9680"/>
                        </a:cubicBezTo>
                        <a:cubicBezTo>
                          <a:pt x="7198" y="8722"/>
                          <a:pt x="7648" y="7431"/>
                          <a:pt x="7815" y="6698"/>
                        </a:cubicBezTo>
                        <a:cubicBezTo>
                          <a:pt x="7927" y="6644"/>
                          <a:pt x="8885" y="6248"/>
                          <a:pt x="9052" y="5294"/>
                        </a:cubicBezTo>
                        <a:cubicBezTo>
                          <a:pt x="9110" y="5182"/>
                          <a:pt x="9223" y="4619"/>
                          <a:pt x="8939" y="4169"/>
                        </a:cubicBezTo>
                        <a:cubicBezTo>
                          <a:pt x="8889" y="4066"/>
                          <a:pt x="8548" y="3482"/>
                          <a:pt x="8053" y="3482"/>
                        </a:cubicBezTo>
                        <a:cubicBezTo>
                          <a:pt x="8012" y="3482"/>
                          <a:pt x="7970" y="3486"/>
                          <a:pt x="7927" y="3495"/>
                        </a:cubicBezTo>
                        <a:cubicBezTo>
                          <a:pt x="7654" y="3538"/>
                          <a:pt x="7420" y="3767"/>
                          <a:pt x="7309" y="4062"/>
                        </a:cubicBezTo>
                        <a:lnTo>
                          <a:pt x="7309" y="4062"/>
                        </a:lnTo>
                        <a:cubicBezTo>
                          <a:pt x="7598" y="2776"/>
                          <a:pt x="7140" y="1428"/>
                          <a:pt x="6128" y="683"/>
                        </a:cubicBezTo>
                        <a:cubicBezTo>
                          <a:pt x="5498" y="195"/>
                          <a:pt x="4796" y="0"/>
                          <a:pt x="4125" y="0"/>
                        </a:cubicBezTo>
                        <a:close/>
                      </a:path>
                    </a:pathLst>
                  </a:custGeom>
                  <a:solidFill>
                    <a:srgbClr val="D4927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92" name="Google Shape;592;p33"/>
                  <p:cNvSpPr/>
                  <p:nvPr/>
                </p:nvSpPr>
                <p:spPr>
                  <a:xfrm>
                    <a:off x="2438639" y="1586195"/>
                    <a:ext cx="75450" cy="36560"/>
                  </a:xfrm>
                  <a:custGeom>
                    <a:avLst/>
                    <a:gdLst/>
                    <a:ahLst/>
                    <a:cxnLst/>
                    <a:rect l="l" t="t" r="r" b="b"/>
                    <a:pathLst>
                      <a:path w="2138" h="1036" extrusionOk="0">
                        <a:moveTo>
                          <a:pt x="1294" y="0"/>
                        </a:moveTo>
                        <a:cubicBezTo>
                          <a:pt x="1103" y="0"/>
                          <a:pt x="892" y="36"/>
                          <a:pt x="675" y="136"/>
                        </a:cubicBezTo>
                        <a:cubicBezTo>
                          <a:pt x="284" y="361"/>
                          <a:pt x="59" y="698"/>
                          <a:pt x="1" y="923"/>
                        </a:cubicBezTo>
                        <a:lnTo>
                          <a:pt x="226" y="1036"/>
                        </a:lnTo>
                        <a:cubicBezTo>
                          <a:pt x="284" y="865"/>
                          <a:pt x="451" y="527"/>
                          <a:pt x="788" y="361"/>
                        </a:cubicBezTo>
                        <a:cubicBezTo>
                          <a:pt x="952" y="286"/>
                          <a:pt x="1111" y="259"/>
                          <a:pt x="1258" y="259"/>
                        </a:cubicBezTo>
                        <a:cubicBezTo>
                          <a:pt x="1670" y="259"/>
                          <a:pt x="1985" y="473"/>
                          <a:pt x="2025" y="473"/>
                        </a:cubicBezTo>
                        <a:lnTo>
                          <a:pt x="2138" y="248"/>
                        </a:lnTo>
                        <a:cubicBezTo>
                          <a:pt x="2099" y="207"/>
                          <a:pt x="1753" y="0"/>
                          <a:pt x="12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93" name="Google Shape;593;p33"/>
                  <p:cNvSpPr/>
                  <p:nvPr/>
                </p:nvSpPr>
                <p:spPr>
                  <a:xfrm>
                    <a:off x="2452614" y="1590077"/>
                    <a:ext cx="43689" cy="50782"/>
                  </a:xfrm>
                  <a:custGeom>
                    <a:avLst/>
                    <a:gdLst/>
                    <a:ahLst/>
                    <a:cxnLst/>
                    <a:rect l="l" t="t" r="r" b="b"/>
                    <a:pathLst>
                      <a:path w="1238" h="1439" extrusionOk="0">
                        <a:moveTo>
                          <a:pt x="577" y="1"/>
                        </a:moveTo>
                        <a:cubicBezTo>
                          <a:pt x="535" y="1"/>
                          <a:pt x="493" y="9"/>
                          <a:pt x="450" y="26"/>
                        </a:cubicBezTo>
                        <a:cubicBezTo>
                          <a:pt x="167" y="80"/>
                          <a:pt x="1" y="476"/>
                          <a:pt x="113" y="867"/>
                        </a:cubicBezTo>
                        <a:cubicBezTo>
                          <a:pt x="214" y="1221"/>
                          <a:pt x="447" y="1439"/>
                          <a:pt x="699" y="1439"/>
                        </a:cubicBezTo>
                        <a:cubicBezTo>
                          <a:pt x="728" y="1439"/>
                          <a:pt x="758" y="1436"/>
                          <a:pt x="788" y="1429"/>
                        </a:cubicBezTo>
                        <a:cubicBezTo>
                          <a:pt x="1067" y="1375"/>
                          <a:pt x="1238" y="979"/>
                          <a:pt x="1125" y="588"/>
                        </a:cubicBezTo>
                        <a:cubicBezTo>
                          <a:pt x="1030" y="252"/>
                          <a:pt x="811" y="1"/>
                          <a:pt x="5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94" name="Google Shape;594;p33"/>
                  <p:cNvSpPr/>
                  <p:nvPr/>
                </p:nvSpPr>
                <p:spPr>
                  <a:xfrm>
                    <a:off x="2557708" y="1554822"/>
                    <a:ext cx="77497" cy="38078"/>
                  </a:xfrm>
                  <a:custGeom>
                    <a:avLst/>
                    <a:gdLst/>
                    <a:ahLst/>
                    <a:cxnLst/>
                    <a:rect l="l" t="t" r="r" b="b"/>
                    <a:pathLst>
                      <a:path w="2196" h="1079" extrusionOk="0">
                        <a:moveTo>
                          <a:pt x="1266" y="1"/>
                        </a:moveTo>
                        <a:cubicBezTo>
                          <a:pt x="1096" y="1"/>
                          <a:pt x="915" y="34"/>
                          <a:pt x="734" y="125"/>
                        </a:cubicBezTo>
                        <a:cubicBezTo>
                          <a:pt x="284" y="350"/>
                          <a:pt x="113" y="741"/>
                          <a:pt x="1" y="912"/>
                        </a:cubicBezTo>
                        <a:lnTo>
                          <a:pt x="226" y="1079"/>
                        </a:lnTo>
                        <a:cubicBezTo>
                          <a:pt x="284" y="912"/>
                          <a:pt x="509" y="575"/>
                          <a:pt x="846" y="404"/>
                        </a:cubicBezTo>
                        <a:cubicBezTo>
                          <a:pt x="1007" y="324"/>
                          <a:pt x="1172" y="295"/>
                          <a:pt x="1328" y="295"/>
                        </a:cubicBezTo>
                        <a:cubicBezTo>
                          <a:pt x="1716" y="295"/>
                          <a:pt x="2042" y="478"/>
                          <a:pt x="2084" y="516"/>
                        </a:cubicBezTo>
                        <a:lnTo>
                          <a:pt x="2196" y="292"/>
                        </a:lnTo>
                        <a:cubicBezTo>
                          <a:pt x="2114" y="252"/>
                          <a:pt x="1730" y="1"/>
                          <a:pt x="12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95" name="Google Shape;595;p33"/>
                  <p:cNvSpPr/>
                  <p:nvPr/>
                </p:nvSpPr>
                <p:spPr>
                  <a:xfrm>
                    <a:off x="2573588" y="1558951"/>
                    <a:ext cx="41783" cy="52123"/>
                  </a:xfrm>
                  <a:custGeom>
                    <a:avLst/>
                    <a:gdLst/>
                    <a:ahLst/>
                    <a:cxnLst/>
                    <a:rect l="l" t="t" r="r" b="b"/>
                    <a:pathLst>
                      <a:path w="1184" h="1477" extrusionOk="0">
                        <a:moveTo>
                          <a:pt x="470" y="0"/>
                        </a:moveTo>
                        <a:cubicBezTo>
                          <a:pt x="446" y="0"/>
                          <a:pt x="421" y="3"/>
                          <a:pt x="396" y="8"/>
                        </a:cubicBezTo>
                        <a:cubicBezTo>
                          <a:pt x="113" y="121"/>
                          <a:pt x="1" y="458"/>
                          <a:pt x="59" y="849"/>
                        </a:cubicBezTo>
                        <a:cubicBezTo>
                          <a:pt x="162" y="1212"/>
                          <a:pt x="454" y="1477"/>
                          <a:pt x="675" y="1477"/>
                        </a:cubicBezTo>
                        <a:cubicBezTo>
                          <a:pt x="696" y="1477"/>
                          <a:pt x="715" y="1475"/>
                          <a:pt x="734" y="1470"/>
                        </a:cubicBezTo>
                        <a:cubicBezTo>
                          <a:pt x="1013" y="1412"/>
                          <a:pt x="1184" y="1020"/>
                          <a:pt x="1071" y="624"/>
                        </a:cubicBezTo>
                        <a:cubicBezTo>
                          <a:pt x="969" y="268"/>
                          <a:pt x="724" y="0"/>
                          <a:pt x="4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96" name="Google Shape;596;p33"/>
                  <p:cNvSpPr/>
                  <p:nvPr/>
                </p:nvSpPr>
                <p:spPr>
                  <a:xfrm>
                    <a:off x="2510101" y="1587007"/>
                    <a:ext cx="43689" cy="83390"/>
                  </a:xfrm>
                  <a:custGeom>
                    <a:avLst/>
                    <a:gdLst/>
                    <a:ahLst/>
                    <a:cxnLst/>
                    <a:rect l="l" t="t" r="r" b="b"/>
                    <a:pathLst>
                      <a:path w="1238" h="2363" extrusionOk="0">
                        <a:moveTo>
                          <a:pt x="733" y="0"/>
                        </a:moveTo>
                        <a:lnTo>
                          <a:pt x="508" y="54"/>
                        </a:lnTo>
                        <a:cubicBezTo>
                          <a:pt x="621" y="338"/>
                          <a:pt x="621" y="675"/>
                          <a:pt x="562" y="1013"/>
                        </a:cubicBezTo>
                        <a:cubicBezTo>
                          <a:pt x="508" y="1404"/>
                          <a:pt x="396" y="1800"/>
                          <a:pt x="171" y="2137"/>
                        </a:cubicBezTo>
                        <a:lnTo>
                          <a:pt x="0" y="2362"/>
                        </a:lnTo>
                        <a:lnTo>
                          <a:pt x="1237" y="2191"/>
                        </a:lnTo>
                        <a:lnTo>
                          <a:pt x="1183" y="1966"/>
                        </a:lnTo>
                        <a:lnTo>
                          <a:pt x="508" y="2025"/>
                        </a:lnTo>
                        <a:cubicBezTo>
                          <a:pt x="675" y="1741"/>
                          <a:pt x="787" y="1404"/>
                          <a:pt x="787" y="1066"/>
                        </a:cubicBezTo>
                        <a:cubicBezTo>
                          <a:pt x="846" y="729"/>
                          <a:pt x="846" y="338"/>
                          <a:pt x="7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97" name="Google Shape;597;p33"/>
                  <p:cNvSpPr/>
                  <p:nvPr/>
                </p:nvSpPr>
                <p:spPr>
                  <a:xfrm>
                    <a:off x="2539921" y="1690196"/>
                    <a:ext cx="71498" cy="41642"/>
                  </a:xfrm>
                  <a:custGeom>
                    <a:avLst/>
                    <a:gdLst/>
                    <a:ahLst/>
                    <a:cxnLst/>
                    <a:rect l="l" t="t" r="r" b="b"/>
                    <a:pathLst>
                      <a:path w="2026" h="1180" extrusionOk="0">
                        <a:moveTo>
                          <a:pt x="1800" y="0"/>
                        </a:moveTo>
                        <a:cubicBezTo>
                          <a:pt x="1688" y="225"/>
                          <a:pt x="1404" y="504"/>
                          <a:pt x="1013" y="729"/>
                        </a:cubicBezTo>
                        <a:cubicBezTo>
                          <a:pt x="617" y="900"/>
                          <a:pt x="280" y="954"/>
                          <a:pt x="1" y="954"/>
                        </a:cubicBezTo>
                        <a:lnTo>
                          <a:pt x="1" y="1179"/>
                        </a:lnTo>
                        <a:lnTo>
                          <a:pt x="167" y="1179"/>
                        </a:lnTo>
                        <a:cubicBezTo>
                          <a:pt x="451" y="1179"/>
                          <a:pt x="788" y="1125"/>
                          <a:pt x="1125" y="954"/>
                        </a:cubicBezTo>
                        <a:cubicBezTo>
                          <a:pt x="1575" y="729"/>
                          <a:pt x="1854" y="392"/>
                          <a:pt x="2025" y="113"/>
                        </a:cubicBezTo>
                        <a:lnTo>
                          <a:pt x="1800" y="0"/>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98" name="Google Shape;598;p33"/>
                  <p:cNvSpPr/>
                  <p:nvPr/>
                </p:nvSpPr>
                <p:spPr>
                  <a:xfrm>
                    <a:off x="2369260" y="1389098"/>
                    <a:ext cx="325480" cy="193954"/>
                  </a:xfrm>
                  <a:custGeom>
                    <a:avLst/>
                    <a:gdLst/>
                    <a:ahLst/>
                    <a:cxnLst/>
                    <a:rect l="l" t="t" r="r" b="b"/>
                    <a:pathLst>
                      <a:path w="9223" h="5496" extrusionOk="0">
                        <a:moveTo>
                          <a:pt x="5174" y="1"/>
                        </a:moveTo>
                        <a:cubicBezTo>
                          <a:pt x="3771" y="1"/>
                          <a:pt x="2350" y="649"/>
                          <a:pt x="1463" y="1614"/>
                        </a:cubicBezTo>
                        <a:cubicBezTo>
                          <a:pt x="676" y="2459"/>
                          <a:pt x="1" y="3863"/>
                          <a:pt x="451" y="4371"/>
                        </a:cubicBezTo>
                        <a:cubicBezTo>
                          <a:pt x="600" y="4552"/>
                          <a:pt x="880" y="4604"/>
                          <a:pt x="1168" y="4604"/>
                        </a:cubicBezTo>
                        <a:cubicBezTo>
                          <a:pt x="1417" y="4604"/>
                          <a:pt x="1673" y="4565"/>
                          <a:pt x="1854" y="4538"/>
                        </a:cubicBezTo>
                        <a:cubicBezTo>
                          <a:pt x="2812" y="4371"/>
                          <a:pt x="3150" y="3921"/>
                          <a:pt x="4104" y="3413"/>
                        </a:cubicBezTo>
                        <a:cubicBezTo>
                          <a:pt x="4703" y="3115"/>
                          <a:pt x="5498" y="2718"/>
                          <a:pt x="6240" y="2718"/>
                        </a:cubicBezTo>
                        <a:cubicBezTo>
                          <a:pt x="6473" y="2718"/>
                          <a:pt x="6700" y="2757"/>
                          <a:pt x="6915" y="2851"/>
                        </a:cubicBezTo>
                        <a:cubicBezTo>
                          <a:pt x="8040" y="3359"/>
                          <a:pt x="8152" y="5325"/>
                          <a:pt x="8152" y="5496"/>
                        </a:cubicBezTo>
                        <a:cubicBezTo>
                          <a:pt x="8323" y="5325"/>
                          <a:pt x="9223" y="4146"/>
                          <a:pt x="8886" y="2684"/>
                        </a:cubicBezTo>
                        <a:cubicBezTo>
                          <a:pt x="8602" y="1276"/>
                          <a:pt x="7365" y="601"/>
                          <a:pt x="7028" y="435"/>
                        </a:cubicBezTo>
                        <a:cubicBezTo>
                          <a:pt x="6448" y="135"/>
                          <a:pt x="5813" y="1"/>
                          <a:pt x="51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599" name="Google Shape;599;p33"/>
                  <p:cNvSpPr/>
                  <p:nvPr/>
                </p:nvSpPr>
                <p:spPr>
                  <a:xfrm>
                    <a:off x="2547862" y="1521649"/>
                    <a:ext cx="101176" cy="35078"/>
                  </a:xfrm>
                  <a:custGeom>
                    <a:avLst/>
                    <a:gdLst/>
                    <a:ahLst/>
                    <a:cxnLst/>
                    <a:rect l="l" t="t" r="r" b="b"/>
                    <a:pathLst>
                      <a:path w="2867" h="994" extrusionOk="0">
                        <a:moveTo>
                          <a:pt x="1654" y="1"/>
                        </a:moveTo>
                        <a:cubicBezTo>
                          <a:pt x="1521" y="1"/>
                          <a:pt x="1382" y="16"/>
                          <a:pt x="1238" y="53"/>
                        </a:cubicBezTo>
                        <a:cubicBezTo>
                          <a:pt x="676" y="107"/>
                          <a:pt x="280" y="444"/>
                          <a:pt x="55" y="669"/>
                        </a:cubicBezTo>
                        <a:cubicBezTo>
                          <a:pt x="1" y="782"/>
                          <a:pt x="1" y="894"/>
                          <a:pt x="113" y="953"/>
                        </a:cubicBezTo>
                        <a:cubicBezTo>
                          <a:pt x="140" y="980"/>
                          <a:pt x="182" y="993"/>
                          <a:pt x="224" y="993"/>
                        </a:cubicBezTo>
                        <a:cubicBezTo>
                          <a:pt x="266" y="993"/>
                          <a:pt x="309" y="980"/>
                          <a:pt x="338" y="953"/>
                        </a:cubicBezTo>
                        <a:cubicBezTo>
                          <a:pt x="505" y="728"/>
                          <a:pt x="842" y="503"/>
                          <a:pt x="1292" y="444"/>
                        </a:cubicBezTo>
                        <a:cubicBezTo>
                          <a:pt x="1399" y="423"/>
                          <a:pt x="1503" y="414"/>
                          <a:pt x="1601" y="414"/>
                        </a:cubicBezTo>
                        <a:cubicBezTo>
                          <a:pt x="2018" y="414"/>
                          <a:pt x="2347" y="578"/>
                          <a:pt x="2529" y="669"/>
                        </a:cubicBezTo>
                        <a:cubicBezTo>
                          <a:pt x="2558" y="698"/>
                          <a:pt x="2601" y="713"/>
                          <a:pt x="2650" y="713"/>
                        </a:cubicBezTo>
                        <a:cubicBezTo>
                          <a:pt x="2700" y="713"/>
                          <a:pt x="2756" y="698"/>
                          <a:pt x="2812" y="669"/>
                        </a:cubicBezTo>
                        <a:cubicBezTo>
                          <a:pt x="2866" y="557"/>
                          <a:pt x="2866" y="444"/>
                          <a:pt x="2754" y="390"/>
                        </a:cubicBezTo>
                        <a:cubicBezTo>
                          <a:pt x="2535" y="213"/>
                          <a:pt x="2140" y="1"/>
                          <a:pt x="16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00" name="Google Shape;600;p33"/>
                  <p:cNvSpPr/>
                  <p:nvPr/>
                </p:nvSpPr>
                <p:spPr>
                  <a:xfrm>
                    <a:off x="2420853" y="1547940"/>
                    <a:ext cx="101176" cy="43865"/>
                  </a:xfrm>
                  <a:custGeom>
                    <a:avLst/>
                    <a:gdLst/>
                    <a:ahLst/>
                    <a:cxnLst/>
                    <a:rect l="l" t="t" r="r" b="b"/>
                    <a:pathLst>
                      <a:path w="2867" h="1243" extrusionOk="0">
                        <a:moveTo>
                          <a:pt x="1765" y="0"/>
                        </a:moveTo>
                        <a:cubicBezTo>
                          <a:pt x="1651" y="0"/>
                          <a:pt x="1530" y="11"/>
                          <a:pt x="1404" y="37"/>
                        </a:cubicBezTo>
                        <a:cubicBezTo>
                          <a:pt x="676" y="208"/>
                          <a:pt x="280" y="657"/>
                          <a:pt x="113" y="936"/>
                        </a:cubicBezTo>
                        <a:cubicBezTo>
                          <a:pt x="1" y="995"/>
                          <a:pt x="55" y="1161"/>
                          <a:pt x="167" y="1220"/>
                        </a:cubicBezTo>
                        <a:cubicBezTo>
                          <a:pt x="200" y="1235"/>
                          <a:pt x="228" y="1242"/>
                          <a:pt x="253" y="1242"/>
                        </a:cubicBezTo>
                        <a:cubicBezTo>
                          <a:pt x="313" y="1242"/>
                          <a:pt x="354" y="1203"/>
                          <a:pt x="392" y="1161"/>
                        </a:cubicBezTo>
                        <a:cubicBezTo>
                          <a:pt x="563" y="936"/>
                          <a:pt x="901" y="545"/>
                          <a:pt x="1463" y="433"/>
                        </a:cubicBezTo>
                        <a:cubicBezTo>
                          <a:pt x="1548" y="421"/>
                          <a:pt x="1631" y="417"/>
                          <a:pt x="1711" y="417"/>
                        </a:cubicBezTo>
                        <a:cubicBezTo>
                          <a:pt x="2055" y="417"/>
                          <a:pt x="2347" y="508"/>
                          <a:pt x="2529" y="599"/>
                        </a:cubicBezTo>
                        <a:cubicBezTo>
                          <a:pt x="2562" y="616"/>
                          <a:pt x="2595" y="623"/>
                          <a:pt x="2627" y="623"/>
                        </a:cubicBezTo>
                        <a:cubicBezTo>
                          <a:pt x="2703" y="623"/>
                          <a:pt x="2771" y="583"/>
                          <a:pt x="2812" y="545"/>
                        </a:cubicBezTo>
                        <a:cubicBezTo>
                          <a:pt x="2866" y="433"/>
                          <a:pt x="2812" y="320"/>
                          <a:pt x="2700" y="262"/>
                        </a:cubicBezTo>
                        <a:cubicBezTo>
                          <a:pt x="2480" y="132"/>
                          <a:pt x="2160" y="0"/>
                          <a:pt x="17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01" name="Google Shape;601;p33"/>
                  <p:cNvSpPr/>
                  <p:nvPr/>
                </p:nvSpPr>
                <p:spPr>
                  <a:xfrm>
                    <a:off x="1748052" y="2305379"/>
                    <a:ext cx="287861" cy="208317"/>
                  </a:xfrm>
                  <a:custGeom>
                    <a:avLst/>
                    <a:gdLst/>
                    <a:ahLst/>
                    <a:cxnLst/>
                    <a:rect l="l" t="t" r="r" b="b"/>
                    <a:pathLst>
                      <a:path w="8157" h="5903" extrusionOk="0">
                        <a:moveTo>
                          <a:pt x="5174" y="1"/>
                        </a:moveTo>
                        <a:cubicBezTo>
                          <a:pt x="5008" y="1"/>
                          <a:pt x="4783" y="113"/>
                          <a:pt x="4670" y="279"/>
                        </a:cubicBezTo>
                        <a:cubicBezTo>
                          <a:pt x="4387" y="788"/>
                          <a:pt x="5345" y="1575"/>
                          <a:pt x="5120" y="1912"/>
                        </a:cubicBezTo>
                        <a:cubicBezTo>
                          <a:pt x="5069" y="1997"/>
                          <a:pt x="4925" y="2035"/>
                          <a:pt x="4725" y="2035"/>
                        </a:cubicBezTo>
                        <a:cubicBezTo>
                          <a:pt x="4263" y="2035"/>
                          <a:pt x="3499" y="1831"/>
                          <a:pt x="2871" y="1517"/>
                        </a:cubicBezTo>
                        <a:cubicBezTo>
                          <a:pt x="2063" y="1137"/>
                          <a:pt x="1578" y="678"/>
                          <a:pt x="1244" y="678"/>
                        </a:cubicBezTo>
                        <a:cubicBezTo>
                          <a:pt x="1181" y="678"/>
                          <a:pt x="1124" y="694"/>
                          <a:pt x="1071" y="729"/>
                        </a:cubicBezTo>
                        <a:cubicBezTo>
                          <a:pt x="900" y="842"/>
                          <a:pt x="788" y="1067"/>
                          <a:pt x="846" y="1292"/>
                        </a:cubicBezTo>
                        <a:cubicBezTo>
                          <a:pt x="900" y="2250"/>
                          <a:pt x="3150" y="2700"/>
                          <a:pt x="3208" y="2754"/>
                        </a:cubicBezTo>
                        <a:cubicBezTo>
                          <a:pt x="3150" y="2754"/>
                          <a:pt x="2587" y="2641"/>
                          <a:pt x="1746" y="2250"/>
                        </a:cubicBezTo>
                        <a:cubicBezTo>
                          <a:pt x="1013" y="1907"/>
                          <a:pt x="662" y="1607"/>
                          <a:pt x="399" y="1607"/>
                        </a:cubicBezTo>
                        <a:cubicBezTo>
                          <a:pt x="359" y="1607"/>
                          <a:pt x="321" y="1614"/>
                          <a:pt x="284" y="1629"/>
                        </a:cubicBezTo>
                        <a:cubicBezTo>
                          <a:pt x="113" y="1742"/>
                          <a:pt x="1" y="2079"/>
                          <a:pt x="59" y="2304"/>
                        </a:cubicBezTo>
                        <a:cubicBezTo>
                          <a:pt x="113" y="2587"/>
                          <a:pt x="397" y="2700"/>
                          <a:pt x="846" y="2812"/>
                        </a:cubicBezTo>
                        <a:cubicBezTo>
                          <a:pt x="451" y="2812"/>
                          <a:pt x="397" y="2866"/>
                          <a:pt x="338" y="2925"/>
                        </a:cubicBezTo>
                        <a:cubicBezTo>
                          <a:pt x="226" y="3037"/>
                          <a:pt x="284" y="3262"/>
                          <a:pt x="397" y="3429"/>
                        </a:cubicBezTo>
                        <a:cubicBezTo>
                          <a:pt x="563" y="3824"/>
                          <a:pt x="1071" y="3991"/>
                          <a:pt x="1634" y="4103"/>
                        </a:cubicBezTo>
                        <a:cubicBezTo>
                          <a:pt x="1409" y="4103"/>
                          <a:pt x="1296" y="4216"/>
                          <a:pt x="1184" y="4328"/>
                        </a:cubicBezTo>
                        <a:cubicBezTo>
                          <a:pt x="1125" y="4499"/>
                          <a:pt x="1125" y="4666"/>
                          <a:pt x="1184" y="4778"/>
                        </a:cubicBezTo>
                        <a:cubicBezTo>
                          <a:pt x="1250" y="4944"/>
                          <a:pt x="1527" y="5128"/>
                          <a:pt x="2421" y="5128"/>
                        </a:cubicBezTo>
                        <a:cubicBezTo>
                          <a:pt x="3055" y="5128"/>
                          <a:pt x="3999" y="5036"/>
                          <a:pt x="5399" y="4778"/>
                        </a:cubicBezTo>
                        <a:cubicBezTo>
                          <a:pt x="5458" y="4837"/>
                          <a:pt x="5512" y="4837"/>
                          <a:pt x="5570" y="4837"/>
                        </a:cubicBezTo>
                        <a:cubicBezTo>
                          <a:pt x="6132" y="5174"/>
                          <a:pt x="6861" y="5565"/>
                          <a:pt x="7761" y="5903"/>
                        </a:cubicBezTo>
                        <a:cubicBezTo>
                          <a:pt x="7932" y="4891"/>
                          <a:pt x="8098" y="3766"/>
                          <a:pt x="8157" y="2587"/>
                        </a:cubicBezTo>
                        <a:lnTo>
                          <a:pt x="6357" y="2587"/>
                        </a:lnTo>
                        <a:lnTo>
                          <a:pt x="6357" y="2416"/>
                        </a:lnTo>
                        <a:cubicBezTo>
                          <a:pt x="6357" y="2362"/>
                          <a:pt x="6357" y="2362"/>
                          <a:pt x="6299" y="2304"/>
                        </a:cubicBezTo>
                        <a:lnTo>
                          <a:pt x="6299" y="2137"/>
                        </a:lnTo>
                        <a:cubicBezTo>
                          <a:pt x="6245" y="1912"/>
                          <a:pt x="6186" y="1688"/>
                          <a:pt x="6132" y="1404"/>
                        </a:cubicBezTo>
                        <a:lnTo>
                          <a:pt x="6074" y="1350"/>
                        </a:lnTo>
                        <a:cubicBezTo>
                          <a:pt x="6074" y="1238"/>
                          <a:pt x="6020" y="1125"/>
                          <a:pt x="5961" y="1067"/>
                        </a:cubicBezTo>
                        <a:lnTo>
                          <a:pt x="5961" y="1013"/>
                        </a:lnTo>
                        <a:cubicBezTo>
                          <a:pt x="5961" y="1013"/>
                          <a:pt x="5961" y="954"/>
                          <a:pt x="5907" y="900"/>
                        </a:cubicBezTo>
                        <a:cubicBezTo>
                          <a:pt x="5907" y="788"/>
                          <a:pt x="5849" y="729"/>
                          <a:pt x="5849" y="675"/>
                        </a:cubicBezTo>
                        <a:cubicBezTo>
                          <a:pt x="5682" y="338"/>
                          <a:pt x="5458" y="55"/>
                          <a:pt x="5174" y="1"/>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02" name="Google Shape;602;p33"/>
                  <p:cNvSpPr/>
                  <p:nvPr/>
                </p:nvSpPr>
                <p:spPr>
                  <a:xfrm>
                    <a:off x="1742194" y="2300897"/>
                    <a:ext cx="234184" cy="191060"/>
                  </a:xfrm>
                  <a:custGeom>
                    <a:avLst/>
                    <a:gdLst/>
                    <a:ahLst/>
                    <a:cxnLst/>
                    <a:rect l="l" t="t" r="r" b="b"/>
                    <a:pathLst>
                      <a:path w="6636" h="5414" extrusionOk="0">
                        <a:moveTo>
                          <a:pt x="5221" y="0"/>
                        </a:moveTo>
                        <a:cubicBezTo>
                          <a:pt x="5025" y="0"/>
                          <a:pt x="4817" y="118"/>
                          <a:pt x="4724" y="352"/>
                        </a:cubicBezTo>
                        <a:cubicBezTo>
                          <a:pt x="4499" y="690"/>
                          <a:pt x="4724" y="1081"/>
                          <a:pt x="4949" y="1419"/>
                        </a:cubicBezTo>
                        <a:cubicBezTo>
                          <a:pt x="5061" y="1590"/>
                          <a:pt x="5228" y="1869"/>
                          <a:pt x="5174" y="1927"/>
                        </a:cubicBezTo>
                        <a:cubicBezTo>
                          <a:pt x="5137" y="1981"/>
                          <a:pt x="5019" y="2011"/>
                          <a:pt x="4840" y="2011"/>
                        </a:cubicBezTo>
                        <a:cubicBezTo>
                          <a:pt x="4463" y="2011"/>
                          <a:pt x="3816" y="1876"/>
                          <a:pt x="3091" y="1531"/>
                        </a:cubicBezTo>
                        <a:cubicBezTo>
                          <a:pt x="2753" y="1365"/>
                          <a:pt x="2416" y="1194"/>
                          <a:pt x="2191" y="1027"/>
                        </a:cubicBezTo>
                        <a:cubicBezTo>
                          <a:pt x="1865" y="822"/>
                          <a:pt x="1628" y="678"/>
                          <a:pt x="1415" y="678"/>
                        </a:cubicBezTo>
                        <a:cubicBezTo>
                          <a:pt x="1334" y="678"/>
                          <a:pt x="1257" y="698"/>
                          <a:pt x="1179" y="744"/>
                        </a:cubicBezTo>
                        <a:cubicBezTo>
                          <a:pt x="900" y="856"/>
                          <a:pt x="842" y="1194"/>
                          <a:pt x="842" y="1419"/>
                        </a:cubicBezTo>
                        <a:cubicBezTo>
                          <a:pt x="842" y="1531"/>
                          <a:pt x="900" y="1590"/>
                          <a:pt x="900" y="1702"/>
                        </a:cubicBezTo>
                        <a:cubicBezTo>
                          <a:pt x="799" y="1636"/>
                          <a:pt x="700" y="1608"/>
                          <a:pt x="600" y="1608"/>
                        </a:cubicBezTo>
                        <a:cubicBezTo>
                          <a:pt x="531" y="1608"/>
                          <a:pt x="462" y="1621"/>
                          <a:pt x="392" y="1644"/>
                        </a:cubicBezTo>
                        <a:cubicBezTo>
                          <a:pt x="167" y="1815"/>
                          <a:pt x="0" y="2206"/>
                          <a:pt x="113" y="2489"/>
                        </a:cubicBezTo>
                        <a:cubicBezTo>
                          <a:pt x="113" y="2656"/>
                          <a:pt x="279" y="2768"/>
                          <a:pt x="450" y="2881"/>
                        </a:cubicBezTo>
                        <a:cubicBezTo>
                          <a:pt x="392" y="2881"/>
                          <a:pt x="392" y="2939"/>
                          <a:pt x="392" y="2939"/>
                        </a:cubicBezTo>
                        <a:cubicBezTo>
                          <a:pt x="225" y="3164"/>
                          <a:pt x="338" y="3443"/>
                          <a:pt x="392" y="3614"/>
                        </a:cubicBezTo>
                        <a:cubicBezTo>
                          <a:pt x="563" y="3951"/>
                          <a:pt x="954" y="4176"/>
                          <a:pt x="1350" y="4289"/>
                        </a:cubicBezTo>
                        <a:cubicBezTo>
                          <a:pt x="1291" y="4289"/>
                          <a:pt x="1291" y="4343"/>
                          <a:pt x="1237" y="4401"/>
                        </a:cubicBezTo>
                        <a:cubicBezTo>
                          <a:pt x="1179" y="4568"/>
                          <a:pt x="1125" y="4793"/>
                          <a:pt x="1179" y="4905"/>
                        </a:cubicBezTo>
                        <a:cubicBezTo>
                          <a:pt x="1291" y="5130"/>
                          <a:pt x="1575" y="5413"/>
                          <a:pt x="2587" y="5413"/>
                        </a:cubicBezTo>
                        <a:cubicBezTo>
                          <a:pt x="3262" y="5413"/>
                          <a:pt x="4162" y="5301"/>
                          <a:pt x="5565" y="5076"/>
                        </a:cubicBezTo>
                        <a:cubicBezTo>
                          <a:pt x="5565" y="5076"/>
                          <a:pt x="5624" y="5076"/>
                          <a:pt x="5678" y="5130"/>
                        </a:cubicBezTo>
                        <a:lnTo>
                          <a:pt x="5790" y="4851"/>
                        </a:lnTo>
                        <a:cubicBezTo>
                          <a:pt x="5736" y="4851"/>
                          <a:pt x="5678" y="4793"/>
                          <a:pt x="5678" y="4793"/>
                        </a:cubicBezTo>
                        <a:lnTo>
                          <a:pt x="5624" y="4739"/>
                        </a:lnTo>
                        <a:lnTo>
                          <a:pt x="5565" y="4793"/>
                        </a:lnTo>
                        <a:cubicBezTo>
                          <a:pt x="4118" y="5026"/>
                          <a:pt x="3175" y="5104"/>
                          <a:pt x="2563" y="5104"/>
                        </a:cubicBezTo>
                        <a:cubicBezTo>
                          <a:pt x="1700" y="5104"/>
                          <a:pt x="1494" y="4948"/>
                          <a:pt x="1462" y="4851"/>
                        </a:cubicBezTo>
                        <a:lnTo>
                          <a:pt x="1462" y="4568"/>
                        </a:lnTo>
                        <a:cubicBezTo>
                          <a:pt x="1516" y="4455"/>
                          <a:pt x="1629" y="4401"/>
                          <a:pt x="1800" y="4343"/>
                        </a:cubicBezTo>
                        <a:cubicBezTo>
                          <a:pt x="2172" y="4400"/>
                          <a:pt x="2545" y="4414"/>
                          <a:pt x="2821" y="4414"/>
                        </a:cubicBezTo>
                        <a:cubicBezTo>
                          <a:pt x="3086" y="4414"/>
                          <a:pt x="3262" y="4401"/>
                          <a:pt x="3262" y="4401"/>
                        </a:cubicBezTo>
                        <a:cubicBezTo>
                          <a:pt x="3374" y="4401"/>
                          <a:pt x="3374" y="4289"/>
                          <a:pt x="3428" y="4289"/>
                        </a:cubicBezTo>
                        <a:cubicBezTo>
                          <a:pt x="3428" y="4230"/>
                          <a:pt x="3428" y="4118"/>
                          <a:pt x="3316" y="4118"/>
                        </a:cubicBezTo>
                        <a:cubicBezTo>
                          <a:pt x="3277" y="4118"/>
                          <a:pt x="2822" y="4000"/>
                          <a:pt x="2317" y="4000"/>
                        </a:cubicBezTo>
                        <a:cubicBezTo>
                          <a:pt x="2126" y="4000"/>
                          <a:pt x="1927" y="4017"/>
                          <a:pt x="1741" y="4064"/>
                        </a:cubicBezTo>
                        <a:cubicBezTo>
                          <a:pt x="1291" y="4005"/>
                          <a:pt x="842" y="3839"/>
                          <a:pt x="675" y="3502"/>
                        </a:cubicBezTo>
                        <a:cubicBezTo>
                          <a:pt x="617" y="3389"/>
                          <a:pt x="563" y="3218"/>
                          <a:pt x="617" y="3106"/>
                        </a:cubicBezTo>
                        <a:cubicBezTo>
                          <a:pt x="617" y="3106"/>
                          <a:pt x="667" y="3082"/>
                          <a:pt x="767" y="3082"/>
                        </a:cubicBezTo>
                        <a:cubicBezTo>
                          <a:pt x="817" y="3082"/>
                          <a:pt x="879" y="3088"/>
                          <a:pt x="954" y="3106"/>
                        </a:cubicBezTo>
                        <a:cubicBezTo>
                          <a:pt x="1125" y="3164"/>
                          <a:pt x="1350" y="3218"/>
                          <a:pt x="1629" y="3277"/>
                        </a:cubicBezTo>
                        <a:cubicBezTo>
                          <a:pt x="1787" y="3327"/>
                          <a:pt x="3003" y="3620"/>
                          <a:pt x="3317" y="3620"/>
                        </a:cubicBezTo>
                        <a:cubicBezTo>
                          <a:pt x="3342" y="3620"/>
                          <a:pt x="3362" y="3618"/>
                          <a:pt x="3374" y="3614"/>
                        </a:cubicBezTo>
                        <a:lnTo>
                          <a:pt x="3428" y="3556"/>
                        </a:lnTo>
                        <a:lnTo>
                          <a:pt x="3428" y="3502"/>
                        </a:lnTo>
                        <a:cubicBezTo>
                          <a:pt x="3487" y="3331"/>
                          <a:pt x="3374" y="3331"/>
                          <a:pt x="3262" y="3277"/>
                        </a:cubicBezTo>
                        <a:cubicBezTo>
                          <a:pt x="3149" y="3277"/>
                          <a:pt x="3037" y="3218"/>
                          <a:pt x="2866" y="3218"/>
                        </a:cubicBezTo>
                        <a:cubicBezTo>
                          <a:pt x="1966" y="2939"/>
                          <a:pt x="1350" y="2881"/>
                          <a:pt x="1012" y="2827"/>
                        </a:cubicBezTo>
                        <a:cubicBezTo>
                          <a:pt x="617" y="2714"/>
                          <a:pt x="392" y="2602"/>
                          <a:pt x="338" y="2431"/>
                        </a:cubicBezTo>
                        <a:cubicBezTo>
                          <a:pt x="279" y="2206"/>
                          <a:pt x="392" y="1981"/>
                          <a:pt x="504" y="1927"/>
                        </a:cubicBezTo>
                        <a:cubicBezTo>
                          <a:pt x="550" y="1897"/>
                          <a:pt x="595" y="1883"/>
                          <a:pt x="644" y="1883"/>
                        </a:cubicBezTo>
                        <a:cubicBezTo>
                          <a:pt x="777" y="1883"/>
                          <a:pt x="932" y="1987"/>
                          <a:pt x="1179" y="2152"/>
                        </a:cubicBezTo>
                        <a:cubicBezTo>
                          <a:pt x="1350" y="2264"/>
                          <a:pt x="1575" y="2377"/>
                          <a:pt x="1854" y="2489"/>
                        </a:cubicBezTo>
                        <a:cubicBezTo>
                          <a:pt x="2493" y="2831"/>
                          <a:pt x="3129" y="3004"/>
                          <a:pt x="3356" y="3004"/>
                        </a:cubicBezTo>
                        <a:cubicBezTo>
                          <a:pt x="3389" y="3004"/>
                          <a:pt x="3414" y="3001"/>
                          <a:pt x="3428" y="2993"/>
                        </a:cubicBezTo>
                        <a:lnTo>
                          <a:pt x="3487" y="2993"/>
                        </a:lnTo>
                        <a:lnTo>
                          <a:pt x="3487" y="2881"/>
                        </a:lnTo>
                        <a:lnTo>
                          <a:pt x="3487" y="2827"/>
                        </a:lnTo>
                        <a:cubicBezTo>
                          <a:pt x="3428" y="2768"/>
                          <a:pt x="3428" y="2714"/>
                          <a:pt x="3262" y="2714"/>
                        </a:cubicBezTo>
                        <a:cubicBezTo>
                          <a:pt x="1575" y="2206"/>
                          <a:pt x="1179" y="1702"/>
                          <a:pt x="1125" y="1419"/>
                        </a:cubicBezTo>
                        <a:cubicBezTo>
                          <a:pt x="1125" y="1252"/>
                          <a:pt x="1179" y="1027"/>
                          <a:pt x="1291" y="969"/>
                        </a:cubicBezTo>
                        <a:cubicBezTo>
                          <a:pt x="1329" y="944"/>
                          <a:pt x="1368" y="933"/>
                          <a:pt x="1412" y="933"/>
                        </a:cubicBezTo>
                        <a:cubicBezTo>
                          <a:pt x="1568" y="933"/>
                          <a:pt x="1772" y="1076"/>
                          <a:pt x="2079" y="1252"/>
                        </a:cubicBezTo>
                        <a:cubicBezTo>
                          <a:pt x="2304" y="1419"/>
                          <a:pt x="2587" y="1590"/>
                          <a:pt x="2978" y="1815"/>
                        </a:cubicBezTo>
                        <a:cubicBezTo>
                          <a:pt x="3445" y="2007"/>
                          <a:pt x="4289" y="2310"/>
                          <a:pt x="4858" y="2310"/>
                        </a:cubicBezTo>
                        <a:cubicBezTo>
                          <a:pt x="5112" y="2310"/>
                          <a:pt x="5311" y="2250"/>
                          <a:pt x="5399" y="2093"/>
                        </a:cubicBezTo>
                        <a:cubicBezTo>
                          <a:pt x="5565" y="1869"/>
                          <a:pt x="5399" y="1590"/>
                          <a:pt x="5174" y="1252"/>
                        </a:cubicBezTo>
                        <a:cubicBezTo>
                          <a:pt x="5003" y="969"/>
                          <a:pt x="4836" y="690"/>
                          <a:pt x="4949" y="465"/>
                        </a:cubicBezTo>
                        <a:cubicBezTo>
                          <a:pt x="5003" y="352"/>
                          <a:pt x="5174" y="294"/>
                          <a:pt x="5340" y="294"/>
                        </a:cubicBezTo>
                        <a:cubicBezTo>
                          <a:pt x="5736" y="294"/>
                          <a:pt x="6127" y="1194"/>
                          <a:pt x="6352" y="2543"/>
                        </a:cubicBezTo>
                        <a:lnTo>
                          <a:pt x="6636" y="2489"/>
                        </a:lnTo>
                        <a:cubicBezTo>
                          <a:pt x="6465" y="1590"/>
                          <a:pt x="6073" y="69"/>
                          <a:pt x="5340" y="15"/>
                        </a:cubicBezTo>
                        <a:cubicBezTo>
                          <a:pt x="5302" y="5"/>
                          <a:pt x="5262" y="0"/>
                          <a:pt x="5221" y="0"/>
                        </a:cubicBezTo>
                        <a:close/>
                      </a:path>
                    </a:pathLst>
                  </a:custGeom>
                  <a:solidFill>
                    <a:srgbClr val="D68F8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03" name="Google Shape;603;p33"/>
                  <p:cNvSpPr/>
                  <p:nvPr/>
                </p:nvSpPr>
                <p:spPr>
                  <a:xfrm>
                    <a:off x="1962367" y="1920396"/>
                    <a:ext cx="674745" cy="635961"/>
                  </a:xfrm>
                  <a:custGeom>
                    <a:avLst/>
                    <a:gdLst/>
                    <a:ahLst/>
                    <a:cxnLst/>
                    <a:rect l="l" t="t" r="r" b="b"/>
                    <a:pathLst>
                      <a:path w="19120" h="18021" extrusionOk="0">
                        <a:moveTo>
                          <a:pt x="16479" y="0"/>
                        </a:moveTo>
                        <a:cubicBezTo>
                          <a:pt x="14680" y="1575"/>
                          <a:pt x="14005" y="3091"/>
                          <a:pt x="13722" y="4103"/>
                        </a:cubicBezTo>
                        <a:cubicBezTo>
                          <a:pt x="13497" y="4836"/>
                          <a:pt x="13384" y="5961"/>
                          <a:pt x="13272" y="8152"/>
                        </a:cubicBezTo>
                        <a:cubicBezTo>
                          <a:pt x="13159" y="9389"/>
                          <a:pt x="13105" y="10401"/>
                          <a:pt x="13105" y="11134"/>
                        </a:cubicBezTo>
                        <a:cubicBezTo>
                          <a:pt x="12260" y="11247"/>
                          <a:pt x="11418" y="11413"/>
                          <a:pt x="10573" y="11526"/>
                        </a:cubicBezTo>
                        <a:cubicBezTo>
                          <a:pt x="7199" y="12034"/>
                          <a:pt x="3937" y="12426"/>
                          <a:pt x="788" y="12709"/>
                        </a:cubicBezTo>
                        <a:cubicBezTo>
                          <a:pt x="509" y="14000"/>
                          <a:pt x="284" y="15350"/>
                          <a:pt x="1" y="16645"/>
                        </a:cubicBezTo>
                        <a:cubicBezTo>
                          <a:pt x="2321" y="17400"/>
                          <a:pt x="5230" y="18020"/>
                          <a:pt x="8483" y="18020"/>
                        </a:cubicBezTo>
                        <a:cubicBezTo>
                          <a:pt x="8857" y="18020"/>
                          <a:pt x="9236" y="18012"/>
                          <a:pt x="9619" y="17995"/>
                        </a:cubicBezTo>
                        <a:cubicBezTo>
                          <a:pt x="12543" y="17824"/>
                          <a:pt x="14621" y="17711"/>
                          <a:pt x="16142" y="16249"/>
                        </a:cubicBezTo>
                        <a:cubicBezTo>
                          <a:pt x="19120" y="13271"/>
                          <a:pt x="17096" y="7423"/>
                          <a:pt x="16983" y="7027"/>
                        </a:cubicBezTo>
                        <a:cubicBezTo>
                          <a:pt x="16817" y="4665"/>
                          <a:pt x="16646" y="2362"/>
                          <a:pt x="16479"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04" name="Google Shape;604;p33"/>
                  <p:cNvSpPr/>
                  <p:nvPr/>
                </p:nvSpPr>
                <p:spPr>
                  <a:xfrm>
                    <a:off x="1591365" y="2335058"/>
                    <a:ext cx="742219" cy="364546"/>
                  </a:xfrm>
                  <a:custGeom>
                    <a:avLst/>
                    <a:gdLst/>
                    <a:ahLst/>
                    <a:cxnLst/>
                    <a:rect l="l" t="t" r="r" b="b"/>
                    <a:pathLst>
                      <a:path w="21032" h="10330" extrusionOk="0">
                        <a:moveTo>
                          <a:pt x="19345" y="1"/>
                        </a:moveTo>
                        <a:cubicBezTo>
                          <a:pt x="18220" y="1746"/>
                          <a:pt x="16421" y="3937"/>
                          <a:pt x="13496" y="5683"/>
                        </a:cubicBezTo>
                        <a:cubicBezTo>
                          <a:pt x="10910" y="7257"/>
                          <a:pt x="8265" y="7873"/>
                          <a:pt x="6074" y="8044"/>
                        </a:cubicBezTo>
                        <a:cubicBezTo>
                          <a:pt x="5414" y="8114"/>
                          <a:pt x="4790" y="8142"/>
                          <a:pt x="4212" y="8142"/>
                        </a:cubicBezTo>
                        <a:cubicBezTo>
                          <a:pt x="2472" y="8142"/>
                          <a:pt x="1154" y="7889"/>
                          <a:pt x="563" y="7761"/>
                        </a:cubicBezTo>
                        <a:cubicBezTo>
                          <a:pt x="392" y="8494"/>
                          <a:pt x="167" y="9223"/>
                          <a:pt x="1" y="9956"/>
                        </a:cubicBezTo>
                        <a:cubicBezTo>
                          <a:pt x="824" y="10106"/>
                          <a:pt x="2246" y="10329"/>
                          <a:pt x="4066" y="10329"/>
                        </a:cubicBezTo>
                        <a:cubicBezTo>
                          <a:pt x="4981" y="10329"/>
                          <a:pt x="5996" y="10273"/>
                          <a:pt x="7086" y="10123"/>
                        </a:cubicBezTo>
                        <a:cubicBezTo>
                          <a:pt x="8602" y="9898"/>
                          <a:pt x="10289" y="9506"/>
                          <a:pt x="11976" y="8773"/>
                        </a:cubicBezTo>
                        <a:cubicBezTo>
                          <a:pt x="16699" y="6807"/>
                          <a:pt x="19511" y="3546"/>
                          <a:pt x="21032" y="1350"/>
                        </a:cubicBezTo>
                        <a:cubicBezTo>
                          <a:pt x="20919" y="1238"/>
                          <a:pt x="20807" y="1125"/>
                          <a:pt x="20694" y="1071"/>
                        </a:cubicBezTo>
                        <a:cubicBezTo>
                          <a:pt x="20244" y="734"/>
                          <a:pt x="19795" y="397"/>
                          <a:pt x="19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05" name="Google Shape;605;p33"/>
                  <p:cNvSpPr/>
                  <p:nvPr/>
                </p:nvSpPr>
                <p:spPr>
                  <a:xfrm>
                    <a:off x="2561695" y="2845146"/>
                    <a:ext cx="494236" cy="1307706"/>
                  </a:xfrm>
                  <a:custGeom>
                    <a:avLst/>
                    <a:gdLst/>
                    <a:ahLst/>
                    <a:cxnLst/>
                    <a:rect l="l" t="t" r="r" b="b"/>
                    <a:pathLst>
                      <a:path w="14005" h="37056" extrusionOk="0">
                        <a:moveTo>
                          <a:pt x="9672" y="1"/>
                        </a:moveTo>
                        <a:cubicBezTo>
                          <a:pt x="3882" y="4050"/>
                          <a:pt x="900" y="8998"/>
                          <a:pt x="675" y="11585"/>
                        </a:cubicBezTo>
                        <a:cubicBezTo>
                          <a:pt x="621" y="11922"/>
                          <a:pt x="450" y="14225"/>
                          <a:pt x="958" y="16083"/>
                        </a:cubicBezTo>
                        <a:cubicBezTo>
                          <a:pt x="1012" y="16362"/>
                          <a:pt x="1237" y="17150"/>
                          <a:pt x="1521" y="18162"/>
                        </a:cubicBezTo>
                        <a:cubicBezTo>
                          <a:pt x="2249" y="20470"/>
                          <a:pt x="2533" y="20807"/>
                          <a:pt x="3824" y="24518"/>
                        </a:cubicBezTo>
                        <a:cubicBezTo>
                          <a:pt x="5907" y="30479"/>
                          <a:pt x="5907" y="31491"/>
                          <a:pt x="5457" y="32503"/>
                        </a:cubicBezTo>
                        <a:cubicBezTo>
                          <a:pt x="5061" y="33403"/>
                          <a:pt x="3936" y="35315"/>
                          <a:pt x="0" y="37056"/>
                        </a:cubicBezTo>
                        <a:cubicBezTo>
                          <a:pt x="7535" y="35877"/>
                          <a:pt x="9168" y="34978"/>
                          <a:pt x="9222" y="34357"/>
                        </a:cubicBezTo>
                        <a:cubicBezTo>
                          <a:pt x="9281" y="34078"/>
                          <a:pt x="8943" y="33682"/>
                          <a:pt x="8831" y="32670"/>
                        </a:cubicBezTo>
                        <a:cubicBezTo>
                          <a:pt x="8772" y="32053"/>
                          <a:pt x="8831" y="31545"/>
                          <a:pt x="8831" y="31320"/>
                        </a:cubicBezTo>
                        <a:cubicBezTo>
                          <a:pt x="9281" y="27555"/>
                          <a:pt x="9731" y="23335"/>
                          <a:pt x="8210" y="19795"/>
                        </a:cubicBezTo>
                        <a:cubicBezTo>
                          <a:pt x="7369" y="17712"/>
                          <a:pt x="6973" y="17208"/>
                          <a:pt x="6919" y="16646"/>
                        </a:cubicBezTo>
                        <a:cubicBezTo>
                          <a:pt x="6919" y="16646"/>
                          <a:pt x="6919" y="16308"/>
                          <a:pt x="7031" y="15912"/>
                        </a:cubicBezTo>
                        <a:cubicBezTo>
                          <a:pt x="7535" y="13213"/>
                          <a:pt x="12596" y="10010"/>
                          <a:pt x="13442" y="5849"/>
                        </a:cubicBezTo>
                        <a:cubicBezTo>
                          <a:pt x="13554" y="5341"/>
                          <a:pt x="14004" y="2925"/>
                          <a:pt x="12484" y="1350"/>
                        </a:cubicBezTo>
                        <a:cubicBezTo>
                          <a:pt x="11584" y="338"/>
                          <a:pt x="10293" y="55"/>
                          <a:pt x="9672" y="1"/>
                        </a:cubicBezTo>
                        <a:close/>
                      </a:path>
                    </a:pathLst>
                  </a:custGeom>
                  <a:solidFill>
                    <a:srgbClr val="D4927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06" name="Google Shape;606;p33"/>
                  <p:cNvSpPr/>
                  <p:nvPr/>
                </p:nvSpPr>
                <p:spPr>
                  <a:xfrm>
                    <a:off x="2561695" y="3009776"/>
                    <a:ext cx="452488" cy="1147066"/>
                  </a:xfrm>
                  <a:custGeom>
                    <a:avLst/>
                    <a:gdLst/>
                    <a:ahLst/>
                    <a:cxnLst/>
                    <a:rect l="l" t="t" r="r" b="b"/>
                    <a:pathLst>
                      <a:path w="12822" h="32504" extrusionOk="0">
                        <a:moveTo>
                          <a:pt x="12767" y="1"/>
                        </a:moveTo>
                        <a:cubicBezTo>
                          <a:pt x="6186" y="1072"/>
                          <a:pt x="900" y="4050"/>
                          <a:pt x="508" y="6920"/>
                        </a:cubicBezTo>
                        <a:cubicBezTo>
                          <a:pt x="450" y="7536"/>
                          <a:pt x="396" y="9731"/>
                          <a:pt x="787" y="11472"/>
                        </a:cubicBezTo>
                        <a:cubicBezTo>
                          <a:pt x="846" y="11697"/>
                          <a:pt x="1071" y="12543"/>
                          <a:pt x="1408" y="13555"/>
                        </a:cubicBezTo>
                        <a:cubicBezTo>
                          <a:pt x="1800" y="14846"/>
                          <a:pt x="2083" y="15521"/>
                          <a:pt x="2420" y="16479"/>
                        </a:cubicBezTo>
                        <a:cubicBezTo>
                          <a:pt x="2699" y="17267"/>
                          <a:pt x="3095" y="18220"/>
                          <a:pt x="3711" y="19907"/>
                        </a:cubicBezTo>
                        <a:cubicBezTo>
                          <a:pt x="5848" y="25980"/>
                          <a:pt x="5736" y="26880"/>
                          <a:pt x="5344" y="27780"/>
                        </a:cubicBezTo>
                        <a:cubicBezTo>
                          <a:pt x="4611" y="29467"/>
                          <a:pt x="2758" y="31041"/>
                          <a:pt x="0" y="32224"/>
                        </a:cubicBezTo>
                        <a:lnTo>
                          <a:pt x="113" y="32503"/>
                        </a:lnTo>
                        <a:cubicBezTo>
                          <a:pt x="2983" y="31266"/>
                          <a:pt x="4836" y="29638"/>
                          <a:pt x="5623" y="27892"/>
                        </a:cubicBezTo>
                        <a:cubicBezTo>
                          <a:pt x="6019" y="26826"/>
                          <a:pt x="6019" y="25643"/>
                          <a:pt x="3936" y="19795"/>
                        </a:cubicBezTo>
                        <a:cubicBezTo>
                          <a:pt x="3374" y="18108"/>
                          <a:pt x="2983" y="17154"/>
                          <a:pt x="2699" y="16367"/>
                        </a:cubicBezTo>
                        <a:cubicBezTo>
                          <a:pt x="2308" y="15355"/>
                          <a:pt x="2083" y="14734"/>
                          <a:pt x="1687" y="13497"/>
                        </a:cubicBezTo>
                        <a:cubicBezTo>
                          <a:pt x="1350" y="12431"/>
                          <a:pt x="1125" y="11643"/>
                          <a:pt x="1071" y="11418"/>
                        </a:cubicBezTo>
                        <a:cubicBezTo>
                          <a:pt x="675" y="9673"/>
                          <a:pt x="733" y="7536"/>
                          <a:pt x="787" y="6974"/>
                        </a:cubicBezTo>
                        <a:cubicBezTo>
                          <a:pt x="958" y="5683"/>
                          <a:pt x="2249" y="4333"/>
                          <a:pt x="4332" y="3096"/>
                        </a:cubicBezTo>
                        <a:cubicBezTo>
                          <a:pt x="6582" y="1800"/>
                          <a:pt x="9560" y="788"/>
                          <a:pt x="12821" y="284"/>
                        </a:cubicBezTo>
                        <a:lnTo>
                          <a:pt x="12767" y="1"/>
                        </a:lnTo>
                        <a:close/>
                      </a:path>
                    </a:pathLst>
                  </a:custGeom>
                  <a:solidFill>
                    <a:srgbClr val="B67E6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07" name="Google Shape;607;p33"/>
                  <p:cNvSpPr/>
                  <p:nvPr/>
                </p:nvSpPr>
                <p:spPr>
                  <a:xfrm>
                    <a:off x="2520088" y="4004083"/>
                    <a:ext cx="396942" cy="182837"/>
                  </a:xfrm>
                  <a:custGeom>
                    <a:avLst/>
                    <a:gdLst/>
                    <a:ahLst/>
                    <a:cxnLst/>
                    <a:rect l="l" t="t" r="r" b="b"/>
                    <a:pathLst>
                      <a:path w="11248" h="5181" extrusionOk="0">
                        <a:moveTo>
                          <a:pt x="10064" y="1"/>
                        </a:moveTo>
                        <a:cubicBezTo>
                          <a:pt x="9897" y="280"/>
                          <a:pt x="9614" y="900"/>
                          <a:pt x="8998" y="1463"/>
                        </a:cubicBezTo>
                        <a:cubicBezTo>
                          <a:pt x="8998" y="1463"/>
                          <a:pt x="8548" y="1854"/>
                          <a:pt x="8040" y="2192"/>
                        </a:cubicBezTo>
                        <a:cubicBezTo>
                          <a:pt x="6972" y="2841"/>
                          <a:pt x="5440" y="2972"/>
                          <a:pt x="4477" y="2972"/>
                        </a:cubicBezTo>
                        <a:cubicBezTo>
                          <a:pt x="4019" y="2972"/>
                          <a:pt x="3689" y="2942"/>
                          <a:pt x="3599" y="2925"/>
                        </a:cubicBezTo>
                        <a:cubicBezTo>
                          <a:pt x="3374" y="2979"/>
                          <a:pt x="3150" y="3037"/>
                          <a:pt x="2866" y="3150"/>
                        </a:cubicBezTo>
                        <a:lnTo>
                          <a:pt x="1854" y="3487"/>
                        </a:lnTo>
                        <a:cubicBezTo>
                          <a:pt x="1463" y="3654"/>
                          <a:pt x="1125" y="3766"/>
                          <a:pt x="788" y="3991"/>
                        </a:cubicBezTo>
                        <a:cubicBezTo>
                          <a:pt x="504" y="4162"/>
                          <a:pt x="0" y="4612"/>
                          <a:pt x="167" y="4949"/>
                        </a:cubicBezTo>
                        <a:cubicBezTo>
                          <a:pt x="248" y="5110"/>
                          <a:pt x="482" y="5181"/>
                          <a:pt x="893" y="5181"/>
                        </a:cubicBezTo>
                        <a:cubicBezTo>
                          <a:pt x="1345" y="5181"/>
                          <a:pt x="2011" y="5095"/>
                          <a:pt x="2925" y="4949"/>
                        </a:cubicBezTo>
                        <a:cubicBezTo>
                          <a:pt x="5115" y="4553"/>
                          <a:pt x="6748" y="4216"/>
                          <a:pt x="8323" y="3937"/>
                        </a:cubicBezTo>
                        <a:cubicBezTo>
                          <a:pt x="9223" y="3766"/>
                          <a:pt x="10010" y="3654"/>
                          <a:pt x="10401" y="3600"/>
                        </a:cubicBezTo>
                        <a:cubicBezTo>
                          <a:pt x="10514" y="3487"/>
                          <a:pt x="11247" y="2754"/>
                          <a:pt x="11135" y="1688"/>
                        </a:cubicBezTo>
                        <a:cubicBezTo>
                          <a:pt x="11022" y="617"/>
                          <a:pt x="10176" y="55"/>
                          <a:pt x="100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08" name="Google Shape;608;p33"/>
                  <p:cNvSpPr/>
                  <p:nvPr/>
                </p:nvSpPr>
                <p:spPr>
                  <a:xfrm>
                    <a:off x="2361319" y="1848968"/>
                    <a:ext cx="678733" cy="1558830"/>
                  </a:xfrm>
                  <a:custGeom>
                    <a:avLst/>
                    <a:gdLst/>
                    <a:ahLst/>
                    <a:cxnLst/>
                    <a:rect l="l" t="t" r="r" b="b"/>
                    <a:pathLst>
                      <a:path w="19233" h="44172" extrusionOk="0">
                        <a:moveTo>
                          <a:pt x="10964" y="0"/>
                        </a:moveTo>
                        <a:cubicBezTo>
                          <a:pt x="10798" y="391"/>
                          <a:pt x="10460" y="1066"/>
                          <a:pt x="9839" y="1687"/>
                        </a:cubicBezTo>
                        <a:cubicBezTo>
                          <a:pt x="9727" y="1799"/>
                          <a:pt x="9277" y="2191"/>
                          <a:pt x="8602" y="2641"/>
                        </a:cubicBezTo>
                        <a:cubicBezTo>
                          <a:pt x="6915" y="3711"/>
                          <a:pt x="4837" y="4049"/>
                          <a:pt x="4162" y="4103"/>
                        </a:cubicBezTo>
                        <a:cubicBezTo>
                          <a:pt x="3937" y="4499"/>
                          <a:pt x="3541" y="5173"/>
                          <a:pt x="3375" y="5961"/>
                        </a:cubicBezTo>
                        <a:cubicBezTo>
                          <a:pt x="2700" y="8547"/>
                          <a:pt x="4050" y="10909"/>
                          <a:pt x="4387" y="11584"/>
                        </a:cubicBezTo>
                        <a:cubicBezTo>
                          <a:pt x="7086" y="16699"/>
                          <a:pt x="5566" y="24347"/>
                          <a:pt x="5341" y="25696"/>
                        </a:cubicBezTo>
                        <a:cubicBezTo>
                          <a:pt x="4387" y="30532"/>
                          <a:pt x="2529" y="30928"/>
                          <a:pt x="955" y="37617"/>
                        </a:cubicBezTo>
                        <a:cubicBezTo>
                          <a:pt x="338" y="40263"/>
                          <a:pt x="113" y="42453"/>
                          <a:pt x="1" y="43916"/>
                        </a:cubicBezTo>
                        <a:cubicBezTo>
                          <a:pt x="1217" y="44069"/>
                          <a:pt x="2597" y="44172"/>
                          <a:pt x="4115" y="44172"/>
                        </a:cubicBezTo>
                        <a:cubicBezTo>
                          <a:pt x="5404" y="44172"/>
                          <a:pt x="6793" y="44097"/>
                          <a:pt x="8265" y="43916"/>
                        </a:cubicBezTo>
                        <a:cubicBezTo>
                          <a:pt x="10685" y="43637"/>
                          <a:pt x="12822" y="43128"/>
                          <a:pt x="14563" y="42624"/>
                        </a:cubicBezTo>
                        <a:cubicBezTo>
                          <a:pt x="15746" y="41216"/>
                          <a:pt x="17208" y="39026"/>
                          <a:pt x="17995" y="36101"/>
                        </a:cubicBezTo>
                        <a:cubicBezTo>
                          <a:pt x="19232" y="31378"/>
                          <a:pt x="17487" y="29520"/>
                          <a:pt x="16475" y="22435"/>
                        </a:cubicBezTo>
                        <a:cubicBezTo>
                          <a:pt x="16475" y="22435"/>
                          <a:pt x="13609" y="1575"/>
                          <a:pt x="12822" y="787"/>
                        </a:cubicBezTo>
                        <a:lnTo>
                          <a:pt x="12763" y="729"/>
                        </a:lnTo>
                        <a:lnTo>
                          <a:pt x="12709" y="729"/>
                        </a:lnTo>
                        <a:cubicBezTo>
                          <a:pt x="12201" y="225"/>
                          <a:pt x="11526" y="54"/>
                          <a:pt x="10964"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09" name="Google Shape;609;p33"/>
                  <p:cNvSpPr/>
                  <p:nvPr/>
                </p:nvSpPr>
                <p:spPr>
                  <a:xfrm>
                    <a:off x="2317666" y="1900562"/>
                    <a:ext cx="331373" cy="1649031"/>
                  </a:xfrm>
                  <a:custGeom>
                    <a:avLst/>
                    <a:gdLst/>
                    <a:ahLst/>
                    <a:cxnLst/>
                    <a:rect l="l" t="t" r="r" b="b"/>
                    <a:pathLst>
                      <a:path w="9390" h="46728" extrusionOk="0">
                        <a:moveTo>
                          <a:pt x="6749" y="0"/>
                        </a:moveTo>
                        <a:cubicBezTo>
                          <a:pt x="6578" y="337"/>
                          <a:pt x="6299" y="841"/>
                          <a:pt x="5903" y="1404"/>
                        </a:cubicBezTo>
                        <a:cubicBezTo>
                          <a:pt x="5399" y="2137"/>
                          <a:pt x="5116" y="2362"/>
                          <a:pt x="4837" y="2699"/>
                        </a:cubicBezTo>
                        <a:cubicBezTo>
                          <a:pt x="3487" y="4499"/>
                          <a:pt x="4162" y="7477"/>
                          <a:pt x="4387" y="8547"/>
                        </a:cubicBezTo>
                        <a:cubicBezTo>
                          <a:pt x="4441" y="8772"/>
                          <a:pt x="4553" y="9110"/>
                          <a:pt x="4724" y="9726"/>
                        </a:cubicBezTo>
                        <a:cubicBezTo>
                          <a:pt x="5849" y="13383"/>
                          <a:pt x="6186" y="14000"/>
                          <a:pt x="6578" y="15295"/>
                        </a:cubicBezTo>
                        <a:cubicBezTo>
                          <a:pt x="7253" y="18107"/>
                          <a:pt x="6915" y="20469"/>
                          <a:pt x="6749" y="21647"/>
                        </a:cubicBezTo>
                        <a:cubicBezTo>
                          <a:pt x="6524" y="23168"/>
                          <a:pt x="6128" y="24347"/>
                          <a:pt x="5399" y="26317"/>
                        </a:cubicBezTo>
                        <a:cubicBezTo>
                          <a:pt x="3487" y="31265"/>
                          <a:pt x="2363" y="33065"/>
                          <a:pt x="1629" y="34977"/>
                        </a:cubicBezTo>
                        <a:cubicBezTo>
                          <a:pt x="730" y="37451"/>
                          <a:pt x="1" y="41216"/>
                          <a:pt x="1238" y="46727"/>
                        </a:cubicBezTo>
                        <a:cubicBezTo>
                          <a:pt x="2304" y="46277"/>
                          <a:pt x="3316" y="45827"/>
                          <a:pt x="4387" y="45436"/>
                        </a:cubicBezTo>
                        <a:cubicBezTo>
                          <a:pt x="6074" y="40713"/>
                          <a:pt x="8265" y="33515"/>
                          <a:pt x="8940" y="25359"/>
                        </a:cubicBezTo>
                        <a:cubicBezTo>
                          <a:pt x="9389" y="19569"/>
                          <a:pt x="8886" y="15462"/>
                          <a:pt x="8715" y="14396"/>
                        </a:cubicBezTo>
                        <a:cubicBezTo>
                          <a:pt x="8377" y="11472"/>
                          <a:pt x="7761" y="9110"/>
                          <a:pt x="7253" y="7310"/>
                        </a:cubicBezTo>
                        <a:lnTo>
                          <a:pt x="6915" y="6073"/>
                        </a:lnTo>
                        <a:cubicBezTo>
                          <a:pt x="6690" y="5003"/>
                          <a:pt x="6524" y="2812"/>
                          <a:pt x="6749"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10" name="Google Shape;610;p33"/>
                  <p:cNvSpPr/>
                  <p:nvPr/>
                </p:nvSpPr>
                <p:spPr>
                  <a:xfrm>
                    <a:off x="2454520" y="2112799"/>
                    <a:ext cx="125138" cy="589519"/>
                  </a:xfrm>
                  <a:custGeom>
                    <a:avLst/>
                    <a:gdLst/>
                    <a:ahLst/>
                    <a:cxnLst/>
                    <a:rect l="l" t="t" r="r" b="b"/>
                    <a:pathLst>
                      <a:path w="3546" h="16705" extrusionOk="0">
                        <a:moveTo>
                          <a:pt x="1" y="1"/>
                        </a:moveTo>
                        <a:cubicBezTo>
                          <a:pt x="59" y="1013"/>
                          <a:pt x="225" y="1913"/>
                          <a:pt x="396" y="2475"/>
                        </a:cubicBezTo>
                        <a:lnTo>
                          <a:pt x="396" y="2533"/>
                        </a:lnTo>
                        <a:cubicBezTo>
                          <a:pt x="450" y="2758"/>
                          <a:pt x="509" y="3037"/>
                          <a:pt x="675" y="3487"/>
                        </a:cubicBezTo>
                        <a:lnTo>
                          <a:pt x="734" y="3771"/>
                        </a:lnTo>
                        <a:cubicBezTo>
                          <a:pt x="1350" y="5795"/>
                          <a:pt x="1746" y="6861"/>
                          <a:pt x="2025" y="7648"/>
                        </a:cubicBezTo>
                        <a:cubicBezTo>
                          <a:pt x="2250" y="8269"/>
                          <a:pt x="2362" y="8773"/>
                          <a:pt x="2533" y="9335"/>
                        </a:cubicBezTo>
                        <a:cubicBezTo>
                          <a:pt x="3262" y="12093"/>
                          <a:pt x="2871" y="14455"/>
                          <a:pt x="2700" y="15633"/>
                        </a:cubicBezTo>
                        <a:cubicBezTo>
                          <a:pt x="2700" y="15971"/>
                          <a:pt x="2587" y="16308"/>
                          <a:pt x="2533" y="16646"/>
                        </a:cubicBezTo>
                        <a:lnTo>
                          <a:pt x="2812" y="16704"/>
                        </a:lnTo>
                        <a:cubicBezTo>
                          <a:pt x="2871" y="16367"/>
                          <a:pt x="2983" y="16029"/>
                          <a:pt x="2983" y="15692"/>
                        </a:cubicBezTo>
                        <a:cubicBezTo>
                          <a:pt x="3208" y="14509"/>
                          <a:pt x="3545" y="12093"/>
                          <a:pt x="2812" y="9281"/>
                        </a:cubicBezTo>
                        <a:cubicBezTo>
                          <a:pt x="2646" y="8661"/>
                          <a:pt x="2475" y="8211"/>
                          <a:pt x="2250" y="7536"/>
                        </a:cubicBezTo>
                        <a:cubicBezTo>
                          <a:pt x="1971" y="6749"/>
                          <a:pt x="1575" y="5682"/>
                          <a:pt x="1013" y="3658"/>
                        </a:cubicBezTo>
                        <a:lnTo>
                          <a:pt x="900" y="3433"/>
                        </a:lnTo>
                        <a:cubicBezTo>
                          <a:pt x="788" y="2925"/>
                          <a:pt x="675" y="2700"/>
                          <a:pt x="675" y="2475"/>
                        </a:cubicBezTo>
                        <a:lnTo>
                          <a:pt x="621" y="2421"/>
                        </a:lnTo>
                        <a:cubicBezTo>
                          <a:pt x="509" y="1913"/>
                          <a:pt x="338" y="959"/>
                          <a:pt x="2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11" name="Google Shape;611;p33"/>
                  <p:cNvSpPr/>
                  <p:nvPr/>
                </p:nvSpPr>
                <p:spPr>
                  <a:xfrm>
                    <a:off x="2706631" y="1823065"/>
                    <a:ext cx="569475" cy="1623340"/>
                  </a:xfrm>
                  <a:custGeom>
                    <a:avLst/>
                    <a:gdLst/>
                    <a:ahLst/>
                    <a:cxnLst/>
                    <a:rect l="l" t="t" r="r" b="b"/>
                    <a:pathLst>
                      <a:path w="16137" h="46000" extrusionOk="0">
                        <a:moveTo>
                          <a:pt x="842" y="1"/>
                        </a:moveTo>
                        <a:cubicBezTo>
                          <a:pt x="563" y="847"/>
                          <a:pt x="279" y="2138"/>
                          <a:pt x="167" y="3658"/>
                        </a:cubicBezTo>
                        <a:cubicBezTo>
                          <a:pt x="0" y="6636"/>
                          <a:pt x="729" y="8886"/>
                          <a:pt x="1350" y="10685"/>
                        </a:cubicBezTo>
                        <a:cubicBezTo>
                          <a:pt x="3428" y="16817"/>
                          <a:pt x="4778" y="20919"/>
                          <a:pt x="5228" y="25530"/>
                        </a:cubicBezTo>
                        <a:cubicBezTo>
                          <a:pt x="5399" y="26992"/>
                          <a:pt x="5399" y="28513"/>
                          <a:pt x="5399" y="31491"/>
                        </a:cubicBezTo>
                        <a:cubicBezTo>
                          <a:pt x="5340" y="37510"/>
                          <a:pt x="5003" y="42400"/>
                          <a:pt x="4724" y="45833"/>
                        </a:cubicBezTo>
                        <a:cubicBezTo>
                          <a:pt x="8377" y="45887"/>
                          <a:pt x="12088" y="45945"/>
                          <a:pt x="15799" y="45999"/>
                        </a:cubicBezTo>
                        <a:cubicBezTo>
                          <a:pt x="16137" y="41896"/>
                          <a:pt x="15799" y="38522"/>
                          <a:pt x="15408" y="36161"/>
                        </a:cubicBezTo>
                        <a:cubicBezTo>
                          <a:pt x="15408" y="36161"/>
                          <a:pt x="14171" y="28792"/>
                          <a:pt x="10739" y="22552"/>
                        </a:cubicBezTo>
                        <a:cubicBezTo>
                          <a:pt x="10626" y="22381"/>
                          <a:pt x="10122" y="21482"/>
                          <a:pt x="9560" y="20245"/>
                        </a:cubicBezTo>
                        <a:cubicBezTo>
                          <a:pt x="8714" y="18445"/>
                          <a:pt x="8264" y="17154"/>
                          <a:pt x="7590" y="15242"/>
                        </a:cubicBezTo>
                        <a:cubicBezTo>
                          <a:pt x="6577" y="12372"/>
                          <a:pt x="5286" y="8323"/>
                          <a:pt x="4274" y="3208"/>
                        </a:cubicBezTo>
                        <a:cubicBezTo>
                          <a:pt x="3091" y="2138"/>
                          <a:pt x="1966" y="1071"/>
                          <a:pt x="842"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12" name="Google Shape;612;p33"/>
                  <p:cNvSpPr/>
                  <p:nvPr/>
                </p:nvSpPr>
                <p:spPr>
                  <a:xfrm>
                    <a:off x="1408810" y="1241867"/>
                    <a:ext cx="599330" cy="765228"/>
                  </a:xfrm>
                  <a:custGeom>
                    <a:avLst/>
                    <a:gdLst/>
                    <a:ahLst/>
                    <a:cxnLst/>
                    <a:rect l="l" t="t" r="r" b="b"/>
                    <a:pathLst>
                      <a:path w="16983" h="21684" extrusionOk="0">
                        <a:moveTo>
                          <a:pt x="11141" y="1"/>
                        </a:moveTo>
                        <a:cubicBezTo>
                          <a:pt x="10482" y="1"/>
                          <a:pt x="9785" y="113"/>
                          <a:pt x="9151" y="113"/>
                        </a:cubicBezTo>
                        <a:cubicBezTo>
                          <a:pt x="9080" y="113"/>
                          <a:pt x="9009" y="111"/>
                          <a:pt x="8939" y="108"/>
                        </a:cubicBezTo>
                        <a:cubicBezTo>
                          <a:pt x="8823" y="95"/>
                          <a:pt x="8707" y="89"/>
                          <a:pt x="8590" y="89"/>
                        </a:cubicBezTo>
                        <a:cubicBezTo>
                          <a:pt x="7687" y="89"/>
                          <a:pt x="6777" y="464"/>
                          <a:pt x="6127" y="1062"/>
                        </a:cubicBezTo>
                        <a:cubicBezTo>
                          <a:pt x="5902" y="1233"/>
                          <a:pt x="5736" y="1399"/>
                          <a:pt x="5623" y="1624"/>
                        </a:cubicBezTo>
                        <a:cubicBezTo>
                          <a:pt x="5511" y="1849"/>
                          <a:pt x="5511" y="2133"/>
                          <a:pt x="5511" y="2358"/>
                        </a:cubicBezTo>
                        <a:cubicBezTo>
                          <a:pt x="5228" y="4099"/>
                          <a:pt x="3541" y="3820"/>
                          <a:pt x="3037" y="5111"/>
                        </a:cubicBezTo>
                        <a:cubicBezTo>
                          <a:pt x="2753" y="5732"/>
                          <a:pt x="3262" y="6406"/>
                          <a:pt x="3037" y="7023"/>
                        </a:cubicBezTo>
                        <a:cubicBezTo>
                          <a:pt x="2753" y="7697"/>
                          <a:pt x="2025" y="7756"/>
                          <a:pt x="1575" y="8206"/>
                        </a:cubicBezTo>
                        <a:cubicBezTo>
                          <a:pt x="900" y="8881"/>
                          <a:pt x="1237" y="9443"/>
                          <a:pt x="1575" y="10284"/>
                        </a:cubicBezTo>
                        <a:cubicBezTo>
                          <a:pt x="1741" y="10734"/>
                          <a:pt x="1854" y="11296"/>
                          <a:pt x="1462" y="11692"/>
                        </a:cubicBezTo>
                        <a:cubicBezTo>
                          <a:pt x="1179" y="11971"/>
                          <a:pt x="729" y="11971"/>
                          <a:pt x="392" y="12255"/>
                        </a:cubicBezTo>
                        <a:cubicBezTo>
                          <a:pt x="0" y="12646"/>
                          <a:pt x="113" y="13321"/>
                          <a:pt x="392" y="13771"/>
                        </a:cubicBezTo>
                        <a:cubicBezTo>
                          <a:pt x="675" y="14279"/>
                          <a:pt x="1066" y="14729"/>
                          <a:pt x="1125" y="15233"/>
                        </a:cubicBezTo>
                        <a:cubicBezTo>
                          <a:pt x="1237" y="15966"/>
                          <a:pt x="841" y="16641"/>
                          <a:pt x="787" y="17369"/>
                        </a:cubicBezTo>
                        <a:cubicBezTo>
                          <a:pt x="450" y="20802"/>
                          <a:pt x="5003" y="19394"/>
                          <a:pt x="6802" y="20240"/>
                        </a:cubicBezTo>
                        <a:cubicBezTo>
                          <a:pt x="7589" y="20577"/>
                          <a:pt x="8210" y="21306"/>
                          <a:pt x="9051" y="21589"/>
                        </a:cubicBezTo>
                        <a:cubicBezTo>
                          <a:pt x="9275" y="21654"/>
                          <a:pt x="9499" y="21684"/>
                          <a:pt x="9722" y="21684"/>
                        </a:cubicBezTo>
                        <a:cubicBezTo>
                          <a:pt x="10843" y="21684"/>
                          <a:pt x="11937" y="20941"/>
                          <a:pt x="12875" y="20240"/>
                        </a:cubicBezTo>
                        <a:cubicBezTo>
                          <a:pt x="13662" y="19677"/>
                          <a:pt x="14508" y="18890"/>
                          <a:pt x="14450" y="17878"/>
                        </a:cubicBezTo>
                        <a:cubicBezTo>
                          <a:pt x="14396" y="17653"/>
                          <a:pt x="14283" y="17316"/>
                          <a:pt x="14450" y="17091"/>
                        </a:cubicBezTo>
                        <a:cubicBezTo>
                          <a:pt x="14846" y="16303"/>
                          <a:pt x="16308" y="16528"/>
                          <a:pt x="15858" y="15179"/>
                        </a:cubicBezTo>
                        <a:cubicBezTo>
                          <a:pt x="15687" y="14783"/>
                          <a:pt x="15349" y="14558"/>
                          <a:pt x="15125" y="14166"/>
                        </a:cubicBezTo>
                        <a:cubicBezTo>
                          <a:pt x="14900" y="13829"/>
                          <a:pt x="14846" y="13321"/>
                          <a:pt x="15183" y="13096"/>
                        </a:cubicBezTo>
                        <a:cubicBezTo>
                          <a:pt x="15574" y="12817"/>
                          <a:pt x="16249" y="12983"/>
                          <a:pt x="16420" y="12592"/>
                        </a:cubicBezTo>
                        <a:cubicBezTo>
                          <a:pt x="16533" y="12084"/>
                          <a:pt x="15633" y="11634"/>
                          <a:pt x="15970" y="11242"/>
                        </a:cubicBezTo>
                        <a:cubicBezTo>
                          <a:pt x="16024" y="11130"/>
                          <a:pt x="16137" y="11130"/>
                          <a:pt x="16195" y="11071"/>
                        </a:cubicBezTo>
                        <a:cubicBezTo>
                          <a:pt x="16533" y="10793"/>
                          <a:pt x="16420" y="10230"/>
                          <a:pt x="16137" y="9893"/>
                        </a:cubicBezTo>
                        <a:cubicBezTo>
                          <a:pt x="15912" y="9555"/>
                          <a:pt x="15574" y="9160"/>
                          <a:pt x="15745" y="8768"/>
                        </a:cubicBezTo>
                        <a:cubicBezTo>
                          <a:pt x="15858" y="8543"/>
                          <a:pt x="16083" y="8372"/>
                          <a:pt x="16249" y="8206"/>
                        </a:cubicBezTo>
                        <a:cubicBezTo>
                          <a:pt x="16982" y="7419"/>
                          <a:pt x="16308" y="6744"/>
                          <a:pt x="16249" y="5956"/>
                        </a:cubicBezTo>
                        <a:cubicBezTo>
                          <a:pt x="16195" y="5111"/>
                          <a:pt x="16645" y="4494"/>
                          <a:pt x="16083" y="3595"/>
                        </a:cubicBezTo>
                        <a:cubicBezTo>
                          <a:pt x="15858" y="3257"/>
                          <a:pt x="15520" y="2974"/>
                          <a:pt x="15349" y="2583"/>
                        </a:cubicBezTo>
                        <a:cubicBezTo>
                          <a:pt x="15237" y="2299"/>
                          <a:pt x="15237" y="1908"/>
                          <a:pt x="15012" y="1683"/>
                        </a:cubicBezTo>
                        <a:cubicBezTo>
                          <a:pt x="14733" y="1345"/>
                          <a:pt x="14171" y="1345"/>
                          <a:pt x="13775" y="1174"/>
                        </a:cubicBezTo>
                        <a:cubicBezTo>
                          <a:pt x="13325" y="1008"/>
                          <a:pt x="12988" y="612"/>
                          <a:pt x="12596" y="333"/>
                        </a:cubicBezTo>
                        <a:cubicBezTo>
                          <a:pt x="12172" y="73"/>
                          <a:pt x="11669" y="1"/>
                          <a:pt x="11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13" name="Google Shape;613;p33"/>
                  <p:cNvSpPr/>
                  <p:nvPr/>
                </p:nvSpPr>
                <p:spPr>
                  <a:xfrm>
                    <a:off x="1579472" y="1547305"/>
                    <a:ext cx="345313" cy="408693"/>
                  </a:xfrm>
                  <a:custGeom>
                    <a:avLst/>
                    <a:gdLst/>
                    <a:ahLst/>
                    <a:cxnLst/>
                    <a:rect l="l" t="t" r="r" b="b"/>
                    <a:pathLst>
                      <a:path w="9785" h="11581" extrusionOk="0">
                        <a:moveTo>
                          <a:pt x="2587" y="1"/>
                        </a:moveTo>
                        <a:lnTo>
                          <a:pt x="2587" y="1"/>
                        </a:lnTo>
                        <a:cubicBezTo>
                          <a:pt x="2812" y="617"/>
                          <a:pt x="3316" y="2529"/>
                          <a:pt x="2587" y="4778"/>
                        </a:cubicBezTo>
                        <a:cubicBezTo>
                          <a:pt x="1912" y="6915"/>
                          <a:pt x="563" y="8152"/>
                          <a:pt x="0" y="8602"/>
                        </a:cubicBezTo>
                        <a:cubicBezTo>
                          <a:pt x="617" y="9223"/>
                          <a:pt x="2362" y="10910"/>
                          <a:pt x="5115" y="11414"/>
                        </a:cubicBezTo>
                        <a:cubicBezTo>
                          <a:pt x="5745" y="11533"/>
                          <a:pt x="6344" y="11581"/>
                          <a:pt x="6896" y="11581"/>
                        </a:cubicBezTo>
                        <a:cubicBezTo>
                          <a:pt x="8169" y="11581"/>
                          <a:pt x="9195" y="11329"/>
                          <a:pt x="9785" y="11135"/>
                        </a:cubicBezTo>
                        <a:cubicBezTo>
                          <a:pt x="8997" y="10401"/>
                          <a:pt x="7985" y="9223"/>
                          <a:pt x="7310" y="7536"/>
                        </a:cubicBezTo>
                        <a:cubicBezTo>
                          <a:pt x="7198" y="7311"/>
                          <a:pt x="6690" y="6015"/>
                          <a:pt x="6577" y="4441"/>
                        </a:cubicBezTo>
                        <a:cubicBezTo>
                          <a:pt x="6465" y="3600"/>
                          <a:pt x="6577" y="3037"/>
                          <a:pt x="6636" y="2754"/>
                        </a:cubicBezTo>
                        <a:cubicBezTo>
                          <a:pt x="6748" y="2191"/>
                          <a:pt x="6861" y="1854"/>
                          <a:pt x="6915" y="1688"/>
                        </a:cubicBezTo>
                        <a:cubicBezTo>
                          <a:pt x="5453" y="1125"/>
                          <a:pt x="4049" y="563"/>
                          <a:pt x="2587" y="1"/>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14" name="Google Shape;614;p33"/>
                  <p:cNvSpPr/>
                  <p:nvPr/>
                </p:nvSpPr>
                <p:spPr>
                  <a:xfrm>
                    <a:off x="1674719" y="1578643"/>
                    <a:ext cx="138937" cy="132161"/>
                  </a:xfrm>
                  <a:custGeom>
                    <a:avLst/>
                    <a:gdLst/>
                    <a:ahLst/>
                    <a:cxnLst/>
                    <a:rect l="l" t="t" r="r" b="b"/>
                    <a:pathLst>
                      <a:path w="3937" h="3745" extrusionOk="0">
                        <a:moveTo>
                          <a:pt x="510" y="1"/>
                        </a:moveTo>
                        <a:cubicBezTo>
                          <a:pt x="489" y="1"/>
                          <a:pt x="470" y="5"/>
                          <a:pt x="450" y="12"/>
                        </a:cubicBezTo>
                        <a:cubicBezTo>
                          <a:pt x="0" y="291"/>
                          <a:pt x="225" y="2766"/>
                          <a:pt x="1741" y="3553"/>
                        </a:cubicBezTo>
                        <a:cubicBezTo>
                          <a:pt x="2060" y="3686"/>
                          <a:pt x="2403" y="3744"/>
                          <a:pt x="2747" y="3744"/>
                        </a:cubicBezTo>
                        <a:cubicBezTo>
                          <a:pt x="3134" y="3744"/>
                          <a:pt x="3522" y="3672"/>
                          <a:pt x="3878" y="3553"/>
                        </a:cubicBezTo>
                        <a:cubicBezTo>
                          <a:pt x="3766" y="2878"/>
                          <a:pt x="3824" y="2316"/>
                          <a:pt x="3937" y="1866"/>
                        </a:cubicBezTo>
                        <a:cubicBezTo>
                          <a:pt x="3428" y="1753"/>
                          <a:pt x="2866" y="1587"/>
                          <a:pt x="2250" y="1250"/>
                        </a:cubicBezTo>
                        <a:cubicBezTo>
                          <a:pt x="1149" y="672"/>
                          <a:pt x="780" y="1"/>
                          <a:pt x="510" y="1"/>
                        </a:cubicBezTo>
                        <a:close/>
                      </a:path>
                    </a:pathLst>
                  </a:custGeom>
                  <a:solidFill>
                    <a:srgbClr val="D68F8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15" name="Google Shape;615;p33"/>
                  <p:cNvSpPr/>
                  <p:nvPr/>
                </p:nvSpPr>
                <p:spPr>
                  <a:xfrm>
                    <a:off x="1609151" y="1319611"/>
                    <a:ext cx="327562" cy="364652"/>
                  </a:xfrm>
                  <a:custGeom>
                    <a:avLst/>
                    <a:gdLst/>
                    <a:ahLst/>
                    <a:cxnLst/>
                    <a:rect l="l" t="t" r="r" b="b"/>
                    <a:pathLst>
                      <a:path w="9282" h="10333" extrusionOk="0">
                        <a:moveTo>
                          <a:pt x="4948" y="0"/>
                        </a:moveTo>
                        <a:cubicBezTo>
                          <a:pt x="4223" y="0"/>
                          <a:pt x="3459" y="217"/>
                          <a:pt x="2812" y="771"/>
                        </a:cubicBezTo>
                        <a:cubicBezTo>
                          <a:pt x="1861" y="1616"/>
                          <a:pt x="1506" y="2957"/>
                          <a:pt x="1839" y="4235"/>
                        </a:cubicBezTo>
                        <a:lnTo>
                          <a:pt x="1839" y="4235"/>
                        </a:lnTo>
                        <a:cubicBezTo>
                          <a:pt x="1711" y="3956"/>
                          <a:pt x="1447" y="3741"/>
                          <a:pt x="1184" y="3695"/>
                        </a:cubicBezTo>
                        <a:cubicBezTo>
                          <a:pt x="1162" y="3693"/>
                          <a:pt x="1141" y="3692"/>
                          <a:pt x="1120" y="3692"/>
                        </a:cubicBezTo>
                        <a:cubicBezTo>
                          <a:pt x="596" y="3692"/>
                          <a:pt x="282" y="4320"/>
                          <a:pt x="225" y="4428"/>
                        </a:cubicBezTo>
                        <a:cubicBezTo>
                          <a:pt x="0" y="4932"/>
                          <a:pt x="113" y="5440"/>
                          <a:pt x="171" y="5607"/>
                        </a:cubicBezTo>
                        <a:cubicBezTo>
                          <a:pt x="450" y="6507"/>
                          <a:pt x="1350" y="6844"/>
                          <a:pt x="1521" y="6903"/>
                        </a:cubicBezTo>
                        <a:cubicBezTo>
                          <a:pt x="1746" y="7631"/>
                          <a:pt x="2250" y="8927"/>
                          <a:pt x="3545" y="9768"/>
                        </a:cubicBezTo>
                        <a:cubicBezTo>
                          <a:pt x="3937" y="9993"/>
                          <a:pt x="4333" y="10276"/>
                          <a:pt x="4895" y="10330"/>
                        </a:cubicBezTo>
                        <a:cubicBezTo>
                          <a:pt x="4920" y="10331"/>
                          <a:pt x="4944" y="10332"/>
                          <a:pt x="4968" y="10332"/>
                        </a:cubicBezTo>
                        <a:cubicBezTo>
                          <a:pt x="6336" y="10332"/>
                          <a:pt x="7376" y="8746"/>
                          <a:pt x="7761" y="8194"/>
                        </a:cubicBezTo>
                        <a:cubicBezTo>
                          <a:pt x="7985" y="7802"/>
                          <a:pt x="9281" y="5778"/>
                          <a:pt x="8660" y="3304"/>
                        </a:cubicBezTo>
                        <a:cubicBezTo>
                          <a:pt x="8435" y="2570"/>
                          <a:pt x="8044" y="1054"/>
                          <a:pt x="6582" y="380"/>
                        </a:cubicBezTo>
                        <a:cubicBezTo>
                          <a:pt x="6123" y="149"/>
                          <a:pt x="5549" y="0"/>
                          <a:pt x="4948" y="0"/>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16" name="Google Shape;616;p33"/>
                  <p:cNvSpPr/>
                  <p:nvPr/>
                </p:nvSpPr>
                <p:spPr>
                  <a:xfrm>
                    <a:off x="1819514" y="1468608"/>
                    <a:ext cx="77497" cy="35078"/>
                  </a:xfrm>
                  <a:custGeom>
                    <a:avLst/>
                    <a:gdLst/>
                    <a:ahLst/>
                    <a:cxnLst/>
                    <a:rect l="l" t="t" r="r" b="b"/>
                    <a:pathLst>
                      <a:path w="2196" h="994" extrusionOk="0">
                        <a:moveTo>
                          <a:pt x="963" y="1"/>
                        </a:moveTo>
                        <a:cubicBezTo>
                          <a:pt x="449" y="1"/>
                          <a:pt x="45" y="274"/>
                          <a:pt x="0" y="319"/>
                        </a:cubicBezTo>
                        <a:lnTo>
                          <a:pt x="113" y="544"/>
                        </a:lnTo>
                        <a:cubicBezTo>
                          <a:pt x="157" y="544"/>
                          <a:pt x="527" y="282"/>
                          <a:pt x="950" y="282"/>
                        </a:cubicBezTo>
                        <a:cubicBezTo>
                          <a:pt x="1081" y="282"/>
                          <a:pt x="1217" y="307"/>
                          <a:pt x="1350" y="373"/>
                        </a:cubicBezTo>
                        <a:cubicBezTo>
                          <a:pt x="1746" y="544"/>
                          <a:pt x="1912" y="823"/>
                          <a:pt x="1971" y="994"/>
                        </a:cubicBezTo>
                        <a:lnTo>
                          <a:pt x="2195" y="881"/>
                        </a:lnTo>
                        <a:cubicBezTo>
                          <a:pt x="2083" y="656"/>
                          <a:pt x="1858" y="319"/>
                          <a:pt x="1462" y="94"/>
                        </a:cubicBezTo>
                        <a:cubicBezTo>
                          <a:pt x="1290" y="27"/>
                          <a:pt x="1121" y="1"/>
                          <a:pt x="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17" name="Google Shape;617;p33"/>
                  <p:cNvSpPr/>
                  <p:nvPr/>
                </p:nvSpPr>
                <p:spPr>
                  <a:xfrm>
                    <a:off x="1837441" y="1471643"/>
                    <a:ext cx="41642" cy="52123"/>
                  </a:xfrm>
                  <a:custGeom>
                    <a:avLst/>
                    <a:gdLst/>
                    <a:ahLst/>
                    <a:cxnLst/>
                    <a:rect l="l" t="t" r="r" b="b"/>
                    <a:pathLst>
                      <a:path w="1180" h="1477" extrusionOk="0">
                        <a:moveTo>
                          <a:pt x="656" y="0"/>
                        </a:moveTo>
                        <a:cubicBezTo>
                          <a:pt x="402" y="0"/>
                          <a:pt x="162" y="267"/>
                          <a:pt x="113" y="624"/>
                        </a:cubicBezTo>
                        <a:cubicBezTo>
                          <a:pt x="0" y="1020"/>
                          <a:pt x="167" y="1411"/>
                          <a:pt x="450" y="1470"/>
                        </a:cubicBezTo>
                        <a:cubicBezTo>
                          <a:pt x="474" y="1474"/>
                          <a:pt x="497" y="1477"/>
                          <a:pt x="520" y="1477"/>
                        </a:cubicBezTo>
                        <a:cubicBezTo>
                          <a:pt x="775" y="1477"/>
                          <a:pt x="1022" y="1212"/>
                          <a:pt x="1125" y="849"/>
                        </a:cubicBezTo>
                        <a:cubicBezTo>
                          <a:pt x="1179" y="458"/>
                          <a:pt x="1013" y="62"/>
                          <a:pt x="729" y="8"/>
                        </a:cubicBezTo>
                        <a:cubicBezTo>
                          <a:pt x="705" y="3"/>
                          <a:pt x="680" y="0"/>
                          <a:pt x="6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18" name="Google Shape;618;p33"/>
                  <p:cNvSpPr/>
                  <p:nvPr/>
                </p:nvSpPr>
                <p:spPr>
                  <a:xfrm>
                    <a:off x="1698540" y="1445951"/>
                    <a:ext cx="77320" cy="35819"/>
                  </a:xfrm>
                  <a:custGeom>
                    <a:avLst/>
                    <a:gdLst/>
                    <a:ahLst/>
                    <a:cxnLst/>
                    <a:rect l="l" t="t" r="r" b="b"/>
                    <a:pathLst>
                      <a:path w="2191" h="1015" extrusionOk="0">
                        <a:moveTo>
                          <a:pt x="940" y="0"/>
                        </a:moveTo>
                        <a:cubicBezTo>
                          <a:pt x="435" y="0"/>
                          <a:pt x="41" y="299"/>
                          <a:pt x="0" y="340"/>
                        </a:cubicBezTo>
                        <a:lnTo>
                          <a:pt x="113" y="565"/>
                        </a:lnTo>
                        <a:cubicBezTo>
                          <a:pt x="155" y="523"/>
                          <a:pt x="508" y="271"/>
                          <a:pt x="957" y="271"/>
                        </a:cubicBezTo>
                        <a:cubicBezTo>
                          <a:pt x="1082" y="271"/>
                          <a:pt x="1214" y="291"/>
                          <a:pt x="1350" y="340"/>
                        </a:cubicBezTo>
                        <a:cubicBezTo>
                          <a:pt x="1687" y="511"/>
                          <a:pt x="1912" y="848"/>
                          <a:pt x="1966" y="1015"/>
                        </a:cubicBezTo>
                        <a:lnTo>
                          <a:pt x="2191" y="848"/>
                        </a:lnTo>
                        <a:cubicBezTo>
                          <a:pt x="2079" y="677"/>
                          <a:pt x="1854" y="286"/>
                          <a:pt x="1462" y="115"/>
                        </a:cubicBezTo>
                        <a:cubicBezTo>
                          <a:pt x="1282" y="32"/>
                          <a:pt x="1105" y="0"/>
                          <a:pt x="9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19" name="Google Shape;619;p33"/>
                  <p:cNvSpPr/>
                  <p:nvPr/>
                </p:nvSpPr>
                <p:spPr>
                  <a:xfrm>
                    <a:off x="1716326" y="1449763"/>
                    <a:ext cx="41783" cy="50182"/>
                  </a:xfrm>
                  <a:custGeom>
                    <a:avLst/>
                    <a:gdLst/>
                    <a:ahLst/>
                    <a:cxnLst/>
                    <a:rect l="l" t="t" r="r" b="b"/>
                    <a:pathLst>
                      <a:path w="1184" h="1422" extrusionOk="0">
                        <a:moveTo>
                          <a:pt x="663" y="0"/>
                        </a:moveTo>
                        <a:cubicBezTo>
                          <a:pt x="405" y="0"/>
                          <a:pt x="162" y="265"/>
                          <a:pt x="59" y="628"/>
                        </a:cubicBezTo>
                        <a:cubicBezTo>
                          <a:pt x="0" y="1019"/>
                          <a:pt x="171" y="1357"/>
                          <a:pt x="450" y="1415"/>
                        </a:cubicBezTo>
                        <a:cubicBezTo>
                          <a:pt x="473" y="1420"/>
                          <a:pt x="497" y="1422"/>
                          <a:pt x="521" y="1422"/>
                        </a:cubicBezTo>
                        <a:cubicBezTo>
                          <a:pt x="778" y="1422"/>
                          <a:pt x="1017" y="1157"/>
                          <a:pt x="1071" y="794"/>
                        </a:cubicBezTo>
                        <a:cubicBezTo>
                          <a:pt x="1183" y="403"/>
                          <a:pt x="1012" y="7"/>
                          <a:pt x="733" y="7"/>
                        </a:cubicBezTo>
                        <a:cubicBezTo>
                          <a:pt x="710" y="3"/>
                          <a:pt x="686" y="0"/>
                          <a:pt x="66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20" name="Google Shape;620;p33"/>
                  <p:cNvSpPr/>
                  <p:nvPr/>
                </p:nvSpPr>
                <p:spPr>
                  <a:xfrm>
                    <a:off x="1785847" y="1473795"/>
                    <a:ext cx="41642" cy="81485"/>
                  </a:xfrm>
                  <a:custGeom>
                    <a:avLst/>
                    <a:gdLst/>
                    <a:ahLst/>
                    <a:cxnLst/>
                    <a:rect l="l" t="t" r="r" b="b"/>
                    <a:pathLst>
                      <a:path w="1180" h="2309" extrusionOk="0">
                        <a:moveTo>
                          <a:pt x="338" y="1"/>
                        </a:moveTo>
                        <a:cubicBezTo>
                          <a:pt x="279" y="338"/>
                          <a:pt x="279" y="734"/>
                          <a:pt x="338" y="1071"/>
                        </a:cubicBezTo>
                        <a:cubicBezTo>
                          <a:pt x="392" y="1409"/>
                          <a:pt x="504" y="1746"/>
                          <a:pt x="729" y="2025"/>
                        </a:cubicBezTo>
                        <a:lnTo>
                          <a:pt x="0" y="1971"/>
                        </a:lnTo>
                        <a:lnTo>
                          <a:pt x="0" y="2196"/>
                        </a:lnTo>
                        <a:lnTo>
                          <a:pt x="1179" y="2309"/>
                        </a:lnTo>
                        <a:lnTo>
                          <a:pt x="1067" y="2084"/>
                        </a:lnTo>
                        <a:cubicBezTo>
                          <a:pt x="788" y="1746"/>
                          <a:pt x="675" y="1409"/>
                          <a:pt x="563" y="1013"/>
                        </a:cubicBezTo>
                        <a:cubicBezTo>
                          <a:pt x="504" y="676"/>
                          <a:pt x="504" y="338"/>
                          <a:pt x="5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21" name="Google Shape;621;p33"/>
                  <p:cNvSpPr/>
                  <p:nvPr/>
                </p:nvSpPr>
                <p:spPr>
                  <a:xfrm>
                    <a:off x="1730266" y="1580972"/>
                    <a:ext cx="71498" cy="37831"/>
                  </a:xfrm>
                  <a:custGeom>
                    <a:avLst/>
                    <a:gdLst/>
                    <a:ahLst/>
                    <a:cxnLst/>
                    <a:rect l="l" t="t" r="r" b="b"/>
                    <a:pathLst>
                      <a:path w="2026" h="1072" extrusionOk="0">
                        <a:moveTo>
                          <a:pt x="167" y="0"/>
                        </a:moveTo>
                        <a:lnTo>
                          <a:pt x="1" y="113"/>
                        </a:lnTo>
                        <a:cubicBezTo>
                          <a:pt x="167" y="396"/>
                          <a:pt x="451" y="675"/>
                          <a:pt x="955" y="900"/>
                        </a:cubicBezTo>
                        <a:cubicBezTo>
                          <a:pt x="1292" y="1071"/>
                          <a:pt x="1629" y="1071"/>
                          <a:pt x="1913" y="1071"/>
                        </a:cubicBezTo>
                        <a:lnTo>
                          <a:pt x="2025" y="1071"/>
                        </a:lnTo>
                        <a:lnTo>
                          <a:pt x="2025" y="846"/>
                        </a:lnTo>
                        <a:cubicBezTo>
                          <a:pt x="1800" y="846"/>
                          <a:pt x="1404" y="846"/>
                          <a:pt x="1013" y="675"/>
                        </a:cubicBezTo>
                        <a:cubicBezTo>
                          <a:pt x="617" y="509"/>
                          <a:pt x="338" y="225"/>
                          <a:pt x="1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22" name="Google Shape;622;p33"/>
                  <p:cNvSpPr/>
                  <p:nvPr/>
                </p:nvSpPr>
                <p:spPr>
                  <a:xfrm>
                    <a:off x="1636924" y="1276557"/>
                    <a:ext cx="321527" cy="201259"/>
                  </a:xfrm>
                  <a:custGeom>
                    <a:avLst/>
                    <a:gdLst/>
                    <a:ahLst/>
                    <a:cxnLst/>
                    <a:rect l="l" t="t" r="r" b="b"/>
                    <a:pathLst>
                      <a:path w="9111" h="5703" extrusionOk="0">
                        <a:moveTo>
                          <a:pt x="4098" y="0"/>
                        </a:moveTo>
                        <a:cubicBezTo>
                          <a:pt x="3360" y="0"/>
                          <a:pt x="2625" y="179"/>
                          <a:pt x="1971" y="587"/>
                        </a:cubicBezTo>
                        <a:cubicBezTo>
                          <a:pt x="1634" y="754"/>
                          <a:pt x="451" y="1487"/>
                          <a:pt x="226" y="2891"/>
                        </a:cubicBezTo>
                        <a:cubicBezTo>
                          <a:pt x="1" y="4411"/>
                          <a:pt x="959" y="5536"/>
                          <a:pt x="1125" y="5702"/>
                        </a:cubicBezTo>
                        <a:cubicBezTo>
                          <a:pt x="959" y="5027"/>
                          <a:pt x="676" y="3453"/>
                          <a:pt x="1463" y="2778"/>
                        </a:cubicBezTo>
                        <a:cubicBezTo>
                          <a:pt x="1785" y="2496"/>
                          <a:pt x="2217" y="2387"/>
                          <a:pt x="2712" y="2387"/>
                        </a:cubicBezTo>
                        <a:cubicBezTo>
                          <a:pt x="3599" y="2387"/>
                          <a:pt x="4692" y="2735"/>
                          <a:pt x="5736" y="3062"/>
                        </a:cubicBezTo>
                        <a:cubicBezTo>
                          <a:pt x="7298" y="3613"/>
                          <a:pt x="8148" y="4164"/>
                          <a:pt x="8559" y="4164"/>
                        </a:cubicBezTo>
                        <a:cubicBezTo>
                          <a:pt x="8652" y="4164"/>
                          <a:pt x="8722" y="4136"/>
                          <a:pt x="8773" y="4074"/>
                        </a:cubicBezTo>
                        <a:cubicBezTo>
                          <a:pt x="9110" y="3736"/>
                          <a:pt x="8548" y="2328"/>
                          <a:pt x="7594" y="1375"/>
                        </a:cubicBezTo>
                        <a:cubicBezTo>
                          <a:pt x="6698" y="550"/>
                          <a:pt x="5393" y="0"/>
                          <a:pt x="40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23" name="Google Shape;623;p33"/>
                  <p:cNvSpPr/>
                  <p:nvPr/>
                </p:nvSpPr>
                <p:spPr>
                  <a:xfrm>
                    <a:off x="1682660" y="1412108"/>
                    <a:ext cx="101141" cy="33490"/>
                  </a:xfrm>
                  <a:custGeom>
                    <a:avLst/>
                    <a:gdLst/>
                    <a:ahLst/>
                    <a:cxnLst/>
                    <a:rect l="l" t="t" r="r" b="b"/>
                    <a:pathLst>
                      <a:path w="2866" h="949" extrusionOk="0">
                        <a:moveTo>
                          <a:pt x="1396" y="0"/>
                        </a:moveTo>
                        <a:cubicBezTo>
                          <a:pt x="810" y="0"/>
                          <a:pt x="367" y="253"/>
                          <a:pt x="113" y="458"/>
                        </a:cubicBezTo>
                        <a:cubicBezTo>
                          <a:pt x="0" y="512"/>
                          <a:pt x="0" y="683"/>
                          <a:pt x="113" y="737"/>
                        </a:cubicBezTo>
                        <a:cubicBezTo>
                          <a:pt x="151" y="778"/>
                          <a:pt x="219" y="817"/>
                          <a:pt x="276" y="817"/>
                        </a:cubicBezTo>
                        <a:cubicBezTo>
                          <a:pt x="299" y="817"/>
                          <a:pt x="321" y="811"/>
                          <a:pt x="338" y="795"/>
                        </a:cubicBezTo>
                        <a:cubicBezTo>
                          <a:pt x="543" y="639"/>
                          <a:pt x="937" y="392"/>
                          <a:pt x="1432" y="392"/>
                        </a:cubicBezTo>
                        <a:cubicBezTo>
                          <a:pt x="1479" y="392"/>
                          <a:pt x="1526" y="395"/>
                          <a:pt x="1575" y="399"/>
                        </a:cubicBezTo>
                        <a:cubicBezTo>
                          <a:pt x="2025" y="458"/>
                          <a:pt x="2362" y="683"/>
                          <a:pt x="2529" y="908"/>
                        </a:cubicBezTo>
                        <a:cubicBezTo>
                          <a:pt x="2558" y="935"/>
                          <a:pt x="2601" y="948"/>
                          <a:pt x="2650" y="948"/>
                        </a:cubicBezTo>
                        <a:cubicBezTo>
                          <a:pt x="2699" y="948"/>
                          <a:pt x="2756" y="935"/>
                          <a:pt x="2812" y="908"/>
                        </a:cubicBezTo>
                        <a:cubicBezTo>
                          <a:pt x="2866" y="795"/>
                          <a:pt x="2866" y="683"/>
                          <a:pt x="2812" y="570"/>
                        </a:cubicBezTo>
                        <a:cubicBezTo>
                          <a:pt x="2587" y="399"/>
                          <a:pt x="2191" y="62"/>
                          <a:pt x="1575" y="8"/>
                        </a:cubicBezTo>
                        <a:cubicBezTo>
                          <a:pt x="1514" y="3"/>
                          <a:pt x="1454" y="0"/>
                          <a:pt x="1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24" name="Google Shape;624;p33"/>
                  <p:cNvSpPr/>
                  <p:nvPr/>
                </p:nvSpPr>
                <p:spPr>
                  <a:xfrm>
                    <a:off x="1811574" y="1431800"/>
                    <a:ext cx="101318" cy="39631"/>
                  </a:xfrm>
                  <a:custGeom>
                    <a:avLst/>
                    <a:gdLst/>
                    <a:ahLst/>
                    <a:cxnLst/>
                    <a:rect l="l" t="t" r="r" b="b"/>
                    <a:pathLst>
                      <a:path w="2871" h="1123" extrusionOk="0">
                        <a:moveTo>
                          <a:pt x="1218" y="0"/>
                        </a:moveTo>
                        <a:cubicBezTo>
                          <a:pt x="726" y="0"/>
                          <a:pt x="357" y="147"/>
                          <a:pt x="113" y="291"/>
                        </a:cubicBezTo>
                        <a:cubicBezTo>
                          <a:pt x="0" y="350"/>
                          <a:pt x="0" y="516"/>
                          <a:pt x="59" y="574"/>
                        </a:cubicBezTo>
                        <a:cubicBezTo>
                          <a:pt x="90" y="640"/>
                          <a:pt x="141" y="667"/>
                          <a:pt x="201" y="667"/>
                        </a:cubicBezTo>
                        <a:cubicBezTo>
                          <a:pt x="243" y="667"/>
                          <a:pt x="290" y="653"/>
                          <a:pt x="338" y="628"/>
                        </a:cubicBezTo>
                        <a:cubicBezTo>
                          <a:pt x="532" y="531"/>
                          <a:pt x="812" y="393"/>
                          <a:pt x="1214" y="393"/>
                        </a:cubicBezTo>
                        <a:cubicBezTo>
                          <a:pt x="1276" y="393"/>
                          <a:pt x="1340" y="396"/>
                          <a:pt x="1408" y="404"/>
                        </a:cubicBezTo>
                        <a:cubicBezTo>
                          <a:pt x="1912" y="516"/>
                          <a:pt x="2308" y="853"/>
                          <a:pt x="2474" y="1078"/>
                        </a:cubicBezTo>
                        <a:cubicBezTo>
                          <a:pt x="2504" y="1108"/>
                          <a:pt x="2546" y="1122"/>
                          <a:pt x="2589" y="1122"/>
                        </a:cubicBezTo>
                        <a:cubicBezTo>
                          <a:pt x="2631" y="1122"/>
                          <a:pt x="2672" y="1108"/>
                          <a:pt x="2699" y="1078"/>
                        </a:cubicBezTo>
                        <a:cubicBezTo>
                          <a:pt x="2812" y="1024"/>
                          <a:pt x="2870" y="912"/>
                          <a:pt x="2758" y="799"/>
                        </a:cubicBezTo>
                        <a:cubicBezTo>
                          <a:pt x="2587" y="574"/>
                          <a:pt x="2137" y="125"/>
                          <a:pt x="1462" y="12"/>
                        </a:cubicBezTo>
                        <a:cubicBezTo>
                          <a:pt x="1378" y="4"/>
                          <a:pt x="1296" y="0"/>
                          <a:pt x="12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25" name="Google Shape;625;p33"/>
                  <p:cNvSpPr/>
                  <p:nvPr/>
                </p:nvSpPr>
                <p:spPr>
                  <a:xfrm>
                    <a:off x="1855227" y="1850873"/>
                    <a:ext cx="212446" cy="230232"/>
                  </a:xfrm>
                  <a:custGeom>
                    <a:avLst/>
                    <a:gdLst/>
                    <a:ahLst/>
                    <a:cxnLst/>
                    <a:rect l="l" t="t" r="r" b="b"/>
                    <a:pathLst>
                      <a:path w="6020" h="6524" extrusionOk="0">
                        <a:moveTo>
                          <a:pt x="0" y="0"/>
                        </a:moveTo>
                        <a:lnTo>
                          <a:pt x="0" y="0"/>
                        </a:lnTo>
                        <a:cubicBezTo>
                          <a:pt x="675" y="2137"/>
                          <a:pt x="1350" y="4332"/>
                          <a:pt x="2083" y="6523"/>
                        </a:cubicBezTo>
                        <a:lnTo>
                          <a:pt x="2645" y="6186"/>
                        </a:lnTo>
                        <a:cubicBezTo>
                          <a:pt x="2870" y="6073"/>
                          <a:pt x="3037" y="5961"/>
                          <a:pt x="3208" y="5848"/>
                        </a:cubicBezTo>
                        <a:cubicBezTo>
                          <a:pt x="3487" y="5682"/>
                          <a:pt x="3770" y="5569"/>
                          <a:pt x="4049" y="5398"/>
                        </a:cubicBezTo>
                        <a:cubicBezTo>
                          <a:pt x="4557" y="5119"/>
                          <a:pt x="5061" y="4895"/>
                          <a:pt x="5570" y="4670"/>
                        </a:cubicBezTo>
                        <a:cubicBezTo>
                          <a:pt x="5736" y="4557"/>
                          <a:pt x="5907" y="4499"/>
                          <a:pt x="6019" y="4445"/>
                        </a:cubicBezTo>
                        <a:cubicBezTo>
                          <a:pt x="5232" y="3882"/>
                          <a:pt x="4386" y="3320"/>
                          <a:pt x="3599" y="2699"/>
                        </a:cubicBezTo>
                        <a:cubicBezTo>
                          <a:pt x="2308" y="1799"/>
                          <a:pt x="1125" y="90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26" name="Google Shape;626;p33"/>
                  <p:cNvSpPr/>
                  <p:nvPr/>
                </p:nvSpPr>
                <p:spPr>
                  <a:xfrm>
                    <a:off x="1714420" y="2805056"/>
                    <a:ext cx="464381" cy="1232856"/>
                  </a:xfrm>
                  <a:custGeom>
                    <a:avLst/>
                    <a:gdLst/>
                    <a:ahLst/>
                    <a:cxnLst/>
                    <a:rect l="l" t="t" r="r" b="b"/>
                    <a:pathLst>
                      <a:path w="13159" h="34935" extrusionOk="0">
                        <a:moveTo>
                          <a:pt x="4554" y="0"/>
                        </a:moveTo>
                        <a:cubicBezTo>
                          <a:pt x="4314" y="0"/>
                          <a:pt x="4070" y="4"/>
                          <a:pt x="3824" y="12"/>
                        </a:cubicBezTo>
                        <a:cubicBezTo>
                          <a:pt x="2866" y="12"/>
                          <a:pt x="1966" y="125"/>
                          <a:pt x="1125" y="179"/>
                        </a:cubicBezTo>
                        <a:cubicBezTo>
                          <a:pt x="0" y="5240"/>
                          <a:pt x="729" y="8726"/>
                          <a:pt x="1629" y="10975"/>
                        </a:cubicBezTo>
                        <a:cubicBezTo>
                          <a:pt x="1966" y="11875"/>
                          <a:pt x="2641" y="13225"/>
                          <a:pt x="2812" y="15249"/>
                        </a:cubicBezTo>
                        <a:cubicBezTo>
                          <a:pt x="2924" y="16599"/>
                          <a:pt x="2528" y="17894"/>
                          <a:pt x="2191" y="19244"/>
                        </a:cubicBezTo>
                        <a:cubicBezTo>
                          <a:pt x="1291" y="23009"/>
                          <a:pt x="2416" y="27058"/>
                          <a:pt x="3486" y="30769"/>
                        </a:cubicBezTo>
                        <a:cubicBezTo>
                          <a:pt x="3540" y="30940"/>
                          <a:pt x="3711" y="31444"/>
                          <a:pt x="3711" y="32065"/>
                        </a:cubicBezTo>
                        <a:cubicBezTo>
                          <a:pt x="3765" y="33077"/>
                          <a:pt x="3540" y="33468"/>
                          <a:pt x="3599" y="33806"/>
                        </a:cubicBezTo>
                        <a:cubicBezTo>
                          <a:pt x="3758" y="34343"/>
                          <a:pt x="5360" y="34934"/>
                          <a:pt x="12181" y="34934"/>
                        </a:cubicBezTo>
                        <a:cubicBezTo>
                          <a:pt x="12495" y="34934"/>
                          <a:pt x="12821" y="34933"/>
                          <a:pt x="13158" y="34930"/>
                        </a:cubicBezTo>
                        <a:cubicBezTo>
                          <a:pt x="8997" y="33864"/>
                          <a:pt x="7535" y="32177"/>
                          <a:pt x="7027" y="31332"/>
                        </a:cubicBezTo>
                        <a:cubicBezTo>
                          <a:pt x="6465" y="30432"/>
                          <a:pt x="6240" y="29420"/>
                          <a:pt x="7310" y="23180"/>
                        </a:cubicBezTo>
                        <a:cubicBezTo>
                          <a:pt x="8039" y="19298"/>
                          <a:pt x="8210" y="18960"/>
                          <a:pt x="8547" y="16545"/>
                        </a:cubicBezTo>
                        <a:cubicBezTo>
                          <a:pt x="8939" y="13562"/>
                          <a:pt x="8997" y="11259"/>
                          <a:pt x="8997" y="9572"/>
                        </a:cubicBezTo>
                        <a:cubicBezTo>
                          <a:pt x="9051" y="7098"/>
                          <a:pt x="8997" y="3948"/>
                          <a:pt x="8547" y="291"/>
                        </a:cubicBezTo>
                        <a:cubicBezTo>
                          <a:pt x="7429" y="147"/>
                          <a:pt x="6063" y="0"/>
                          <a:pt x="4554" y="0"/>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27" name="Google Shape;627;p33"/>
                  <p:cNvSpPr/>
                  <p:nvPr/>
                </p:nvSpPr>
                <p:spPr>
                  <a:xfrm>
                    <a:off x="1714420" y="2702290"/>
                    <a:ext cx="351171" cy="1245913"/>
                  </a:xfrm>
                  <a:custGeom>
                    <a:avLst/>
                    <a:gdLst/>
                    <a:ahLst/>
                    <a:cxnLst/>
                    <a:rect l="l" t="t" r="r" b="b"/>
                    <a:pathLst>
                      <a:path w="9951" h="35305" extrusionOk="0">
                        <a:moveTo>
                          <a:pt x="9951" y="0"/>
                        </a:moveTo>
                        <a:lnTo>
                          <a:pt x="9951" y="0"/>
                        </a:lnTo>
                        <a:cubicBezTo>
                          <a:pt x="8826" y="900"/>
                          <a:pt x="6748" y="2362"/>
                          <a:pt x="3824" y="2924"/>
                        </a:cubicBezTo>
                        <a:cubicBezTo>
                          <a:pt x="3108" y="3049"/>
                          <a:pt x="2394" y="3113"/>
                          <a:pt x="1750" y="3113"/>
                        </a:cubicBezTo>
                        <a:cubicBezTo>
                          <a:pt x="1533" y="3113"/>
                          <a:pt x="1323" y="3105"/>
                          <a:pt x="1125" y="3091"/>
                        </a:cubicBezTo>
                        <a:lnTo>
                          <a:pt x="1125" y="3091"/>
                        </a:lnTo>
                        <a:cubicBezTo>
                          <a:pt x="0" y="8152"/>
                          <a:pt x="729" y="11638"/>
                          <a:pt x="1629" y="13887"/>
                        </a:cubicBezTo>
                        <a:cubicBezTo>
                          <a:pt x="1966" y="14787"/>
                          <a:pt x="2641" y="16137"/>
                          <a:pt x="2812" y="18161"/>
                        </a:cubicBezTo>
                        <a:cubicBezTo>
                          <a:pt x="2924" y="19511"/>
                          <a:pt x="2528" y="20806"/>
                          <a:pt x="2191" y="22156"/>
                        </a:cubicBezTo>
                        <a:cubicBezTo>
                          <a:pt x="1291" y="25921"/>
                          <a:pt x="2416" y="29970"/>
                          <a:pt x="3486" y="33681"/>
                        </a:cubicBezTo>
                        <a:cubicBezTo>
                          <a:pt x="3540" y="33965"/>
                          <a:pt x="3374" y="34639"/>
                          <a:pt x="3711" y="34977"/>
                        </a:cubicBezTo>
                        <a:cubicBezTo>
                          <a:pt x="3944" y="35209"/>
                          <a:pt x="4323" y="35304"/>
                          <a:pt x="4743" y="35304"/>
                        </a:cubicBezTo>
                        <a:cubicBezTo>
                          <a:pt x="5748" y="35304"/>
                          <a:pt x="6989" y="34761"/>
                          <a:pt x="7027" y="34244"/>
                        </a:cubicBezTo>
                        <a:cubicBezTo>
                          <a:pt x="7027" y="34019"/>
                          <a:pt x="6802" y="33906"/>
                          <a:pt x="6748" y="33740"/>
                        </a:cubicBezTo>
                        <a:cubicBezTo>
                          <a:pt x="6411" y="32840"/>
                          <a:pt x="6411" y="31319"/>
                          <a:pt x="7310" y="26092"/>
                        </a:cubicBezTo>
                        <a:cubicBezTo>
                          <a:pt x="8039" y="22210"/>
                          <a:pt x="8210" y="21872"/>
                          <a:pt x="8547" y="19457"/>
                        </a:cubicBezTo>
                        <a:cubicBezTo>
                          <a:pt x="8660" y="18723"/>
                          <a:pt x="8714" y="17995"/>
                          <a:pt x="8772" y="17320"/>
                        </a:cubicBezTo>
                        <a:cubicBezTo>
                          <a:pt x="8939" y="15687"/>
                          <a:pt x="8997" y="14900"/>
                          <a:pt x="8997" y="12484"/>
                        </a:cubicBezTo>
                        <a:cubicBezTo>
                          <a:pt x="9051" y="10738"/>
                          <a:pt x="9222" y="7310"/>
                          <a:pt x="995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28" name="Google Shape;628;p33"/>
                  <p:cNvSpPr/>
                  <p:nvPr/>
                </p:nvSpPr>
                <p:spPr>
                  <a:xfrm>
                    <a:off x="1815526" y="3942502"/>
                    <a:ext cx="406929" cy="130996"/>
                  </a:xfrm>
                  <a:custGeom>
                    <a:avLst/>
                    <a:gdLst/>
                    <a:ahLst/>
                    <a:cxnLst/>
                    <a:rect l="l" t="t" r="r" b="b"/>
                    <a:pathLst>
                      <a:path w="11531" h="3712" extrusionOk="0">
                        <a:moveTo>
                          <a:pt x="846" y="0"/>
                        </a:moveTo>
                        <a:cubicBezTo>
                          <a:pt x="734" y="59"/>
                          <a:pt x="1" y="788"/>
                          <a:pt x="59" y="1858"/>
                        </a:cubicBezTo>
                        <a:cubicBezTo>
                          <a:pt x="113" y="2924"/>
                          <a:pt x="959" y="3487"/>
                          <a:pt x="1071" y="3599"/>
                        </a:cubicBezTo>
                        <a:cubicBezTo>
                          <a:pt x="1371" y="3599"/>
                          <a:pt x="1795" y="3575"/>
                          <a:pt x="2328" y="3575"/>
                        </a:cubicBezTo>
                        <a:cubicBezTo>
                          <a:pt x="2595" y="3575"/>
                          <a:pt x="2889" y="3581"/>
                          <a:pt x="3208" y="3599"/>
                        </a:cubicBezTo>
                        <a:cubicBezTo>
                          <a:pt x="4783" y="3599"/>
                          <a:pt x="6524" y="3712"/>
                          <a:pt x="8719" y="3712"/>
                        </a:cubicBezTo>
                        <a:cubicBezTo>
                          <a:pt x="10460" y="3658"/>
                          <a:pt x="11306" y="3599"/>
                          <a:pt x="11418" y="3262"/>
                        </a:cubicBezTo>
                        <a:cubicBezTo>
                          <a:pt x="11531" y="2924"/>
                          <a:pt x="10910" y="2533"/>
                          <a:pt x="10685" y="2421"/>
                        </a:cubicBezTo>
                        <a:cubicBezTo>
                          <a:pt x="10293" y="2250"/>
                          <a:pt x="9898" y="2196"/>
                          <a:pt x="9506" y="2137"/>
                        </a:cubicBezTo>
                        <a:cubicBezTo>
                          <a:pt x="9169" y="2025"/>
                          <a:pt x="8831" y="1971"/>
                          <a:pt x="8494" y="1912"/>
                        </a:cubicBezTo>
                        <a:cubicBezTo>
                          <a:pt x="8157" y="1858"/>
                          <a:pt x="7932" y="1858"/>
                          <a:pt x="7707" y="1858"/>
                        </a:cubicBezTo>
                        <a:cubicBezTo>
                          <a:pt x="7522" y="1893"/>
                          <a:pt x="6402" y="2170"/>
                          <a:pt x="5163" y="2170"/>
                        </a:cubicBezTo>
                        <a:cubicBezTo>
                          <a:pt x="4504" y="2170"/>
                          <a:pt x="3812" y="2092"/>
                          <a:pt x="3208" y="1858"/>
                        </a:cubicBezTo>
                        <a:cubicBezTo>
                          <a:pt x="2646" y="1633"/>
                          <a:pt x="2137" y="1296"/>
                          <a:pt x="2137" y="1296"/>
                        </a:cubicBezTo>
                        <a:cubicBezTo>
                          <a:pt x="1463" y="788"/>
                          <a:pt x="1013" y="284"/>
                          <a:pt x="8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29" name="Google Shape;629;p33"/>
                  <p:cNvSpPr/>
                  <p:nvPr/>
                </p:nvSpPr>
                <p:spPr>
                  <a:xfrm>
                    <a:off x="1464356" y="1807184"/>
                    <a:ext cx="613164" cy="1039114"/>
                  </a:xfrm>
                  <a:custGeom>
                    <a:avLst/>
                    <a:gdLst/>
                    <a:ahLst/>
                    <a:cxnLst/>
                    <a:rect l="l" t="t" r="r" b="b"/>
                    <a:pathLst>
                      <a:path w="17375" h="29445" extrusionOk="0">
                        <a:moveTo>
                          <a:pt x="4778" y="1"/>
                        </a:moveTo>
                        <a:cubicBezTo>
                          <a:pt x="4274" y="172"/>
                          <a:pt x="3712" y="509"/>
                          <a:pt x="3262" y="1126"/>
                        </a:cubicBezTo>
                        <a:cubicBezTo>
                          <a:pt x="3204" y="1184"/>
                          <a:pt x="3204" y="1184"/>
                          <a:pt x="3204" y="1238"/>
                        </a:cubicBezTo>
                        <a:cubicBezTo>
                          <a:pt x="2979" y="1634"/>
                          <a:pt x="3429" y="2084"/>
                          <a:pt x="4049" y="3937"/>
                        </a:cubicBezTo>
                        <a:cubicBezTo>
                          <a:pt x="4162" y="4387"/>
                          <a:pt x="4162" y="5233"/>
                          <a:pt x="4162" y="6695"/>
                        </a:cubicBezTo>
                        <a:lnTo>
                          <a:pt x="4162" y="11081"/>
                        </a:lnTo>
                        <a:lnTo>
                          <a:pt x="4162" y="11135"/>
                        </a:lnTo>
                        <a:cubicBezTo>
                          <a:pt x="3879" y="13722"/>
                          <a:pt x="2641" y="16704"/>
                          <a:pt x="1629" y="19403"/>
                        </a:cubicBezTo>
                        <a:cubicBezTo>
                          <a:pt x="1404" y="19907"/>
                          <a:pt x="1179" y="20470"/>
                          <a:pt x="1013" y="20978"/>
                        </a:cubicBezTo>
                        <a:cubicBezTo>
                          <a:pt x="954" y="21144"/>
                          <a:pt x="954" y="21257"/>
                          <a:pt x="900" y="21428"/>
                        </a:cubicBezTo>
                        <a:cubicBezTo>
                          <a:pt x="617" y="22215"/>
                          <a:pt x="280" y="23340"/>
                          <a:pt x="1" y="24689"/>
                        </a:cubicBezTo>
                        <a:cubicBezTo>
                          <a:pt x="1463" y="26151"/>
                          <a:pt x="4499" y="28738"/>
                          <a:pt x="8715" y="29300"/>
                        </a:cubicBezTo>
                        <a:cubicBezTo>
                          <a:pt x="9325" y="29405"/>
                          <a:pt x="9865" y="29445"/>
                          <a:pt x="10337" y="29445"/>
                        </a:cubicBezTo>
                        <a:cubicBezTo>
                          <a:pt x="11387" y="29445"/>
                          <a:pt x="12096" y="29247"/>
                          <a:pt x="12484" y="29129"/>
                        </a:cubicBezTo>
                        <a:cubicBezTo>
                          <a:pt x="12822" y="29017"/>
                          <a:pt x="16137" y="27951"/>
                          <a:pt x="17037" y="25252"/>
                        </a:cubicBezTo>
                        <a:cubicBezTo>
                          <a:pt x="17320" y="24239"/>
                          <a:pt x="17374" y="22777"/>
                          <a:pt x="17374" y="22157"/>
                        </a:cubicBezTo>
                        <a:lnTo>
                          <a:pt x="17374" y="21428"/>
                        </a:lnTo>
                        <a:cubicBezTo>
                          <a:pt x="17374" y="21203"/>
                          <a:pt x="17374" y="20978"/>
                          <a:pt x="17320" y="20753"/>
                        </a:cubicBezTo>
                        <a:cubicBezTo>
                          <a:pt x="17320" y="20191"/>
                          <a:pt x="17208" y="19682"/>
                          <a:pt x="17095" y="19120"/>
                        </a:cubicBezTo>
                        <a:cubicBezTo>
                          <a:pt x="16758" y="17433"/>
                          <a:pt x="15971" y="15859"/>
                          <a:pt x="15013" y="14342"/>
                        </a:cubicBezTo>
                        <a:cubicBezTo>
                          <a:pt x="14338" y="13384"/>
                          <a:pt x="12651" y="11306"/>
                          <a:pt x="12988" y="10069"/>
                        </a:cubicBezTo>
                        <a:lnTo>
                          <a:pt x="13101" y="9731"/>
                        </a:lnTo>
                        <a:cubicBezTo>
                          <a:pt x="13159" y="9506"/>
                          <a:pt x="13213" y="9336"/>
                          <a:pt x="13272" y="9169"/>
                        </a:cubicBezTo>
                        <a:cubicBezTo>
                          <a:pt x="13326" y="8944"/>
                          <a:pt x="13438" y="8719"/>
                          <a:pt x="13497" y="8323"/>
                        </a:cubicBezTo>
                        <a:cubicBezTo>
                          <a:pt x="13834" y="6920"/>
                          <a:pt x="14225" y="5458"/>
                          <a:pt x="13609" y="4050"/>
                        </a:cubicBezTo>
                        <a:cubicBezTo>
                          <a:pt x="13438" y="3658"/>
                          <a:pt x="13101" y="3037"/>
                          <a:pt x="12372" y="2421"/>
                        </a:cubicBezTo>
                        <a:cubicBezTo>
                          <a:pt x="12089" y="2468"/>
                          <a:pt x="11557" y="2525"/>
                          <a:pt x="10899" y="2525"/>
                        </a:cubicBezTo>
                        <a:cubicBezTo>
                          <a:pt x="9989" y="2525"/>
                          <a:pt x="8836" y="2417"/>
                          <a:pt x="7761" y="2025"/>
                        </a:cubicBezTo>
                        <a:cubicBezTo>
                          <a:pt x="6974" y="1746"/>
                          <a:pt x="6465" y="1463"/>
                          <a:pt x="6299" y="1409"/>
                        </a:cubicBezTo>
                        <a:cubicBezTo>
                          <a:pt x="5566" y="901"/>
                          <a:pt x="5062" y="338"/>
                          <a:pt x="4778" y="1"/>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30" name="Google Shape;630;p33"/>
                  <p:cNvSpPr/>
                  <p:nvPr/>
                </p:nvSpPr>
                <p:spPr>
                  <a:xfrm>
                    <a:off x="1547711" y="1797338"/>
                    <a:ext cx="446454" cy="617152"/>
                  </a:xfrm>
                  <a:custGeom>
                    <a:avLst/>
                    <a:gdLst/>
                    <a:ahLst/>
                    <a:cxnLst/>
                    <a:rect l="l" t="t" r="r" b="b"/>
                    <a:pathLst>
                      <a:path w="12651" h="17488" extrusionOk="0">
                        <a:moveTo>
                          <a:pt x="2362" y="1"/>
                        </a:moveTo>
                        <a:cubicBezTo>
                          <a:pt x="1687" y="451"/>
                          <a:pt x="1179" y="955"/>
                          <a:pt x="900" y="1405"/>
                        </a:cubicBezTo>
                        <a:cubicBezTo>
                          <a:pt x="842" y="1463"/>
                          <a:pt x="842" y="1463"/>
                          <a:pt x="842" y="1517"/>
                        </a:cubicBezTo>
                        <a:cubicBezTo>
                          <a:pt x="617" y="1913"/>
                          <a:pt x="1067" y="2363"/>
                          <a:pt x="1687" y="4216"/>
                        </a:cubicBezTo>
                        <a:cubicBezTo>
                          <a:pt x="1800" y="4666"/>
                          <a:pt x="1800" y="5512"/>
                          <a:pt x="1800" y="6974"/>
                        </a:cubicBezTo>
                        <a:lnTo>
                          <a:pt x="1800" y="11360"/>
                        </a:lnTo>
                        <a:lnTo>
                          <a:pt x="1800" y="11414"/>
                        </a:lnTo>
                        <a:cubicBezTo>
                          <a:pt x="1629" y="12822"/>
                          <a:pt x="1179" y="14788"/>
                          <a:pt x="0" y="17487"/>
                        </a:cubicBezTo>
                        <a:cubicBezTo>
                          <a:pt x="1966" y="17262"/>
                          <a:pt x="3428" y="16812"/>
                          <a:pt x="4441" y="16475"/>
                        </a:cubicBezTo>
                        <a:cubicBezTo>
                          <a:pt x="6577" y="15634"/>
                          <a:pt x="7590" y="14846"/>
                          <a:pt x="9614" y="14563"/>
                        </a:cubicBezTo>
                        <a:cubicBezTo>
                          <a:pt x="10087" y="14502"/>
                          <a:pt x="10529" y="14479"/>
                          <a:pt x="10933" y="14479"/>
                        </a:cubicBezTo>
                        <a:cubicBezTo>
                          <a:pt x="11636" y="14479"/>
                          <a:pt x="12222" y="14550"/>
                          <a:pt x="12651" y="14621"/>
                        </a:cubicBezTo>
                        <a:cubicBezTo>
                          <a:pt x="12034" y="13776"/>
                          <a:pt x="11584" y="13047"/>
                          <a:pt x="11247" y="12485"/>
                        </a:cubicBezTo>
                        <a:cubicBezTo>
                          <a:pt x="11247" y="12485"/>
                          <a:pt x="10401" y="11023"/>
                          <a:pt x="10626" y="10348"/>
                        </a:cubicBezTo>
                        <a:lnTo>
                          <a:pt x="10739" y="10010"/>
                        </a:lnTo>
                        <a:cubicBezTo>
                          <a:pt x="10797" y="9785"/>
                          <a:pt x="10851" y="9615"/>
                          <a:pt x="10910" y="9448"/>
                        </a:cubicBezTo>
                        <a:cubicBezTo>
                          <a:pt x="10964" y="9223"/>
                          <a:pt x="11076" y="8998"/>
                          <a:pt x="11135" y="8602"/>
                        </a:cubicBezTo>
                        <a:cubicBezTo>
                          <a:pt x="11472" y="7199"/>
                          <a:pt x="11863" y="5737"/>
                          <a:pt x="11247" y="4329"/>
                        </a:cubicBezTo>
                        <a:cubicBezTo>
                          <a:pt x="11076" y="3937"/>
                          <a:pt x="10739" y="3316"/>
                          <a:pt x="10010" y="2700"/>
                        </a:cubicBezTo>
                        <a:cubicBezTo>
                          <a:pt x="9727" y="2747"/>
                          <a:pt x="9195" y="2804"/>
                          <a:pt x="8532" y="2804"/>
                        </a:cubicBezTo>
                        <a:cubicBezTo>
                          <a:pt x="7616" y="2804"/>
                          <a:pt x="6450" y="2696"/>
                          <a:pt x="5340" y="2304"/>
                        </a:cubicBezTo>
                        <a:cubicBezTo>
                          <a:pt x="4724" y="2079"/>
                          <a:pt x="4274" y="1913"/>
                          <a:pt x="3937" y="1688"/>
                        </a:cubicBezTo>
                        <a:cubicBezTo>
                          <a:pt x="3091" y="1126"/>
                          <a:pt x="2641" y="451"/>
                          <a:pt x="23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31" name="Google Shape;631;p33"/>
                  <p:cNvSpPr/>
                  <p:nvPr/>
                </p:nvSpPr>
                <p:spPr>
                  <a:xfrm>
                    <a:off x="1906821" y="1932288"/>
                    <a:ext cx="91331" cy="385014"/>
                  </a:xfrm>
                  <a:custGeom>
                    <a:avLst/>
                    <a:gdLst/>
                    <a:ahLst/>
                    <a:cxnLst/>
                    <a:rect l="l" t="t" r="r" b="b"/>
                    <a:pathLst>
                      <a:path w="2588" h="10910" extrusionOk="0">
                        <a:moveTo>
                          <a:pt x="959" y="1"/>
                        </a:moveTo>
                        <a:lnTo>
                          <a:pt x="675" y="113"/>
                        </a:lnTo>
                        <a:cubicBezTo>
                          <a:pt x="788" y="280"/>
                          <a:pt x="846" y="392"/>
                          <a:pt x="959" y="563"/>
                        </a:cubicBezTo>
                        <a:cubicBezTo>
                          <a:pt x="1521" y="1967"/>
                          <a:pt x="1183" y="3375"/>
                          <a:pt x="846" y="4724"/>
                        </a:cubicBezTo>
                        <a:cubicBezTo>
                          <a:pt x="734" y="5174"/>
                          <a:pt x="675" y="5399"/>
                          <a:pt x="621" y="5566"/>
                        </a:cubicBezTo>
                        <a:cubicBezTo>
                          <a:pt x="563" y="5624"/>
                          <a:pt x="563" y="5678"/>
                          <a:pt x="563" y="5737"/>
                        </a:cubicBezTo>
                        <a:cubicBezTo>
                          <a:pt x="509" y="5903"/>
                          <a:pt x="450" y="6015"/>
                          <a:pt x="396" y="6186"/>
                        </a:cubicBezTo>
                        <a:cubicBezTo>
                          <a:pt x="396" y="6240"/>
                          <a:pt x="338" y="6299"/>
                          <a:pt x="284" y="6465"/>
                        </a:cubicBezTo>
                        <a:cubicBezTo>
                          <a:pt x="0" y="7590"/>
                          <a:pt x="1183" y="9223"/>
                          <a:pt x="1912" y="10289"/>
                        </a:cubicBezTo>
                        <a:cubicBezTo>
                          <a:pt x="2083" y="10514"/>
                          <a:pt x="2250" y="10685"/>
                          <a:pt x="2362" y="10851"/>
                        </a:cubicBezTo>
                        <a:lnTo>
                          <a:pt x="2362" y="10910"/>
                        </a:lnTo>
                        <a:lnTo>
                          <a:pt x="2587" y="10739"/>
                        </a:lnTo>
                        <a:lnTo>
                          <a:pt x="2587" y="10685"/>
                        </a:lnTo>
                        <a:cubicBezTo>
                          <a:pt x="2475" y="10514"/>
                          <a:pt x="2308" y="10348"/>
                          <a:pt x="2137" y="10123"/>
                        </a:cubicBezTo>
                        <a:cubicBezTo>
                          <a:pt x="1408" y="9052"/>
                          <a:pt x="284" y="7536"/>
                          <a:pt x="563" y="6524"/>
                        </a:cubicBezTo>
                        <a:lnTo>
                          <a:pt x="675" y="6299"/>
                        </a:lnTo>
                        <a:lnTo>
                          <a:pt x="675" y="6240"/>
                        </a:lnTo>
                        <a:cubicBezTo>
                          <a:pt x="734" y="6074"/>
                          <a:pt x="788" y="5961"/>
                          <a:pt x="788" y="5849"/>
                        </a:cubicBezTo>
                        <a:cubicBezTo>
                          <a:pt x="846" y="5791"/>
                          <a:pt x="846" y="5737"/>
                          <a:pt x="846" y="5678"/>
                        </a:cubicBezTo>
                        <a:cubicBezTo>
                          <a:pt x="959" y="5453"/>
                          <a:pt x="1013" y="5228"/>
                          <a:pt x="1125" y="4837"/>
                        </a:cubicBezTo>
                        <a:cubicBezTo>
                          <a:pt x="1462" y="3375"/>
                          <a:pt x="1800" y="1913"/>
                          <a:pt x="1183" y="451"/>
                        </a:cubicBezTo>
                        <a:cubicBezTo>
                          <a:pt x="1125" y="280"/>
                          <a:pt x="1013" y="113"/>
                          <a:pt x="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32" name="Google Shape;632;p33"/>
                  <p:cNvSpPr/>
                  <p:nvPr/>
                </p:nvSpPr>
                <p:spPr>
                  <a:xfrm>
                    <a:off x="1565497" y="3942502"/>
                    <a:ext cx="404847" cy="130996"/>
                  </a:xfrm>
                  <a:custGeom>
                    <a:avLst/>
                    <a:gdLst/>
                    <a:ahLst/>
                    <a:cxnLst/>
                    <a:rect l="l" t="t" r="r" b="b"/>
                    <a:pathLst>
                      <a:path w="11472" h="3712" extrusionOk="0">
                        <a:moveTo>
                          <a:pt x="846" y="0"/>
                        </a:moveTo>
                        <a:cubicBezTo>
                          <a:pt x="734" y="59"/>
                          <a:pt x="0" y="788"/>
                          <a:pt x="59" y="1858"/>
                        </a:cubicBezTo>
                        <a:cubicBezTo>
                          <a:pt x="113" y="2924"/>
                          <a:pt x="959" y="3487"/>
                          <a:pt x="1071" y="3599"/>
                        </a:cubicBezTo>
                        <a:cubicBezTo>
                          <a:pt x="1371" y="3599"/>
                          <a:pt x="1795" y="3575"/>
                          <a:pt x="2328" y="3575"/>
                        </a:cubicBezTo>
                        <a:cubicBezTo>
                          <a:pt x="2595" y="3575"/>
                          <a:pt x="2888" y="3581"/>
                          <a:pt x="3208" y="3599"/>
                        </a:cubicBezTo>
                        <a:cubicBezTo>
                          <a:pt x="4782" y="3599"/>
                          <a:pt x="6469" y="3712"/>
                          <a:pt x="8660" y="3712"/>
                        </a:cubicBezTo>
                        <a:cubicBezTo>
                          <a:pt x="10460" y="3658"/>
                          <a:pt x="11247" y="3599"/>
                          <a:pt x="11359" y="3262"/>
                        </a:cubicBezTo>
                        <a:cubicBezTo>
                          <a:pt x="11472" y="2924"/>
                          <a:pt x="10909" y="2533"/>
                          <a:pt x="10631" y="2421"/>
                        </a:cubicBezTo>
                        <a:cubicBezTo>
                          <a:pt x="10293" y="2250"/>
                          <a:pt x="9897" y="2196"/>
                          <a:pt x="9506" y="2137"/>
                        </a:cubicBezTo>
                        <a:cubicBezTo>
                          <a:pt x="9169" y="2025"/>
                          <a:pt x="8831" y="1971"/>
                          <a:pt x="8435" y="1912"/>
                        </a:cubicBezTo>
                        <a:cubicBezTo>
                          <a:pt x="8156" y="1858"/>
                          <a:pt x="7873" y="1858"/>
                          <a:pt x="7706" y="1858"/>
                        </a:cubicBezTo>
                        <a:cubicBezTo>
                          <a:pt x="7521" y="1893"/>
                          <a:pt x="6379" y="2170"/>
                          <a:pt x="5138" y="2170"/>
                        </a:cubicBezTo>
                        <a:cubicBezTo>
                          <a:pt x="4480" y="2170"/>
                          <a:pt x="3793" y="2092"/>
                          <a:pt x="3208" y="1858"/>
                        </a:cubicBezTo>
                        <a:cubicBezTo>
                          <a:pt x="2587" y="1633"/>
                          <a:pt x="2137" y="1296"/>
                          <a:pt x="2137" y="1296"/>
                        </a:cubicBezTo>
                        <a:cubicBezTo>
                          <a:pt x="1462" y="788"/>
                          <a:pt x="1013" y="284"/>
                          <a:pt x="84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33" name="Google Shape;633;p33"/>
                  <p:cNvSpPr/>
                  <p:nvPr/>
                </p:nvSpPr>
                <p:spPr>
                  <a:xfrm>
                    <a:off x="1412763" y="2599066"/>
                    <a:ext cx="652830" cy="1349137"/>
                  </a:xfrm>
                  <a:custGeom>
                    <a:avLst/>
                    <a:gdLst/>
                    <a:ahLst/>
                    <a:cxnLst/>
                    <a:rect l="l" t="t" r="r" b="b"/>
                    <a:pathLst>
                      <a:path w="18499" h="38230" extrusionOk="0">
                        <a:moveTo>
                          <a:pt x="18499" y="2925"/>
                        </a:moveTo>
                        <a:cubicBezTo>
                          <a:pt x="18413" y="3064"/>
                          <a:pt x="18299" y="3246"/>
                          <a:pt x="18164" y="3463"/>
                        </a:cubicBezTo>
                        <a:lnTo>
                          <a:pt x="18164" y="3463"/>
                        </a:lnTo>
                        <a:cubicBezTo>
                          <a:pt x="18304" y="3255"/>
                          <a:pt x="18415" y="3072"/>
                          <a:pt x="18499" y="2925"/>
                        </a:cubicBezTo>
                        <a:close/>
                        <a:moveTo>
                          <a:pt x="2025" y="1"/>
                        </a:moveTo>
                        <a:cubicBezTo>
                          <a:pt x="1463" y="955"/>
                          <a:pt x="675" y="2475"/>
                          <a:pt x="392" y="4500"/>
                        </a:cubicBezTo>
                        <a:cubicBezTo>
                          <a:pt x="1" y="7703"/>
                          <a:pt x="1013" y="10573"/>
                          <a:pt x="2700" y="15125"/>
                        </a:cubicBezTo>
                        <a:cubicBezTo>
                          <a:pt x="3541" y="17546"/>
                          <a:pt x="4216" y="18837"/>
                          <a:pt x="4216" y="21086"/>
                        </a:cubicBezTo>
                        <a:cubicBezTo>
                          <a:pt x="4274" y="22831"/>
                          <a:pt x="4216" y="22885"/>
                          <a:pt x="3654" y="25081"/>
                        </a:cubicBezTo>
                        <a:cubicBezTo>
                          <a:pt x="2754" y="28846"/>
                          <a:pt x="3878" y="32895"/>
                          <a:pt x="4949" y="36606"/>
                        </a:cubicBezTo>
                        <a:cubicBezTo>
                          <a:pt x="5003" y="36890"/>
                          <a:pt x="4778" y="37564"/>
                          <a:pt x="5174" y="37902"/>
                        </a:cubicBezTo>
                        <a:cubicBezTo>
                          <a:pt x="5406" y="38134"/>
                          <a:pt x="5780" y="38229"/>
                          <a:pt x="6195" y="38229"/>
                        </a:cubicBezTo>
                        <a:cubicBezTo>
                          <a:pt x="7186" y="38229"/>
                          <a:pt x="8410" y="37686"/>
                          <a:pt x="8490" y="37169"/>
                        </a:cubicBezTo>
                        <a:cubicBezTo>
                          <a:pt x="8490" y="36944"/>
                          <a:pt x="8265" y="36831"/>
                          <a:pt x="8211" y="36665"/>
                        </a:cubicBezTo>
                        <a:cubicBezTo>
                          <a:pt x="7873" y="35765"/>
                          <a:pt x="7873" y="34244"/>
                          <a:pt x="8773" y="29017"/>
                        </a:cubicBezTo>
                        <a:cubicBezTo>
                          <a:pt x="9448" y="25135"/>
                          <a:pt x="9673" y="24797"/>
                          <a:pt x="10010" y="22382"/>
                        </a:cubicBezTo>
                        <a:cubicBezTo>
                          <a:pt x="10123" y="21648"/>
                          <a:pt x="10177" y="20920"/>
                          <a:pt x="10235" y="20245"/>
                        </a:cubicBezTo>
                        <a:cubicBezTo>
                          <a:pt x="10289" y="19624"/>
                          <a:pt x="10347" y="19062"/>
                          <a:pt x="10401" y="18499"/>
                        </a:cubicBezTo>
                        <a:cubicBezTo>
                          <a:pt x="10460" y="16871"/>
                          <a:pt x="10460" y="15746"/>
                          <a:pt x="10460" y="15409"/>
                        </a:cubicBezTo>
                        <a:cubicBezTo>
                          <a:pt x="10514" y="12597"/>
                          <a:pt x="13438" y="10685"/>
                          <a:pt x="16983" y="5341"/>
                        </a:cubicBezTo>
                        <a:cubicBezTo>
                          <a:pt x="17449" y="4604"/>
                          <a:pt x="17861" y="3948"/>
                          <a:pt x="18164" y="3463"/>
                        </a:cubicBezTo>
                        <a:lnTo>
                          <a:pt x="18164" y="3463"/>
                        </a:lnTo>
                        <a:cubicBezTo>
                          <a:pt x="17551" y="4372"/>
                          <a:pt x="16383" y="5744"/>
                          <a:pt x="14509" y="6524"/>
                        </a:cubicBezTo>
                        <a:cubicBezTo>
                          <a:pt x="13617" y="6873"/>
                          <a:pt x="12730" y="7013"/>
                          <a:pt x="11882" y="7013"/>
                        </a:cubicBezTo>
                        <a:cubicBezTo>
                          <a:pt x="8770" y="7013"/>
                          <a:pt x="6166" y="5132"/>
                          <a:pt x="5678" y="4779"/>
                        </a:cubicBezTo>
                        <a:cubicBezTo>
                          <a:pt x="3487" y="3150"/>
                          <a:pt x="2416" y="1013"/>
                          <a:pt x="2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34" name="Google Shape;634;p33"/>
                  <p:cNvSpPr/>
                  <p:nvPr/>
                </p:nvSpPr>
                <p:spPr>
                  <a:xfrm>
                    <a:off x="1684565" y="2960263"/>
                    <a:ext cx="198471" cy="944643"/>
                  </a:xfrm>
                  <a:custGeom>
                    <a:avLst/>
                    <a:gdLst/>
                    <a:ahLst/>
                    <a:cxnLst/>
                    <a:rect l="l" t="t" r="r" b="b"/>
                    <a:pathLst>
                      <a:path w="5624" h="26768" extrusionOk="0">
                        <a:moveTo>
                          <a:pt x="5399" y="0"/>
                        </a:moveTo>
                        <a:cubicBezTo>
                          <a:pt x="3883" y="1912"/>
                          <a:pt x="2645" y="3374"/>
                          <a:pt x="2645" y="5174"/>
                        </a:cubicBezTo>
                        <a:lnTo>
                          <a:pt x="2645" y="5399"/>
                        </a:lnTo>
                        <a:cubicBezTo>
                          <a:pt x="2645" y="5903"/>
                          <a:pt x="2645" y="6915"/>
                          <a:pt x="2533" y="8264"/>
                        </a:cubicBezTo>
                        <a:cubicBezTo>
                          <a:pt x="2475" y="8827"/>
                          <a:pt x="2475" y="9335"/>
                          <a:pt x="2421" y="10010"/>
                        </a:cubicBezTo>
                        <a:cubicBezTo>
                          <a:pt x="2308" y="10739"/>
                          <a:pt x="2250" y="11413"/>
                          <a:pt x="2137" y="12147"/>
                        </a:cubicBezTo>
                        <a:cubicBezTo>
                          <a:pt x="1971" y="13438"/>
                          <a:pt x="1858" y="14113"/>
                          <a:pt x="1633" y="15125"/>
                        </a:cubicBezTo>
                        <a:cubicBezTo>
                          <a:pt x="1462" y="15970"/>
                          <a:pt x="1237" y="17037"/>
                          <a:pt x="959" y="18782"/>
                        </a:cubicBezTo>
                        <a:cubicBezTo>
                          <a:pt x="0" y="24068"/>
                          <a:pt x="0" y="25584"/>
                          <a:pt x="396" y="26484"/>
                        </a:cubicBezTo>
                        <a:cubicBezTo>
                          <a:pt x="396" y="26596"/>
                          <a:pt x="450" y="26655"/>
                          <a:pt x="509" y="26709"/>
                        </a:cubicBezTo>
                        <a:cubicBezTo>
                          <a:pt x="563" y="26709"/>
                          <a:pt x="563" y="26767"/>
                          <a:pt x="563" y="26767"/>
                        </a:cubicBezTo>
                        <a:lnTo>
                          <a:pt x="846" y="26596"/>
                        </a:lnTo>
                        <a:cubicBezTo>
                          <a:pt x="788" y="26596"/>
                          <a:pt x="788" y="26542"/>
                          <a:pt x="734" y="26484"/>
                        </a:cubicBezTo>
                        <a:cubicBezTo>
                          <a:pt x="675" y="26484"/>
                          <a:pt x="675" y="26430"/>
                          <a:pt x="675" y="26371"/>
                        </a:cubicBezTo>
                        <a:cubicBezTo>
                          <a:pt x="338" y="25530"/>
                          <a:pt x="284" y="24068"/>
                          <a:pt x="1237" y="18836"/>
                        </a:cubicBezTo>
                        <a:cubicBezTo>
                          <a:pt x="1521" y="17095"/>
                          <a:pt x="1746" y="16024"/>
                          <a:pt x="1912" y="15183"/>
                        </a:cubicBezTo>
                        <a:cubicBezTo>
                          <a:pt x="2137" y="14225"/>
                          <a:pt x="2250" y="13496"/>
                          <a:pt x="2421" y="12201"/>
                        </a:cubicBezTo>
                        <a:cubicBezTo>
                          <a:pt x="2533" y="11472"/>
                          <a:pt x="2587" y="10739"/>
                          <a:pt x="2699" y="10010"/>
                        </a:cubicBezTo>
                        <a:cubicBezTo>
                          <a:pt x="2758" y="9335"/>
                          <a:pt x="2812" y="8827"/>
                          <a:pt x="2812" y="8264"/>
                        </a:cubicBezTo>
                        <a:cubicBezTo>
                          <a:pt x="2924" y="6915"/>
                          <a:pt x="2924" y="5903"/>
                          <a:pt x="2924" y="5399"/>
                        </a:cubicBezTo>
                        <a:lnTo>
                          <a:pt x="2924" y="5174"/>
                        </a:lnTo>
                        <a:cubicBezTo>
                          <a:pt x="2924" y="3541"/>
                          <a:pt x="3937" y="2304"/>
                          <a:pt x="5624" y="167"/>
                        </a:cubicBezTo>
                        <a:lnTo>
                          <a:pt x="5399" y="0"/>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35" name="Google Shape;635;p33"/>
                  <p:cNvSpPr/>
                  <p:nvPr/>
                </p:nvSpPr>
                <p:spPr>
                  <a:xfrm>
                    <a:off x="1134961" y="1968002"/>
                    <a:ext cx="718399" cy="440949"/>
                  </a:xfrm>
                  <a:custGeom>
                    <a:avLst/>
                    <a:gdLst/>
                    <a:ahLst/>
                    <a:cxnLst/>
                    <a:rect l="l" t="t" r="r" b="b"/>
                    <a:pathLst>
                      <a:path w="20357" h="12495" extrusionOk="0">
                        <a:moveTo>
                          <a:pt x="10010" y="1"/>
                        </a:moveTo>
                        <a:cubicBezTo>
                          <a:pt x="1404" y="6690"/>
                          <a:pt x="0" y="9615"/>
                          <a:pt x="616" y="10964"/>
                        </a:cubicBezTo>
                        <a:cubicBezTo>
                          <a:pt x="1291" y="12372"/>
                          <a:pt x="4499" y="12426"/>
                          <a:pt x="6860" y="12485"/>
                        </a:cubicBezTo>
                        <a:cubicBezTo>
                          <a:pt x="6969" y="12486"/>
                          <a:pt x="7077" y="12487"/>
                          <a:pt x="7184" y="12487"/>
                        </a:cubicBezTo>
                        <a:cubicBezTo>
                          <a:pt x="10351" y="12487"/>
                          <a:pt x="12930" y="11729"/>
                          <a:pt x="14562" y="11077"/>
                        </a:cubicBezTo>
                        <a:cubicBezTo>
                          <a:pt x="15310" y="11593"/>
                          <a:pt x="16798" y="12494"/>
                          <a:pt x="17568" y="12494"/>
                        </a:cubicBezTo>
                        <a:cubicBezTo>
                          <a:pt x="17724" y="12494"/>
                          <a:pt x="17851" y="12457"/>
                          <a:pt x="17936" y="12372"/>
                        </a:cubicBezTo>
                        <a:cubicBezTo>
                          <a:pt x="17936" y="12372"/>
                          <a:pt x="18049" y="12260"/>
                          <a:pt x="18049" y="12089"/>
                        </a:cubicBezTo>
                        <a:cubicBezTo>
                          <a:pt x="18049" y="11966"/>
                          <a:pt x="17961" y="11852"/>
                          <a:pt x="17834" y="11751"/>
                        </a:cubicBezTo>
                        <a:lnTo>
                          <a:pt x="17834" y="11751"/>
                        </a:lnTo>
                        <a:cubicBezTo>
                          <a:pt x="18211" y="11889"/>
                          <a:pt x="18627" y="12006"/>
                          <a:pt x="18936" y="12006"/>
                        </a:cubicBezTo>
                        <a:cubicBezTo>
                          <a:pt x="19119" y="12006"/>
                          <a:pt x="19265" y="11965"/>
                          <a:pt x="19344" y="11864"/>
                        </a:cubicBezTo>
                        <a:cubicBezTo>
                          <a:pt x="19511" y="11751"/>
                          <a:pt x="19457" y="11472"/>
                          <a:pt x="19398" y="11302"/>
                        </a:cubicBezTo>
                        <a:cubicBezTo>
                          <a:pt x="19173" y="11023"/>
                          <a:pt x="18723" y="11135"/>
                          <a:pt x="17770" y="10852"/>
                        </a:cubicBezTo>
                        <a:cubicBezTo>
                          <a:pt x="17374" y="10739"/>
                          <a:pt x="17095" y="10627"/>
                          <a:pt x="17095" y="10627"/>
                        </a:cubicBezTo>
                        <a:cubicBezTo>
                          <a:pt x="17095" y="10621"/>
                          <a:pt x="17102" y="10618"/>
                          <a:pt x="17116" y="10618"/>
                        </a:cubicBezTo>
                        <a:cubicBezTo>
                          <a:pt x="17238" y="10618"/>
                          <a:pt x="17864" y="10809"/>
                          <a:pt x="18669" y="10910"/>
                        </a:cubicBezTo>
                        <a:cubicBezTo>
                          <a:pt x="19006" y="10962"/>
                          <a:pt x="19307" y="11002"/>
                          <a:pt x="19555" y="11002"/>
                        </a:cubicBezTo>
                        <a:cubicBezTo>
                          <a:pt x="19845" y="11002"/>
                          <a:pt x="20064" y="10948"/>
                          <a:pt x="20185" y="10798"/>
                        </a:cubicBezTo>
                        <a:cubicBezTo>
                          <a:pt x="20356" y="10627"/>
                          <a:pt x="20356" y="10289"/>
                          <a:pt x="20244" y="10123"/>
                        </a:cubicBezTo>
                        <a:cubicBezTo>
                          <a:pt x="20159" y="10038"/>
                          <a:pt x="20049" y="10009"/>
                          <a:pt x="19896" y="10009"/>
                        </a:cubicBezTo>
                        <a:cubicBezTo>
                          <a:pt x="19647" y="10009"/>
                          <a:pt x="19282" y="10087"/>
                          <a:pt x="18723" y="10123"/>
                        </a:cubicBezTo>
                        <a:cubicBezTo>
                          <a:pt x="18549" y="10133"/>
                          <a:pt x="18388" y="10138"/>
                          <a:pt x="18240" y="10138"/>
                        </a:cubicBezTo>
                        <a:cubicBezTo>
                          <a:pt x="17627" y="10138"/>
                          <a:pt x="17261" y="10064"/>
                          <a:pt x="17261" y="10064"/>
                        </a:cubicBezTo>
                        <a:lnTo>
                          <a:pt x="17261" y="10064"/>
                        </a:lnTo>
                        <a:cubicBezTo>
                          <a:pt x="17261" y="10064"/>
                          <a:pt x="17729" y="10136"/>
                          <a:pt x="18277" y="10136"/>
                        </a:cubicBezTo>
                        <a:cubicBezTo>
                          <a:pt x="18916" y="10136"/>
                          <a:pt x="19664" y="10038"/>
                          <a:pt x="19906" y="9615"/>
                        </a:cubicBezTo>
                        <a:cubicBezTo>
                          <a:pt x="19960" y="9448"/>
                          <a:pt x="20019" y="9165"/>
                          <a:pt x="19848" y="8998"/>
                        </a:cubicBezTo>
                        <a:cubicBezTo>
                          <a:pt x="19783" y="8916"/>
                          <a:pt x="19686" y="8886"/>
                          <a:pt x="19554" y="8886"/>
                        </a:cubicBezTo>
                        <a:cubicBezTo>
                          <a:pt x="19229" y="8886"/>
                          <a:pt x="18698" y="9069"/>
                          <a:pt x="17936" y="9111"/>
                        </a:cubicBezTo>
                        <a:cubicBezTo>
                          <a:pt x="17826" y="9117"/>
                          <a:pt x="17713" y="9121"/>
                          <a:pt x="17599" y="9121"/>
                        </a:cubicBezTo>
                        <a:cubicBezTo>
                          <a:pt x="16778" y="9121"/>
                          <a:pt x="15905" y="8950"/>
                          <a:pt x="15858" y="8602"/>
                        </a:cubicBezTo>
                        <a:cubicBezTo>
                          <a:pt x="15745" y="8265"/>
                          <a:pt x="16924" y="7874"/>
                          <a:pt x="16811" y="7365"/>
                        </a:cubicBezTo>
                        <a:cubicBezTo>
                          <a:pt x="16811" y="7140"/>
                          <a:pt x="16645" y="6974"/>
                          <a:pt x="16474" y="6915"/>
                        </a:cubicBezTo>
                        <a:cubicBezTo>
                          <a:pt x="16434" y="6903"/>
                          <a:pt x="16392" y="6897"/>
                          <a:pt x="16349" y="6897"/>
                        </a:cubicBezTo>
                        <a:cubicBezTo>
                          <a:pt x="15624" y="6897"/>
                          <a:pt x="14614" y="8612"/>
                          <a:pt x="14508" y="8773"/>
                        </a:cubicBezTo>
                        <a:cubicBezTo>
                          <a:pt x="13608" y="8998"/>
                          <a:pt x="12538" y="9165"/>
                          <a:pt x="11413" y="9223"/>
                        </a:cubicBezTo>
                        <a:cubicBezTo>
                          <a:pt x="10907" y="9263"/>
                          <a:pt x="10420" y="9280"/>
                          <a:pt x="9953" y="9280"/>
                        </a:cubicBezTo>
                        <a:cubicBezTo>
                          <a:pt x="8449" y="9280"/>
                          <a:pt x="7157" y="9099"/>
                          <a:pt x="6127" y="8886"/>
                        </a:cubicBezTo>
                        <a:cubicBezTo>
                          <a:pt x="7760" y="7536"/>
                          <a:pt x="9501" y="6074"/>
                          <a:pt x="11188" y="4441"/>
                        </a:cubicBezTo>
                        <a:cubicBezTo>
                          <a:pt x="12034" y="3654"/>
                          <a:pt x="12763" y="2925"/>
                          <a:pt x="13496" y="2138"/>
                        </a:cubicBezTo>
                        <a:cubicBezTo>
                          <a:pt x="12313" y="1405"/>
                          <a:pt x="11134" y="676"/>
                          <a:pt x="10010" y="1"/>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36" name="Google Shape;636;p33"/>
                  <p:cNvSpPr/>
                  <p:nvPr/>
                </p:nvSpPr>
                <p:spPr>
                  <a:xfrm>
                    <a:off x="1361169" y="2207307"/>
                    <a:ext cx="498048" cy="207188"/>
                  </a:xfrm>
                  <a:custGeom>
                    <a:avLst/>
                    <a:gdLst/>
                    <a:ahLst/>
                    <a:cxnLst/>
                    <a:rect l="l" t="t" r="r" b="b"/>
                    <a:pathLst>
                      <a:path w="14113" h="5871" extrusionOk="0">
                        <a:moveTo>
                          <a:pt x="9959" y="1"/>
                        </a:moveTo>
                        <a:cubicBezTo>
                          <a:pt x="9150" y="1"/>
                          <a:pt x="8243" y="1462"/>
                          <a:pt x="7927" y="1934"/>
                        </a:cubicBezTo>
                        <a:lnTo>
                          <a:pt x="8211" y="2105"/>
                        </a:lnTo>
                        <a:cubicBezTo>
                          <a:pt x="8731" y="1219"/>
                          <a:pt x="9443" y="286"/>
                          <a:pt x="9903" y="286"/>
                        </a:cubicBezTo>
                        <a:cubicBezTo>
                          <a:pt x="9940" y="286"/>
                          <a:pt x="9976" y="292"/>
                          <a:pt x="10010" y="305"/>
                        </a:cubicBezTo>
                        <a:cubicBezTo>
                          <a:pt x="10123" y="305"/>
                          <a:pt x="10235" y="472"/>
                          <a:pt x="10289" y="584"/>
                        </a:cubicBezTo>
                        <a:cubicBezTo>
                          <a:pt x="10289" y="809"/>
                          <a:pt x="10010" y="1034"/>
                          <a:pt x="9785" y="1205"/>
                        </a:cubicBezTo>
                        <a:cubicBezTo>
                          <a:pt x="9502" y="1430"/>
                          <a:pt x="9223" y="1596"/>
                          <a:pt x="9277" y="1880"/>
                        </a:cubicBezTo>
                        <a:cubicBezTo>
                          <a:pt x="9373" y="2309"/>
                          <a:pt x="10449" y="2454"/>
                          <a:pt x="11219" y="2454"/>
                        </a:cubicBezTo>
                        <a:cubicBezTo>
                          <a:pt x="11352" y="2454"/>
                          <a:pt x="11476" y="2450"/>
                          <a:pt x="11585" y="2442"/>
                        </a:cubicBezTo>
                        <a:cubicBezTo>
                          <a:pt x="11976" y="2442"/>
                          <a:pt x="12313" y="2384"/>
                          <a:pt x="12597" y="2330"/>
                        </a:cubicBezTo>
                        <a:cubicBezTo>
                          <a:pt x="12792" y="2273"/>
                          <a:pt x="12961" y="2245"/>
                          <a:pt x="13088" y="2245"/>
                        </a:cubicBezTo>
                        <a:cubicBezTo>
                          <a:pt x="13214" y="2245"/>
                          <a:pt x="13299" y="2273"/>
                          <a:pt x="13326" y="2330"/>
                        </a:cubicBezTo>
                        <a:cubicBezTo>
                          <a:pt x="13438" y="2442"/>
                          <a:pt x="13438" y="2609"/>
                          <a:pt x="13326" y="2780"/>
                        </a:cubicBezTo>
                        <a:cubicBezTo>
                          <a:pt x="13237" y="3000"/>
                          <a:pt x="12868" y="3223"/>
                          <a:pt x="11886" y="3223"/>
                        </a:cubicBezTo>
                        <a:cubicBezTo>
                          <a:pt x="11624" y="3223"/>
                          <a:pt x="11319" y="3207"/>
                          <a:pt x="10964" y="3171"/>
                        </a:cubicBezTo>
                        <a:cubicBezTo>
                          <a:pt x="10908" y="3144"/>
                          <a:pt x="10866" y="3130"/>
                          <a:pt x="10831" y="3130"/>
                        </a:cubicBezTo>
                        <a:cubicBezTo>
                          <a:pt x="10796" y="3130"/>
                          <a:pt x="10768" y="3144"/>
                          <a:pt x="10739" y="3171"/>
                        </a:cubicBezTo>
                        <a:lnTo>
                          <a:pt x="10685" y="3229"/>
                        </a:lnTo>
                        <a:lnTo>
                          <a:pt x="10685" y="3342"/>
                        </a:lnTo>
                        <a:lnTo>
                          <a:pt x="10739" y="3396"/>
                        </a:lnTo>
                        <a:cubicBezTo>
                          <a:pt x="10829" y="3443"/>
                          <a:pt x="11283" y="3525"/>
                          <a:pt x="11866" y="3525"/>
                        </a:cubicBezTo>
                        <a:cubicBezTo>
                          <a:pt x="12008" y="3525"/>
                          <a:pt x="12159" y="3520"/>
                          <a:pt x="12313" y="3508"/>
                        </a:cubicBezTo>
                        <a:cubicBezTo>
                          <a:pt x="12597" y="3454"/>
                          <a:pt x="12876" y="3454"/>
                          <a:pt x="13047" y="3396"/>
                        </a:cubicBezTo>
                        <a:cubicBezTo>
                          <a:pt x="13242" y="3369"/>
                          <a:pt x="13383" y="3355"/>
                          <a:pt x="13489" y="3355"/>
                        </a:cubicBezTo>
                        <a:cubicBezTo>
                          <a:pt x="13594" y="3355"/>
                          <a:pt x="13665" y="3369"/>
                          <a:pt x="13721" y="3396"/>
                        </a:cubicBezTo>
                        <a:cubicBezTo>
                          <a:pt x="13775" y="3508"/>
                          <a:pt x="13775" y="3792"/>
                          <a:pt x="13663" y="3904"/>
                        </a:cubicBezTo>
                        <a:cubicBezTo>
                          <a:pt x="13573" y="4054"/>
                          <a:pt x="13369" y="4108"/>
                          <a:pt x="13094" y="4108"/>
                        </a:cubicBezTo>
                        <a:cubicBezTo>
                          <a:pt x="12858" y="4108"/>
                          <a:pt x="12571" y="4069"/>
                          <a:pt x="12259" y="4017"/>
                        </a:cubicBezTo>
                        <a:cubicBezTo>
                          <a:pt x="11639" y="3904"/>
                          <a:pt x="11189" y="3792"/>
                          <a:pt x="10910" y="3733"/>
                        </a:cubicBezTo>
                        <a:cubicBezTo>
                          <a:pt x="10797" y="3706"/>
                          <a:pt x="10713" y="3678"/>
                          <a:pt x="10649" y="3678"/>
                        </a:cubicBezTo>
                        <a:cubicBezTo>
                          <a:pt x="10586" y="3678"/>
                          <a:pt x="10543" y="3706"/>
                          <a:pt x="10514" y="3792"/>
                        </a:cubicBezTo>
                        <a:lnTo>
                          <a:pt x="10514" y="3846"/>
                        </a:lnTo>
                        <a:lnTo>
                          <a:pt x="10572" y="3904"/>
                        </a:lnTo>
                        <a:cubicBezTo>
                          <a:pt x="10626" y="4017"/>
                          <a:pt x="11301" y="4242"/>
                          <a:pt x="11360" y="4242"/>
                        </a:cubicBezTo>
                        <a:cubicBezTo>
                          <a:pt x="11751" y="4354"/>
                          <a:pt x="12034" y="4408"/>
                          <a:pt x="12313" y="4408"/>
                        </a:cubicBezTo>
                        <a:cubicBezTo>
                          <a:pt x="12651" y="4467"/>
                          <a:pt x="12763" y="4467"/>
                          <a:pt x="12876" y="4579"/>
                        </a:cubicBezTo>
                        <a:cubicBezTo>
                          <a:pt x="12934" y="4745"/>
                          <a:pt x="12934" y="4916"/>
                          <a:pt x="12876" y="5029"/>
                        </a:cubicBezTo>
                        <a:cubicBezTo>
                          <a:pt x="12827" y="5077"/>
                          <a:pt x="12740" y="5098"/>
                          <a:pt x="12626" y="5098"/>
                        </a:cubicBezTo>
                        <a:cubicBezTo>
                          <a:pt x="12352" y="5098"/>
                          <a:pt x="11924" y="4979"/>
                          <a:pt x="11526" y="4858"/>
                        </a:cubicBezTo>
                        <a:cubicBezTo>
                          <a:pt x="11135" y="4579"/>
                          <a:pt x="10460" y="4408"/>
                          <a:pt x="10460" y="4408"/>
                        </a:cubicBezTo>
                        <a:lnTo>
                          <a:pt x="10347" y="4408"/>
                        </a:lnTo>
                        <a:lnTo>
                          <a:pt x="10289" y="4633"/>
                        </a:lnTo>
                        <a:lnTo>
                          <a:pt x="10401" y="4691"/>
                        </a:lnTo>
                        <a:cubicBezTo>
                          <a:pt x="10401" y="4691"/>
                          <a:pt x="10851" y="4916"/>
                          <a:pt x="11360" y="5083"/>
                        </a:cubicBezTo>
                        <a:cubicBezTo>
                          <a:pt x="11472" y="5195"/>
                          <a:pt x="11526" y="5254"/>
                          <a:pt x="11526" y="5308"/>
                        </a:cubicBezTo>
                        <a:cubicBezTo>
                          <a:pt x="11526" y="5366"/>
                          <a:pt x="11472" y="5479"/>
                          <a:pt x="11414" y="5479"/>
                        </a:cubicBezTo>
                        <a:cubicBezTo>
                          <a:pt x="11380" y="5513"/>
                          <a:pt x="11304" y="5557"/>
                          <a:pt x="11146" y="5557"/>
                        </a:cubicBezTo>
                        <a:cubicBezTo>
                          <a:pt x="10781" y="5557"/>
                          <a:pt x="9973" y="5322"/>
                          <a:pt x="8211" y="4183"/>
                        </a:cubicBezTo>
                        <a:lnTo>
                          <a:pt x="8152" y="4129"/>
                        </a:lnTo>
                        <a:lnTo>
                          <a:pt x="8098" y="4183"/>
                        </a:lnTo>
                        <a:cubicBezTo>
                          <a:pt x="5766" y="5086"/>
                          <a:pt x="3334" y="5538"/>
                          <a:pt x="897" y="5538"/>
                        </a:cubicBezTo>
                        <a:cubicBezTo>
                          <a:pt x="748" y="5538"/>
                          <a:pt x="599" y="5536"/>
                          <a:pt x="450" y="5533"/>
                        </a:cubicBezTo>
                        <a:lnTo>
                          <a:pt x="1" y="5533"/>
                        </a:lnTo>
                        <a:lnTo>
                          <a:pt x="1" y="5816"/>
                        </a:lnTo>
                        <a:lnTo>
                          <a:pt x="450" y="5816"/>
                        </a:lnTo>
                        <a:cubicBezTo>
                          <a:pt x="589" y="5819"/>
                          <a:pt x="728" y="5820"/>
                          <a:pt x="866" y="5820"/>
                        </a:cubicBezTo>
                        <a:cubicBezTo>
                          <a:pt x="3314" y="5820"/>
                          <a:pt x="5756" y="5369"/>
                          <a:pt x="8098" y="4467"/>
                        </a:cubicBezTo>
                        <a:cubicBezTo>
                          <a:pt x="9560" y="5366"/>
                          <a:pt x="10572" y="5870"/>
                          <a:pt x="11189" y="5870"/>
                        </a:cubicBezTo>
                        <a:cubicBezTo>
                          <a:pt x="11360" y="5870"/>
                          <a:pt x="11526" y="5816"/>
                          <a:pt x="11585" y="5704"/>
                        </a:cubicBezTo>
                        <a:cubicBezTo>
                          <a:pt x="11639" y="5645"/>
                          <a:pt x="11809" y="5479"/>
                          <a:pt x="11809" y="5308"/>
                        </a:cubicBezTo>
                        <a:lnTo>
                          <a:pt x="11809" y="5254"/>
                        </a:lnTo>
                        <a:cubicBezTo>
                          <a:pt x="12061" y="5337"/>
                          <a:pt x="12314" y="5393"/>
                          <a:pt x="12533" y="5393"/>
                        </a:cubicBezTo>
                        <a:cubicBezTo>
                          <a:pt x="12751" y="5393"/>
                          <a:pt x="12934" y="5337"/>
                          <a:pt x="13047" y="5195"/>
                        </a:cubicBezTo>
                        <a:cubicBezTo>
                          <a:pt x="13272" y="4970"/>
                          <a:pt x="13213" y="4633"/>
                          <a:pt x="13101" y="4467"/>
                        </a:cubicBezTo>
                        <a:cubicBezTo>
                          <a:pt x="13101" y="4408"/>
                          <a:pt x="13047" y="4408"/>
                          <a:pt x="13047" y="4354"/>
                        </a:cubicBezTo>
                        <a:lnTo>
                          <a:pt x="13047" y="4354"/>
                        </a:lnTo>
                        <a:cubicBezTo>
                          <a:pt x="13138" y="4367"/>
                          <a:pt x="13224" y="4373"/>
                          <a:pt x="13304" y="4373"/>
                        </a:cubicBezTo>
                        <a:cubicBezTo>
                          <a:pt x="13564" y="4373"/>
                          <a:pt x="13760" y="4301"/>
                          <a:pt x="13888" y="4129"/>
                        </a:cubicBezTo>
                        <a:cubicBezTo>
                          <a:pt x="14059" y="3846"/>
                          <a:pt x="14113" y="3454"/>
                          <a:pt x="13946" y="3229"/>
                        </a:cubicBezTo>
                        <a:cubicBezTo>
                          <a:pt x="13775" y="3117"/>
                          <a:pt x="13663" y="3058"/>
                          <a:pt x="13438" y="3058"/>
                        </a:cubicBezTo>
                        <a:lnTo>
                          <a:pt x="13609" y="2892"/>
                        </a:lnTo>
                        <a:cubicBezTo>
                          <a:pt x="13721" y="2667"/>
                          <a:pt x="13721" y="2330"/>
                          <a:pt x="13550" y="2159"/>
                        </a:cubicBezTo>
                        <a:cubicBezTo>
                          <a:pt x="13461" y="2009"/>
                          <a:pt x="13305" y="1955"/>
                          <a:pt x="13109" y="1955"/>
                        </a:cubicBezTo>
                        <a:cubicBezTo>
                          <a:pt x="12942" y="1955"/>
                          <a:pt x="12746" y="1994"/>
                          <a:pt x="12538" y="2046"/>
                        </a:cubicBezTo>
                        <a:cubicBezTo>
                          <a:pt x="12259" y="2105"/>
                          <a:pt x="11922" y="2159"/>
                          <a:pt x="11526" y="2159"/>
                        </a:cubicBezTo>
                        <a:cubicBezTo>
                          <a:pt x="11408" y="2165"/>
                          <a:pt x="11293" y="2168"/>
                          <a:pt x="11182" y="2168"/>
                        </a:cubicBezTo>
                        <a:cubicBezTo>
                          <a:pt x="10283" y="2168"/>
                          <a:pt x="9608" y="1973"/>
                          <a:pt x="9560" y="1821"/>
                        </a:cubicBezTo>
                        <a:cubicBezTo>
                          <a:pt x="9560" y="1709"/>
                          <a:pt x="9785" y="1542"/>
                          <a:pt x="9952" y="1430"/>
                        </a:cubicBezTo>
                        <a:cubicBezTo>
                          <a:pt x="10235" y="1205"/>
                          <a:pt x="10626" y="922"/>
                          <a:pt x="10572" y="530"/>
                        </a:cubicBezTo>
                        <a:cubicBezTo>
                          <a:pt x="10514" y="305"/>
                          <a:pt x="10289" y="80"/>
                          <a:pt x="10123" y="22"/>
                        </a:cubicBezTo>
                        <a:cubicBezTo>
                          <a:pt x="10069" y="8"/>
                          <a:pt x="10014" y="1"/>
                          <a:pt x="9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37" name="Google Shape;637;p33"/>
                  <p:cNvSpPr/>
                  <p:nvPr/>
                </p:nvSpPr>
                <p:spPr>
                  <a:xfrm>
                    <a:off x="1851239" y="2015644"/>
                    <a:ext cx="422809" cy="404071"/>
                  </a:xfrm>
                  <a:custGeom>
                    <a:avLst/>
                    <a:gdLst/>
                    <a:ahLst/>
                    <a:cxnLst/>
                    <a:rect l="l" t="t" r="r" b="b"/>
                    <a:pathLst>
                      <a:path w="11981" h="11450" extrusionOk="0">
                        <a:moveTo>
                          <a:pt x="5683" y="1"/>
                        </a:moveTo>
                        <a:cubicBezTo>
                          <a:pt x="5174" y="226"/>
                          <a:pt x="4670" y="450"/>
                          <a:pt x="4162" y="729"/>
                        </a:cubicBezTo>
                        <a:cubicBezTo>
                          <a:pt x="3883" y="900"/>
                          <a:pt x="3600" y="1013"/>
                          <a:pt x="3321" y="1179"/>
                        </a:cubicBezTo>
                        <a:cubicBezTo>
                          <a:pt x="4387" y="2362"/>
                          <a:pt x="5570" y="3541"/>
                          <a:pt x="6920" y="4666"/>
                        </a:cubicBezTo>
                        <a:cubicBezTo>
                          <a:pt x="7311" y="5003"/>
                          <a:pt x="7648" y="5340"/>
                          <a:pt x="8044" y="5624"/>
                        </a:cubicBezTo>
                        <a:cubicBezTo>
                          <a:pt x="7819" y="5849"/>
                          <a:pt x="7536" y="6186"/>
                          <a:pt x="7086" y="6465"/>
                        </a:cubicBezTo>
                        <a:cubicBezTo>
                          <a:pt x="6357" y="6915"/>
                          <a:pt x="5683" y="7027"/>
                          <a:pt x="5287" y="7086"/>
                        </a:cubicBezTo>
                        <a:cubicBezTo>
                          <a:pt x="5139" y="6934"/>
                          <a:pt x="3885" y="5726"/>
                          <a:pt x="3132" y="5726"/>
                        </a:cubicBezTo>
                        <a:cubicBezTo>
                          <a:pt x="3036" y="5726"/>
                          <a:pt x="2948" y="5746"/>
                          <a:pt x="2871" y="5790"/>
                        </a:cubicBezTo>
                        <a:cubicBezTo>
                          <a:pt x="2758" y="5849"/>
                          <a:pt x="2646" y="6074"/>
                          <a:pt x="2646" y="6299"/>
                        </a:cubicBezTo>
                        <a:cubicBezTo>
                          <a:pt x="2700" y="6802"/>
                          <a:pt x="3883" y="6861"/>
                          <a:pt x="3937" y="7252"/>
                        </a:cubicBezTo>
                        <a:cubicBezTo>
                          <a:pt x="3937" y="7590"/>
                          <a:pt x="2925" y="8098"/>
                          <a:pt x="1971" y="8265"/>
                        </a:cubicBezTo>
                        <a:cubicBezTo>
                          <a:pt x="959" y="8489"/>
                          <a:pt x="284" y="8323"/>
                          <a:pt x="113" y="8660"/>
                        </a:cubicBezTo>
                        <a:cubicBezTo>
                          <a:pt x="59" y="8827"/>
                          <a:pt x="113" y="9110"/>
                          <a:pt x="284" y="9223"/>
                        </a:cubicBezTo>
                        <a:cubicBezTo>
                          <a:pt x="452" y="9407"/>
                          <a:pt x="725" y="9474"/>
                          <a:pt x="1033" y="9474"/>
                        </a:cubicBezTo>
                        <a:cubicBezTo>
                          <a:pt x="1854" y="9474"/>
                          <a:pt x="2925" y="8998"/>
                          <a:pt x="2925" y="8998"/>
                        </a:cubicBezTo>
                        <a:lnTo>
                          <a:pt x="2925" y="8998"/>
                        </a:lnTo>
                        <a:cubicBezTo>
                          <a:pt x="2925" y="9052"/>
                          <a:pt x="2421" y="9277"/>
                          <a:pt x="1521" y="9448"/>
                        </a:cubicBezTo>
                        <a:cubicBezTo>
                          <a:pt x="676" y="9614"/>
                          <a:pt x="226" y="9560"/>
                          <a:pt x="59" y="9839"/>
                        </a:cubicBezTo>
                        <a:cubicBezTo>
                          <a:pt x="1" y="10010"/>
                          <a:pt x="59" y="10347"/>
                          <a:pt x="284" y="10460"/>
                        </a:cubicBezTo>
                        <a:cubicBezTo>
                          <a:pt x="374" y="10550"/>
                          <a:pt x="489" y="10588"/>
                          <a:pt x="627" y="10588"/>
                        </a:cubicBezTo>
                        <a:cubicBezTo>
                          <a:pt x="915" y="10588"/>
                          <a:pt x="1307" y="10424"/>
                          <a:pt x="1800" y="10235"/>
                        </a:cubicBezTo>
                        <a:cubicBezTo>
                          <a:pt x="2593" y="9864"/>
                          <a:pt x="3137" y="9497"/>
                          <a:pt x="3202" y="9497"/>
                        </a:cubicBezTo>
                        <a:cubicBezTo>
                          <a:pt x="3206" y="9497"/>
                          <a:pt x="3208" y="9498"/>
                          <a:pt x="3208" y="9502"/>
                        </a:cubicBezTo>
                        <a:cubicBezTo>
                          <a:pt x="3262" y="9502"/>
                          <a:pt x="2983" y="9727"/>
                          <a:pt x="2646" y="9952"/>
                        </a:cubicBezTo>
                        <a:cubicBezTo>
                          <a:pt x="1800" y="10401"/>
                          <a:pt x="1296" y="10401"/>
                          <a:pt x="1184" y="10739"/>
                        </a:cubicBezTo>
                        <a:cubicBezTo>
                          <a:pt x="1125" y="10964"/>
                          <a:pt x="1184" y="11189"/>
                          <a:pt x="1350" y="11301"/>
                        </a:cubicBezTo>
                        <a:cubicBezTo>
                          <a:pt x="1394" y="11334"/>
                          <a:pt x="1453" y="11355"/>
                          <a:pt x="1531" y="11355"/>
                        </a:cubicBezTo>
                        <a:cubicBezTo>
                          <a:pt x="1853" y="11355"/>
                          <a:pt x="2502" y="11006"/>
                          <a:pt x="3771" y="9785"/>
                        </a:cubicBezTo>
                        <a:lnTo>
                          <a:pt x="3771" y="9785"/>
                        </a:lnTo>
                        <a:cubicBezTo>
                          <a:pt x="3600" y="10176"/>
                          <a:pt x="3375" y="10401"/>
                          <a:pt x="3208" y="10572"/>
                        </a:cubicBezTo>
                        <a:cubicBezTo>
                          <a:pt x="2925" y="10797"/>
                          <a:pt x="2646" y="10964"/>
                          <a:pt x="2646" y="11189"/>
                        </a:cubicBezTo>
                        <a:cubicBezTo>
                          <a:pt x="2700" y="11301"/>
                          <a:pt x="2871" y="11414"/>
                          <a:pt x="2871" y="11414"/>
                        </a:cubicBezTo>
                        <a:cubicBezTo>
                          <a:pt x="2900" y="11434"/>
                          <a:pt x="2943" y="11450"/>
                          <a:pt x="3003" y="11450"/>
                        </a:cubicBezTo>
                        <a:cubicBezTo>
                          <a:pt x="3285" y="11450"/>
                          <a:pt x="3969" y="11097"/>
                          <a:pt x="5683" y="9110"/>
                        </a:cubicBezTo>
                        <a:cubicBezTo>
                          <a:pt x="6749" y="8885"/>
                          <a:pt x="8044" y="8548"/>
                          <a:pt x="9448" y="7986"/>
                        </a:cubicBezTo>
                        <a:cubicBezTo>
                          <a:pt x="11585" y="7198"/>
                          <a:pt x="11868" y="6802"/>
                          <a:pt x="11922" y="6465"/>
                        </a:cubicBezTo>
                        <a:cubicBezTo>
                          <a:pt x="11981" y="6186"/>
                          <a:pt x="11922" y="5736"/>
                          <a:pt x="10235" y="3937"/>
                        </a:cubicBezTo>
                        <a:cubicBezTo>
                          <a:pt x="8944" y="2587"/>
                          <a:pt x="7873" y="1463"/>
                          <a:pt x="6074" y="226"/>
                        </a:cubicBezTo>
                        <a:cubicBezTo>
                          <a:pt x="5908" y="167"/>
                          <a:pt x="5795" y="55"/>
                          <a:pt x="5683" y="1"/>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38" name="Google Shape;638;p33"/>
                  <p:cNvSpPr/>
                  <p:nvPr/>
                </p:nvSpPr>
                <p:spPr>
                  <a:xfrm>
                    <a:off x="1845381" y="2212459"/>
                    <a:ext cx="206411" cy="212022"/>
                  </a:xfrm>
                  <a:custGeom>
                    <a:avLst/>
                    <a:gdLst/>
                    <a:ahLst/>
                    <a:cxnLst/>
                    <a:rect l="l" t="t" r="r" b="b"/>
                    <a:pathLst>
                      <a:path w="5849" h="6008" extrusionOk="0">
                        <a:moveTo>
                          <a:pt x="3331" y="1"/>
                        </a:moveTo>
                        <a:cubicBezTo>
                          <a:pt x="3202" y="1"/>
                          <a:pt x="3083" y="31"/>
                          <a:pt x="2978" y="101"/>
                        </a:cubicBezTo>
                        <a:cubicBezTo>
                          <a:pt x="2812" y="213"/>
                          <a:pt x="2641" y="438"/>
                          <a:pt x="2641" y="722"/>
                        </a:cubicBezTo>
                        <a:cubicBezTo>
                          <a:pt x="2700" y="1113"/>
                          <a:pt x="3149" y="1284"/>
                          <a:pt x="3487" y="1396"/>
                        </a:cubicBezTo>
                        <a:cubicBezTo>
                          <a:pt x="3653" y="1509"/>
                          <a:pt x="3937" y="1621"/>
                          <a:pt x="3937" y="1675"/>
                        </a:cubicBezTo>
                        <a:cubicBezTo>
                          <a:pt x="3991" y="1846"/>
                          <a:pt x="3203" y="2350"/>
                          <a:pt x="2137" y="2521"/>
                        </a:cubicBezTo>
                        <a:cubicBezTo>
                          <a:pt x="1741" y="2634"/>
                          <a:pt x="1404" y="2634"/>
                          <a:pt x="1125" y="2688"/>
                        </a:cubicBezTo>
                        <a:cubicBezTo>
                          <a:pt x="675" y="2688"/>
                          <a:pt x="279" y="2746"/>
                          <a:pt x="167" y="3025"/>
                        </a:cubicBezTo>
                        <a:cubicBezTo>
                          <a:pt x="54" y="3250"/>
                          <a:pt x="167" y="3587"/>
                          <a:pt x="338" y="3758"/>
                        </a:cubicBezTo>
                        <a:lnTo>
                          <a:pt x="504" y="3925"/>
                        </a:lnTo>
                        <a:cubicBezTo>
                          <a:pt x="338" y="3925"/>
                          <a:pt x="167" y="4037"/>
                          <a:pt x="113" y="4150"/>
                        </a:cubicBezTo>
                        <a:cubicBezTo>
                          <a:pt x="0" y="4433"/>
                          <a:pt x="113" y="4824"/>
                          <a:pt x="338" y="4995"/>
                        </a:cubicBezTo>
                        <a:cubicBezTo>
                          <a:pt x="450" y="5107"/>
                          <a:pt x="589" y="5149"/>
                          <a:pt x="742" y="5149"/>
                        </a:cubicBezTo>
                        <a:cubicBezTo>
                          <a:pt x="898" y="5149"/>
                          <a:pt x="1068" y="5106"/>
                          <a:pt x="1238" y="5049"/>
                        </a:cubicBezTo>
                        <a:lnTo>
                          <a:pt x="1238" y="5162"/>
                        </a:lnTo>
                        <a:cubicBezTo>
                          <a:pt x="1179" y="5387"/>
                          <a:pt x="1238" y="5724"/>
                          <a:pt x="1462" y="5837"/>
                        </a:cubicBezTo>
                        <a:cubicBezTo>
                          <a:pt x="1522" y="5877"/>
                          <a:pt x="1605" y="5911"/>
                          <a:pt x="1719" y="5911"/>
                        </a:cubicBezTo>
                        <a:cubicBezTo>
                          <a:pt x="1923" y="5911"/>
                          <a:pt x="2230" y="5805"/>
                          <a:pt x="2700" y="5445"/>
                        </a:cubicBezTo>
                        <a:lnTo>
                          <a:pt x="2700" y="5612"/>
                        </a:lnTo>
                        <a:cubicBezTo>
                          <a:pt x="2700" y="5783"/>
                          <a:pt x="2924" y="5949"/>
                          <a:pt x="2978" y="5949"/>
                        </a:cubicBezTo>
                        <a:cubicBezTo>
                          <a:pt x="3037" y="6008"/>
                          <a:pt x="3091" y="6008"/>
                          <a:pt x="3203" y="6008"/>
                        </a:cubicBezTo>
                        <a:cubicBezTo>
                          <a:pt x="3541" y="6008"/>
                          <a:pt x="4216" y="5612"/>
                          <a:pt x="5849" y="3758"/>
                        </a:cubicBezTo>
                        <a:lnTo>
                          <a:pt x="5624" y="3587"/>
                        </a:lnTo>
                        <a:cubicBezTo>
                          <a:pt x="3964" y="5482"/>
                          <a:pt x="3383" y="5742"/>
                          <a:pt x="3174" y="5742"/>
                        </a:cubicBezTo>
                        <a:cubicBezTo>
                          <a:pt x="3135" y="5742"/>
                          <a:pt x="3109" y="5733"/>
                          <a:pt x="3091" y="5724"/>
                        </a:cubicBezTo>
                        <a:cubicBezTo>
                          <a:pt x="3037" y="5670"/>
                          <a:pt x="2978" y="5612"/>
                          <a:pt x="2978" y="5558"/>
                        </a:cubicBezTo>
                        <a:cubicBezTo>
                          <a:pt x="2978" y="5499"/>
                          <a:pt x="3091" y="5387"/>
                          <a:pt x="3203" y="5274"/>
                        </a:cubicBezTo>
                        <a:cubicBezTo>
                          <a:pt x="3316" y="5220"/>
                          <a:pt x="3374" y="5162"/>
                          <a:pt x="3487" y="5049"/>
                        </a:cubicBezTo>
                        <a:cubicBezTo>
                          <a:pt x="3712" y="4824"/>
                          <a:pt x="3937" y="4599"/>
                          <a:pt x="4049" y="4262"/>
                        </a:cubicBezTo>
                        <a:lnTo>
                          <a:pt x="4499" y="3533"/>
                        </a:lnTo>
                        <a:lnTo>
                          <a:pt x="3878" y="4096"/>
                        </a:lnTo>
                        <a:cubicBezTo>
                          <a:pt x="2458" y="5424"/>
                          <a:pt x="1897" y="5633"/>
                          <a:pt x="1677" y="5633"/>
                        </a:cubicBezTo>
                        <a:cubicBezTo>
                          <a:pt x="1628" y="5633"/>
                          <a:pt x="1596" y="5622"/>
                          <a:pt x="1575" y="5612"/>
                        </a:cubicBezTo>
                        <a:cubicBezTo>
                          <a:pt x="1516" y="5558"/>
                          <a:pt x="1462" y="5333"/>
                          <a:pt x="1516" y="5220"/>
                        </a:cubicBezTo>
                        <a:cubicBezTo>
                          <a:pt x="1516" y="5108"/>
                          <a:pt x="1687" y="5049"/>
                          <a:pt x="1966" y="4883"/>
                        </a:cubicBezTo>
                        <a:cubicBezTo>
                          <a:pt x="2191" y="4824"/>
                          <a:pt x="2529" y="4712"/>
                          <a:pt x="2866" y="4487"/>
                        </a:cubicBezTo>
                        <a:cubicBezTo>
                          <a:pt x="2924" y="4433"/>
                          <a:pt x="3487" y="4096"/>
                          <a:pt x="3541" y="3925"/>
                        </a:cubicBezTo>
                        <a:lnTo>
                          <a:pt x="3541" y="3871"/>
                        </a:lnTo>
                        <a:lnTo>
                          <a:pt x="3541" y="3812"/>
                        </a:lnTo>
                        <a:cubicBezTo>
                          <a:pt x="3498" y="3770"/>
                          <a:pt x="3464" y="3752"/>
                          <a:pt x="3426" y="3752"/>
                        </a:cubicBezTo>
                        <a:cubicBezTo>
                          <a:pt x="3363" y="3752"/>
                          <a:pt x="3289" y="3801"/>
                          <a:pt x="3149" y="3871"/>
                        </a:cubicBezTo>
                        <a:cubicBezTo>
                          <a:pt x="2924" y="4037"/>
                          <a:pt x="2475" y="4262"/>
                          <a:pt x="1912" y="4487"/>
                        </a:cubicBezTo>
                        <a:cubicBezTo>
                          <a:pt x="1408" y="4719"/>
                          <a:pt x="1038" y="4872"/>
                          <a:pt x="783" y="4872"/>
                        </a:cubicBezTo>
                        <a:cubicBezTo>
                          <a:pt x="667" y="4872"/>
                          <a:pt x="574" y="4841"/>
                          <a:pt x="504" y="4770"/>
                        </a:cubicBezTo>
                        <a:cubicBezTo>
                          <a:pt x="392" y="4658"/>
                          <a:pt x="279" y="4433"/>
                          <a:pt x="392" y="4321"/>
                        </a:cubicBezTo>
                        <a:cubicBezTo>
                          <a:pt x="450" y="4208"/>
                          <a:pt x="617" y="4150"/>
                          <a:pt x="1013" y="4096"/>
                        </a:cubicBezTo>
                        <a:cubicBezTo>
                          <a:pt x="1179" y="4096"/>
                          <a:pt x="1404" y="4096"/>
                          <a:pt x="1741" y="4037"/>
                        </a:cubicBezTo>
                        <a:cubicBezTo>
                          <a:pt x="2191" y="3925"/>
                          <a:pt x="2529" y="3812"/>
                          <a:pt x="2754" y="3758"/>
                        </a:cubicBezTo>
                        <a:cubicBezTo>
                          <a:pt x="3262" y="3587"/>
                          <a:pt x="3262" y="3533"/>
                          <a:pt x="3262" y="3421"/>
                        </a:cubicBezTo>
                        <a:lnTo>
                          <a:pt x="3203" y="3362"/>
                        </a:lnTo>
                        <a:lnTo>
                          <a:pt x="3149" y="3308"/>
                        </a:lnTo>
                        <a:cubicBezTo>
                          <a:pt x="3132" y="3291"/>
                          <a:pt x="3120" y="3284"/>
                          <a:pt x="3107" y="3284"/>
                        </a:cubicBezTo>
                        <a:cubicBezTo>
                          <a:pt x="3076" y="3284"/>
                          <a:pt x="3042" y="3324"/>
                          <a:pt x="2924" y="3362"/>
                        </a:cubicBezTo>
                        <a:cubicBezTo>
                          <a:pt x="2079" y="3664"/>
                          <a:pt x="1509" y="3772"/>
                          <a:pt x="1136" y="3772"/>
                        </a:cubicBezTo>
                        <a:cubicBezTo>
                          <a:pt x="814" y="3772"/>
                          <a:pt x="640" y="3691"/>
                          <a:pt x="563" y="3587"/>
                        </a:cubicBezTo>
                        <a:cubicBezTo>
                          <a:pt x="450" y="3475"/>
                          <a:pt x="392" y="3250"/>
                          <a:pt x="450" y="3137"/>
                        </a:cubicBezTo>
                        <a:cubicBezTo>
                          <a:pt x="504" y="3025"/>
                          <a:pt x="729" y="2971"/>
                          <a:pt x="1179" y="2971"/>
                        </a:cubicBezTo>
                        <a:cubicBezTo>
                          <a:pt x="1462" y="2912"/>
                          <a:pt x="1800" y="2912"/>
                          <a:pt x="2191" y="2800"/>
                        </a:cubicBezTo>
                        <a:cubicBezTo>
                          <a:pt x="2866" y="2688"/>
                          <a:pt x="4274" y="2238"/>
                          <a:pt x="4216" y="1675"/>
                        </a:cubicBezTo>
                        <a:cubicBezTo>
                          <a:pt x="4216" y="1396"/>
                          <a:pt x="3937" y="1284"/>
                          <a:pt x="3599" y="1172"/>
                        </a:cubicBezTo>
                        <a:cubicBezTo>
                          <a:pt x="3316" y="1059"/>
                          <a:pt x="2978" y="888"/>
                          <a:pt x="2924" y="663"/>
                        </a:cubicBezTo>
                        <a:cubicBezTo>
                          <a:pt x="2924" y="551"/>
                          <a:pt x="3037" y="384"/>
                          <a:pt x="3149" y="326"/>
                        </a:cubicBezTo>
                        <a:cubicBezTo>
                          <a:pt x="3194" y="296"/>
                          <a:pt x="3251" y="282"/>
                          <a:pt x="3317" y="282"/>
                        </a:cubicBezTo>
                        <a:cubicBezTo>
                          <a:pt x="3752" y="282"/>
                          <a:pt x="4603" y="880"/>
                          <a:pt x="5286" y="1563"/>
                        </a:cubicBezTo>
                        <a:lnTo>
                          <a:pt x="5511" y="1338"/>
                        </a:lnTo>
                        <a:cubicBezTo>
                          <a:pt x="5036" y="912"/>
                          <a:pt x="4037" y="1"/>
                          <a:pt x="33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39" name="Google Shape;639;p33"/>
                  <p:cNvSpPr/>
                  <p:nvPr/>
                </p:nvSpPr>
                <p:spPr>
                  <a:xfrm>
                    <a:off x="1404822" y="1797338"/>
                    <a:ext cx="226279" cy="297706"/>
                  </a:xfrm>
                  <a:custGeom>
                    <a:avLst/>
                    <a:gdLst/>
                    <a:ahLst/>
                    <a:cxnLst/>
                    <a:rect l="l" t="t" r="r" b="b"/>
                    <a:pathLst>
                      <a:path w="6412" h="8436" extrusionOk="0">
                        <a:moveTo>
                          <a:pt x="6411" y="1"/>
                        </a:moveTo>
                        <a:lnTo>
                          <a:pt x="6411" y="1"/>
                        </a:lnTo>
                        <a:cubicBezTo>
                          <a:pt x="5961" y="226"/>
                          <a:pt x="5341" y="563"/>
                          <a:pt x="4612" y="1126"/>
                        </a:cubicBezTo>
                        <a:cubicBezTo>
                          <a:pt x="4049" y="1576"/>
                          <a:pt x="3487" y="1967"/>
                          <a:pt x="2192" y="3541"/>
                        </a:cubicBezTo>
                        <a:cubicBezTo>
                          <a:pt x="1742" y="4050"/>
                          <a:pt x="1013" y="4949"/>
                          <a:pt x="1" y="6128"/>
                        </a:cubicBezTo>
                        <a:cubicBezTo>
                          <a:pt x="505" y="6578"/>
                          <a:pt x="1238" y="7086"/>
                          <a:pt x="2192" y="7478"/>
                        </a:cubicBezTo>
                        <a:cubicBezTo>
                          <a:pt x="3712" y="8211"/>
                          <a:pt x="5116" y="8377"/>
                          <a:pt x="6074" y="8436"/>
                        </a:cubicBezTo>
                        <a:lnTo>
                          <a:pt x="6411" y="1"/>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40" name="Google Shape;640;p33"/>
                  <p:cNvSpPr/>
                  <p:nvPr/>
                </p:nvSpPr>
                <p:spPr>
                  <a:xfrm>
                    <a:off x="1400870" y="1968002"/>
                    <a:ext cx="255958" cy="132937"/>
                  </a:xfrm>
                  <a:custGeom>
                    <a:avLst/>
                    <a:gdLst/>
                    <a:ahLst/>
                    <a:cxnLst/>
                    <a:rect l="l" t="t" r="r" b="b"/>
                    <a:pathLst>
                      <a:path w="7253" h="3767" extrusionOk="0">
                        <a:moveTo>
                          <a:pt x="6973" y="1"/>
                        </a:moveTo>
                        <a:lnTo>
                          <a:pt x="6073" y="3429"/>
                        </a:lnTo>
                        <a:cubicBezTo>
                          <a:pt x="4778" y="3375"/>
                          <a:pt x="3541" y="3038"/>
                          <a:pt x="2362" y="2529"/>
                        </a:cubicBezTo>
                        <a:cubicBezTo>
                          <a:pt x="1629" y="2192"/>
                          <a:pt x="900" y="1800"/>
                          <a:pt x="279" y="1292"/>
                        </a:cubicBezTo>
                        <a:lnTo>
                          <a:pt x="279" y="1351"/>
                        </a:lnTo>
                        <a:lnTo>
                          <a:pt x="0" y="1405"/>
                        </a:lnTo>
                        <a:lnTo>
                          <a:pt x="113" y="1517"/>
                        </a:lnTo>
                        <a:cubicBezTo>
                          <a:pt x="788" y="2025"/>
                          <a:pt x="1516" y="2417"/>
                          <a:pt x="2250" y="2813"/>
                        </a:cubicBezTo>
                        <a:cubicBezTo>
                          <a:pt x="3487" y="3316"/>
                          <a:pt x="4778" y="3654"/>
                          <a:pt x="6186" y="3766"/>
                        </a:cubicBezTo>
                        <a:lnTo>
                          <a:pt x="6298" y="3766"/>
                        </a:lnTo>
                        <a:lnTo>
                          <a:pt x="7252" y="113"/>
                        </a:lnTo>
                        <a:lnTo>
                          <a:pt x="6973" y="1"/>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41" name="Google Shape;641;p33"/>
                  <p:cNvSpPr/>
                  <p:nvPr/>
                </p:nvSpPr>
                <p:spPr>
                  <a:xfrm>
                    <a:off x="1785847" y="2698302"/>
                    <a:ext cx="285778" cy="154817"/>
                  </a:xfrm>
                  <a:custGeom>
                    <a:avLst/>
                    <a:gdLst/>
                    <a:ahLst/>
                    <a:cxnLst/>
                    <a:rect l="l" t="t" r="r" b="b"/>
                    <a:pathLst>
                      <a:path w="8098" h="4387" extrusionOk="0">
                        <a:moveTo>
                          <a:pt x="7815" y="1"/>
                        </a:moveTo>
                        <a:cubicBezTo>
                          <a:pt x="7311" y="900"/>
                          <a:pt x="5736" y="3204"/>
                          <a:pt x="2925" y="3878"/>
                        </a:cubicBezTo>
                        <a:cubicBezTo>
                          <a:pt x="2344" y="4015"/>
                          <a:pt x="1765" y="4090"/>
                          <a:pt x="1185" y="4090"/>
                        </a:cubicBezTo>
                        <a:cubicBezTo>
                          <a:pt x="808" y="4090"/>
                          <a:pt x="432" y="4058"/>
                          <a:pt x="54" y="3991"/>
                        </a:cubicBezTo>
                        <a:lnTo>
                          <a:pt x="0" y="4274"/>
                        </a:lnTo>
                        <a:cubicBezTo>
                          <a:pt x="392" y="4328"/>
                          <a:pt x="842" y="4387"/>
                          <a:pt x="1238" y="4387"/>
                        </a:cubicBezTo>
                        <a:cubicBezTo>
                          <a:pt x="1854" y="4387"/>
                          <a:pt x="2416" y="4274"/>
                          <a:pt x="2978" y="4162"/>
                        </a:cubicBezTo>
                        <a:cubicBezTo>
                          <a:pt x="5903" y="3429"/>
                          <a:pt x="7536" y="1067"/>
                          <a:pt x="8098" y="113"/>
                        </a:cubicBezTo>
                        <a:lnTo>
                          <a:pt x="7815" y="1"/>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42" name="Google Shape;642;p33"/>
                  <p:cNvSpPr/>
                  <p:nvPr/>
                </p:nvSpPr>
                <p:spPr>
                  <a:xfrm>
                    <a:off x="1496117" y="2368902"/>
                    <a:ext cx="789861" cy="255923"/>
                  </a:xfrm>
                  <a:custGeom>
                    <a:avLst/>
                    <a:gdLst/>
                    <a:ahLst/>
                    <a:cxnLst/>
                    <a:rect l="l" t="t" r="r" b="b"/>
                    <a:pathLst>
                      <a:path w="22382" h="7252" extrusionOk="0">
                        <a:moveTo>
                          <a:pt x="20694" y="0"/>
                        </a:moveTo>
                        <a:cubicBezTo>
                          <a:pt x="20132" y="562"/>
                          <a:pt x="18611" y="2024"/>
                          <a:pt x="16195" y="3203"/>
                        </a:cubicBezTo>
                        <a:cubicBezTo>
                          <a:pt x="14225" y="4215"/>
                          <a:pt x="11697" y="5115"/>
                          <a:pt x="8660" y="5173"/>
                        </a:cubicBezTo>
                        <a:cubicBezTo>
                          <a:pt x="8563" y="5175"/>
                          <a:pt x="8467" y="5176"/>
                          <a:pt x="8371" y="5176"/>
                        </a:cubicBezTo>
                        <a:cubicBezTo>
                          <a:pt x="5129" y="5176"/>
                          <a:pt x="2477" y="4303"/>
                          <a:pt x="729" y="3486"/>
                        </a:cubicBezTo>
                        <a:cubicBezTo>
                          <a:pt x="504" y="3990"/>
                          <a:pt x="279" y="4553"/>
                          <a:pt x="113" y="5061"/>
                        </a:cubicBezTo>
                        <a:cubicBezTo>
                          <a:pt x="54" y="5227"/>
                          <a:pt x="54" y="5340"/>
                          <a:pt x="0" y="5511"/>
                        </a:cubicBezTo>
                        <a:lnTo>
                          <a:pt x="338" y="5677"/>
                        </a:lnTo>
                        <a:cubicBezTo>
                          <a:pt x="450" y="5677"/>
                          <a:pt x="563" y="5736"/>
                          <a:pt x="617" y="5736"/>
                        </a:cubicBezTo>
                        <a:cubicBezTo>
                          <a:pt x="788" y="5790"/>
                          <a:pt x="900" y="5848"/>
                          <a:pt x="1067" y="5902"/>
                        </a:cubicBezTo>
                        <a:cubicBezTo>
                          <a:pt x="1125" y="5961"/>
                          <a:pt x="1238" y="5961"/>
                          <a:pt x="1292" y="6015"/>
                        </a:cubicBezTo>
                        <a:cubicBezTo>
                          <a:pt x="1462" y="6073"/>
                          <a:pt x="1687" y="6127"/>
                          <a:pt x="1854" y="6186"/>
                        </a:cubicBezTo>
                        <a:cubicBezTo>
                          <a:pt x="1966" y="6240"/>
                          <a:pt x="2025" y="6240"/>
                          <a:pt x="2137" y="6298"/>
                        </a:cubicBezTo>
                        <a:lnTo>
                          <a:pt x="2641" y="6465"/>
                        </a:lnTo>
                        <a:cubicBezTo>
                          <a:pt x="2754" y="6465"/>
                          <a:pt x="2812" y="6523"/>
                          <a:pt x="2925" y="6523"/>
                        </a:cubicBezTo>
                        <a:cubicBezTo>
                          <a:pt x="3091" y="6577"/>
                          <a:pt x="3316" y="6635"/>
                          <a:pt x="3487" y="6689"/>
                        </a:cubicBezTo>
                        <a:cubicBezTo>
                          <a:pt x="3599" y="6689"/>
                          <a:pt x="3712" y="6689"/>
                          <a:pt x="3766" y="6748"/>
                        </a:cubicBezTo>
                        <a:cubicBezTo>
                          <a:pt x="3991" y="6802"/>
                          <a:pt x="4216" y="6802"/>
                          <a:pt x="4441" y="6860"/>
                        </a:cubicBezTo>
                        <a:cubicBezTo>
                          <a:pt x="4499" y="6914"/>
                          <a:pt x="4612" y="6914"/>
                          <a:pt x="4724" y="6914"/>
                        </a:cubicBezTo>
                        <a:cubicBezTo>
                          <a:pt x="4949" y="6973"/>
                          <a:pt x="5174" y="6973"/>
                          <a:pt x="5399" y="7027"/>
                        </a:cubicBezTo>
                        <a:cubicBezTo>
                          <a:pt x="5453" y="7027"/>
                          <a:pt x="5565" y="7027"/>
                          <a:pt x="5624" y="7085"/>
                        </a:cubicBezTo>
                        <a:cubicBezTo>
                          <a:pt x="5849" y="7085"/>
                          <a:pt x="6128" y="7139"/>
                          <a:pt x="6352" y="7139"/>
                        </a:cubicBezTo>
                        <a:cubicBezTo>
                          <a:pt x="6411" y="7139"/>
                          <a:pt x="6523" y="7139"/>
                          <a:pt x="6636" y="7198"/>
                        </a:cubicBezTo>
                        <a:lnTo>
                          <a:pt x="7311" y="7198"/>
                        </a:lnTo>
                        <a:cubicBezTo>
                          <a:pt x="7365" y="7198"/>
                          <a:pt x="7477" y="7198"/>
                          <a:pt x="7590" y="7252"/>
                        </a:cubicBezTo>
                        <a:lnTo>
                          <a:pt x="8377" y="7252"/>
                        </a:lnTo>
                        <a:cubicBezTo>
                          <a:pt x="8660" y="7252"/>
                          <a:pt x="8998" y="7252"/>
                          <a:pt x="9335" y="7198"/>
                        </a:cubicBezTo>
                        <a:lnTo>
                          <a:pt x="9614" y="7198"/>
                        </a:lnTo>
                        <a:cubicBezTo>
                          <a:pt x="9897" y="7198"/>
                          <a:pt x="10176" y="7139"/>
                          <a:pt x="10460" y="7139"/>
                        </a:cubicBezTo>
                        <a:cubicBezTo>
                          <a:pt x="10572" y="7085"/>
                          <a:pt x="10685" y="7085"/>
                          <a:pt x="10739" y="7085"/>
                        </a:cubicBezTo>
                        <a:cubicBezTo>
                          <a:pt x="11022" y="7027"/>
                          <a:pt x="11301" y="7027"/>
                          <a:pt x="11584" y="6973"/>
                        </a:cubicBezTo>
                        <a:lnTo>
                          <a:pt x="11697" y="6973"/>
                        </a:lnTo>
                        <a:cubicBezTo>
                          <a:pt x="11809" y="6914"/>
                          <a:pt x="11922" y="6914"/>
                          <a:pt x="11976" y="6914"/>
                        </a:cubicBezTo>
                        <a:cubicBezTo>
                          <a:pt x="12259" y="6860"/>
                          <a:pt x="12538" y="6802"/>
                          <a:pt x="12763" y="6748"/>
                        </a:cubicBezTo>
                        <a:cubicBezTo>
                          <a:pt x="12875" y="6689"/>
                          <a:pt x="12988" y="6689"/>
                          <a:pt x="13046" y="6689"/>
                        </a:cubicBezTo>
                        <a:cubicBezTo>
                          <a:pt x="13384" y="6577"/>
                          <a:pt x="13663" y="6523"/>
                          <a:pt x="13946" y="6411"/>
                        </a:cubicBezTo>
                        <a:cubicBezTo>
                          <a:pt x="14059" y="6411"/>
                          <a:pt x="14171" y="6352"/>
                          <a:pt x="14225" y="6352"/>
                        </a:cubicBezTo>
                        <a:lnTo>
                          <a:pt x="15237" y="6015"/>
                        </a:lnTo>
                        <a:cubicBezTo>
                          <a:pt x="15350" y="5961"/>
                          <a:pt x="15408" y="5961"/>
                          <a:pt x="15521" y="5902"/>
                        </a:cubicBezTo>
                        <a:cubicBezTo>
                          <a:pt x="15746" y="5790"/>
                          <a:pt x="15971" y="5736"/>
                          <a:pt x="16195" y="5623"/>
                        </a:cubicBezTo>
                        <a:cubicBezTo>
                          <a:pt x="16249" y="5565"/>
                          <a:pt x="16362" y="5565"/>
                          <a:pt x="16420" y="5511"/>
                        </a:cubicBezTo>
                        <a:lnTo>
                          <a:pt x="16474" y="5511"/>
                        </a:lnTo>
                        <a:cubicBezTo>
                          <a:pt x="16758" y="5340"/>
                          <a:pt x="17037" y="5227"/>
                          <a:pt x="17320" y="5115"/>
                        </a:cubicBezTo>
                        <a:cubicBezTo>
                          <a:pt x="17433" y="5061"/>
                          <a:pt x="17487" y="5002"/>
                          <a:pt x="17599" y="4948"/>
                        </a:cubicBezTo>
                        <a:cubicBezTo>
                          <a:pt x="17882" y="4836"/>
                          <a:pt x="18161" y="4665"/>
                          <a:pt x="18445" y="4499"/>
                        </a:cubicBezTo>
                        <a:cubicBezTo>
                          <a:pt x="18499" y="4440"/>
                          <a:pt x="18611" y="4440"/>
                          <a:pt x="18670" y="4386"/>
                        </a:cubicBezTo>
                        <a:cubicBezTo>
                          <a:pt x="18949" y="4215"/>
                          <a:pt x="19232" y="3990"/>
                          <a:pt x="19511" y="3824"/>
                        </a:cubicBezTo>
                        <a:cubicBezTo>
                          <a:pt x="19569" y="3765"/>
                          <a:pt x="19682" y="3711"/>
                          <a:pt x="19736" y="3653"/>
                        </a:cubicBezTo>
                        <a:cubicBezTo>
                          <a:pt x="20073" y="3486"/>
                          <a:pt x="20357" y="3261"/>
                          <a:pt x="20582" y="3091"/>
                        </a:cubicBezTo>
                        <a:cubicBezTo>
                          <a:pt x="20694" y="3037"/>
                          <a:pt x="20748" y="2978"/>
                          <a:pt x="20807" y="2924"/>
                        </a:cubicBezTo>
                        <a:cubicBezTo>
                          <a:pt x="21144" y="2641"/>
                          <a:pt x="21423" y="2416"/>
                          <a:pt x="21706" y="2191"/>
                        </a:cubicBezTo>
                        <a:lnTo>
                          <a:pt x="21931" y="1966"/>
                        </a:lnTo>
                        <a:cubicBezTo>
                          <a:pt x="22098" y="1853"/>
                          <a:pt x="22210" y="1687"/>
                          <a:pt x="22381" y="1575"/>
                        </a:cubicBezTo>
                        <a:cubicBezTo>
                          <a:pt x="21819" y="1066"/>
                          <a:pt x="21256" y="562"/>
                          <a:pt x="20694"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43" name="Google Shape;643;p33"/>
                  <p:cNvSpPr/>
                  <p:nvPr/>
                </p:nvSpPr>
                <p:spPr>
                  <a:xfrm>
                    <a:off x="2210526" y="2451375"/>
                    <a:ext cx="19868" cy="26609"/>
                  </a:xfrm>
                  <a:custGeom>
                    <a:avLst/>
                    <a:gdLst/>
                    <a:ahLst/>
                    <a:cxnLst/>
                    <a:rect l="l" t="t" r="r" b="b"/>
                    <a:pathLst>
                      <a:path w="563" h="754" extrusionOk="0">
                        <a:moveTo>
                          <a:pt x="117" y="0"/>
                        </a:moveTo>
                        <a:cubicBezTo>
                          <a:pt x="93" y="0"/>
                          <a:pt x="71" y="8"/>
                          <a:pt x="54" y="25"/>
                        </a:cubicBezTo>
                        <a:cubicBezTo>
                          <a:pt x="0" y="25"/>
                          <a:pt x="0" y="137"/>
                          <a:pt x="0" y="191"/>
                        </a:cubicBezTo>
                        <a:cubicBezTo>
                          <a:pt x="167" y="362"/>
                          <a:pt x="279" y="529"/>
                          <a:pt x="338" y="754"/>
                        </a:cubicBezTo>
                        <a:cubicBezTo>
                          <a:pt x="450" y="700"/>
                          <a:pt x="504" y="641"/>
                          <a:pt x="563" y="587"/>
                        </a:cubicBezTo>
                        <a:cubicBezTo>
                          <a:pt x="504" y="362"/>
                          <a:pt x="392" y="250"/>
                          <a:pt x="279" y="79"/>
                        </a:cubicBezTo>
                        <a:cubicBezTo>
                          <a:pt x="241" y="41"/>
                          <a:pt x="174" y="0"/>
                          <a:pt x="117" y="0"/>
                        </a:cubicBezTo>
                        <a:close/>
                      </a:path>
                    </a:pathLst>
                  </a:custGeom>
                  <a:solidFill>
                    <a:srgbClr val="00A4D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644" name="Google Shape;644;p33"/>
                  <p:cNvGrpSpPr/>
                  <p:nvPr/>
                </p:nvGrpSpPr>
                <p:grpSpPr>
                  <a:xfrm>
                    <a:off x="1508010" y="2419614"/>
                    <a:ext cx="762085" cy="205214"/>
                    <a:chOff x="1508010" y="2419614"/>
                    <a:chExt cx="762085" cy="205214"/>
                  </a:xfrm>
                </p:grpSpPr>
                <p:sp>
                  <p:nvSpPr>
                    <p:cNvPr id="645" name="Google Shape;645;p33"/>
                    <p:cNvSpPr/>
                    <p:nvPr/>
                  </p:nvSpPr>
                  <p:spPr>
                    <a:xfrm>
                      <a:off x="1508010" y="2555411"/>
                      <a:ext cx="15916" cy="15916"/>
                    </a:xfrm>
                    <a:custGeom>
                      <a:avLst/>
                      <a:gdLst/>
                      <a:ahLst/>
                      <a:cxnLst/>
                      <a:rect l="l" t="t" r="r" b="b"/>
                      <a:pathLst>
                        <a:path w="451" h="451" extrusionOk="0">
                          <a:moveTo>
                            <a:pt x="338" y="1"/>
                          </a:moveTo>
                          <a:cubicBezTo>
                            <a:pt x="280" y="1"/>
                            <a:pt x="167" y="1"/>
                            <a:pt x="167" y="55"/>
                          </a:cubicBezTo>
                          <a:lnTo>
                            <a:pt x="1" y="392"/>
                          </a:lnTo>
                          <a:cubicBezTo>
                            <a:pt x="113" y="392"/>
                            <a:pt x="226" y="451"/>
                            <a:pt x="280" y="451"/>
                          </a:cubicBezTo>
                          <a:cubicBezTo>
                            <a:pt x="338" y="392"/>
                            <a:pt x="338" y="280"/>
                            <a:pt x="392" y="226"/>
                          </a:cubicBezTo>
                          <a:cubicBezTo>
                            <a:pt x="451" y="113"/>
                            <a:pt x="451" y="55"/>
                            <a:pt x="338"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46" name="Google Shape;646;p33"/>
                    <p:cNvSpPr/>
                    <p:nvPr/>
                  </p:nvSpPr>
                  <p:spPr>
                    <a:xfrm>
                      <a:off x="1533736" y="2565787"/>
                      <a:ext cx="14010" cy="15386"/>
                    </a:xfrm>
                    <a:custGeom>
                      <a:avLst/>
                      <a:gdLst/>
                      <a:ahLst/>
                      <a:cxnLst/>
                      <a:rect l="l" t="t" r="r" b="b"/>
                      <a:pathLst>
                        <a:path w="397" h="436" extrusionOk="0">
                          <a:moveTo>
                            <a:pt x="177" y="0"/>
                          </a:moveTo>
                          <a:cubicBezTo>
                            <a:pt x="141" y="0"/>
                            <a:pt x="113" y="15"/>
                            <a:pt x="113" y="44"/>
                          </a:cubicBezTo>
                          <a:cubicBezTo>
                            <a:pt x="59" y="157"/>
                            <a:pt x="1" y="269"/>
                            <a:pt x="1" y="323"/>
                          </a:cubicBezTo>
                          <a:cubicBezTo>
                            <a:pt x="59" y="382"/>
                            <a:pt x="172" y="382"/>
                            <a:pt x="226" y="436"/>
                          </a:cubicBezTo>
                          <a:cubicBezTo>
                            <a:pt x="284" y="382"/>
                            <a:pt x="284" y="269"/>
                            <a:pt x="338" y="211"/>
                          </a:cubicBezTo>
                          <a:cubicBezTo>
                            <a:pt x="396" y="157"/>
                            <a:pt x="338" y="44"/>
                            <a:pt x="284" y="44"/>
                          </a:cubicBezTo>
                          <a:cubicBezTo>
                            <a:pt x="255" y="15"/>
                            <a:pt x="212"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47" name="Google Shape;647;p33"/>
                    <p:cNvSpPr/>
                    <p:nvPr/>
                  </p:nvSpPr>
                  <p:spPr>
                    <a:xfrm>
                      <a:off x="1561509" y="2573198"/>
                      <a:ext cx="14010" cy="17998"/>
                    </a:xfrm>
                    <a:custGeom>
                      <a:avLst/>
                      <a:gdLst/>
                      <a:ahLst/>
                      <a:cxnLst/>
                      <a:rect l="l" t="t" r="r" b="b"/>
                      <a:pathLst>
                        <a:path w="397" h="510" extrusionOk="0">
                          <a:moveTo>
                            <a:pt x="284" y="1"/>
                          </a:moveTo>
                          <a:cubicBezTo>
                            <a:pt x="226" y="1"/>
                            <a:pt x="113" y="59"/>
                            <a:pt x="113" y="113"/>
                          </a:cubicBezTo>
                          <a:cubicBezTo>
                            <a:pt x="59" y="226"/>
                            <a:pt x="59" y="338"/>
                            <a:pt x="1" y="397"/>
                          </a:cubicBezTo>
                          <a:cubicBezTo>
                            <a:pt x="113" y="451"/>
                            <a:pt x="172" y="451"/>
                            <a:pt x="284" y="509"/>
                          </a:cubicBezTo>
                          <a:cubicBezTo>
                            <a:pt x="284" y="397"/>
                            <a:pt x="338" y="284"/>
                            <a:pt x="397" y="172"/>
                          </a:cubicBezTo>
                          <a:cubicBezTo>
                            <a:pt x="397" y="113"/>
                            <a:pt x="338" y="59"/>
                            <a:pt x="284"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48" name="Google Shape;648;p33"/>
                    <p:cNvSpPr/>
                    <p:nvPr/>
                  </p:nvSpPr>
                  <p:spPr>
                    <a:xfrm>
                      <a:off x="1589318" y="2581138"/>
                      <a:ext cx="11928" cy="17963"/>
                    </a:xfrm>
                    <a:custGeom>
                      <a:avLst/>
                      <a:gdLst/>
                      <a:ahLst/>
                      <a:cxnLst/>
                      <a:rect l="l" t="t" r="r" b="b"/>
                      <a:pathLst>
                        <a:path w="338" h="509" extrusionOk="0">
                          <a:moveTo>
                            <a:pt x="225" y="1"/>
                          </a:moveTo>
                          <a:cubicBezTo>
                            <a:pt x="171" y="1"/>
                            <a:pt x="59" y="59"/>
                            <a:pt x="59" y="113"/>
                          </a:cubicBezTo>
                          <a:cubicBezTo>
                            <a:pt x="59" y="226"/>
                            <a:pt x="59" y="338"/>
                            <a:pt x="0" y="451"/>
                          </a:cubicBezTo>
                          <a:cubicBezTo>
                            <a:pt x="113" y="451"/>
                            <a:pt x="171" y="509"/>
                            <a:pt x="284" y="509"/>
                          </a:cubicBezTo>
                          <a:cubicBezTo>
                            <a:pt x="284" y="397"/>
                            <a:pt x="338" y="284"/>
                            <a:pt x="338" y="226"/>
                          </a:cubicBezTo>
                          <a:cubicBezTo>
                            <a:pt x="338" y="113"/>
                            <a:pt x="338" y="59"/>
                            <a:pt x="225"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49" name="Google Shape;649;p33"/>
                    <p:cNvSpPr/>
                    <p:nvPr/>
                  </p:nvSpPr>
                  <p:spPr>
                    <a:xfrm>
                      <a:off x="1619138" y="2591161"/>
                      <a:ext cx="11963" cy="15881"/>
                    </a:xfrm>
                    <a:custGeom>
                      <a:avLst/>
                      <a:gdLst/>
                      <a:ahLst/>
                      <a:cxnLst/>
                      <a:rect l="l" t="t" r="r" b="b"/>
                      <a:pathLst>
                        <a:path w="339" h="450" extrusionOk="0">
                          <a:moveTo>
                            <a:pt x="226" y="0"/>
                          </a:moveTo>
                          <a:cubicBezTo>
                            <a:pt x="167" y="0"/>
                            <a:pt x="113" y="54"/>
                            <a:pt x="55" y="113"/>
                          </a:cubicBezTo>
                          <a:cubicBezTo>
                            <a:pt x="55" y="225"/>
                            <a:pt x="55" y="279"/>
                            <a:pt x="1" y="391"/>
                          </a:cubicBezTo>
                          <a:cubicBezTo>
                            <a:pt x="113" y="391"/>
                            <a:pt x="226" y="391"/>
                            <a:pt x="280" y="450"/>
                          </a:cubicBezTo>
                          <a:cubicBezTo>
                            <a:pt x="338" y="337"/>
                            <a:pt x="338" y="279"/>
                            <a:pt x="338" y="167"/>
                          </a:cubicBezTo>
                          <a:cubicBezTo>
                            <a:pt x="338" y="113"/>
                            <a:pt x="338" y="54"/>
                            <a:pt x="226"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50" name="Google Shape;650;p33"/>
                    <p:cNvSpPr/>
                    <p:nvPr/>
                  </p:nvSpPr>
                  <p:spPr>
                    <a:xfrm>
                      <a:off x="1652804" y="2597019"/>
                      <a:ext cx="11928" cy="15916"/>
                    </a:xfrm>
                    <a:custGeom>
                      <a:avLst/>
                      <a:gdLst/>
                      <a:ahLst/>
                      <a:cxnLst/>
                      <a:rect l="l" t="t" r="r" b="b"/>
                      <a:pathLst>
                        <a:path w="338" h="451" extrusionOk="0">
                          <a:moveTo>
                            <a:pt x="226" y="1"/>
                          </a:moveTo>
                          <a:cubicBezTo>
                            <a:pt x="172" y="1"/>
                            <a:pt x="59" y="1"/>
                            <a:pt x="59" y="113"/>
                          </a:cubicBezTo>
                          <a:cubicBezTo>
                            <a:pt x="1" y="225"/>
                            <a:pt x="1" y="284"/>
                            <a:pt x="1" y="396"/>
                          </a:cubicBezTo>
                          <a:cubicBezTo>
                            <a:pt x="59" y="450"/>
                            <a:pt x="172" y="450"/>
                            <a:pt x="284" y="450"/>
                          </a:cubicBezTo>
                          <a:lnTo>
                            <a:pt x="284" y="171"/>
                          </a:lnTo>
                          <a:cubicBezTo>
                            <a:pt x="338" y="113"/>
                            <a:pt x="284" y="1"/>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51" name="Google Shape;651;p33"/>
                    <p:cNvSpPr/>
                    <p:nvPr/>
                  </p:nvSpPr>
                  <p:spPr>
                    <a:xfrm>
                      <a:off x="1686612" y="2600971"/>
                      <a:ext cx="9881" cy="17998"/>
                    </a:xfrm>
                    <a:custGeom>
                      <a:avLst/>
                      <a:gdLst/>
                      <a:ahLst/>
                      <a:cxnLst/>
                      <a:rect l="l" t="t" r="r" b="b"/>
                      <a:pathLst>
                        <a:path w="280" h="510" extrusionOk="0">
                          <a:moveTo>
                            <a:pt x="226" y="1"/>
                          </a:moveTo>
                          <a:cubicBezTo>
                            <a:pt x="113" y="1"/>
                            <a:pt x="55" y="59"/>
                            <a:pt x="1" y="113"/>
                          </a:cubicBezTo>
                          <a:lnTo>
                            <a:pt x="1" y="451"/>
                          </a:lnTo>
                          <a:cubicBezTo>
                            <a:pt x="55" y="451"/>
                            <a:pt x="167" y="451"/>
                            <a:pt x="226" y="509"/>
                          </a:cubicBezTo>
                          <a:cubicBezTo>
                            <a:pt x="280" y="397"/>
                            <a:pt x="280" y="284"/>
                            <a:pt x="280" y="172"/>
                          </a:cubicBezTo>
                          <a:cubicBezTo>
                            <a:pt x="280" y="113"/>
                            <a:pt x="280" y="59"/>
                            <a:pt x="226"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52" name="Google Shape;652;p33"/>
                    <p:cNvSpPr/>
                    <p:nvPr/>
                  </p:nvSpPr>
                  <p:spPr>
                    <a:xfrm>
                      <a:off x="1720279" y="2602983"/>
                      <a:ext cx="10022" cy="19939"/>
                    </a:xfrm>
                    <a:custGeom>
                      <a:avLst/>
                      <a:gdLst/>
                      <a:ahLst/>
                      <a:cxnLst/>
                      <a:rect l="l" t="t" r="r" b="b"/>
                      <a:pathLst>
                        <a:path w="284" h="565" extrusionOk="0">
                          <a:moveTo>
                            <a:pt x="142" y="0"/>
                          </a:moveTo>
                          <a:cubicBezTo>
                            <a:pt x="71" y="0"/>
                            <a:pt x="0" y="56"/>
                            <a:pt x="0" y="169"/>
                          </a:cubicBezTo>
                          <a:lnTo>
                            <a:pt x="0" y="506"/>
                          </a:lnTo>
                          <a:cubicBezTo>
                            <a:pt x="59" y="506"/>
                            <a:pt x="171" y="506"/>
                            <a:pt x="284" y="565"/>
                          </a:cubicBezTo>
                          <a:lnTo>
                            <a:pt x="284" y="169"/>
                          </a:lnTo>
                          <a:cubicBezTo>
                            <a:pt x="284" y="56"/>
                            <a:pt x="213"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53" name="Google Shape;653;p33"/>
                    <p:cNvSpPr/>
                    <p:nvPr/>
                  </p:nvSpPr>
                  <p:spPr>
                    <a:xfrm>
                      <a:off x="1752040" y="2604959"/>
                      <a:ext cx="11928" cy="19868"/>
                    </a:xfrm>
                    <a:custGeom>
                      <a:avLst/>
                      <a:gdLst/>
                      <a:ahLst/>
                      <a:cxnLst/>
                      <a:rect l="l" t="t" r="r" b="b"/>
                      <a:pathLst>
                        <a:path w="338" h="563" extrusionOk="0">
                          <a:moveTo>
                            <a:pt x="171" y="0"/>
                          </a:moveTo>
                          <a:cubicBezTo>
                            <a:pt x="113" y="0"/>
                            <a:pt x="0" y="59"/>
                            <a:pt x="0" y="171"/>
                          </a:cubicBezTo>
                          <a:cubicBezTo>
                            <a:pt x="59" y="284"/>
                            <a:pt x="59" y="396"/>
                            <a:pt x="59" y="509"/>
                          </a:cubicBezTo>
                          <a:cubicBezTo>
                            <a:pt x="113" y="509"/>
                            <a:pt x="225" y="509"/>
                            <a:pt x="338" y="563"/>
                          </a:cubicBezTo>
                          <a:cubicBezTo>
                            <a:pt x="338" y="396"/>
                            <a:pt x="338" y="284"/>
                            <a:pt x="284" y="171"/>
                          </a:cubicBezTo>
                          <a:cubicBezTo>
                            <a:pt x="284" y="59"/>
                            <a:pt x="225" y="0"/>
                            <a:pt x="171"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54" name="Google Shape;654;p33"/>
                    <p:cNvSpPr/>
                    <p:nvPr/>
                  </p:nvSpPr>
                  <p:spPr>
                    <a:xfrm>
                      <a:off x="1777907" y="2607006"/>
                      <a:ext cx="13834" cy="17821"/>
                    </a:xfrm>
                    <a:custGeom>
                      <a:avLst/>
                      <a:gdLst/>
                      <a:ahLst/>
                      <a:cxnLst/>
                      <a:rect l="l" t="t" r="r" b="b"/>
                      <a:pathLst>
                        <a:path w="392" h="505" extrusionOk="0">
                          <a:moveTo>
                            <a:pt x="167" y="1"/>
                          </a:moveTo>
                          <a:cubicBezTo>
                            <a:pt x="54" y="1"/>
                            <a:pt x="0" y="113"/>
                            <a:pt x="54" y="167"/>
                          </a:cubicBezTo>
                          <a:cubicBezTo>
                            <a:pt x="54" y="280"/>
                            <a:pt x="113" y="392"/>
                            <a:pt x="113" y="505"/>
                          </a:cubicBezTo>
                          <a:lnTo>
                            <a:pt x="392" y="505"/>
                          </a:lnTo>
                          <a:cubicBezTo>
                            <a:pt x="392" y="338"/>
                            <a:pt x="338" y="226"/>
                            <a:pt x="338" y="113"/>
                          </a:cubicBezTo>
                          <a:cubicBezTo>
                            <a:pt x="279" y="1"/>
                            <a:pt x="225"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55" name="Google Shape;655;p33"/>
                    <p:cNvSpPr/>
                    <p:nvPr/>
                  </p:nvSpPr>
                  <p:spPr>
                    <a:xfrm>
                      <a:off x="1823466" y="2603054"/>
                      <a:ext cx="11928" cy="19868"/>
                    </a:xfrm>
                    <a:custGeom>
                      <a:avLst/>
                      <a:gdLst/>
                      <a:ahLst/>
                      <a:cxnLst/>
                      <a:rect l="l" t="t" r="r" b="b"/>
                      <a:pathLst>
                        <a:path w="338" h="563" extrusionOk="0">
                          <a:moveTo>
                            <a:pt x="172" y="0"/>
                          </a:moveTo>
                          <a:cubicBezTo>
                            <a:pt x="113" y="0"/>
                            <a:pt x="1" y="54"/>
                            <a:pt x="1" y="167"/>
                          </a:cubicBezTo>
                          <a:cubicBezTo>
                            <a:pt x="1" y="279"/>
                            <a:pt x="59" y="450"/>
                            <a:pt x="59" y="563"/>
                          </a:cubicBezTo>
                          <a:lnTo>
                            <a:pt x="338" y="563"/>
                          </a:lnTo>
                          <a:cubicBezTo>
                            <a:pt x="338" y="450"/>
                            <a:pt x="338" y="279"/>
                            <a:pt x="284" y="167"/>
                          </a:cubicBezTo>
                          <a:cubicBezTo>
                            <a:pt x="284" y="54"/>
                            <a:pt x="226" y="0"/>
                            <a:pt x="172"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56" name="Google Shape;656;p33"/>
                    <p:cNvSpPr/>
                    <p:nvPr/>
                  </p:nvSpPr>
                  <p:spPr>
                    <a:xfrm>
                      <a:off x="1861262" y="2600195"/>
                      <a:ext cx="13834" cy="20680"/>
                    </a:xfrm>
                    <a:custGeom>
                      <a:avLst/>
                      <a:gdLst/>
                      <a:ahLst/>
                      <a:cxnLst/>
                      <a:rect l="l" t="t" r="r" b="b"/>
                      <a:pathLst>
                        <a:path w="392" h="586" extrusionOk="0">
                          <a:moveTo>
                            <a:pt x="217" y="1"/>
                          </a:moveTo>
                          <a:cubicBezTo>
                            <a:pt x="200" y="1"/>
                            <a:pt x="184" y="7"/>
                            <a:pt x="167" y="23"/>
                          </a:cubicBezTo>
                          <a:cubicBezTo>
                            <a:pt x="54" y="23"/>
                            <a:pt x="0" y="81"/>
                            <a:pt x="54" y="194"/>
                          </a:cubicBezTo>
                          <a:cubicBezTo>
                            <a:pt x="54" y="306"/>
                            <a:pt x="113" y="419"/>
                            <a:pt x="113" y="531"/>
                          </a:cubicBezTo>
                          <a:lnTo>
                            <a:pt x="113" y="585"/>
                          </a:lnTo>
                          <a:cubicBezTo>
                            <a:pt x="225" y="531"/>
                            <a:pt x="338" y="531"/>
                            <a:pt x="392" y="531"/>
                          </a:cubicBezTo>
                          <a:cubicBezTo>
                            <a:pt x="392" y="360"/>
                            <a:pt x="338" y="248"/>
                            <a:pt x="338" y="81"/>
                          </a:cubicBezTo>
                          <a:cubicBezTo>
                            <a:pt x="296" y="40"/>
                            <a:pt x="257" y="1"/>
                            <a:pt x="217"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57" name="Google Shape;657;p33"/>
                    <p:cNvSpPr/>
                    <p:nvPr/>
                  </p:nvSpPr>
                  <p:spPr>
                    <a:xfrm>
                      <a:off x="1902833" y="2588302"/>
                      <a:ext cx="15916" cy="26679"/>
                    </a:xfrm>
                    <a:custGeom>
                      <a:avLst/>
                      <a:gdLst/>
                      <a:ahLst/>
                      <a:cxnLst/>
                      <a:rect l="l" t="t" r="r" b="b"/>
                      <a:pathLst>
                        <a:path w="451" h="756" extrusionOk="0">
                          <a:moveTo>
                            <a:pt x="198" y="0"/>
                          </a:moveTo>
                          <a:cubicBezTo>
                            <a:pt x="174" y="0"/>
                            <a:pt x="146" y="7"/>
                            <a:pt x="113" y="23"/>
                          </a:cubicBezTo>
                          <a:cubicBezTo>
                            <a:pt x="59" y="23"/>
                            <a:pt x="1" y="81"/>
                            <a:pt x="59" y="194"/>
                          </a:cubicBezTo>
                          <a:cubicBezTo>
                            <a:pt x="59" y="360"/>
                            <a:pt x="113" y="531"/>
                            <a:pt x="172" y="756"/>
                          </a:cubicBezTo>
                          <a:cubicBezTo>
                            <a:pt x="284" y="697"/>
                            <a:pt x="397" y="697"/>
                            <a:pt x="451" y="697"/>
                          </a:cubicBezTo>
                          <a:cubicBezTo>
                            <a:pt x="397" y="472"/>
                            <a:pt x="338" y="306"/>
                            <a:pt x="284" y="81"/>
                          </a:cubicBezTo>
                          <a:cubicBezTo>
                            <a:pt x="284" y="40"/>
                            <a:pt x="255"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58" name="Google Shape;658;p33"/>
                    <p:cNvSpPr/>
                    <p:nvPr/>
                  </p:nvSpPr>
                  <p:spPr>
                    <a:xfrm>
                      <a:off x="1938582" y="2582338"/>
                      <a:ext cx="17963" cy="24703"/>
                    </a:xfrm>
                    <a:custGeom>
                      <a:avLst/>
                      <a:gdLst/>
                      <a:ahLst/>
                      <a:cxnLst/>
                      <a:rect l="l" t="t" r="r" b="b"/>
                      <a:pathLst>
                        <a:path w="509" h="700" extrusionOk="0">
                          <a:moveTo>
                            <a:pt x="174" y="1"/>
                          </a:moveTo>
                          <a:cubicBezTo>
                            <a:pt x="152" y="1"/>
                            <a:pt x="130" y="8"/>
                            <a:pt x="113" y="25"/>
                          </a:cubicBezTo>
                          <a:cubicBezTo>
                            <a:pt x="59" y="79"/>
                            <a:pt x="0" y="138"/>
                            <a:pt x="59" y="192"/>
                          </a:cubicBezTo>
                          <a:cubicBezTo>
                            <a:pt x="113" y="363"/>
                            <a:pt x="225" y="529"/>
                            <a:pt x="225" y="700"/>
                          </a:cubicBezTo>
                          <a:cubicBezTo>
                            <a:pt x="337" y="641"/>
                            <a:pt x="450" y="641"/>
                            <a:pt x="508" y="641"/>
                          </a:cubicBezTo>
                          <a:cubicBezTo>
                            <a:pt x="450" y="417"/>
                            <a:pt x="396" y="250"/>
                            <a:pt x="283" y="79"/>
                          </a:cubicBezTo>
                          <a:cubicBezTo>
                            <a:pt x="283" y="41"/>
                            <a:pt x="228"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59" name="Google Shape;659;p33"/>
                    <p:cNvSpPr/>
                    <p:nvPr/>
                  </p:nvSpPr>
                  <p:spPr>
                    <a:xfrm>
                      <a:off x="1982235" y="2569916"/>
                      <a:ext cx="15916" cy="25232"/>
                    </a:xfrm>
                    <a:custGeom>
                      <a:avLst/>
                      <a:gdLst/>
                      <a:ahLst/>
                      <a:cxnLst/>
                      <a:rect l="l" t="t" r="r" b="b"/>
                      <a:pathLst>
                        <a:path w="451" h="715" extrusionOk="0">
                          <a:moveTo>
                            <a:pt x="149" y="1"/>
                          </a:moveTo>
                          <a:cubicBezTo>
                            <a:pt x="114" y="1"/>
                            <a:pt x="81" y="15"/>
                            <a:pt x="59" y="40"/>
                          </a:cubicBezTo>
                          <a:cubicBezTo>
                            <a:pt x="0" y="94"/>
                            <a:pt x="0" y="152"/>
                            <a:pt x="0" y="206"/>
                          </a:cubicBezTo>
                          <a:cubicBezTo>
                            <a:pt x="0" y="206"/>
                            <a:pt x="0" y="265"/>
                            <a:pt x="59" y="265"/>
                          </a:cubicBezTo>
                          <a:lnTo>
                            <a:pt x="59" y="377"/>
                          </a:lnTo>
                          <a:cubicBezTo>
                            <a:pt x="113" y="431"/>
                            <a:pt x="113" y="490"/>
                            <a:pt x="113" y="544"/>
                          </a:cubicBezTo>
                          <a:cubicBezTo>
                            <a:pt x="171" y="602"/>
                            <a:pt x="171" y="656"/>
                            <a:pt x="171" y="715"/>
                          </a:cubicBezTo>
                          <a:cubicBezTo>
                            <a:pt x="284" y="715"/>
                            <a:pt x="396" y="656"/>
                            <a:pt x="450" y="656"/>
                          </a:cubicBezTo>
                          <a:cubicBezTo>
                            <a:pt x="396" y="431"/>
                            <a:pt x="338" y="265"/>
                            <a:pt x="284" y="94"/>
                          </a:cubicBezTo>
                          <a:cubicBezTo>
                            <a:pt x="250" y="28"/>
                            <a:pt x="197"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60" name="Google Shape;660;p33"/>
                    <p:cNvSpPr/>
                    <p:nvPr/>
                  </p:nvSpPr>
                  <p:spPr>
                    <a:xfrm>
                      <a:off x="2025889" y="2556541"/>
                      <a:ext cx="17963" cy="24632"/>
                    </a:xfrm>
                    <a:custGeom>
                      <a:avLst/>
                      <a:gdLst/>
                      <a:ahLst/>
                      <a:cxnLst/>
                      <a:rect l="l" t="t" r="r" b="b"/>
                      <a:pathLst>
                        <a:path w="509" h="698" extrusionOk="0">
                          <a:moveTo>
                            <a:pt x="163" y="1"/>
                          </a:moveTo>
                          <a:cubicBezTo>
                            <a:pt x="146" y="1"/>
                            <a:pt x="130" y="7"/>
                            <a:pt x="113" y="23"/>
                          </a:cubicBezTo>
                          <a:cubicBezTo>
                            <a:pt x="0" y="81"/>
                            <a:pt x="0" y="135"/>
                            <a:pt x="59" y="248"/>
                          </a:cubicBezTo>
                          <a:cubicBezTo>
                            <a:pt x="59" y="306"/>
                            <a:pt x="113" y="360"/>
                            <a:pt x="113" y="419"/>
                          </a:cubicBezTo>
                          <a:lnTo>
                            <a:pt x="171" y="473"/>
                          </a:lnTo>
                          <a:lnTo>
                            <a:pt x="171" y="531"/>
                          </a:lnTo>
                          <a:cubicBezTo>
                            <a:pt x="225" y="585"/>
                            <a:pt x="225" y="644"/>
                            <a:pt x="225" y="698"/>
                          </a:cubicBezTo>
                          <a:cubicBezTo>
                            <a:pt x="338" y="644"/>
                            <a:pt x="396" y="644"/>
                            <a:pt x="509" y="585"/>
                          </a:cubicBezTo>
                          <a:cubicBezTo>
                            <a:pt x="450" y="419"/>
                            <a:pt x="396" y="248"/>
                            <a:pt x="284" y="81"/>
                          </a:cubicBezTo>
                          <a:cubicBezTo>
                            <a:pt x="242" y="40"/>
                            <a:pt x="203"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61" name="Google Shape;661;p33"/>
                    <p:cNvSpPr/>
                    <p:nvPr/>
                  </p:nvSpPr>
                  <p:spPr>
                    <a:xfrm>
                      <a:off x="2059697" y="2538719"/>
                      <a:ext cx="15916" cy="28655"/>
                    </a:xfrm>
                    <a:custGeom>
                      <a:avLst/>
                      <a:gdLst/>
                      <a:ahLst/>
                      <a:cxnLst/>
                      <a:rect l="l" t="t" r="r" b="b"/>
                      <a:pathLst>
                        <a:path w="451" h="812" extrusionOk="0">
                          <a:moveTo>
                            <a:pt x="191" y="1"/>
                          </a:moveTo>
                          <a:cubicBezTo>
                            <a:pt x="169" y="1"/>
                            <a:pt x="143" y="8"/>
                            <a:pt x="113" y="24"/>
                          </a:cubicBezTo>
                          <a:cubicBezTo>
                            <a:pt x="55" y="24"/>
                            <a:pt x="1" y="136"/>
                            <a:pt x="1" y="190"/>
                          </a:cubicBezTo>
                          <a:cubicBezTo>
                            <a:pt x="113" y="415"/>
                            <a:pt x="167" y="586"/>
                            <a:pt x="225" y="811"/>
                          </a:cubicBezTo>
                          <a:cubicBezTo>
                            <a:pt x="279" y="753"/>
                            <a:pt x="392" y="753"/>
                            <a:pt x="450" y="699"/>
                          </a:cubicBezTo>
                          <a:cubicBezTo>
                            <a:pt x="392" y="528"/>
                            <a:pt x="338" y="303"/>
                            <a:pt x="279" y="136"/>
                          </a:cubicBezTo>
                          <a:cubicBezTo>
                            <a:pt x="279" y="54"/>
                            <a:pt x="251" y="1"/>
                            <a:pt x="191"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62" name="Google Shape;662;p33"/>
                    <p:cNvSpPr/>
                    <p:nvPr/>
                  </p:nvSpPr>
                  <p:spPr>
                    <a:xfrm>
                      <a:off x="2099398" y="2522803"/>
                      <a:ext cx="17821" cy="26609"/>
                    </a:xfrm>
                    <a:custGeom>
                      <a:avLst/>
                      <a:gdLst/>
                      <a:ahLst/>
                      <a:cxnLst/>
                      <a:rect l="l" t="t" r="r" b="b"/>
                      <a:pathLst>
                        <a:path w="505" h="754" extrusionOk="0">
                          <a:moveTo>
                            <a:pt x="117" y="1"/>
                          </a:moveTo>
                          <a:cubicBezTo>
                            <a:pt x="93" y="1"/>
                            <a:pt x="71" y="8"/>
                            <a:pt x="54" y="25"/>
                          </a:cubicBezTo>
                          <a:cubicBezTo>
                            <a:pt x="0" y="79"/>
                            <a:pt x="0" y="138"/>
                            <a:pt x="0" y="192"/>
                          </a:cubicBezTo>
                          <a:cubicBezTo>
                            <a:pt x="113" y="417"/>
                            <a:pt x="167" y="587"/>
                            <a:pt x="225" y="754"/>
                          </a:cubicBezTo>
                          <a:cubicBezTo>
                            <a:pt x="338" y="700"/>
                            <a:pt x="392" y="641"/>
                            <a:pt x="504" y="587"/>
                          </a:cubicBezTo>
                          <a:cubicBezTo>
                            <a:pt x="392" y="417"/>
                            <a:pt x="338" y="250"/>
                            <a:pt x="279" y="79"/>
                          </a:cubicBezTo>
                          <a:cubicBezTo>
                            <a:pt x="241" y="41"/>
                            <a:pt x="174" y="1"/>
                            <a:pt x="117"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63" name="Google Shape;663;p33"/>
                    <p:cNvSpPr/>
                    <p:nvPr/>
                  </p:nvSpPr>
                  <p:spPr>
                    <a:xfrm>
                      <a:off x="2139064" y="2508934"/>
                      <a:ext cx="15916" cy="18739"/>
                    </a:xfrm>
                    <a:custGeom>
                      <a:avLst/>
                      <a:gdLst/>
                      <a:ahLst/>
                      <a:cxnLst/>
                      <a:rect l="l" t="t" r="r" b="b"/>
                      <a:pathLst>
                        <a:path w="451" h="531" extrusionOk="0">
                          <a:moveTo>
                            <a:pt x="117" y="0"/>
                          </a:moveTo>
                          <a:cubicBezTo>
                            <a:pt x="93" y="0"/>
                            <a:pt x="72" y="7"/>
                            <a:pt x="55" y="22"/>
                          </a:cubicBezTo>
                          <a:cubicBezTo>
                            <a:pt x="1" y="81"/>
                            <a:pt x="1" y="135"/>
                            <a:pt x="1" y="193"/>
                          </a:cubicBezTo>
                          <a:cubicBezTo>
                            <a:pt x="55" y="306"/>
                            <a:pt x="113" y="418"/>
                            <a:pt x="226" y="531"/>
                          </a:cubicBezTo>
                          <a:cubicBezTo>
                            <a:pt x="280" y="472"/>
                            <a:pt x="392" y="472"/>
                            <a:pt x="451" y="418"/>
                          </a:cubicBezTo>
                          <a:lnTo>
                            <a:pt x="280" y="81"/>
                          </a:lnTo>
                          <a:cubicBezTo>
                            <a:pt x="241" y="39"/>
                            <a:pt x="174" y="0"/>
                            <a:pt x="117"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64" name="Google Shape;664;p33"/>
                    <p:cNvSpPr/>
                    <p:nvPr/>
                  </p:nvSpPr>
                  <p:spPr>
                    <a:xfrm>
                      <a:off x="2172730" y="2476714"/>
                      <a:ext cx="19868" cy="27138"/>
                    </a:xfrm>
                    <a:custGeom>
                      <a:avLst/>
                      <a:gdLst/>
                      <a:ahLst/>
                      <a:cxnLst/>
                      <a:rect l="l" t="t" r="r" b="b"/>
                      <a:pathLst>
                        <a:path w="563" h="769" extrusionOk="0">
                          <a:moveTo>
                            <a:pt x="183" y="0"/>
                          </a:moveTo>
                          <a:cubicBezTo>
                            <a:pt x="160" y="0"/>
                            <a:pt x="137" y="13"/>
                            <a:pt x="113" y="36"/>
                          </a:cubicBezTo>
                          <a:cubicBezTo>
                            <a:pt x="1" y="36"/>
                            <a:pt x="1" y="148"/>
                            <a:pt x="59" y="206"/>
                          </a:cubicBezTo>
                          <a:cubicBezTo>
                            <a:pt x="113" y="431"/>
                            <a:pt x="225" y="598"/>
                            <a:pt x="338" y="769"/>
                          </a:cubicBezTo>
                          <a:cubicBezTo>
                            <a:pt x="396" y="710"/>
                            <a:pt x="509" y="656"/>
                            <a:pt x="563" y="598"/>
                          </a:cubicBezTo>
                          <a:cubicBezTo>
                            <a:pt x="450" y="431"/>
                            <a:pt x="396" y="260"/>
                            <a:pt x="284" y="94"/>
                          </a:cubicBezTo>
                          <a:cubicBezTo>
                            <a:pt x="249" y="28"/>
                            <a:pt x="216" y="0"/>
                            <a:pt x="183"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65" name="Google Shape;665;p33"/>
                    <p:cNvSpPr/>
                    <p:nvPr/>
                  </p:nvSpPr>
                  <p:spPr>
                    <a:xfrm>
                      <a:off x="2246239" y="2419614"/>
                      <a:ext cx="23856" cy="26609"/>
                    </a:xfrm>
                    <a:custGeom>
                      <a:avLst/>
                      <a:gdLst/>
                      <a:ahLst/>
                      <a:cxnLst/>
                      <a:rect l="l" t="t" r="r" b="b"/>
                      <a:pathLst>
                        <a:path w="676" h="754" extrusionOk="0">
                          <a:moveTo>
                            <a:pt x="173" y="1"/>
                          </a:moveTo>
                          <a:cubicBezTo>
                            <a:pt x="150" y="1"/>
                            <a:pt x="129" y="8"/>
                            <a:pt x="113" y="25"/>
                          </a:cubicBezTo>
                          <a:cubicBezTo>
                            <a:pt x="54" y="79"/>
                            <a:pt x="0" y="138"/>
                            <a:pt x="54" y="250"/>
                          </a:cubicBezTo>
                          <a:cubicBezTo>
                            <a:pt x="167" y="416"/>
                            <a:pt x="338" y="587"/>
                            <a:pt x="450" y="754"/>
                          </a:cubicBezTo>
                          <a:lnTo>
                            <a:pt x="675" y="529"/>
                          </a:lnTo>
                          <a:cubicBezTo>
                            <a:pt x="563" y="416"/>
                            <a:pt x="450" y="250"/>
                            <a:pt x="338" y="79"/>
                          </a:cubicBezTo>
                          <a:cubicBezTo>
                            <a:pt x="297" y="41"/>
                            <a:pt x="229"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666" name="Google Shape;666;p33"/>
                  <p:cNvSpPr/>
                  <p:nvPr/>
                </p:nvSpPr>
                <p:spPr>
                  <a:xfrm>
                    <a:off x="2180670" y="1991012"/>
                    <a:ext cx="803800" cy="567498"/>
                  </a:xfrm>
                  <a:custGeom>
                    <a:avLst/>
                    <a:gdLst/>
                    <a:ahLst/>
                    <a:cxnLst/>
                    <a:rect l="l" t="t" r="r" b="b"/>
                    <a:pathLst>
                      <a:path w="22777" h="16081" extrusionOk="0">
                        <a:moveTo>
                          <a:pt x="1947" y="13631"/>
                        </a:moveTo>
                        <a:lnTo>
                          <a:pt x="1947" y="13631"/>
                        </a:lnTo>
                        <a:cubicBezTo>
                          <a:pt x="2308" y="13681"/>
                          <a:pt x="2660" y="13691"/>
                          <a:pt x="2889" y="13691"/>
                        </a:cubicBezTo>
                        <a:cubicBezTo>
                          <a:pt x="3049" y="13691"/>
                          <a:pt x="3149" y="13686"/>
                          <a:pt x="3149" y="13686"/>
                        </a:cubicBezTo>
                        <a:lnTo>
                          <a:pt x="3149" y="13686"/>
                        </a:lnTo>
                        <a:cubicBezTo>
                          <a:pt x="3149" y="13686"/>
                          <a:pt x="3009" y="13714"/>
                          <a:pt x="2756" y="13714"/>
                        </a:cubicBezTo>
                        <a:cubicBezTo>
                          <a:pt x="2553" y="13714"/>
                          <a:pt x="2279" y="13696"/>
                          <a:pt x="1947" y="13631"/>
                        </a:cubicBezTo>
                        <a:close/>
                        <a:moveTo>
                          <a:pt x="18611" y="0"/>
                        </a:moveTo>
                        <a:cubicBezTo>
                          <a:pt x="17854" y="0"/>
                          <a:pt x="17000" y="452"/>
                          <a:pt x="16591" y="1090"/>
                        </a:cubicBezTo>
                        <a:cubicBezTo>
                          <a:pt x="15804" y="2273"/>
                          <a:pt x="16983" y="3677"/>
                          <a:pt x="16929" y="6209"/>
                        </a:cubicBezTo>
                        <a:cubicBezTo>
                          <a:pt x="16870" y="7725"/>
                          <a:pt x="16420" y="8963"/>
                          <a:pt x="16083" y="9750"/>
                        </a:cubicBezTo>
                        <a:cubicBezTo>
                          <a:pt x="14792" y="10146"/>
                          <a:pt x="13496" y="10596"/>
                          <a:pt x="12147" y="10987"/>
                        </a:cubicBezTo>
                        <a:cubicBezTo>
                          <a:pt x="10068" y="11608"/>
                          <a:pt x="8044" y="12224"/>
                          <a:pt x="6074" y="12732"/>
                        </a:cubicBezTo>
                        <a:cubicBezTo>
                          <a:pt x="5966" y="12568"/>
                          <a:pt x="5133" y="10698"/>
                          <a:pt x="4370" y="10698"/>
                        </a:cubicBezTo>
                        <a:cubicBezTo>
                          <a:pt x="4338" y="10698"/>
                          <a:pt x="4306" y="10701"/>
                          <a:pt x="4274" y="10708"/>
                        </a:cubicBezTo>
                        <a:cubicBezTo>
                          <a:pt x="4108" y="10708"/>
                          <a:pt x="3937" y="10874"/>
                          <a:pt x="3883" y="11045"/>
                        </a:cubicBezTo>
                        <a:cubicBezTo>
                          <a:pt x="3770" y="11608"/>
                          <a:pt x="4836" y="12058"/>
                          <a:pt x="4724" y="12449"/>
                        </a:cubicBezTo>
                        <a:cubicBezTo>
                          <a:pt x="4652" y="12665"/>
                          <a:pt x="4163" y="12767"/>
                          <a:pt x="3585" y="12767"/>
                        </a:cubicBezTo>
                        <a:cubicBezTo>
                          <a:pt x="3262" y="12767"/>
                          <a:pt x="2910" y="12735"/>
                          <a:pt x="2587" y="12674"/>
                        </a:cubicBezTo>
                        <a:cubicBezTo>
                          <a:pt x="1763" y="12545"/>
                          <a:pt x="1240" y="12247"/>
                          <a:pt x="914" y="12247"/>
                        </a:cubicBezTo>
                        <a:cubicBezTo>
                          <a:pt x="818" y="12247"/>
                          <a:pt x="740" y="12273"/>
                          <a:pt x="675" y="12337"/>
                        </a:cubicBezTo>
                        <a:cubicBezTo>
                          <a:pt x="509" y="12507"/>
                          <a:pt x="509" y="12732"/>
                          <a:pt x="621" y="12957"/>
                        </a:cubicBezTo>
                        <a:cubicBezTo>
                          <a:pt x="704" y="13207"/>
                          <a:pt x="961" y="13373"/>
                          <a:pt x="1281" y="13483"/>
                        </a:cubicBezTo>
                        <a:lnTo>
                          <a:pt x="1281" y="13483"/>
                        </a:lnTo>
                        <a:cubicBezTo>
                          <a:pt x="920" y="13393"/>
                          <a:pt x="667" y="13312"/>
                          <a:pt x="483" y="13312"/>
                        </a:cubicBezTo>
                        <a:cubicBezTo>
                          <a:pt x="376" y="13312"/>
                          <a:pt x="293" y="13339"/>
                          <a:pt x="225" y="13407"/>
                        </a:cubicBezTo>
                        <a:cubicBezTo>
                          <a:pt x="59" y="13574"/>
                          <a:pt x="0" y="13911"/>
                          <a:pt x="113" y="14082"/>
                        </a:cubicBezTo>
                        <a:cubicBezTo>
                          <a:pt x="338" y="14419"/>
                          <a:pt x="900" y="14419"/>
                          <a:pt x="1687" y="14419"/>
                        </a:cubicBezTo>
                        <a:cubicBezTo>
                          <a:pt x="2587" y="14361"/>
                          <a:pt x="3262" y="14248"/>
                          <a:pt x="3262" y="14248"/>
                        </a:cubicBezTo>
                        <a:lnTo>
                          <a:pt x="3262" y="14248"/>
                        </a:lnTo>
                        <a:cubicBezTo>
                          <a:pt x="3262" y="14248"/>
                          <a:pt x="2983" y="14361"/>
                          <a:pt x="2533" y="14419"/>
                        </a:cubicBezTo>
                        <a:cubicBezTo>
                          <a:pt x="1575" y="14586"/>
                          <a:pt x="1125" y="14419"/>
                          <a:pt x="900" y="14698"/>
                        </a:cubicBezTo>
                        <a:cubicBezTo>
                          <a:pt x="788" y="14811"/>
                          <a:pt x="734" y="15094"/>
                          <a:pt x="846" y="15261"/>
                        </a:cubicBezTo>
                        <a:cubicBezTo>
                          <a:pt x="944" y="15401"/>
                          <a:pt x="1155" y="15454"/>
                          <a:pt x="1416" y="15454"/>
                        </a:cubicBezTo>
                        <a:cubicBezTo>
                          <a:pt x="1697" y="15454"/>
                          <a:pt x="2036" y="15393"/>
                          <a:pt x="2352" y="15314"/>
                        </a:cubicBezTo>
                        <a:lnTo>
                          <a:pt x="2352" y="15314"/>
                        </a:lnTo>
                        <a:cubicBezTo>
                          <a:pt x="2235" y="15393"/>
                          <a:pt x="2152" y="15487"/>
                          <a:pt x="2137" y="15598"/>
                        </a:cubicBezTo>
                        <a:cubicBezTo>
                          <a:pt x="2083" y="15769"/>
                          <a:pt x="2196" y="15935"/>
                          <a:pt x="2250" y="15935"/>
                        </a:cubicBezTo>
                        <a:cubicBezTo>
                          <a:pt x="2340" y="16037"/>
                          <a:pt x="2496" y="16080"/>
                          <a:pt x="2695" y="16080"/>
                        </a:cubicBezTo>
                        <a:cubicBezTo>
                          <a:pt x="3489" y="16080"/>
                          <a:pt x="4974" y="15395"/>
                          <a:pt x="5736" y="15036"/>
                        </a:cubicBezTo>
                        <a:cubicBezTo>
                          <a:pt x="6642" y="15263"/>
                          <a:pt x="8107" y="15564"/>
                          <a:pt x="9895" y="15564"/>
                        </a:cubicBezTo>
                        <a:cubicBezTo>
                          <a:pt x="11214" y="15564"/>
                          <a:pt x="12708" y="15401"/>
                          <a:pt x="14284" y="14923"/>
                        </a:cubicBezTo>
                        <a:cubicBezTo>
                          <a:pt x="15971" y="14419"/>
                          <a:pt x="18107" y="13745"/>
                          <a:pt x="19682" y="11833"/>
                        </a:cubicBezTo>
                        <a:cubicBezTo>
                          <a:pt x="22777" y="7896"/>
                          <a:pt x="21427" y="865"/>
                          <a:pt x="19120" y="78"/>
                        </a:cubicBezTo>
                        <a:cubicBezTo>
                          <a:pt x="18960" y="25"/>
                          <a:pt x="18788" y="0"/>
                          <a:pt x="18611" y="0"/>
                        </a:cubicBezTo>
                        <a:close/>
                      </a:path>
                    </a:pathLst>
                  </a:custGeom>
                  <a:solidFill>
                    <a:srgbClr val="D4927A"/>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67" name="Google Shape;667;p33"/>
                  <p:cNvSpPr/>
                  <p:nvPr/>
                </p:nvSpPr>
                <p:spPr>
                  <a:xfrm>
                    <a:off x="2176683" y="1986847"/>
                    <a:ext cx="780015" cy="576533"/>
                  </a:xfrm>
                  <a:custGeom>
                    <a:avLst/>
                    <a:gdLst/>
                    <a:ahLst/>
                    <a:cxnLst/>
                    <a:rect l="l" t="t" r="r" b="b"/>
                    <a:pathLst>
                      <a:path w="22103" h="16337" extrusionOk="0">
                        <a:moveTo>
                          <a:pt x="18684" y="281"/>
                        </a:moveTo>
                        <a:cubicBezTo>
                          <a:pt x="18859" y="281"/>
                          <a:pt x="19027" y="308"/>
                          <a:pt x="19179" y="367"/>
                        </a:cubicBezTo>
                        <a:cubicBezTo>
                          <a:pt x="19907" y="592"/>
                          <a:pt x="20582" y="1604"/>
                          <a:pt x="21032" y="3007"/>
                        </a:cubicBezTo>
                        <a:cubicBezTo>
                          <a:pt x="21765" y="5540"/>
                          <a:pt x="21653" y="9364"/>
                          <a:pt x="19682" y="11892"/>
                        </a:cubicBezTo>
                        <a:cubicBezTo>
                          <a:pt x="18166" y="13750"/>
                          <a:pt x="16030" y="14366"/>
                          <a:pt x="14343" y="14875"/>
                        </a:cubicBezTo>
                        <a:cubicBezTo>
                          <a:pt x="12945" y="15310"/>
                          <a:pt x="11486" y="15521"/>
                          <a:pt x="10006" y="15521"/>
                        </a:cubicBezTo>
                        <a:cubicBezTo>
                          <a:pt x="8629" y="15521"/>
                          <a:pt x="7233" y="15339"/>
                          <a:pt x="5849" y="14987"/>
                        </a:cubicBezTo>
                        <a:lnTo>
                          <a:pt x="5795" y="14987"/>
                        </a:lnTo>
                        <a:lnTo>
                          <a:pt x="5795" y="15041"/>
                        </a:lnTo>
                        <a:cubicBezTo>
                          <a:pt x="4093" y="15858"/>
                          <a:pt x="3241" y="16047"/>
                          <a:pt x="2829" y="16047"/>
                        </a:cubicBezTo>
                        <a:cubicBezTo>
                          <a:pt x="2587" y="16047"/>
                          <a:pt x="2497" y="15982"/>
                          <a:pt x="2475" y="15941"/>
                        </a:cubicBezTo>
                        <a:cubicBezTo>
                          <a:pt x="2421" y="15887"/>
                          <a:pt x="2363" y="15828"/>
                          <a:pt x="2363" y="15774"/>
                        </a:cubicBezTo>
                        <a:cubicBezTo>
                          <a:pt x="2363" y="15662"/>
                          <a:pt x="2421" y="15604"/>
                          <a:pt x="2534" y="15550"/>
                        </a:cubicBezTo>
                        <a:cubicBezTo>
                          <a:pt x="3096" y="15437"/>
                          <a:pt x="3546" y="15266"/>
                          <a:pt x="3546" y="15266"/>
                        </a:cubicBezTo>
                        <a:lnTo>
                          <a:pt x="3658" y="15212"/>
                        </a:lnTo>
                        <a:lnTo>
                          <a:pt x="3600" y="14987"/>
                        </a:lnTo>
                        <a:lnTo>
                          <a:pt x="3487" y="14987"/>
                        </a:lnTo>
                        <a:cubicBezTo>
                          <a:pt x="3487" y="14987"/>
                          <a:pt x="2813" y="15041"/>
                          <a:pt x="2421" y="15325"/>
                        </a:cubicBezTo>
                        <a:cubicBezTo>
                          <a:pt x="2114" y="15386"/>
                          <a:pt x="1788" y="15430"/>
                          <a:pt x="1530" y="15430"/>
                        </a:cubicBezTo>
                        <a:cubicBezTo>
                          <a:pt x="1316" y="15430"/>
                          <a:pt x="1147" y="15400"/>
                          <a:pt x="1072" y="15325"/>
                        </a:cubicBezTo>
                        <a:cubicBezTo>
                          <a:pt x="1013" y="15212"/>
                          <a:pt x="1013" y="14987"/>
                          <a:pt x="1126" y="14875"/>
                        </a:cubicBezTo>
                        <a:cubicBezTo>
                          <a:pt x="1184" y="14762"/>
                          <a:pt x="1351" y="14762"/>
                          <a:pt x="1688" y="14762"/>
                        </a:cubicBezTo>
                        <a:cubicBezTo>
                          <a:pt x="1971" y="14762"/>
                          <a:pt x="2250" y="14762"/>
                          <a:pt x="2646" y="14704"/>
                        </a:cubicBezTo>
                        <a:cubicBezTo>
                          <a:pt x="2700" y="14704"/>
                          <a:pt x="3375" y="14591"/>
                          <a:pt x="3487" y="14479"/>
                        </a:cubicBezTo>
                        <a:lnTo>
                          <a:pt x="3546" y="14425"/>
                        </a:lnTo>
                        <a:lnTo>
                          <a:pt x="3487" y="14366"/>
                        </a:lnTo>
                        <a:cubicBezTo>
                          <a:pt x="3487" y="14260"/>
                          <a:pt x="3442" y="14222"/>
                          <a:pt x="3350" y="14222"/>
                        </a:cubicBezTo>
                        <a:cubicBezTo>
                          <a:pt x="3298" y="14222"/>
                          <a:pt x="3232" y="14234"/>
                          <a:pt x="3150" y="14254"/>
                        </a:cubicBezTo>
                        <a:cubicBezTo>
                          <a:pt x="2871" y="14312"/>
                          <a:pt x="2363" y="14366"/>
                          <a:pt x="1746" y="14366"/>
                        </a:cubicBezTo>
                        <a:cubicBezTo>
                          <a:pt x="1565" y="14366"/>
                          <a:pt x="1389" y="14371"/>
                          <a:pt x="1226" y="14371"/>
                        </a:cubicBezTo>
                        <a:cubicBezTo>
                          <a:pt x="831" y="14371"/>
                          <a:pt x="515" y="14342"/>
                          <a:pt x="397" y="14141"/>
                        </a:cubicBezTo>
                        <a:cubicBezTo>
                          <a:pt x="284" y="13975"/>
                          <a:pt x="284" y="13750"/>
                          <a:pt x="397" y="13638"/>
                        </a:cubicBezTo>
                        <a:cubicBezTo>
                          <a:pt x="440" y="13594"/>
                          <a:pt x="492" y="13576"/>
                          <a:pt x="561" y="13576"/>
                        </a:cubicBezTo>
                        <a:cubicBezTo>
                          <a:pt x="672" y="13576"/>
                          <a:pt x="829" y="13623"/>
                          <a:pt x="1072" y="13692"/>
                        </a:cubicBezTo>
                        <a:cubicBezTo>
                          <a:pt x="1238" y="13750"/>
                          <a:pt x="1463" y="13804"/>
                          <a:pt x="1746" y="13863"/>
                        </a:cubicBezTo>
                        <a:cubicBezTo>
                          <a:pt x="2179" y="13954"/>
                          <a:pt x="2593" y="13995"/>
                          <a:pt x="2898" y="13995"/>
                        </a:cubicBezTo>
                        <a:cubicBezTo>
                          <a:pt x="3148" y="13995"/>
                          <a:pt x="3324" y="13967"/>
                          <a:pt x="3375" y="13917"/>
                        </a:cubicBezTo>
                        <a:lnTo>
                          <a:pt x="3433" y="13750"/>
                        </a:lnTo>
                        <a:lnTo>
                          <a:pt x="3375" y="13750"/>
                        </a:lnTo>
                        <a:cubicBezTo>
                          <a:pt x="3321" y="13692"/>
                          <a:pt x="3321" y="13692"/>
                          <a:pt x="3150" y="13692"/>
                        </a:cubicBezTo>
                        <a:cubicBezTo>
                          <a:pt x="1463" y="13638"/>
                          <a:pt x="959" y="13300"/>
                          <a:pt x="847" y="13017"/>
                        </a:cubicBezTo>
                        <a:cubicBezTo>
                          <a:pt x="788" y="12850"/>
                          <a:pt x="788" y="12679"/>
                          <a:pt x="901" y="12567"/>
                        </a:cubicBezTo>
                        <a:cubicBezTo>
                          <a:pt x="940" y="12527"/>
                          <a:pt x="994" y="12509"/>
                          <a:pt x="1064" y="12509"/>
                        </a:cubicBezTo>
                        <a:cubicBezTo>
                          <a:pt x="1193" y="12509"/>
                          <a:pt x="1377" y="12572"/>
                          <a:pt x="1634" y="12679"/>
                        </a:cubicBezTo>
                        <a:cubicBezTo>
                          <a:pt x="1913" y="12738"/>
                          <a:pt x="2250" y="12850"/>
                          <a:pt x="2646" y="12904"/>
                        </a:cubicBezTo>
                        <a:cubicBezTo>
                          <a:pt x="2922" y="12950"/>
                          <a:pt x="3337" y="12996"/>
                          <a:pt x="3744" y="12996"/>
                        </a:cubicBezTo>
                        <a:cubicBezTo>
                          <a:pt x="4335" y="12996"/>
                          <a:pt x="4907" y="12900"/>
                          <a:pt x="5008" y="12567"/>
                        </a:cubicBezTo>
                        <a:cubicBezTo>
                          <a:pt x="5062" y="12342"/>
                          <a:pt x="4837" y="12117"/>
                          <a:pt x="4558" y="11892"/>
                        </a:cubicBezTo>
                        <a:cubicBezTo>
                          <a:pt x="4333" y="11667"/>
                          <a:pt x="4108" y="11388"/>
                          <a:pt x="4162" y="11217"/>
                        </a:cubicBezTo>
                        <a:cubicBezTo>
                          <a:pt x="4162" y="11051"/>
                          <a:pt x="4333" y="10938"/>
                          <a:pt x="4446" y="10938"/>
                        </a:cubicBezTo>
                        <a:cubicBezTo>
                          <a:pt x="4465" y="10934"/>
                          <a:pt x="4485" y="10931"/>
                          <a:pt x="4505" y="10931"/>
                        </a:cubicBezTo>
                        <a:cubicBezTo>
                          <a:pt x="4962" y="10931"/>
                          <a:pt x="5697" y="12099"/>
                          <a:pt x="6020" y="12904"/>
                        </a:cubicBezTo>
                        <a:lnTo>
                          <a:pt x="6074" y="13017"/>
                        </a:lnTo>
                        <a:lnTo>
                          <a:pt x="6187" y="13017"/>
                        </a:lnTo>
                        <a:cubicBezTo>
                          <a:pt x="8211" y="12455"/>
                          <a:pt x="10294" y="11838"/>
                          <a:pt x="12318" y="11217"/>
                        </a:cubicBezTo>
                        <a:cubicBezTo>
                          <a:pt x="13609" y="10826"/>
                          <a:pt x="14959" y="10430"/>
                          <a:pt x="16254" y="9980"/>
                        </a:cubicBezTo>
                        <a:lnTo>
                          <a:pt x="16308" y="9980"/>
                        </a:lnTo>
                        <a:lnTo>
                          <a:pt x="16308" y="9926"/>
                        </a:lnTo>
                        <a:cubicBezTo>
                          <a:pt x="16871" y="8743"/>
                          <a:pt x="17154" y="7565"/>
                          <a:pt x="17154" y="6327"/>
                        </a:cubicBezTo>
                        <a:cubicBezTo>
                          <a:pt x="17208" y="5203"/>
                          <a:pt x="16983" y="4245"/>
                          <a:pt x="16817" y="3516"/>
                        </a:cubicBezTo>
                        <a:cubicBezTo>
                          <a:pt x="16592" y="2558"/>
                          <a:pt x="16421" y="1883"/>
                          <a:pt x="16817" y="1266"/>
                        </a:cubicBezTo>
                        <a:cubicBezTo>
                          <a:pt x="17217" y="684"/>
                          <a:pt x="18008" y="281"/>
                          <a:pt x="18684" y="281"/>
                        </a:cubicBezTo>
                        <a:close/>
                        <a:moveTo>
                          <a:pt x="18717" y="1"/>
                        </a:moveTo>
                        <a:cubicBezTo>
                          <a:pt x="17922" y="1"/>
                          <a:pt x="17041" y="423"/>
                          <a:pt x="16592" y="1095"/>
                        </a:cubicBezTo>
                        <a:cubicBezTo>
                          <a:pt x="16142" y="1829"/>
                          <a:pt x="16308" y="2616"/>
                          <a:pt x="16533" y="3570"/>
                        </a:cubicBezTo>
                        <a:cubicBezTo>
                          <a:pt x="16704" y="4357"/>
                          <a:pt x="16929" y="5203"/>
                          <a:pt x="16871" y="6327"/>
                        </a:cubicBezTo>
                        <a:cubicBezTo>
                          <a:pt x="16871" y="7452"/>
                          <a:pt x="16592" y="8631"/>
                          <a:pt x="16084" y="9755"/>
                        </a:cubicBezTo>
                        <a:cubicBezTo>
                          <a:pt x="14792" y="10151"/>
                          <a:pt x="13497" y="10601"/>
                          <a:pt x="12260" y="10992"/>
                        </a:cubicBezTo>
                        <a:cubicBezTo>
                          <a:pt x="10235" y="11555"/>
                          <a:pt x="8211" y="12176"/>
                          <a:pt x="6245" y="12679"/>
                        </a:cubicBezTo>
                        <a:cubicBezTo>
                          <a:pt x="5972" y="12085"/>
                          <a:pt x="5230" y="10649"/>
                          <a:pt x="4471" y="10649"/>
                        </a:cubicBezTo>
                        <a:cubicBezTo>
                          <a:pt x="4443" y="10649"/>
                          <a:pt x="4415" y="10651"/>
                          <a:pt x="4387" y="10655"/>
                        </a:cubicBezTo>
                        <a:cubicBezTo>
                          <a:pt x="4162" y="10714"/>
                          <a:pt x="3937" y="10880"/>
                          <a:pt x="3883" y="11105"/>
                        </a:cubicBezTo>
                        <a:cubicBezTo>
                          <a:pt x="3771" y="11501"/>
                          <a:pt x="4108" y="11838"/>
                          <a:pt x="4387" y="12063"/>
                        </a:cubicBezTo>
                        <a:cubicBezTo>
                          <a:pt x="4500" y="12230"/>
                          <a:pt x="4725" y="12401"/>
                          <a:pt x="4725" y="12513"/>
                        </a:cubicBezTo>
                        <a:cubicBezTo>
                          <a:pt x="4689" y="12622"/>
                          <a:pt x="4290" y="12733"/>
                          <a:pt x="3717" y="12733"/>
                        </a:cubicBezTo>
                        <a:cubicBezTo>
                          <a:pt x="3416" y="12733"/>
                          <a:pt x="3068" y="12703"/>
                          <a:pt x="2700" y="12625"/>
                        </a:cubicBezTo>
                        <a:cubicBezTo>
                          <a:pt x="2309" y="12567"/>
                          <a:pt x="1971" y="12455"/>
                          <a:pt x="1746" y="12401"/>
                        </a:cubicBezTo>
                        <a:cubicBezTo>
                          <a:pt x="1441" y="12298"/>
                          <a:pt x="1197" y="12216"/>
                          <a:pt x="1003" y="12216"/>
                        </a:cubicBezTo>
                        <a:cubicBezTo>
                          <a:pt x="873" y="12216"/>
                          <a:pt x="766" y="12252"/>
                          <a:pt x="676" y="12342"/>
                        </a:cubicBezTo>
                        <a:cubicBezTo>
                          <a:pt x="509" y="12567"/>
                          <a:pt x="509" y="12904"/>
                          <a:pt x="563" y="13129"/>
                        </a:cubicBezTo>
                        <a:cubicBezTo>
                          <a:pt x="622" y="13188"/>
                          <a:pt x="622" y="13242"/>
                          <a:pt x="676" y="13300"/>
                        </a:cubicBezTo>
                        <a:cubicBezTo>
                          <a:pt x="509" y="13300"/>
                          <a:pt x="338" y="13300"/>
                          <a:pt x="226" y="13413"/>
                        </a:cubicBezTo>
                        <a:cubicBezTo>
                          <a:pt x="1" y="13638"/>
                          <a:pt x="1" y="14029"/>
                          <a:pt x="113" y="14254"/>
                        </a:cubicBezTo>
                        <a:cubicBezTo>
                          <a:pt x="284" y="14537"/>
                          <a:pt x="563" y="14650"/>
                          <a:pt x="959" y="14650"/>
                        </a:cubicBezTo>
                        <a:lnTo>
                          <a:pt x="901" y="14704"/>
                        </a:lnTo>
                        <a:cubicBezTo>
                          <a:pt x="734" y="14929"/>
                          <a:pt x="676" y="15266"/>
                          <a:pt x="847" y="15437"/>
                        </a:cubicBezTo>
                        <a:cubicBezTo>
                          <a:pt x="961" y="15628"/>
                          <a:pt x="1261" y="15716"/>
                          <a:pt x="1602" y="15716"/>
                        </a:cubicBezTo>
                        <a:cubicBezTo>
                          <a:pt x="1759" y="15716"/>
                          <a:pt x="1924" y="15697"/>
                          <a:pt x="2084" y="15662"/>
                        </a:cubicBezTo>
                        <a:lnTo>
                          <a:pt x="2084" y="15716"/>
                        </a:lnTo>
                        <a:cubicBezTo>
                          <a:pt x="2084" y="15887"/>
                          <a:pt x="2196" y="16112"/>
                          <a:pt x="2250" y="16166"/>
                        </a:cubicBezTo>
                        <a:cubicBezTo>
                          <a:pt x="2363" y="16278"/>
                          <a:pt x="2534" y="16337"/>
                          <a:pt x="2813" y="16337"/>
                        </a:cubicBezTo>
                        <a:cubicBezTo>
                          <a:pt x="3433" y="16337"/>
                          <a:pt x="4446" y="15999"/>
                          <a:pt x="5849" y="15325"/>
                        </a:cubicBezTo>
                        <a:cubicBezTo>
                          <a:pt x="7203" y="15643"/>
                          <a:pt x="8581" y="15811"/>
                          <a:pt x="9949" y="15811"/>
                        </a:cubicBezTo>
                        <a:cubicBezTo>
                          <a:pt x="11480" y="15811"/>
                          <a:pt x="12998" y="15600"/>
                          <a:pt x="14455" y="15154"/>
                        </a:cubicBezTo>
                        <a:cubicBezTo>
                          <a:pt x="16142" y="14650"/>
                          <a:pt x="18333" y="14029"/>
                          <a:pt x="19907" y="12063"/>
                        </a:cubicBezTo>
                        <a:cubicBezTo>
                          <a:pt x="21932" y="9418"/>
                          <a:pt x="22103" y="5594"/>
                          <a:pt x="21315" y="2953"/>
                        </a:cubicBezTo>
                        <a:cubicBezTo>
                          <a:pt x="20866" y="1379"/>
                          <a:pt x="20132" y="367"/>
                          <a:pt x="19291" y="83"/>
                        </a:cubicBezTo>
                        <a:cubicBezTo>
                          <a:pt x="19110" y="27"/>
                          <a:pt x="18916" y="1"/>
                          <a:pt x="187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68" name="Google Shape;668;p33"/>
                  <p:cNvSpPr/>
                  <p:nvPr/>
                </p:nvSpPr>
                <p:spPr>
                  <a:xfrm>
                    <a:off x="2410866" y="1845545"/>
                    <a:ext cx="571557" cy="713458"/>
                  </a:xfrm>
                  <a:custGeom>
                    <a:avLst/>
                    <a:gdLst/>
                    <a:ahLst/>
                    <a:cxnLst/>
                    <a:rect l="l" t="t" r="r" b="b"/>
                    <a:pathLst>
                      <a:path w="16196" h="20217" extrusionOk="0">
                        <a:moveTo>
                          <a:pt x="10703" y="0"/>
                        </a:moveTo>
                        <a:cubicBezTo>
                          <a:pt x="10233" y="0"/>
                          <a:pt x="9843" y="56"/>
                          <a:pt x="9618" y="97"/>
                        </a:cubicBezTo>
                        <a:cubicBezTo>
                          <a:pt x="9506" y="1334"/>
                          <a:pt x="9394" y="2625"/>
                          <a:pt x="9335" y="3921"/>
                        </a:cubicBezTo>
                        <a:cubicBezTo>
                          <a:pt x="9223" y="6786"/>
                          <a:pt x="9281" y="9432"/>
                          <a:pt x="9394" y="11906"/>
                        </a:cubicBezTo>
                        <a:cubicBezTo>
                          <a:pt x="6357" y="13309"/>
                          <a:pt x="3320" y="14718"/>
                          <a:pt x="225" y="16180"/>
                        </a:cubicBezTo>
                        <a:cubicBezTo>
                          <a:pt x="171" y="17471"/>
                          <a:pt x="113" y="18766"/>
                          <a:pt x="0" y="20057"/>
                        </a:cubicBezTo>
                        <a:cubicBezTo>
                          <a:pt x="680" y="20145"/>
                          <a:pt x="1521" y="20216"/>
                          <a:pt x="2481" y="20216"/>
                        </a:cubicBezTo>
                        <a:cubicBezTo>
                          <a:pt x="4624" y="20216"/>
                          <a:pt x="7362" y="19861"/>
                          <a:pt x="10235" y="18541"/>
                        </a:cubicBezTo>
                        <a:cubicBezTo>
                          <a:pt x="11980" y="17754"/>
                          <a:pt x="13555" y="16967"/>
                          <a:pt x="14679" y="15280"/>
                        </a:cubicBezTo>
                        <a:cubicBezTo>
                          <a:pt x="16195" y="13031"/>
                          <a:pt x="15746" y="9994"/>
                          <a:pt x="14792" y="3975"/>
                        </a:cubicBezTo>
                        <a:cubicBezTo>
                          <a:pt x="14621" y="2850"/>
                          <a:pt x="14396" y="1726"/>
                          <a:pt x="13442" y="884"/>
                        </a:cubicBezTo>
                        <a:cubicBezTo>
                          <a:pt x="12585" y="170"/>
                          <a:pt x="11522" y="0"/>
                          <a:pt x="10703"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69" name="Google Shape;669;p33"/>
                  <p:cNvSpPr/>
                  <p:nvPr/>
                </p:nvSpPr>
                <p:spPr>
                  <a:xfrm>
                    <a:off x="2406879" y="2025490"/>
                    <a:ext cx="563652" cy="537890"/>
                  </a:xfrm>
                  <a:custGeom>
                    <a:avLst/>
                    <a:gdLst/>
                    <a:ahLst/>
                    <a:cxnLst/>
                    <a:rect l="l" t="t" r="r" b="b"/>
                    <a:pathLst>
                      <a:path w="15972" h="15242" extrusionOk="0">
                        <a:moveTo>
                          <a:pt x="9282" y="0"/>
                        </a:moveTo>
                        <a:cubicBezTo>
                          <a:pt x="9223" y="2250"/>
                          <a:pt x="9223" y="4499"/>
                          <a:pt x="9394" y="6694"/>
                        </a:cubicBezTo>
                        <a:lnTo>
                          <a:pt x="284" y="10910"/>
                        </a:lnTo>
                        <a:lnTo>
                          <a:pt x="226" y="10968"/>
                        </a:lnTo>
                        <a:lnTo>
                          <a:pt x="1" y="15071"/>
                        </a:lnTo>
                        <a:lnTo>
                          <a:pt x="113" y="15071"/>
                        </a:lnTo>
                        <a:cubicBezTo>
                          <a:pt x="959" y="15183"/>
                          <a:pt x="1800" y="15242"/>
                          <a:pt x="2646" y="15242"/>
                        </a:cubicBezTo>
                        <a:cubicBezTo>
                          <a:pt x="5399" y="15242"/>
                          <a:pt x="8045" y="14679"/>
                          <a:pt x="10406" y="13555"/>
                        </a:cubicBezTo>
                        <a:cubicBezTo>
                          <a:pt x="12093" y="12768"/>
                          <a:pt x="13722" y="11980"/>
                          <a:pt x="14905" y="10235"/>
                        </a:cubicBezTo>
                        <a:cubicBezTo>
                          <a:pt x="15634" y="9169"/>
                          <a:pt x="15971" y="7873"/>
                          <a:pt x="15917" y="6074"/>
                        </a:cubicBezTo>
                        <a:lnTo>
                          <a:pt x="15634" y="6074"/>
                        </a:lnTo>
                        <a:cubicBezTo>
                          <a:pt x="15692" y="7819"/>
                          <a:pt x="15355" y="9056"/>
                          <a:pt x="14680" y="10068"/>
                        </a:cubicBezTo>
                        <a:cubicBezTo>
                          <a:pt x="13555" y="11755"/>
                          <a:pt x="12035" y="12484"/>
                          <a:pt x="10235" y="13330"/>
                        </a:cubicBezTo>
                        <a:cubicBezTo>
                          <a:pt x="7910" y="14426"/>
                          <a:pt x="5307" y="14976"/>
                          <a:pt x="2593" y="14976"/>
                        </a:cubicBezTo>
                        <a:cubicBezTo>
                          <a:pt x="1831" y="14976"/>
                          <a:pt x="1060" y="14933"/>
                          <a:pt x="284" y="14846"/>
                        </a:cubicBezTo>
                        <a:lnTo>
                          <a:pt x="509" y="11135"/>
                        </a:lnTo>
                        <a:lnTo>
                          <a:pt x="9673" y="6919"/>
                        </a:lnTo>
                        <a:lnTo>
                          <a:pt x="9673" y="6807"/>
                        </a:lnTo>
                        <a:cubicBezTo>
                          <a:pt x="9561" y="4558"/>
                          <a:pt x="9507" y="2250"/>
                          <a:pt x="95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70" name="Google Shape;670;p33"/>
                  <p:cNvSpPr/>
                  <p:nvPr/>
                </p:nvSpPr>
                <p:spPr>
                  <a:xfrm>
                    <a:off x="2728369" y="1815124"/>
                    <a:ext cx="95283" cy="168792"/>
                  </a:xfrm>
                  <a:custGeom>
                    <a:avLst/>
                    <a:gdLst/>
                    <a:ahLst/>
                    <a:cxnLst/>
                    <a:rect l="l" t="t" r="r" b="b"/>
                    <a:pathLst>
                      <a:path w="2700" h="4783" extrusionOk="0">
                        <a:moveTo>
                          <a:pt x="1" y="1"/>
                        </a:moveTo>
                        <a:cubicBezTo>
                          <a:pt x="113" y="172"/>
                          <a:pt x="172" y="338"/>
                          <a:pt x="284" y="509"/>
                        </a:cubicBezTo>
                        <a:cubicBezTo>
                          <a:pt x="675" y="622"/>
                          <a:pt x="959" y="959"/>
                          <a:pt x="1238" y="1350"/>
                        </a:cubicBezTo>
                        <a:cubicBezTo>
                          <a:pt x="1463" y="1746"/>
                          <a:pt x="1688" y="2250"/>
                          <a:pt x="1859" y="2812"/>
                        </a:cubicBezTo>
                        <a:cubicBezTo>
                          <a:pt x="2025" y="3433"/>
                          <a:pt x="2138" y="4108"/>
                          <a:pt x="2250" y="4783"/>
                        </a:cubicBezTo>
                        <a:lnTo>
                          <a:pt x="2700" y="4724"/>
                        </a:lnTo>
                        <a:cubicBezTo>
                          <a:pt x="2646" y="4275"/>
                          <a:pt x="2475" y="3262"/>
                          <a:pt x="2196" y="2250"/>
                        </a:cubicBezTo>
                        <a:cubicBezTo>
                          <a:pt x="2084" y="2084"/>
                          <a:pt x="2025" y="1859"/>
                          <a:pt x="1913" y="1634"/>
                        </a:cubicBezTo>
                        <a:cubicBezTo>
                          <a:pt x="1575" y="847"/>
                          <a:pt x="1071" y="172"/>
                          <a:pt x="338" y="59"/>
                        </a:cubicBezTo>
                        <a:cubicBezTo>
                          <a:pt x="226" y="1"/>
                          <a:pt x="113"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71" name="Google Shape;671;p33"/>
                  <p:cNvSpPr/>
                  <p:nvPr/>
                </p:nvSpPr>
                <p:spPr>
                  <a:xfrm>
                    <a:off x="2492315" y="1878647"/>
                    <a:ext cx="65428" cy="196565"/>
                  </a:xfrm>
                  <a:custGeom>
                    <a:avLst/>
                    <a:gdLst/>
                    <a:ahLst/>
                    <a:cxnLst/>
                    <a:rect l="l" t="t" r="r" b="b"/>
                    <a:pathLst>
                      <a:path w="1854" h="5570" extrusionOk="0">
                        <a:moveTo>
                          <a:pt x="1854" y="0"/>
                        </a:moveTo>
                        <a:lnTo>
                          <a:pt x="1629" y="225"/>
                        </a:lnTo>
                        <a:cubicBezTo>
                          <a:pt x="504" y="1521"/>
                          <a:pt x="0" y="3320"/>
                          <a:pt x="113" y="5570"/>
                        </a:cubicBezTo>
                        <a:lnTo>
                          <a:pt x="563" y="5511"/>
                        </a:lnTo>
                        <a:cubicBezTo>
                          <a:pt x="450" y="3545"/>
                          <a:pt x="841" y="1971"/>
                          <a:pt x="1741" y="788"/>
                        </a:cubicBezTo>
                        <a:cubicBezTo>
                          <a:pt x="1800" y="734"/>
                          <a:pt x="1800" y="675"/>
                          <a:pt x="1800" y="621"/>
                        </a:cubicBezTo>
                        <a:cubicBezTo>
                          <a:pt x="1800" y="396"/>
                          <a:pt x="1854" y="171"/>
                          <a:pt x="1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72" name="Google Shape;672;p33"/>
                  <p:cNvSpPr/>
                  <p:nvPr/>
                </p:nvSpPr>
                <p:spPr>
                  <a:xfrm>
                    <a:off x="2746332" y="1975943"/>
                    <a:ext cx="144795" cy="128950"/>
                  </a:xfrm>
                  <a:custGeom>
                    <a:avLst/>
                    <a:gdLst/>
                    <a:ahLst/>
                    <a:cxnLst/>
                    <a:rect l="l" t="t" r="r" b="b"/>
                    <a:pathLst>
                      <a:path w="4103" h="3654" extrusionOk="0">
                        <a:moveTo>
                          <a:pt x="2024" y="1"/>
                        </a:moveTo>
                        <a:cubicBezTo>
                          <a:pt x="1516" y="55"/>
                          <a:pt x="1012" y="392"/>
                          <a:pt x="675" y="1013"/>
                        </a:cubicBezTo>
                        <a:cubicBezTo>
                          <a:pt x="0" y="2079"/>
                          <a:pt x="616" y="3375"/>
                          <a:pt x="729" y="3654"/>
                        </a:cubicBezTo>
                        <a:lnTo>
                          <a:pt x="1179" y="3429"/>
                        </a:lnTo>
                        <a:cubicBezTo>
                          <a:pt x="1066" y="3262"/>
                          <a:pt x="504" y="2138"/>
                          <a:pt x="1066" y="1238"/>
                        </a:cubicBezTo>
                        <a:cubicBezTo>
                          <a:pt x="1350" y="788"/>
                          <a:pt x="1687" y="505"/>
                          <a:pt x="2024" y="505"/>
                        </a:cubicBezTo>
                        <a:cubicBezTo>
                          <a:pt x="2053" y="502"/>
                          <a:pt x="2080" y="501"/>
                          <a:pt x="2108" y="501"/>
                        </a:cubicBezTo>
                        <a:cubicBezTo>
                          <a:pt x="2620" y="501"/>
                          <a:pt x="2932" y="966"/>
                          <a:pt x="3091" y="1180"/>
                        </a:cubicBezTo>
                        <a:cubicBezTo>
                          <a:pt x="3599" y="1854"/>
                          <a:pt x="3486" y="2700"/>
                          <a:pt x="3428" y="3037"/>
                        </a:cubicBezTo>
                        <a:lnTo>
                          <a:pt x="3878" y="3091"/>
                        </a:lnTo>
                        <a:cubicBezTo>
                          <a:pt x="3990" y="2700"/>
                          <a:pt x="4103" y="1742"/>
                          <a:pt x="3486" y="901"/>
                        </a:cubicBezTo>
                        <a:cubicBezTo>
                          <a:pt x="3315" y="676"/>
                          <a:pt x="2812" y="1"/>
                          <a:pt x="20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73" name="Google Shape;673;p33"/>
                  <p:cNvSpPr/>
                  <p:nvPr/>
                </p:nvSpPr>
                <p:spPr>
                  <a:xfrm>
                    <a:off x="2474353" y="2070203"/>
                    <a:ext cx="75450" cy="60275"/>
                  </a:xfrm>
                  <a:custGeom>
                    <a:avLst/>
                    <a:gdLst/>
                    <a:ahLst/>
                    <a:cxnLst/>
                    <a:rect l="l" t="t" r="r" b="b"/>
                    <a:pathLst>
                      <a:path w="2138" h="1708" extrusionOk="0">
                        <a:moveTo>
                          <a:pt x="1160" y="0"/>
                        </a:moveTo>
                        <a:cubicBezTo>
                          <a:pt x="1075" y="0"/>
                          <a:pt x="988" y="10"/>
                          <a:pt x="901" y="29"/>
                        </a:cubicBezTo>
                        <a:cubicBezTo>
                          <a:pt x="338" y="142"/>
                          <a:pt x="1" y="645"/>
                          <a:pt x="113" y="1095"/>
                        </a:cubicBezTo>
                        <a:cubicBezTo>
                          <a:pt x="203" y="1455"/>
                          <a:pt x="546" y="1708"/>
                          <a:pt x="967" y="1708"/>
                        </a:cubicBezTo>
                        <a:cubicBezTo>
                          <a:pt x="1073" y="1708"/>
                          <a:pt x="1184" y="1692"/>
                          <a:pt x="1296" y="1658"/>
                        </a:cubicBezTo>
                        <a:cubicBezTo>
                          <a:pt x="1800" y="1545"/>
                          <a:pt x="2138" y="1095"/>
                          <a:pt x="2025" y="591"/>
                        </a:cubicBezTo>
                        <a:cubicBezTo>
                          <a:pt x="1932" y="219"/>
                          <a:pt x="1570" y="0"/>
                          <a:pt x="1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74" name="Google Shape;674;p33"/>
                  <p:cNvSpPr/>
                  <p:nvPr/>
                </p:nvSpPr>
                <p:spPr>
                  <a:xfrm>
                    <a:off x="2484375" y="2079838"/>
                    <a:ext cx="55582" cy="40266"/>
                  </a:xfrm>
                  <a:custGeom>
                    <a:avLst/>
                    <a:gdLst/>
                    <a:ahLst/>
                    <a:cxnLst/>
                    <a:rect l="l" t="t" r="r" b="b"/>
                    <a:pathLst>
                      <a:path w="1575" h="1141" extrusionOk="0">
                        <a:moveTo>
                          <a:pt x="888" y="1"/>
                        </a:moveTo>
                        <a:cubicBezTo>
                          <a:pt x="817" y="1"/>
                          <a:pt x="745" y="12"/>
                          <a:pt x="675" y="35"/>
                        </a:cubicBezTo>
                        <a:cubicBezTo>
                          <a:pt x="279" y="93"/>
                          <a:pt x="0" y="431"/>
                          <a:pt x="113" y="710"/>
                        </a:cubicBezTo>
                        <a:cubicBezTo>
                          <a:pt x="156" y="977"/>
                          <a:pt x="413" y="1140"/>
                          <a:pt x="686" y="1140"/>
                        </a:cubicBezTo>
                        <a:cubicBezTo>
                          <a:pt x="758" y="1140"/>
                          <a:pt x="830" y="1129"/>
                          <a:pt x="900" y="1106"/>
                        </a:cubicBezTo>
                        <a:cubicBezTo>
                          <a:pt x="1291" y="1047"/>
                          <a:pt x="1575" y="710"/>
                          <a:pt x="1462" y="431"/>
                        </a:cubicBezTo>
                        <a:cubicBezTo>
                          <a:pt x="1416" y="163"/>
                          <a:pt x="1160" y="1"/>
                          <a:pt x="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75" name="Google Shape;675;p33"/>
                  <p:cNvSpPr/>
                  <p:nvPr/>
                </p:nvSpPr>
                <p:spPr>
                  <a:xfrm>
                    <a:off x="2764083" y="2084673"/>
                    <a:ext cx="33878" cy="34549"/>
                  </a:xfrm>
                  <a:custGeom>
                    <a:avLst/>
                    <a:gdLst/>
                    <a:ahLst/>
                    <a:cxnLst/>
                    <a:rect l="l" t="t" r="r" b="b"/>
                    <a:pathLst>
                      <a:path w="960" h="979" extrusionOk="0">
                        <a:moveTo>
                          <a:pt x="423" y="0"/>
                        </a:moveTo>
                        <a:cubicBezTo>
                          <a:pt x="395" y="0"/>
                          <a:pt x="367" y="4"/>
                          <a:pt x="338" y="10"/>
                        </a:cubicBezTo>
                        <a:cubicBezTo>
                          <a:pt x="113" y="69"/>
                          <a:pt x="1" y="348"/>
                          <a:pt x="59" y="573"/>
                        </a:cubicBezTo>
                        <a:cubicBezTo>
                          <a:pt x="107" y="820"/>
                          <a:pt x="284" y="979"/>
                          <a:pt x="478" y="979"/>
                        </a:cubicBezTo>
                        <a:cubicBezTo>
                          <a:pt x="506" y="979"/>
                          <a:pt x="535" y="975"/>
                          <a:pt x="563" y="969"/>
                        </a:cubicBezTo>
                        <a:cubicBezTo>
                          <a:pt x="788" y="910"/>
                          <a:pt x="959" y="631"/>
                          <a:pt x="901" y="406"/>
                        </a:cubicBezTo>
                        <a:cubicBezTo>
                          <a:pt x="802" y="159"/>
                          <a:pt x="618" y="0"/>
                          <a:pt x="4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76" name="Google Shape;676;p33"/>
                  <p:cNvSpPr/>
                  <p:nvPr/>
                </p:nvSpPr>
                <p:spPr>
                  <a:xfrm>
                    <a:off x="2859365" y="2068792"/>
                    <a:ext cx="33843" cy="34549"/>
                  </a:xfrm>
                  <a:custGeom>
                    <a:avLst/>
                    <a:gdLst/>
                    <a:ahLst/>
                    <a:cxnLst/>
                    <a:rect l="l" t="t" r="r" b="b"/>
                    <a:pathLst>
                      <a:path w="959" h="979" extrusionOk="0">
                        <a:moveTo>
                          <a:pt x="442" y="1"/>
                        </a:moveTo>
                        <a:cubicBezTo>
                          <a:pt x="408" y="1"/>
                          <a:pt x="373" y="4"/>
                          <a:pt x="337" y="11"/>
                        </a:cubicBezTo>
                        <a:cubicBezTo>
                          <a:pt x="112" y="69"/>
                          <a:pt x="0" y="348"/>
                          <a:pt x="59" y="573"/>
                        </a:cubicBezTo>
                        <a:cubicBezTo>
                          <a:pt x="106" y="821"/>
                          <a:pt x="283" y="979"/>
                          <a:pt x="478" y="979"/>
                        </a:cubicBezTo>
                        <a:cubicBezTo>
                          <a:pt x="506" y="979"/>
                          <a:pt x="534" y="976"/>
                          <a:pt x="562" y="969"/>
                        </a:cubicBezTo>
                        <a:cubicBezTo>
                          <a:pt x="787" y="910"/>
                          <a:pt x="958" y="631"/>
                          <a:pt x="900" y="406"/>
                        </a:cubicBezTo>
                        <a:cubicBezTo>
                          <a:pt x="853" y="159"/>
                          <a:pt x="675" y="1"/>
                          <a:pt x="4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grpSp>
            <p:nvGrpSpPr>
              <p:cNvPr id="677" name="Google Shape;677;p33"/>
              <p:cNvGrpSpPr/>
              <p:nvPr/>
            </p:nvGrpSpPr>
            <p:grpSpPr>
              <a:xfrm>
                <a:off x="672871" y="3810249"/>
                <a:ext cx="761235" cy="807676"/>
                <a:chOff x="2044452" y="3833295"/>
                <a:chExt cx="691403" cy="733584"/>
              </a:xfrm>
            </p:grpSpPr>
            <p:sp>
              <p:nvSpPr>
                <p:cNvPr id="678" name="Google Shape;678;p33"/>
                <p:cNvSpPr/>
                <p:nvPr/>
              </p:nvSpPr>
              <p:spPr>
                <a:xfrm>
                  <a:off x="2156668" y="3855417"/>
                  <a:ext cx="124327" cy="711462"/>
                </a:xfrm>
                <a:custGeom>
                  <a:avLst/>
                  <a:gdLst/>
                  <a:ahLst/>
                  <a:cxnLst/>
                  <a:rect l="l" t="t" r="r" b="b"/>
                  <a:pathLst>
                    <a:path w="3254" h="18621" extrusionOk="0">
                      <a:moveTo>
                        <a:pt x="1" y="1"/>
                      </a:moveTo>
                      <a:lnTo>
                        <a:pt x="1" y="18620"/>
                      </a:lnTo>
                      <a:lnTo>
                        <a:pt x="3253" y="18620"/>
                      </a:lnTo>
                      <a:lnTo>
                        <a:pt x="3253"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79" name="Google Shape;679;p33"/>
                <p:cNvSpPr/>
                <p:nvPr/>
              </p:nvSpPr>
              <p:spPr>
                <a:xfrm>
                  <a:off x="2499315" y="3855417"/>
                  <a:ext cx="124289" cy="711462"/>
                </a:xfrm>
                <a:custGeom>
                  <a:avLst/>
                  <a:gdLst/>
                  <a:ahLst/>
                  <a:cxnLst/>
                  <a:rect l="l" t="t" r="r" b="b"/>
                  <a:pathLst>
                    <a:path w="3253" h="18621" extrusionOk="0">
                      <a:moveTo>
                        <a:pt x="0" y="1"/>
                      </a:moveTo>
                      <a:lnTo>
                        <a:pt x="0" y="18620"/>
                      </a:lnTo>
                      <a:lnTo>
                        <a:pt x="3253" y="18620"/>
                      </a:lnTo>
                      <a:lnTo>
                        <a:pt x="3253"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80" name="Google Shape;680;p33"/>
                <p:cNvSpPr/>
                <p:nvPr/>
              </p:nvSpPr>
              <p:spPr>
                <a:xfrm>
                  <a:off x="2044452" y="3833295"/>
                  <a:ext cx="691403" cy="150423"/>
                </a:xfrm>
                <a:custGeom>
                  <a:avLst/>
                  <a:gdLst/>
                  <a:ahLst/>
                  <a:cxnLst/>
                  <a:rect l="l" t="t" r="r" b="b"/>
                  <a:pathLst>
                    <a:path w="18096" h="3937" extrusionOk="0">
                      <a:moveTo>
                        <a:pt x="0" y="1"/>
                      </a:moveTo>
                      <a:lnTo>
                        <a:pt x="0" y="3937"/>
                      </a:lnTo>
                      <a:lnTo>
                        <a:pt x="18095" y="3937"/>
                      </a:lnTo>
                      <a:lnTo>
                        <a:pt x="18095"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grpSp>
          <p:nvGrpSpPr>
            <p:cNvPr id="681" name="Google Shape;681;p33"/>
            <p:cNvGrpSpPr/>
            <p:nvPr/>
          </p:nvGrpSpPr>
          <p:grpSpPr>
            <a:xfrm>
              <a:off x="1153118" y="1038847"/>
              <a:ext cx="2501095" cy="3330662"/>
              <a:chOff x="1153118" y="1038847"/>
              <a:chExt cx="2501095" cy="3330662"/>
            </a:xfrm>
          </p:grpSpPr>
          <p:sp>
            <p:nvSpPr>
              <p:cNvPr id="682" name="Google Shape;682;p33"/>
              <p:cNvSpPr/>
              <p:nvPr/>
            </p:nvSpPr>
            <p:spPr>
              <a:xfrm rot="-160">
                <a:off x="1153118" y="3235915"/>
                <a:ext cx="189032" cy="197940"/>
              </a:xfrm>
              <a:custGeom>
                <a:avLst/>
                <a:gdLst/>
                <a:ahLst/>
                <a:cxnLst/>
                <a:rect l="l" t="t" r="r" b="b"/>
                <a:pathLst>
                  <a:path w="3519" h="3685" extrusionOk="0">
                    <a:moveTo>
                      <a:pt x="1408" y="0"/>
                    </a:moveTo>
                    <a:lnTo>
                      <a:pt x="1408" y="1531"/>
                    </a:lnTo>
                    <a:lnTo>
                      <a:pt x="0" y="1531"/>
                    </a:lnTo>
                    <a:lnTo>
                      <a:pt x="0" y="2193"/>
                    </a:lnTo>
                    <a:lnTo>
                      <a:pt x="1408" y="2193"/>
                    </a:lnTo>
                    <a:lnTo>
                      <a:pt x="1408" y="3684"/>
                    </a:lnTo>
                    <a:lnTo>
                      <a:pt x="2110" y="3684"/>
                    </a:lnTo>
                    <a:lnTo>
                      <a:pt x="2110" y="2193"/>
                    </a:lnTo>
                    <a:lnTo>
                      <a:pt x="3518" y="2193"/>
                    </a:lnTo>
                    <a:lnTo>
                      <a:pt x="3518" y="1531"/>
                    </a:lnTo>
                    <a:lnTo>
                      <a:pt x="2110" y="1531"/>
                    </a:lnTo>
                    <a:lnTo>
                      <a:pt x="2110" y="0"/>
                    </a:ln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83" name="Google Shape;683;p33"/>
              <p:cNvSpPr/>
              <p:nvPr/>
            </p:nvSpPr>
            <p:spPr>
              <a:xfrm rot="-285">
                <a:off x="2758200" y="1038852"/>
                <a:ext cx="105948" cy="110946"/>
              </a:xfrm>
              <a:custGeom>
                <a:avLst/>
                <a:gdLst/>
                <a:ahLst/>
                <a:cxnLst/>
                <a:rect l="l" t="t" r="r" b="b"/>
                <a:pathLst>
                  <a:path w="3519" h="3685" extrusionOk="0">
                    <a:moveTo>
                      <a:pt x="1408" y="0"/>
                    </a:moveTo>
                    <a:lnTo>
                      <a:pt x="1408" y="1531"/>
                    </a:lnTo>
                    <a:lnTo>
                      <a:pt x="0" y="1531"/>
                    </a:lnTo>
                    <a:lnTo>
                      <a:pt x="0" y="2193"/>
                    </a:lnTo>
                    <a:lnTo>
                      <a:pt x="1408" y="2193"/>
                    </a:lnTo>
                    <a:lnTo>
                      <a:pt x="1408" y="3684"/>
                    </a:lnTo>
                    <a:lnTo>
                      <a:pt x="2110" y="3684"/>
                    </a:lnTo>
                    <a:lnTo>
                      <a:pt x="2110" y="2193"/>
                    </a:lnTo>
                    <a:lnTo>
                      <a:pt x="3518" y="2193"/>
                    </a:lnTo>
                    <a:lnTo>
                      <a:pt x="3518" y="1531"/>
                    </a:lnTo>
                    <a:lnTo>
                      <a:pt x="2110" y="1531"/>
                    </a:lnTo>
                    <a:lnTo>
                      <a:pt x="2110" y="0"/>
                    </a:ln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684" name="Google Shape;684;p33"/>
              <p:cNvGrpSpPr/>
              <p:nvPr/>
            </p:nvGrpSpPr>
            <p:grpSpPr>
              <a:xfrm>
                <a:off x="3339660" y="1659838"/>
                <a:ext cx="314554" cy="2709672"/>
                <a:chOff x="3339660" y="1659838"/>
                <a:chExt cx="314554" cy="2709672"/>
              </a:xfrm>
            </p:grpSpPr>
            <p:grpSp>
              <p:nvGrpSpPr>
                <p:cNvPr id="685" name="Google Shape;685;p33"/>
                <p:cNvGrpSpPr/>
                <p:nvPr/>
              </p:nvGrpSpPr>
              <p:grpSpPr>
                <a:xfrm>
                  <a:off x="3339660" y="1659838"/>
                  <a:ext cx="314554" cy="258299"/>
                  <a:chOff x="1756234" y="3548392"/>
                  <a:chExt cx="203516" cy="167119"/>
                </a:xfrm>
              </p:grpSpPr>
              <p:sp>
                <p:nvSpPr>
                  <p:cNvPr id="686" name="Google Shape;686;p33"/>
                  <p:cNvSpPr/>
                  <p:nvPr/>
                </p:nvSpPr>
                <p:spPr>
                  <a:xfrm>
                    <a:off x="1756234" y="3548392"/>
                    <a:ext cx="88751" cy="98373"/>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87" name="Google Shape;687;p33"/>
                  <p:cNvSpPr/>
                  <p:nvPr/>
                </p:nvSpPr>
                <p:spPr>
                  <a:xfrm>
                    <a:off x="1909633" y="3659960"/>
                    <a:ext cx="50117" cy="55550"/>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688" name="Google Shape;688;p33"/>
                <p:cNvSpPr/>
                <p:nvPr/>
              </p:nvSpPr>
              <p:spPr>
                <a:xfrm>
                  <a:off x="3448915" y="4248593"/>
                  <a:ext cx="109090" cy="120917"/>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grpSp>
      <p:sp>
        <p:nvSpPr>
          <p:cNvPr id="689" name="Google Shape;689;p33"/>
          <p:cNvSpPr txBox="1">
            <a:spLocks noGrp="1"/>
          </p:cNvSpPr>
          <p:nvPr>
            <p:ph type="title"/>
          </p:nvPr>
        </p:nvSpPr>
        <p:spPr>
          <a:xfrm>
            <a:off x="4687850" y="2195825"/>
            <a:ext cx="3707400" cy="1523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نام بخش 1</a:t>
            </a:r>
            <a:endParaRPr dirty="0">
              <a:cs typeface="B Nazanin" panose="00000400000000000000" pitchFamily="2" charset="-78"/>
            </a:endParaRPr>
          </a:p>
        </p:txBody>
      </p:sp>
      <p:sp>
        <p:nvSpPr>
          <p:cNvPr id="690" name="Google Shape;690;p33"/>
          <p:cNvSpPr txBox="1">
            <a:spLocks noGrp="1"/>
          </p:cNvSpPr>
          <p:nvPr>
            <p:ph type="title" idx="2"/>
          </p:nvPr>
        </p:nvSpPr>
        <p:spPr>
          <a:xfrm>
            <a:off x="4687850" y="1192025"/>
            <a:ext cx="1359300" cy="1003800"/>
          </a:xfrm>
          <a:prstGeom prst="rect">
            <a:avLst/>
          </a:prstGeom>
        </p:spPr>
        <p:txBody>
          <a:bodyPr spcFirstLastPara="1" wrap="square" lIns="91425" tIns="91425" rIns="91425" bIns="91425" anchor="ctr" anchorCtr="0">
            <a:noAutofit/>
          </a:bodyPr>
          <a:lstStyle/>
          <a:p>
            <a:pPr marL="0" lvl="0" indent="0" algn="ctr" rtl="1">
              <a:spcBef>
                <a:spcPts val="0"/>
              </a:spcBef>
              <a:spcAft>
                <a:spcPts val="0"/>
              </a:spcAft>
              <a:buNone/>
            </a:pPr>
            <a:r>
              <a:rPr lang="en">
                <a:cs typeface="B Nazanin" panose="00000400000000000000" pitchFamily="2" charset="-78"/>
              </a:rPr>
              <a:t>01</a:t>
            </a: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34"/>
          <p:cNvSpPr txBox="1">
            <a:spLocks noGrp="1"/>
          </p:cNvSpPr>
          <p:nvPr>
            <p:ph type="title"/>
          </p:nvPr>
        </p:nvSpPr>
        <p:spPr>
          <a:xfrm>
            <a:off x="922700" y="1248675"/>
            <a:ext cx="4001700" cy="572700"/>
          </a:xfrm>
          <a:prstGeom prst="rect">
            <a:avLst/>
          </a:prstGeom>
        </p:spPr>
        <p:txBody>
          <a:bodyPr spcFirstLastPara="1" wrap="square" lIns="91425" tIns="91425" rIns="91425" bIns="91425" anchor="t" anchorCtr="0">
            <a:noAutofit/>
          </a:bodyPr>
          <a:lstStyle/>
          <a:p>
            <a:pPr lvl="0" algn="r" rtl="1"/>
            <a:r>
              <a:rPr lang="fa-IR" dirty="0">
                <a:cs typeface="B Nazanin" panose="00000400000000000000" pitchFamily="2" charset="-78"/>
              </a:rPr>
              <a:t>مرکز ما</a:t>
            </a:r>
            <a:endParaRPr dirty="0">
              <a:cs typeface="B Nazanin" panose="00000400000000000000" pitchFamily="2" charset="-78"/>
            </a:endParaRPr>
          </a:p>
        </p:txBody>
      </p:sp>
      <p:sp>
        <p:nvSpPr>
          <p:cNvPr id="696" name="Google Shape;696;p34"/>
          <p:cNvSpPr txBox="1">
            <a:spLocks noGrp="1"/>
          </p:cNvSpPr>
          <p:nvPr>
            <p:ph type="body" idx="1"/>
          </p:nvPr>
        </p:nvSpPr>
        <p:spPr>
          <a:xfrm>
            <a:off x="917800" y="1874925"/>
            <a:ext cx="4001700" cy="2019900"/>
          </a:xfrm>
          <a:prstGeom prst="rect">
            <a:avLst/>
          </a:prstGeom>
        </p:spPr>
        <p:txBody>
          <a:bodyPr spcFirstLastPara="1" wrap="square" lIns="91425" tIns="91425" rIns="91425" bIns="91425" anchor="t" anchorCtr="0">
            <a:noAutofit/>
          </a:bodyPr>
          <a:lstStyle/>
          <a:p>
            <a:pPr marL="0" lvl="0" indent="0" algn="r" rtl="1">
              <a:lnSpc>
                <a:spcPct val="150000"/>
              </a:lnSpc>
              <a:buNone/>
            </a:pPr>
            <a:r>
              <a:rPr lang="fa-IR" dirty="0">
                <a:cs typeface="B Nazanin" panose="00000400000000000000" pitchFamily="2" charset="-78"/>
              </a:rPr>
              <a:t>آیا می دانید چه چیزی به شما کمک می کند تا نظر خود را روشن کنید؟ لیست هایی مانند این:</a:t>
            </a:r>
          </a:p>
          <a:p>
            <a:pPr marL="171450" indent="-171450" algn="r" rtl="1">
              <a:lnSpc>
                <a:spcPct val="150000"/>
              </a:lnSpc>
            </a:pPr>
            <a:r>
              <a:rPr lang="fa-IR" dirty="0">
                <a:cs typeface="B Nazanin" panose="00000400000000000000" pitchFamily="2" charset="-78"/>
              </a:rPr>
              <a:t>آنها ساده هستند</a:t>
            </a:r>
          </a:p>
          <a:p>
            <a:pPr marL="171450" indent="-171450" algn="r" rtl="1">
              <a:lnSpc>
                <a:spcPct val="150000"/>
              </a:lnSpc>
            </a:pPr>
            <a:r>
              <a:rPr lang="fa-IR" dirty="0">
                <a:cs typeface="B Nazanin" panose="00000400000000000000" pitchFamily="2" charset="-78"/>
              </a:rPr>
              <a:t>شما می توانید ایده های خود را به وضوح سازماندهی کنید</a:t>
            </a:r>
          </a:p>
          <a:p>
            <a:pPr marL="171450" indent="-171450" algn="r" rtl="1">
              <a:lnSpc>
                <a:spcPct val="150000"/>
              </a:lnSpc>
            </a:pPr>
            <a:r>
              <a:rPr lang="fa-IR" dirty="0">
                <a:cs typeface="B Nazanin" panose="00000400000000000000" pitchFamily="2" charset="-78"/>
              </a:rPr>
              <a:t>خرید شیر را هرگز فراموش نخواهید کرد!</a:t>
            </a:r>
          </a:p>
          <a:p>
            <a:pPr marL="0" lvl="0" indent="0" algn="r" rtl="1">
              <a:lnSpc>
                <a:spcPct val="150000"/>
              </a:lnSpc>
              <a:buNone/>
            </a:pPr>
            <a:r>
              <a:rPr lang="fa-IR" dirty="0">
                <a:cs typeface="B Nazanin" panose="00000400000000000000" pitchFamily="2" charset="-78"/>
              </a:rPr>
              <a:t>می توانید تصویر را جایگزین کنید. فقط روی آن کلیک راست کرده و گزینه </a:t>
            </a:r>
            <a:r>
              <a:rPr lang="en-US" dirty="0">
                <a:cs typeface="B Nazanin" panose="00000400000000000000" pitchFamily="2" charset="-78"/>
              </a:rPr>
              <a:t>Replace image </a:t>
            </a:r>
            <a:r>
              <a:rPr lang="fa-IR" dirty="0">
                <a:cs typeface="B Nazanin" panose="00000400000000000000" pitchFamily="2" charset="-78"/>
              </a:rPr>
              <a:t>را انتخاب کنید.</a:t>
            </a:r>
            <a:endParaRPr dirty="0">
              <a:solidFill>
                <a:schemeClr val="dk1"/>
              </a:solidFill>
              <a:cs typeface="B Nazanin" panose="00000400000000000000" pitchFamily="2" charset="-78"/>
            </a:endParaRPr>
          </a:p>
        </p:txBody>
      </p:sp>
      <p:grpSp>
        <p:nvGrpSpPr>
          <p:cNvPr id="697" name="Google Shape;697;p34"/>
          <p:cNvGrpSpPr/>
          <p:nvPr/>
        </p:nvGrpSpPr>
        <p:grpSpPr>
          <a:xfrm>
            <a:off x="6709747" y="1274192"/>
            <a:ext cx="293541" cy="356292"/>
            <a:chOff x="1760456" y="3608050"/>
            <a:chExt cx="126816" cy="153926"/>
          </a:xfrm>
        </p:grpSpPr>
        <p:sp>
          <p:nvSpPr>
            <p:cNvPr id="698" name="Google Shape;698;p34"/>
            <p:cNvSpPr/>
            <p:nvPr/>
          </p:nvSpPr>
          <p:spPr>
            <a:xfrm>
              <a:off x="1760456" y="3608050"/>
              <a:ext cx="88751" cy="98373"/>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699" name="Google Shape;699;p34"/>
            <p:cNvSpPr/>
            <p:nvPr/>
          </p:nvSpPr>
          <p:spPr>
            <a:xfrm>
              <a:off x="1837154" y="3706426"/>
              <a:ext cx="50117" cy="55550"/>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700" name="Google Shape;700;p34"/>
          <p:cNvGrpSpPr/>
          <p:nvPr/>
        </p:nvGrpSpPr>
        <p:grpSpPr>
          <a:xfrm>
            <a:off x="590347" y="4162991"/>
            <a:ext cx="803970" cy="488585"/>
            <a:chOff x="5392350" y="875550"/>
            <a:chExt cx="322000" cy="195700"/>
          </a:xfrm>
        </p:grpSpPr>
        <p:sp>
          <p:nvSpPr>
            <p:cNvPr id="701" name="Google Shape;701;p34"/>
            <p:cNvSpPr/>
            <p:nvPr/>
          </p:nvSpPr>
          <p:spPr>
            <a:xfrm>
              <a:off x="5392350" y="875550"/>
              <a:ext cx="322000" cy="195700"/>
            </a:xfrm>
            <a:custGeom>
              <a:avLst/>
              <a:gdLst/>
              <a:ahLst/>
              <a:cxnLst/>
              <a:rect l="l" t="t" r="r" b="b"/>
              <a:pathLst>
                <a:path w="12880" h="7828" extrusionOk="0">
                  <a:moveTo>
                    <a:pt x="11294" y="1"/>
                  </a:moveTo>
                  <a:cubicBezTo>
                    <a:pt x="11141" y="1"/>
                    <a:pt x="10985" y="40"/>
                    <a:pt x="10844" y="125"/>
                  </a:cubicBezTo>
                  <a:lnTo>
                    <a:pt x="3452" y="3931"/>
                  </a:lnTo>
                  <a:cubicBezTo>
                    <a:pt x="3098" y="4108"/>
                    <a:pt x="2921" y="4504"/>
                    <a:pt x="2967" y="4904"/>
                  </a:cubicBezTo>
                  <a:lnTo>
                    <a:pt x="620" y="6097"/>
                  </a:lnTo>
                  <a:cubicBezTo>
                    <a:pt x="135" y="6320"/>
                    <a:pt x="1" y="6894"/>
                    <a:pt x="224" y="7336"/>
                  </a:cubicBezTo>
                  <a:cubicBezTo>
                    <a:pt x="312" y="7559"/>
                    <a:pt x="532" y="7690"/>
                    <a:pt x="755" y="7779"/>
                  </a:cubicBezTo>
                  <a:cubicBezTo>
                    <a:pt x="839" y="7813"/>
                    <a:pt x="925" y="7828"/>
                    <a:pt x="1010" y="7828"/>
                  </a:cubicBezTo>
                  <a:cubicBezTo>
                    <a:pt x="1146" y="7828"/>
                    <a:pt x="1282" y="7791"/>
                    <a:pt x="1417" y="7736"/>
                  </a:cubicBezTo>
                  <a:lnTo>
                    <a:pt x="3806" y="6497"/>
                  </a:lnTo>
                  <a:cubicBezTo>
                    <a:pt x="3977" y="6669"/>
                    <a:pt x="4205" y="6767"/>
                    <a:pt x="4451" y="6767"/>
                  </a:cubicBezTo>
                  <a:cubicBezTo>
                    <a:pt x="4587" y="6767"/>
                    <a:pt x="4728" y="6737"/>
                    <a:pt x="4868" y="6674"/>
                  </a:cubicBezTo>
                  <a:lnTo>
                    <a:pt x="12260" y="2823"/>
                  </a:lnTo>
                  <a:cubicBezTo>
                    <a:pt x="12702" y="2603"/>
                    <a:pt x="12879" y="2072"/>
                    <a:pt x="12656" y="1630"/>
                  </a:cubicBezTo>
                  <a:lnTo>
                    <a:pt x="12083" y="479"/>
                  </a:lnTo>
                  <a:cubicBezTo>
                    <a:pt x="11931" y="179"/>
                    <a:pt x="11618" y="1"/>
                    <a:pt x="11294"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02" name="Google Shape;702;p34"/>
            <p:cNvSpPr/>
            <p:nvPr/>
          </p:nvSpPr>
          <p:spPr>
            <a:xfrm>
              <a:off x="5540600" y="900800"/>
              <a:ext cx="139400" cy="96225"/>
            </a:xfrm>
            <a:custGeom>
              <a:avLst/>
              <a:gdLst/>
              <a:ahLst/>
              <a:cxnLst/>
              <a:rect l="l" t="t" r="r" b="b"/>
              <a:pathLst>
                <a:path w="5576" h="3849" extrusionOk="0">
                  <a:moveTo>
                    <a:pt x="4914" y="0"/>
                  </a:moveTo>
                  <a:lnTo>
                    <a:pt x="0" y="2521"/>
                  </a:lnTo>
                  <a:lnTo>
                    <a:pt x="666" y="3848"/>
                  </a:lnTo>
                  <a:lnTo>
                    <a:pt x="5576" y="1328"/>
                  </a:lnTo>
                  <a:lnTo>
                    <a:pt x="4914" y="0"/>
                  </a:lnTo>
                  <a:close/>
                </a:path>
              </a:pathLst>
            </a:custGeom>
            <a:solidFill>
              <a:schemeClr val="accent6"/>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03" name="Google Shape;703;p34"/>
            <p:cNvSpPr/>
            <p:nvPr/>
          </p:nvSpPr>
          <p:spPr>
            <a:xfrm>
              <a:off x="5574925" y="940625"/>
              <a:ext cx="27625" cy="38700"/>
            </a:xfrm>
            <a:custGeom>
              <a:avLst/>
              <a:gdLst/>
              <a:ahLst/>
              <a:cxnLst/>
              <a:rect l="l" t="t" r="r" b="b"/>
              <a:pathLst>
                <a:path w="1105" h="1548" extrusionOk="0">
                  <a:moveTo>
                    <a:pt x="443" y="0"/>
                  </a:moveTo>
                  <a:lnTo>
                    <a:pt x="1" y="220"/>
                  </a:lnTo>
                  <a:lnTo>
                    <a:pt x="663" y="1547"/>
                  </a:lnTo>
                  <a:lnTo>
                    <a:pt x="1105" y="1328"/>
                  </a:lnTo>
                  <a:lnTo>
                    <a:pt x="443" y="0"/>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704" name="Google Shape;704;p34"/>
            <p:cNvSpPr/>
            <p:nvPr/>
          </p:nvSpPr>
          <p:spPr>
            <a:xfrm>
              <a:off x="5613600" y="920700"/>
              <a:ext cx="28775" cy="38700"/>
            </a:xfrm>
            <a:custGeom>
              <a:avLst/>
              <a:gdLst/>
              <a:ahLst/>
              <a:cxnLst/>
              <a:rect l="l" t="t" r="r" b="b"/>
              <a:pathLst>
                <a:path w="1151" h="1548" extrusionOk="0">
                  <a:moveTo>
                    <a:pt x="443" y="1"/>
                  </a:moveTo>
                  <a:lnTo>
                    <a:pt x="1" y="220"/>
                  </a:lnTo>
                  <a:lnTo>
                    <a:pt x="666" y="1548"/>
                  </a:lnTo>
                  <a:lnTo>
                    <a:pt x="1151" y="1328"/>
                  </a:lnTo>
                  <a:lnTo>
                    <a:pt x="443" y="1"/>
                  </a:ln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pic>
        <p:nvPicPr>
          <p:cNvPr id="705" name="Google Shape;705;p34"/>
          <p:cNvPicPr preferRelativeResize="0">
            <a:picLocks noGrp="1"/>
          </p:cNvPicPr>
          <p:nvPr>
            <p:ph type="pic" idx="2"/>
          </p:nvPr>
        </p:nvPicPr>
        <p:blipFill>
          <a:blip r:embed="rId3"/>
          <a:srcRect l="23314" r="23314"/>
          <a:stretch/>
        </p:blipFill>
        <p:spPr>
          <a:xfrm>
            <a:off x="5636375" y="850625"/>
            <a:ext cx="2718900" cy="3442200"/>
          </a:xfrm>
          <a:prstGeom prst="round2SameRect">
            <a:avLst>
              <a:gd name="adj1" fmla="val 16667"/>
              <a:gd name="adj2" fmla="val 0"/>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35"/>
          <p:cNvSpPr txBox="1">
            <a:spLocks noGrp="1"/>
          </p:cNvSpPr>
          <p:nvPr>
            <p:ph type="subTitle" idx="4"/>
          </p:nvPr>
        </p:nvSpPr>
        <p:spPr>
          <a:xfrm>
            <a:off x="5684175" y="2194825"/>
            <a:ext cx="2560200" cy="4386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عنوان در اینجا</a:t>
            </a:r>
            <a:endParaRPr dirty="0">
              <a:cs typeface="B Nazanin" panose="00000400000000000000" pitchFamily="2" charset="-78"/>
            </a:endParaRPr>
          </a:p>
        </p:txBody>
      </p:sp>
      <p:sp>
        <p:nvSpPr>
          <p:cNvPr id="711" name="Google Shape;711;p3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fa-IR" dirty="0">
                <a:cs typeface="B Nazanin" panose="00000400000000000000" pitchFamily="2" charset="-78"/>
              </a:rPr>
              <a:t>دو ایده</a:t>
            </a:r>
            <a:endParaRPr dirty="0">
              <a:cs typeface="B Nazanin" panose="00000400000000000000" pitchFamily="2" charset="-78"/>
            </a:endParaRPr>
          </a:p>
        </p:txBody>
      </p:sp>
      <p:sp>
        <p:nvSpPr>
          <p:cNvPr id="712" name="Google Shape;712;p35"/>
          <p:cNvSpPr txBox="1">
            <a:spLocks noGrp="1"/>
          </p:cNvSpPr>
          <p:nvPr>
            <p:ph type="subTitle" idx="1"/>
          </p:nvPr>
        </p:nvSpPr>
        <p:spPr>
          <a:xfrm>
            <a:off x="5684175" y="2607800"/>
            <a:ext cx="2560200" cy="1462200"/>
          </a:xfrm>
          <a:prstGeom prst="rect">
            <a:avLst/>
          </a:prstGeom>
        </p:spPr>
        <p:txBody>
          <a:bodyPr spcFirstLastPara="1" wrap="square" lIns="91425" tIns="91425" rIns="91425" bIns="91425" anchor="t" anchorCtr="0">
            <a:noAutofit/>
          </a:bodyPr>
          <a:lstStyle/>
          <a:p>
            <a:pPr marL="0" lvl="0" indent="0">
              <a:lnSpc>
                <a:spcPct val="150000"/>
              </a:lnSpc>
            </a:pPr>
            <a:r>
              <a:rPr lang="fa-IR" dirty="0">
                <a:cs typeface="B Nazanin" panose="00000400000000000000" pitchFamily="2" charset="-78"/>
              </a:rPr>
              <a:t>قالب پاورپوینت حرفه ای ویرایش پذیر، ابزاری است بسیار کاربردی برای دانشجویان، محققان و اساتید که به دنبال ارائه یک پروژه، پایان نامه، تز، پروپوزال یا سمینار هستند. این قالب با طراحی شده است که به صورت حرفه ای و جذاب برای مخاطبان شما باشد و بتوانید مفاهیم خود را به شکل بهتری ارائه دهید.</a:t>
            </a:r>
            <a:endParaRPr dirty="0">
              <a:cs typeface="B Nazanin" panose="00000400000000000000" pitchFamily="2" charset="-78"/>
            </a:endParaRPr>
          </a:p>
        </p:txBody>
      </p:sp>
      <p:sp>
        <p:nvSpPr>
          <p:cNvPr id="713" name="Google Shape;713;p35"/>
          <p:cNvSpPr txBox="1">
            <a:spLocks noGrp="1"/>
          </p:cNvSpPr>
          <p:nvPr>
            <p:ph type="subTitle" idx="2"/>
          </p:nvPr>
        </p:nvSpPr>
        <p:spPr>
          <a:xfrm>
            <a:off x="2954763" y="2607800"/>
            <a:ext cx="2560200" cy="1462200"/>
          </a:xfrm>
          <a:prstGeom prst="rect">
            <a:avLst/>
          </a:prstGeom>
        </p:spPr>
        <p:txBody>
          <a:bodyPr spcFirstLastPara="1" wrap="square" lIns="91425" tIns="91425" rIns="91425" bIns="91425" anchor="t" anchorCtr="0">
            <a:noAutofit/>
          </a:bodyPr>
          <a:lstStyle/>
          <a:p>
            <a:pPr marL="0" lvl="0" indent="0">
              <a:lnSpc>
                <a:spcPct val="150000"/>
              </a:lnSpc>
            </a:pPr>
            <a:r>
              <a:rPr lang="fa-IR" dirty="0">
                <a:cs typeface="B Nazanin" panose="00000400000000000000" pitchFamily="2" charset="-78"/>
              </a:rPr>
              <a:t>قالب پاورپوینت حرفه ای ویرایش پذیر، ابزاری است بسیار کاربردی برای دانشجویان، محققان و اساتید که به دنبال ارائه یک پروژه، پایان نامه، تز، پروپوزال یا سمینار هستند. این قالب با طراحی شده است که به صورت حرفه ای و جذاب برای مخاطبان شما باشد و بتوانید مفاهیم خود را به شکل بهتری ارائه دهید.</a:t>
            </a:r>
            <a:endParaRPr dirty="0">
              <a:cs typeface="B Nazanin" panose="00000400000000000000" pitchFamily="2" charset="-78"/>
            </a:endParaRPr>
          </a:p>
        </p:txBody>
      </p:sp>
      <p:sp>
        <p:nvSpPr>
          <p:cNvPr id="714" name="Google Shape;714;p35"/>
          <p:cNvSpPr txBox="1">
            <a:spLocks noGrp="1"/>
          </p:cNvSpPr>
          <p:nvPr>
            <p:ph type="subTitle" idx="3"/>
          </p:nvPr>
        </p:nvSpPr>
        <p:spPr>
          <a:xfrm>
            <a:off x="2954763" y="2194825"/>
            <a:ext cx="2560200" cy="4386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عنوان در اینجا</a:t>
            </a:r>
            <a:endParaRPr dirty="0">
              <a:cs typeface="B Nazanin" panose="00000400000000000000" pitchFamily="2" charset="-78"/>
            </a:endParaRPr>
          </a:p>
        </p:txBody>
      </p:sp>
      <p:sp>
        <p:nvSpPr>
          <p:cNvPr id="715" name="Google Shape;715;p35"/>
          <p:cNvSpPr/>
          <p:nvPr/>
        </p:nvSpPr>
        <p:spPr>
          <a:xfrm>
            <a:off x="3953613" y="1556113"/>
            <a:ext cx="562500" cy="562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16" name="Google Shape;716;p35"/>
          <p:cNvSpPr/>
          <p:nvPr/>
        </p:nvSpPr>
        <p:spPr>
          <a:xfrm>
            <a:off x="4041784" y="1688745"/>
            <a:ext cx="386157" cy="297235"/>
          </a:xfrm>
          <a:custGeom>
            <a:avLst/>
            <a:gdLst/>
            <a:ahLst/>
            <a:cxnLst/>
            <a:rect l="l" t="t" r="r" b="b"/>
            <a:pathLst>
              <a:path w="17785" h="13688" extrusionOk="0">
                <a:moveTo>
                  <a:pt x="8891" y="1312"/>
                </a:moveTo>
                <a:cubicBezTo>
                  <a:pt x="10366" y="1312"/>
                  <a:pt x="11310" y="1515"/>
                  <a:pt x="11842" y="1679"/>
                </a:cubicBezTo>
                <a:cubicBezTo>
                  <a:pt x="10858" y="2089"/>
                  <a:pt x="9875" y="2459"/>
                  <a:pt x="8891" y="2459"/>
                </a:cubicBezTo>
                <a:cubicBezTo>
                  <a:pt x="7908" y="2459"/>
                  <a:pt x="6924" y="2089"/>
                  <a:pt x="5941" y="1679"/>
                </a:cubicBezTo>
                <a:cubicBezTo>
                  <a:pt x="6475" y="1515"/>
                  <a:pt x="7416" y="1312"/>
                  <a:pt x="8891" y="1312"/>
                </a:cubicBezTo>
                <a:close/>
                <a:moveTo>
                  <a:pt x="2623" y="3236"/>
                </a:moveTo>
                <a:cubicBezTo>
                  <a:pt x="2745" y="3236"/>
                  <a:pt x="2908" y="3279"/>
                  <a:pt x="3033" y="3318"/>
                </a:cubicBezTo>
                <a:cubicBezTo>
                  <a:pt x="2541" y="3482"/>
                  <a:pt x="2050" y="3810"/>
                  <a:pt x="1761" y="4262"/>
                </a:cubicBezTo>
                <a:cubicBezTo>
                  <a:pt x="1722" y="4017"/>
                  <a:pt x="1722" y="3810"/>
                  <a:pt x="1843" y="3607"/>
                </a:cubicBezTo>
                <a:cubicBezTo>
                  <a:pt x="2007" y="3400"/>
                  <a:pt x="2213" y="3279"/>
                  <a:pt x="2499" y="3236"/>
                </a:cubicBezTo>
                <a:close/>
                <a:moveTo>
                  <a:pt x="15284" y="3236"/>
                </a:moveTo>
                <a:cubicBezTo>
                  <a:pt x="15572" y="3279"/>
                  <a:pt x="15775" y="3400"/>
                  <a:pt x="15939" y="3607"/>
                </a:cubicBezTo>
                <a:cubicBezTo>
                  <a:pt x="16064" y="3810"/>
                  <a:pt x="16064" y="4017"/>
                  <a:pt x="16021" y="4262"/>
                </a:cubicBezTo>
                <a:cubicBezTo>
                  <a:pt x="15736" y="3810"/>
                  <a:pt x="15244" y="3482"/>
                  <a:pt x="14753" y="3318"/>
                </a:cubicBezTo>
                <a:cubicBezTo>
                  <a:pt x="14916" y="3236"/>
                  <a:pt x="15120" y="3236"/>
                  <a:pt x="15284" y="3236"/>
                </a:cubicBezTo>
                <a:close/>
                <a:moveTo>
                  <a:pt x="3543" y="3762"/>
                </a:moveTo>
                <a:cubicBezTo>
                  <a:pt x="3592" y="3762"/>
                  <a:pt x="3641" y="3765"/>
                  <a:pt x="3689" y="3771"/>
                </a:cubicBezTo>
                <a:cubicBezTo>
                  <a:pt x="3974" y="4098"/>
                  <a:pt x="4056" y="4590"/>
                  <a:pt x="3853" y="4918"/>
                </a:cubicBezTo>
                <a:cubicBezTo>
                  <a:pt x="3693" y="5145"/>
                  <a:pt x="3420" y="5259"/>
                  <a:pt x="3111" y="5259"/>
                </a:cubicBezTo>
                <a:cubicBezTo>
                  <a:pt x="2862" y="5259"/>
                  <a:pt x="2590" y="5185"/>
                  <a:pt x="2335" y="5039"/>
                </a:cubicBezTo>
                <a:cubicBezTo>
                  <a:pt x="2253" y="4957"/>
                  <a:pt x="2171" y="4875"/>
                  <a:pt x="2089" y="4836"/>
                </a:cubicBezTo>
                <a:cubicBezTo>
                  <a:pt x="2280" y="4229"/>
                  <a:pt x="2928" y="3762"/>
                  <a:pt x="3543" y="3762"/>
                </a:cubicBezTo>
                <a:close/>
                <a:moveTo>
                  <a:pt x="14242" y="3762"/>
                </a:moveTo>
                <a:cubicBezTo>
                  <a:pt x="14858" y="3762"/>
                  <a:pt x="15505" y="4229"/>
                  <a:pt x="15693" y="4836"/>
                </a:cubicBezTo>
                <a:cubicBezTo>
                  <a:pt x="15611" y="4875"/>
                  <a:pt x="15529" y="4957"/>
                  <a:pt x="15448" y="5039"/>
                </a:cubicBezTo>
                <a:cubicBezTo>
                  <a:pt x="15192" y="5185"/>
                  <a:pt x="14920" y="5259"/>
                  <a:pt x="14672" y="5259"/>
                </a:cubicBezTo>
                <a:cubicBezTo>
                  <a:pt x="14363" y="5259"/>
                  <a:pt x="14091" y="5145"/>
                  <a:pt x="13933" y="4918"/>
                </a:cubicBezTo>
                <a:cubicBezTo>
                  <a:pt x="13726" y="4590"/>
                  <a:pt x="13808" y="4098"/>
                  <a:pt x="14097" y="3771"/>
                </a:cubicBezTo>
                <a:cubicBezTo>
                  <a:pt x="14145" y="3765"/>
                  <a:pt x="14194" y="3762"/>
                  <a:pt x="14242" y="3762"/>
                </a:cubicBezTo>
                <a:close/>
                <a:moveTo>
                  <a:pt x="5574" y="2089"/>
                </a:moveTo>
                <a:lnTo>
                  <a:pt x="5574" y="2089"/>
                </a:lnTo>
                <a:cubicBezTo>
                  <a:pt x="6065" y="2296"/>
                  <a:pt x="6514" y="2499"/>
                  <a:pt x="7006" y="2623"/>
                </a:cubicBezTo>
                <a:lnTo>
                  <a:pt x="7006" y="4590"/>
                </a:lnTo>
                <a:cubicBezTo>
                  <a:pt x="7006" y="5082"/>
                  <a:pt x="7213" y="5574"/>
                  <a:pt x="7580" y="5941"/>
                </a:cubicBezTo>
                <a:cubicBezTo>
                  <a:pt x="7704" y="6105"/>
                  <a:pt x="7826" y="6311"/>
                  <a:pt x="7826" y="6557"/>
                </a:cubicBezTo>
                <a:cubicBezTo>
                  <a:pt x="7826" y="6678"/>
                  <a:pt x="7908" y="6803"/>
                  <a:pt x="8072" y="6803"/>
                </a:cubicBezTo>
                <a:cubicBezTo>
                  <a:pt x="8196" y="6803"/>
                  <a:pt x="8317" y="6678"/>
                  <a:pt x="8317" y="6557"/>
                </a:cubicBezTo>
                <a:cubicBezTo>
                  <a:pt x="8317" y="6187"/>
                  <a:pt x="8196" y="5820"/>
                  <a:pt x="7908" y="5574"/>
                </a:cubicBezTo>
                <a:cubicBezTo>
                  <a:pt x="7662" y="5328"/>
                  <a:pt x="7498" y="4957"/>
                  <a:pt x="7498" y="4590"/>
                </a:cubicBezTo>
                <a:lnTo>
                  <a:pt x="7498" y="2787"/>
                </a:lnTo>
                <a:cubicBezTo>
                  <a:pt x="7950" y="2909"/>
                  <a:pt x="8442" y="2951"/>
                  <a:pt x="8891" y="2951"/>
                </a:cubicBezTo>
                <a:cubicBezTo>
                  <a:pt x="9344" y="2951"/>
                  <a:pt x="9835" y="2909"/>
                  <a:pt x="10284" y="2787"/>
                </a:cubicBezTo>
                <a:lnTo>
                  <a:pt x="10284" y="4590"/>
                </a:lnTo>
                <a:cubicBezTo>
                  <a:pt x="10284" y="4957"/>
                  <a:pt x="10120" y="5328"/>
                  <a:pt x="9875" y="5574"/>
                </a:cubicBezTo>
                <a:cubicBezTo>
                  <a:pt x="9589" y="5820"/>
                  <a:pt x="9465" y="6187"/>
                  <a:pt x="9465" y="6557"/>
                </a:cubicBezTo>
                <a:lnTo>
                  <a:pt x="9465" y="7662"/>
                </a:lnTo>
                <a:cubicBezTo>
                  <a:pt x="9465" y="7950"/>
                  <a:pt x="9219" y="8236"/>
                  <a:pt x="8891" y="8236"/>
                </a:cubicBezTo>
                <a:cubicBezTo>
                  <a:pt x="8563" y="8236"/>
                  <a:pt x="8317" y="7950"/>
                  <a:pt x="8317" y="7662"/>
                </a:cubicBezTo>
                <a:cubicBezTo>
                  <a:pt x="8317" y="7498"/>
                  <a:pt x="8196" y="7416"/>
                  <a:pt x="8072" y="7416"/>
                </a:cubicBezTo>
                <a:cubicBezTo>
                  <a:pt x="7908" y="7416"/>
                  <a:pt x="7826" y="7498"/>
                  <a:pt x="7826" y="7662"/>
                </a:cubicBezTo>
                <a:cubicBezTo>
                  <a:pt x="7826" y="8154"/>
                  <a:pt x="8154" y="8606"/>
                  <a:pt x="8645" y="8688"/>
                </a:cubicBezTo>
                <a:lnTo>
                  <a:pt x="8645" y="10448"/>
                </a:lnTo>
                <a:cubicBezTo>
                  <a:pt x="8154" y="10573"/>
                  <a:pt x="7826" y="10983"/>
                  <a:pt x="7826" y="11514"/>
                </a:cubicBezTo>
                <a:lnTo>
                  <a:pt x="7826" y="13113"/>
                </a:lnTo>
                <a:cubicBezTo>
                  <a:pt x="7744" y="13113"/>
                  <a:pt x="7662" y="13032"/>
                  <a:pt x="7662" y="12950"/>
                </a:cubicBezTo>
                <a:lnTo>
                  <a:pt x="7170" y="11104"/>
                </a:lnTo>
                <a:cubicBezTo>
                  <a:pt x="7049" y="10694"/>
                  <a:pt x="7131" y="10245"/>
                  <a:pt x="7377" y="9917"/>
                </a:cubicBezTo>
                <a:lnTo>
                  <a:pt x="7498" y="9793"/>
                </a:lnTo>
                <a:cubicBezTo>
                  <a:pt x="7704" y="9507"/>
                  <a:pt x="7704" y="9137"/>
                  <a:pt x="7498" y="8852"/>
                </a:cubicBezTo>
                <a:cubicBezTo>
                  <a:pt x="6967" y="7990"/>
                  <a:pt x="5695" y="5695"/>
                  <a:pt x="5574" y="2089"/>
                </a:cubicBezTo>
                <a:close/>
                <a:moveTo>
                  <a:pt x="8891" y="10940"/>
                </a:moveTo>
                <a:cubicBezTo>
                  <a:pt x="9219" y="10940"/>
                  <a:pt x="9465" y="11186"/>
                  <a:pt x="9465" y="11514"/>
                </a:cubicBezTo>
                <a:lnTo>
                  <a:pt x="9465" y="13153"/>
                </a:lnTo>
                <a:lnTo>
                  <a:pt x="8317" y="13153"/>
                </a:lnTo>
                <a:lnTo>
                  <a:pt x="8317" y="11514"/>
                </a:lnTo>
                <a:cubicBezTo>
                  <a:pt x="8317" y="11186"/>
                  <a:pt x="8563" y="10940"/>
                  <a:pt x="8891" y="10940"/>
                </a:cubicBezTo>
                <a:close/>
                <a:moveTo>
                  <a:pt x="1597" y="1"/>
                </a:moveTo>
                <a:cubicBezTo>
                  <a:pt x="942" y="40"/>
                  <a:pt x="410" y="493"/>
                  <a:pt x="204" y="1106"/>
                </a:cubicBezTo>
                <a:cubicBezTo>
                  <a:pt x="1" y="1679"/>
                  <a:pt x="165" y="2335"/>
                  <a:pt x="656" y="2787"/>
                </a:cubicBezTo>
                <a:lnTo>
                  <a:pt x="1351" y="3443"/>
                </a:lnTo>
                <a:cubicBezTo>
                  <a:pt x="1187" y="3771"/>
                  <a:pt x="1187" y="4098"/>
                  <a:pt x="1312" y="4466"/>
                </a:cubicBezTo>
                <a:cubicBezTo>
                  <a:pt x="1433" y="4875"/>
                  <a:pt x="1679" y="5203"/>
                  <a:pt x="2050" y="5449"/>
                </a:cubicBezTo>
                <a:cubicBezTo>
                  <a:pt x="2377" y="5656"/>
                  <a:pt x="2745" y="5777"/>
                  <a:pt x="3115" y="5777"/>
                </a:cubicBezTo>
                <a:cubicBezTo>
                  <a:pt x="3564" y="5777"/>
                  <a:pt x="4016" y="5574"/>
                  <a:pt x="4262" y="5203"/>
                </a:cubicBezTo>
                <a:cubicBezTo>
                  <a:pt x="4711" y="4508"/>
                  <a:pt x="4426" y="3564"/>
                  <a:pt x="3646" y="3033"/>
                </a:cubicBezTo>
                <a:cubicBezTo>
                  <a:pt x="3337" y="2826"/>
                  <a:pt x="2967" y="2735"/>
                  <a:pt x="2613" y="2735"/>
                </a:cubicBezTo>
                <a:cubicBezTo>
                  <a:pt x="2547" y="2735"/>
                  <a:pt x="2481" y="2738"/>
                  <a:pt x="2417" y="2745"/>
                </a:cubicBezTo>
                <a:cubicBezTo>
                  <a:pt x="2132" y="2787"/>
                  <a:pt x="1886" y="2869"/>
                  <a:pt x="1679" y="3033"/>
                </a:cubicBezTo>
                <a:lnTo>
                  <a:pt x="984" y="2417"/>
                </a:lnTo>
                <a:cubicBezTo>
                  <a:pt x="656" y="2132"/>
                  <a:pt x="574" y="1679"/>
                  <a:pt x="696" y="1269"/>
                </a:cubicBezTo>
                <a:cubicBezTo>
                  <a:pt x="860" y="820"/>
                  <a:pt x="1187" y="532"/>
                  <a:pt x="1679" y="493"/>
                </a:cubicBezTo>
                <a:lnTo>
                  <a:pt x="1804" y="493"/>
                </a:lnTo>
                <a:cubicBezTo>
                  <a:pt x="2377" y="493"/>
                  <a:pt x="3279" y="942"/>
                  <a:pt x="4262" y="1433"/>
                </a:cubicBezTo>
                <a:cubicBezTo>
                  <a:pt x="4508" y="1558"/>
                  <a:pt x="4793" y="1722"/>
                  <a:pt x="5082" y="1843"/>
                </a:cubicBezTo>
                <a:cubicBezTo>
                  <a:pt x="5121" y="5738"/>
                  <a:pt x="6475" y="8236"/>
                  <a:pt x="7088" y="9137"/>
                </a:cubicBezTo>
                <a:cubicBezTo>
                  <a:pt x="7170" y="9219"/>
                  <a:pt x="7131" y="9383"/>
                  <a:pt x="7088" y="9465"/>
                </a:cubicBezTo>
                <a:lnTo>
                  <a:pt x="6967" y="9589"/>
                </a:lnTo>
                <a:cubicBezTo>
                  <a:pt x="6639" y="10081"/>
                  <a:pt x="6514" y="10655"/>
                  <a:pt x="6678" y="11229"/>
                </a:cubicBezTo>
                <a:lnTo>
                  <a:pt x="7170" y="13071"/>
                </a:lnTo>
                <a:cubicBezTo>
                  <a:pt x="7252" y="13441"/>
                  <a:pt x="7580" y="13687"/>
                  <a:pt x="7950" y="13687"/>
                </a:cubicBezTo>
                <a:lnTo>
                  <a:pt x="9835" y="13687"/>
                </a:lnTo>
                <a:cubicBezTo>
                  <a:pt x="10202" y="13687"/>
                  <a:pt x="10530" y="13441"/>
                  <a:pt x="10612" y="13071"/>
                </a:cubicBezTo>
                <a:lnTo>
                  <a:pt x="11104" y="11229"/>
                </a:lnTo>
                <a:cubicBezTo>
                  <a:pt x="11268" y="10655"/>
                  <a:pt x="11147" y="10081"/>
                  <a:pt x="10819" y="9589"/>
                </a:cubicBezTo>
                <a:lnTo>
                  <a:pt x="10694" y="9465"/>
                </a:lnTo>
                <a:cubicBezTo>
                  <a:pt x="10655" y="9383"/>
                  <a:pt x="10612" y="9219"/>
                  <a:pt x="10694" y="9137"/>
                </a:cubicBezTo>
                <a:cubicBezTo>
                  <a:pt x="11147" y="8442"/>
                  <a:pt x="12251" y="6515"/>
                  <a:pt x="12622" y="3564"/>
                </a:cubicBezTo>
                <a:cubicBezTo>
                  <a:pt x="12622" y="3443"/>
                  <a:pt x="12497" y="3318"/>
                  <a:pt x="12376" y="3279"/>
                </a:cubicBezTo>
                <a:cubicBezTo>
                  <a:pt x="12251" y="3279"/>
                  <a:pt x="12087" y="3361"/>
                  <a:pt x="12087" y="3525"/>
                </a:cubicBezTo>
                <a:cubicBezTo>
                  <a:pt x="11760" y="6351"/>
                  <a:pt x="10694" y="8196"/>
                  <a:pt x="10284" y="8852"/>
                </a:cubicBezTo>
                <a:cubicBezTo>
                  <a:pt x="10081" y="9137"/>
                  <a:pt x="10081" y="9507"/>
                  <a:pt x="10284" y="9793"/>
                </a:cubicBezTo>
                <a:lnTo>
                  <a:pt x="10409" y="9917"/>
                </a:lnTo>
                <a:cubicBezTo>
                  <a:pt x="10655" y="10245"/>
                  <a:pt x="10737" y="10694"/>
                  <a:pt x="10612" y="11104"/>
                </a:cubicBezTo>
                <a:lnTo>
                  <a:pt x="10120" y="12950"/>
                </a:lnTo>
                <a:cubicBezTo>
                  <a:pt x="10120" y="13032"/>
                  <a:pt x="10039" y="13113"/>
                  <a:pt x="9957" y="13113"/>
                </a:cubicBezTo>
                <a:lnTo>
                  <a:pt x="9957" y="11514"/>
                </a:lnTo>
                <a:cubicBezTo>
                  <a:pt x="9957" y="10983"/>
                  <a:pt x="9629" y="10573"/>
                  <a:pt x="9137" y="10448"/>
                </a:cubicBezTo>
                <a:lnTo>
                  <a:pt x="9137" y="8688"/>
                </a:lnTo>
                <a:cubicBezTo>
                  <a:pt x="9629" y="8606"/>
                  <a:pt x="9957" y="8154"/>
                  <a:pt x="9957" y="7662"/>
                </a:cubicBezTo>
                <a:lnTo>
                  <a:pt x="9957" y="6557"/>
                </a:lnTo>
                <a:cubicBezTo>
                  <a:pt x="9957" y="6311"/>
                  <a:pt x="10081" y="6105"/>
                  <a:pt x="10202" y="5941"/>
                </a:cubicBezTo>
                <a:cubicBezTo>
                  <a:pt x="10573" y="5574"/>
                  <a:pt x="10776" y="5082"/>
                  <a:pt x="10776" y="4590"/>
                </a:cubicBezTo>
                <a:lnTo>
                  <a:pt x="10776" y="2623"/>
                </a:lnTo>
                <a:cubicBezTo>
                  <a:pt x="11268" y="2499"/>
                  <a:pt x="11720" y="2296"/>
                  <a:pt x="12212" y="2089"/>
                </a:cubicBezTo>
                <a:lnTo>
                  <a:pt x="12212" y="2089"/>
                </a:lnTo>
                <a:cubicBezTo>
                  <a:pt x="12212" y="2214"/>
                  <a:pt x="12169" y="2296"/>
                  <a:pt x="12169" y="2417"/>
                </a:cubicBezTo>
                <a:cubicBezTo>
                  <a:pt x="12169" y="2581"/>
                  <a:pt x="12294" y="2705"/>
                  <a:pt x="12415" y="2705"/>
                </a:cubicBezTo>
                <a:cubicBezTo>
                  <a:pt x="12579" y="2705"/>
                  <a:pt x="12704" y="2581"/>
                  <a:pt x="12704" y="2459"/>
                </a:cubicBezTo>
                <a:lnTo>
                  <a:pt x="12704" y="1843"/>
                </a:lnTo>
                <a:cubicBezTo>
                  <a:pt x="12989" y="1722"/>
                  <a:pt x="13277" y="1558"/>
                  <a:pt x="13523" y="1433"/>
                </a:cubicBezTo>
                <a:cubicBezTo>
                  <a:pt x="14507" y="942"/>
                  <a:pt x="15408" y="493"/>
                  <a:pt x="15982" y="493"/>
                </a:cubicBezTo>
                <a:lnTo>
                  <a:pt x="16103" y="493"/>
                </a:lnTo>
                <a:cubicBezTo>
                  <a:pt x="16595" y="532"/>
                  <a:pt x="16923" y="820"/>
                  <a:pt x="17087" y="1269"/>
                </a:cubicBezTo>
                <a:cubicBezTo>
                  <a:pt x="17211" y="1679"/>
                  <a:pt x="17129" y="2132"/>
                  <a:pt x="16801" y="2417"/>
                </a:cubicBezTo>
                <a:lnTo>
                  <a:pt x="16103" y="3033"/>
                </a:lnTo>
                <a:cubicBezTo>
                  <a:pt x="15900" y="2869"/>
                  <a:pt x="15654" y="2787"/>
                  <a:pt x="15366" y="2745"/>
                </a:cubicBezTo>
                <a:cubicBezTo>
                  <a:pt x="15301" y="2738"/>
                  <a:pt x="15235" y="2735"/>
                  <a:pt x="15169" y="2735"/>
                </a:cubicBezTo>
                <a:cubicBezTo>
                  <a:pt x="14816" y="2735"/>
                  <a:pt x="14448" y="2826"/>
                  <a:pt x="14136" y="3033"/>
                </a:cubicBezTo>
                <a:cubicBezTo>
                  <a:pt x="13359" y="3564"/>
                  <a:pt x="13071" y="4508"/>
                  <a:pt x="13523" y="5203"/>
                </a:cubicBezTo>
                <a:cubicBezTo>
                  <a:pt x="13769" y="5574"/>
                  <a:pt x="14218" y="5777"/>
                  <a:pt x="14671" y="5777"/>
                </a:cubicBezTo>
                <a:cubicBezTo>
                  <a:pt x="15038" y="5777"/>
                  <a:pt x="15408" y="5656"/>
                  <a:pt x="15736" y="5449"/>
                </a:cubicBezTo>
                <a:cubicBezTo>
                  <a:pt x="16103" y="5203"/>
                  <a:pt x="16349" y="4875"/>
                  <a:pt x="16474" y="4466"/>
                </a:cubicBezTo>
                <a:cubicBezTo>
                  <a:pt x="16595" y="4098"/>
                  <a:pt x="16595" y="3771"/>
                  <a:pt x="16431" y="3443"/>
                </a:cubicBezTo>
                <a:lnTo>
                  <a:pt x="17129" y="2787"/>
                </a:lnTo>
                <a:cubicBezTo>
                  <a:pt x="17621" y="2335"/>
                  <a:pt x="17785" y="1679"/>
                  <a:pt x="17578" y="1106"/>
                </a:cubicBezTo>
                <a:cubicBezTo>
                  <a:pt x="17375" y="493"/>
                  <a:pt x="16841" y="40"/>
                  <a:pt x="16185" y="1"/>
                </a:cubicBezTo>
                <a:lnTo>
                  <a:pt x="15982" y="1"/>
                </a:lnTo>
                <a:cubicBezTo>
                  <a:pt x="15284" y="1"/>
                  <a:pt x="14343" y="450"/>
                  <a:pt x="13277" y="984"/>
                </a:cubicBezTo>
                <a:lnTo>
                  <a:pt x="12540" y="1351"/>
                </a:lnTo>
                <a:cubicBezTo>
                  <a:pt x="12251" y="1269"/>
                  <a:pt x="11147" y="820"/>
                  <a:pt x="8891" y="820"/>
                </a:cubicBezTo>
                <a:cubicBezTo>
                  <a:pt x="6639" y="820"/>
                  <a:pt x="5531" y="1269"/>
                  <a:pt x="5246" y="1351"/>
                </a:cubicBezTo>
                <a:lnTo>
                  <a:pt x="4508" y="984"/>
                </a:lnTo>
                <a:cubicBezTo>
                  <a:pt x="3443" y="450"/>
                  <a:pt x="2499" y="1"/>
                  <a:pt x="180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17" name="Google Shape;717;p35"/>
          <p:cNvSpPr/>
          <p:nvPr/>
        </p:nvSpPr>
        <p:spPr>
          <a:xfrm>
            <a:off x="6683025" y="1556113"/>
            <a:ext cx="562500" cy="562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18" name="Google Shape;718;p35"/>
          <p:cNvSpPr/>
          <p:nvPr/>
        </p:nvSpPr>
        <p:spPr>
          <a:xfrm rot="1799859">
            <a:off x="6885016" y="1641350"/>
            <a:ext cx="158517" cy="392024"/>
          </a:xfrm>
          <a:custGeom>
            <a:avLst/>
            <a:gdLst/>
            <a:ahLst/>
            <a:cxnLst/>
            <a:rect l="l" t="t" r="r" b="b"/>
            <a:pathLst>
              <a:path w="7092" h="17539" extrusionOk="0">
                <a:moveTo>
                  <a:pt x="3567" y="5530"/>
                </a:moveTo>
                <a:cubicBezTo>
                  <a:pt x="4098" y="5940"/>
                  <a:pt x="4551" y="6350"/>
                  <a:pt x="4878" y="6842"/>
                </a:cubicBezTo>
                <a:lnTo>
                  <a:pt x="2213" y="6842"/>
                </a:lnTo>
                <a:cubicBezTo>
                  <a:pt x="2541" y="6350"/>
                  <a:pt x="2993" y="5940"/>
                  <a:pt x="3567" y="5530"/>
                </a:cubicBezTo>
                <a:close/>
                <a:moveTo>
                  <a:pt x="5206" y="7376"/>
                </a:moveTo>
                <a:cubicBezTo>
                  <a:pt x="5370" y="7704"/>
                  <a:pt x="5452" y="8071"/>
                  <a:pt x="5491" y="8481"/>
                </a:cubicBezTo>
                <a:lnTo>
                  <a:pt x="1600" y="8481"/>
                </a:lnTo>
                <a:cubicBezTo>
                  <a:pt x="1640" y="8071"/>
                  <a:pt x="1764" y="7704"/>
                  <a:pt x="1885" y="7376"/>
                </a:cubicBezTo>
                <a:close/>
                <a:moveTo>
                  <a:pt x="5491" y="9015"/>
                </a:moveTo>
                <a:cubicBezTo>
                  <a:pt x="5452" y="9425"/>
                  <a:pt x="5370" y="9792"/>
                  <a:pt x="5206" y="10162"/>
                </a:cubicBezTo>
                <a:lnTo>
                  <a:pt x="1885" y="10162"/>
                </a:lnTo>
                <a:cubicBezTo>
                  <a:pt x="1721" y="9792"/>
                  <a:pt x="1640" y="9425"/>
                  <a:pt x="1600" y="9015"/>
                </a:cubicBezTo>
                <a:close/>
                <a:moveTo>
                  <a:pt x="4878" y="10654"/>
                </a:moveTo>
                <a:cubicBezTo>
                  <a:pt x="4551" y="11146"/>
                  <a:pt x="4098" y="11556"/>
                  <a:pt x="3567" y="11965"/>
                </a:cubicBezTo>
                <a:cubicBezTo>
                  <a:pt x="2993" y="11556"/>
                  <a:pt x="2541" y="11146"/>
                  <a:pt x="2213" y="10654"/>
                </a:cubicBezTo>
                <a:close/>
                <a:moveTo>
                  <a:pt x="246" y="0"/>
                </a:moveTo>
                <a:cubicBezTo>
                  <a:pt x="125" y="0"/>
                  <a:pt x="0" y="121"/>
                  <a:pt x="0" y="246"/>
                </a:cubicBezTo>
                <a:cubicBezTo>
                  <a:pt x="0" y="1393"/>
                  <a:pt x="328" y="2334"/>
                  <a:pt x="1027" y="3236"/>
                </a:cubicBezTo>
                <a:cubicBezTo>
                  <a:pt x="1394" y="3727"/>
                  <a:pt x="1803" y="4137"/>
                  <a:pt x="2256" y="4508"/>
                </a:cubicBezTo>
                <a:cubicBezTo>
                  <a:pt x="1066" y="5491"/>
                  <a:pt x="0" y="6720"/>
                  <a:pt x="0" y="8769"/>
                </a:cubicBezTo>
                <a:cubicBezTo>
                  <a:pt x="0" y="9874"/>
                  <a:pt x="328" y="10857"/>
                  <a:pt x="1027" y="11759"/>
                </a:cubicBezTo>
                <a:cubicBezTo>
                  <a:pt x="1394" y="12211"/>
                  <a:pt x="1803" y="12621"/>
                  <a:pt x="2256" y="12988"/>
                </a:cubicBezTo>
                <a:cubicBezTo>
                  <a:pt x="1066" y="14014"/>
                  <a:pt x="0" y="15244"/>
                  <a:pt x="0" y="17250"/>
                </a:cubicBezTo>
                <a:cubicBezTo>
                  <a:pt x="0" y="17414"/>
                  <a:pt x="125" y="17538"/>
                  <a:pt x="246" y="17538"/>
                </a:cubicBezTo>
                <a:cubicBezTo>
                  <a:pt x="410" y="17538"/>
                  <a:pt x="492" y="17414"/>
                  <a:pt x="492" y="17250"/>
                </a:cubicBezTo>
                <a:cubicBezTo>
                  <a:pt x="492" y="15326"/>
                  <a:pt x="1600" y="14218"/>
                  <a:pt x="2666" y="13359"/>
                </a:cubicBezTo>
                <a:cubicBezTo>
                  <a:pt x="2787" y="13441"/>
                  <a:pt x="2911" y="13562"/>
                  <a:pt x="3033" y="13644"/>
                </a:cubicBezTo>
                <a:cubicBezTo>
                  <a:pt x="4344" y="14627"/>
                  <a:pt x="5370" y="15447"/>
                  <a:pt x="5491" y="17004"/>
                </a:cubicBezTo>
                <a:lnTo>
                  <a:pt x="1600" y="17004"/>
                </a:lnTo>
                <a:cubicBezTo>
                  <a:pt x="1640" y="16676"/>
                  <a:pt x="1721" y="16266"/>
                  <a:pt x="1885" y="15857"/>
                </a:cubicBezTo>
                <a:lnTo>
                  <a:pt x="4098" y="15857"/>
                </a:lnTo>
                <a:cubicBezTo>
                  <a:pt x="4223" y="15857"/>
                  <a:pt x="4344" y="15775"/>
                  <a:pt x="4344" y="15611"/>
                </a:cubicBezTo>
                <a:cubicBezTo>
                  <a:pt x="4344" y="15489"/>
                  <a:pt x="4223" y="15365"/>
                  <a:pt x="4098" y="15365"/>
                </a:cubicBezTo>
                <a:lnTo>
                  <a:pt x="2213" y="15365"/>
                </a:lnTo>
                <a:cubicBezTo>
                  <a:pt x="2377" y="15119"/>
                  <a:pt x="2623" y="14834"/>
                  <a:pt x="2911" y="14588"/>
                </a:cubicBezTo>
                <a:cubicBezTo>
                  <a:pt x="2993" y="14506"/>
                  <a:pt x="2993" y="14342"/>
                  <a:pt x="2911" y="14218"/>
                </a:cubicBezTo>
                <a:cubicBezTo>
                  <a:pt x="2870" y="14157"/>
                  <a:pt x="2809" y="14127"/>
                  <a:pt x="2742" y="14127"/>
                </a:cubicBezTo>
                <a:cubicBezTo>
                  <a:pt x="2675" y="14127"/>
                  <a:pt x="2603" y="14157"/>
                  <a:pt x="2541" y="14218"/>
                </a:cubicBezTo>
                <a:cubicBezTo>
                  <a:pt x="1846" y="14873"/>
                  <a:pt x="1108" y="15735"/>
                  <a:pt x="1108" y="17250"/>
                </a:cubicBezTo>
                <a:cubicBezTo>
                  <a:pt x="1108" y="17414"/>
                  <a:pt x="1190" y="17538"/>
                  <a:pt x="1354" y="17538"/>
                </a:cubicBezTo>
                <a:lnTo>
                  <a:pt x="5737" y="17538"/>
                </a:lnTo>
                <a:cubicBezTo>
                  <a:pt x="5901" y="17538"/>
                  <a:pt x="5983" y="17414"/>
                  <a:pt x="5983" y="17250"/>
                </a:cubicBezTo>
                <a:cubicBezTo>
                  <a:pt x="5983" y="15283"/>
                  <a:pt x="4714" y="14300"/>
                  <a:pt x="3361" y="13234"/>
                </a:cubicBezTo>
                <a:cubicBezTo>
                  <a:pt x="2666" y="12703"/>
                  <a:pt x="1967" y="12129"/>
                  <a:pt x="1436" y="11431"/>
                </a:cubicBezTo>
                <a:cubicBezTo>
                  <a:pt x="820" y="10654"/>
                  <a:pt x="492" y="9753"/>
                  <a:pt x="492" y="8769"/>
                </a:cubicBezTo>
                <a:cubicBezTo>
                  <a:pt x="492" y="6802"/>
                  <a:pt x="1600" y="5694"/>
                  <a:pt x="2666" y="4835"/>
                </a:cubicBezTo>
                <a:cubicBezTo>
                  <a:pt x="2787" y="4917"/>
                  <a:pt x="2911" y="5039"/>
                  <a:pt x="3033" y="5121"/>
                </a:cubicBezTo>
                <a:cubicBezTo>
                  <a:pt x="3075" y="5163"/>
                  <a:pt x="3115" y="5163"/>
                  <a:pt x="3115" y="5203"/>
                </a:cubicBezTo>
                <a:cubicBezTo>
                  <a:pt x="2010" y="6104"/>
                  <a:pt x="1108" y="7048"/>
                  <a:pt x="1108" y="8769"/>
                </a:cubicBezTo>
                <a:cubicBezTo>
                  <a:pt x="1108" y="10736"/>
                  <a:pt x="2377" y="11720"/>
                  <a:pt x="3731" y="12785"/>
                </a:cubicBezTo>
                <a:cubicBezTo>
                  <a:pt x="4426" y="13316"/>
                  <a:pt x="5124" y="13850"/>
                  <a:pt x="5698" y="14588"/>
                </a:cubicBezTo>
                <a:cubicBezTo>
                  <a:pt x="6272" y="15365"/>
                  <a:pt x="6599" y="16266"/>
                  <a:pt x="6599" y="17250"/>
                </a:cubicBezTo>
                <a:cubicBezTo>
                  <a:pt x="6599" y="17414"/>
                  <a:pt x="6681" y="17538"/>
                  <a:pt x="6845" y="17538"/>
                </a:cubicBezTo>
                <a:cubicBezTo>
                  <a:pt x="6967" y="17538"/>
                  <a:pt x="7091" y="17414"/>
                  <a:pt x="7091" y="17250"/>
                </a:cubicBezTo>
                <a:cubicBezTo>
                  <a:pt x="7091" y="16145"/>
                  <a:pt x="6763" y="15162"/>
                  <a:pt x="6065" y="14260"/>
                </a:cubicBezTo>
                <a:cubicBezTo>
                  <a:pt x="5698" y="13768"/>
                  <a:pt x="5288" y="13398"/>
                  <a:pt x="4836" y="12988"/>
                </a:cubicBezTo>
                <a:cubicBezTo>
                  <a:pt x="6026" y="12005"/>
                  <a:pt x="7091" y="10775"/>
                  <a:pt x="7091" y="8769"/>
                </a:cubicBezTo>
                <a:cubicBezTo>
                  <a:pt x="7091" y="7622"/>
                  <a:pt x="6763" y="6638"/>
                  <a:pt x="6065" y="5776"/>
                </a:cubicBezTo>
                <a:cubicBezTo>
                  <a:pt x="5698" y="5285"/>
                  <a:pt x="5288" y="4875"/>
                  <a:pt x="4836" y="4508"/>
                </a:cubicBezTo>
                <a:cubicBezTo>
                  <a:pt x="6026" y="3482"/>
                  <a:pt x="7091" y="2252"/>
                  <a:pt x="7091" y="246"/>
                </a:cubicBezTo>
                <a:cubicBezTo>
                  <a:pt x="7091" y="121"/>
                  <a:pt x="6967" y="0"/>
                  <a:pt x="6845" y="0"/>
                </a:cubicBezTo>
                <a:cubicBezTo>
                  <a:pt x="6681" y="0"/>
                  <a:pt x="6599" y="121"/>
                  <a:pt x="6599" y="246"/>
                </a:cubicBezTo>
                <a:cubicBezTo>
                  <a:pt x="6599" y="2170"/>
                  <a:pt x="5491" y="3278"/>
                  <a:pt x="4426" y="4180"/>
                </a:cubicBezTo>
                <a:cubicBezTo>
                  <a:pt x="4305" y="4055"/>
                  <a:pt x="4180" y="3973"/>
                  <a:pt x="4059" y="3852"/>
                </a:cubicBezTo>
                <a:cubicBezTo>
                  <a:pt x="2748" y="2869"/>
                  <a:pt x="1721" y="2049"/>
                  <a:pt x="1600" y="492"/>
                </a:cubicBezTo>
                <a:lnTo>
                  <a:pt x="5491" y="492"/>
                </a:lnTo>
                <a:cubicBezTo>
                  <a:pt x="5452" y="859"/>
                  <a:pt x="5370" y="1229"/>
                  <a:pt x="5206" y="1639"/>
                </a:cubicBezTo>
                <a:lnTo>
                  <a:pt x="2993" y="1639"/>
                </a:lnTo>
                <a:cubicBezTo>
                  <a:pt x="2869" y="1639"/>
                  <a:pt x="2748" y="1761"/>
                  <a:pt x="2748" y="1885"/>
                </a:cubicBezTo>
                <a:cubicBezTo>
                  <a:pt x="2748" y="2049"/>
                  <a:pt x="2869" y="2131"/>
                  <a:pt x="2993" y="2131"/>
                </a:cubicBezTo>
                <a:lnTo>
                  <a:pt x="4878" y="2131"/>
                </a:lnTo>
                <a:cubicBezTo>
                  <a:pt x="4714" y="2416"/>
                  <a:pt x="4469" y="2662"/>
                  <a:pt x="4180" y="2908"/>
                </a:cubicBezTo>
                <a:cubicBezTo>
                  <a:pt x="4098" y="3032"/>
                  <a:pt x="4098" y="3196"/>
                  <a:pt x="4180" y="3278"/>
                </a:cubicBezTo>
                <a:cubicBezTo>
                  <a:pt x="4225" y="3345"/>
                  <a:pt x="4295" y="3375"/>
                  <a:pt x="4369" y="3375"/>
                </a:cubicBezTo>
                <a:cubicBezTo>
                  <a:pt x="4430" y="3375"/>
                  <a:pt x="4494" y="3355"/>
                  <a:pt x="4551" y="3318"/>
                </a:cubicBezTo>
                <a:cubicBezTo>
                  <a:pt x="5246" y="2623"/>
                  <a:pt x="5983" y="1761"/>
                  <a:pt x="5983" y="246"/>
                </a:cubicBezTo>
                <a:cubicBezTo>
                  <a:pt x="5983" y="121"/>
                  <a:pt x="5901" y="0"/>
                  <a:pt x="5737" y="0"/>
                </a:cubicBezTo>
                <a:lnTo>
                  <a:pt x="1354" y="0"/>
                </a:lnTo>
                <a:cubicBezTo>
                  <a:pt x="1190" y="0"/>
                  <a:pt x="1108" y="121"/>
                  <a:pt x="1108" y="246"/>
                </a:cubicBezTo>
                <a:cubicBezTo>
                  <a:pt x="1108" y="2213"/>
                  <a:pt x="2377" y="3236"/>
                  <a:pt x="3731" y="4262"/>
                </a:cubicBezTo>
                <a:cubicBezTo>
                  <a:pt x="4426" y="4793"/>
                  <a:pt x="5124" y="5367"/>
                  <a:pt x="5698" y="6065"/>
                </a:cubicBezTo>
                <a:cubicBezTo>
                  <a:pt x="6272" y="6884"/>
                  <a:pt x="6599" y="7743"/>
                  <a:pt x="6599" y="8769"/>
                </a:cubicBezTo>
                <a:cubicBezTo>
                  <a:pt x="6599" y="9628"/>
                  <a:pt x="6354" y="10408"/>
                  <a:pt x="5901" y="11103"/>
                </a:cubicBezTo>
                <a:cubicBezTo>
                  <a:pt x="5491" y="11759"/>
                  <a:pt x="4918" y="12251"/>
                  <a:pt x="4426" y="12660"/>
                </a:cubicBezTo>
                <a:cubicBezTo>
                  <a:pt x="4305" y="12578"/>
                  <a:pt x="4180" y="12457"/>
                  <a:pt x="4059" y="12375"/>
                </a:cubicBezTo>
                <a:cubicBezTo>
                  <a:pt x="4016" y="12333"/>
                  <a:pt x="3977" y="12333"/>
                  <a:pt x="3977" y="12293"/>
                </a:cubicBezTo>
                <a:cubicBezTo>
                  <a:pt x="5082" y="11392"/>
                  <a:pt x="5983" y="10448"/>
                  <a:pt x="5983" y="8769"/>
                </a:cubicBezTo>
                <a:cubicBezTo>
                  <a:pt x="5983" y="6760"/>
                  <a:pt x="4714" y="5776"/>
                  <a:pt x="3361" y="4711"/>
                </a:cubicBezTo>
                <a:cubicBezTo>
                  <a:pt x="2666" y="4180"/>
                  <a:pt x="1967" y="3645"/>
                  <a:pt x="1436" y="2908"/>
                </a:cubicBezTo>
                <a:cubicBezTo>
                  <a:pt x="820" y="2131"/>
                  <a:pt x="492" y="1269"/>
                  <a:pt x="492" y="246"/>
                </a:cubicBezTo>
                <a:cubicBezTo>
                  <a:pt x="492" y="121"/>
                  <a:pt x="410" y="0"/>
                  <a:pt x="2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719" name="Google Shape;719;p35"/>
          <p:cNvGrpSpPr/>
          <p:nvPr/>
        </p:nvGrpSpPr>
        <p:grpSpPr>
          <a:xfrm>
            <a:off x="476353" y="1099776"/>
            <a:ext cx="2048822" cy="3373574"/>
            <a:chOff x="476353" y="1099776"/>
            <a:chExt cx="2048822" cy="3373574"/>
          </a:xfrm>
        </p:grpSpPr>
        <p:grpSp>
          <p:nvGrpSpPr>
            <p:cNvPr id="720" name="Google Shape;720;p35"/>
            <p:cNvGrpSpPr/>
            <p:nvPr/>
          </p:nvGrpSpPr>
          <p:grpSpPr>
            <a:xfrm>
              <a:off x="476353" y="1099776"/>
              <a:ext cx="2048822" cy="3373574"/>
              <a:chOff x="175403" y="1234926"/>
              <a:chExt cx="2048822" cy="3373574"/>
            </a:xfrm>
          </p:grpSpPr>
          <p:sp>
            <p:nvSpPr>
              <p:cNvPr id="721" name="Google Shape;721;p35"/>
              <p:cNvSpPr/>
              <p:nvPr/>
            </p:nvSpPr>
            <p:spPr>
              <a:xfrm rot="10800000">
                <a:off x="175403" y="1859470"/>
                <a:ext cx="2048822" cy="2749030"/>
              </a:xfrm>
              <a:custGeom>
                <a:avLst/>
                <a:gdLst/>
                <a:ahLst/>
                <a:cxnLst/>
                <a:rect l="l" t="t" r="r" b="b"/>
                <a:pathLst>
                  <a:path w="51751" h="63532" extrusionOk="0">
                    <a:moveTo>
                      <a:pt x="1" y="0"/>
                    </a:moveTo>
                    <a:lnTo>
                      <a:pt x="1" y="37629"/>
                    </a:lnTo>
                    <a:cubicBezTo>
                      <a:pt x="1" y="51901"/>
                      <a:pt x="11579" y="63531"/>
                      <a:pt x="25852" y="63531"/>
                    </a:cubicBezTo>
                    <a:cubicBezTo>
                      <a:pt x="40172" y="63531"/>
                      <a:pt x="51750" y="51901"/>
                      <a:pt x="51750" y="37629"/>
                    </a:cubicBezTo>
                    <a:lnTo>
                      <a:pt x="5175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722" name="Google Shape;722;p35"/>
              <p:cNvGrpSpPr/>
              <p:nvPr/>
            </p:nvGrpSpPr>
            <p:grpSpPr>
              <a:xfrm>
                <a:off x="536874" y="1234926"/>
                <a:ext cx="1139986" cy="3373478"/>
                <a:chOff x="420074" y="1234926"/>
                <a:chExt cx="1139986" cy="3373478"/>
              </a:xfrm>
            </p:grpSpPr>
            <p:sp>
              <p:nvSpPr>
                <p:cNvPr id="723" name="Google Shape;723;p35"/>
                <p:cNvSpPr/>
                <p:nvPr/>
              </p:nvSpPr>
              <p:spPr>
                <a:xfrm>
                  <a:off x="1073781" y="1959604"/>
                  <a:ext cx="270690" cy="330318"/>
                </a:xfrm>
                <a:custGeom>
                  <a:avLst/>
                  <a:gdLst/>
                  <a:ahLst/>
                  <a:cxnLst/>
                  <a:rect l="l" t="t" r="r" b="b"/>
                  <a:pathLst>
                    <a:path w="6637" h="8099" extrusionOk="0">
                      <a:moveTo>
                        <a:pt x="1" y="1"/>
                      </a:moveTo>
                      <a:cubicBezTo>
                        <a:pt x="788" y="2700"/>
                        <a:pt x="1517" y="5399"/>
                        <a:pt x="2250" y="8098"/>
                      </a:cubicBezTo>
                      <a:cubicBezTo>
                        <a:pt x="2529" y="7986"/>
                        <a:pt x="2754" y="7815"/>
                        <a:pt x="3037" y="7702"/>
                      </a:cubicBezTo>
                      <a:cubicBezTo>
                        <a:pt x="4050" y="7140"/>
                        <a:pt x="5116" y="6578"/>
                        <a:pt x="6128" y="6015"/>
                      </a:cubicBezTo>
                      <a:cubicBezTo>
                        <a:pt x="6299" y="5903"/>
                        <a:pt x="6465" y="5790"/>
                        <a:pt x="6636" y="5736"/>
                      </a:cubicBezTo>
                      <a:cubicBezTo>
                        <a:pt x="5849" y="4778"/>
                        <a:pt x="4837" y="3825"/>
                        <a:pt x="3712" y="2812"/>
                      </a:cubicBezTo>
                      <a:cubicBezTo>
                        <a:pt x="2417" y="1688"/>
                        <a:pt x="1180" y="73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24" name="Google Shape;724;p35"/>
                <p:cNvSpPr/>
                <p:nvPr/>
              </p:nvSpPr>
              <p:spPr>
                <a:xfrm>
                  <a:off x="543898" y="1234926"/>
                  <a:ext cx="713411" cy="910566"/>
                </a:xfrm>
                <a:custGeom>
                  <a:avLst/>
                  <a:gdLst/>
                  <a:ahLst/>
                  <a:cxnLst/>
                  <a:rect l="l" t="t" r="r" b="b"/>
                  <a:pathLst>
                    <a:path w="17492" h="22326" extrusionOk="0">
                      <a:moveTo>
                        <a:pt x="11416" y="1"/>
                      </a:moveTo>
                      <a:cubicBezTo>
                        <a:pt x="10832" y="1"/>
                        <a:pt x="10226" y="73"/>
                        <a:pt x="9667" y="73"/>
                      </a:cubicBezTo>
                      <a:cubicBezTo>
                        <a:pt x="9515" y="73"/>
                        <a:pt x="9367" y="68"/>
                        <a:pt x="9223" y="54"/>
                      </a:cubicBezTo>
                      <a:cubicBezTo>
                        <a:pt x="9158" y="51"/>
                        <a:pt x="9092" y="49"/>
                        <a:pt x="9027" y="49"/>
                      </a:cubicBezTo>
                      <a:cubicBezTo>
                        <a:pt x="8027" y="49"/>
                        <a:pt x="7038" y="433"/>
                        <a:pt x="6299" y="1066"/>
                      </a:cubicBezTo>
                      <a:cubicBezTo>
                        <a:pt x="6074" y="1237"/>
                        <a:pt x="5908" y="1462"/>
                        <a:pt x="5795" y="1687"/>
                      </a:cubicBezTo>
                      <a:cubicBezTo>
                        <a:pt x="5683" y="1912"/>
                        <a:pt x="5683" y="2137"/>
                        <a:pt x="5624" y="2416"/>
                      </a:cubicBezTo>
                      <a:cubicBezTo>
                        <a:pt x="5345" y="4215"/>
                        <a:pt x="3600" y="3878"/>
                        <a:pt x="3096" y="5228"/>
                      </a:cubicBezTo>
                      <a:cubicBezTo>
                        <a:pt x="2813" y="5848"/>
                        <a:pt x="3321" y="6577"/>
                        <a:pt x="3096" y="7198"/>
                      </a:cubicBezTo>
                      <a:cubicBezTo>
                        <a:pt x="2871" y="7927"/>
                        <a:pt x="2084" y="7985"/>
                        <a:pt x="1634" y="8435"/>
                      </a:cubicBezTo>
                      <a:cubicBezTo>
                        <a:pt x="901" y="9164"/>
                        <a:pt x="1238" y="9726"/>
                        <a:pt x="1575" y="10572"/>
                      </a:cubicBezTo>
                      <a:cubicBezTo>
                        <a:pt x="1800" y="11076"/>
                        <a:pt x="1859" y="11638"/>
                        <a:pt x="1521" y="12034"/>
                      </a:cubicBezTo>
                      <a:cubicBezTo>
                        <a:pt x="1238" y="12313"/>
                        <a:pt x="734" y="12371"/>
                        <a:pt x="397" y="12650"/>
                      </a:cubicBezTo>
                      <a:cubicBezTo>
                        <a:pt x="1" y="13046"/>
                        <a:pt x="113" y="13721"/>
                        <a:pt x="397" y="14225"/>
                      </a:cubicBezTo>
                      <a:cubicBezTo>
                        <a:pt x="676" y="14733"/>
                        <a:pt x="1072" y="15183"/>
                        <a:pt x="1126" y="15687"/>
                      </a:cubicBezTo>
                      <a:cubicBezTo>
                        <a:pt x="1296" y="16474"/>
                        <a:pt x="847" y="17149"/>
                        <a:pt x="788" y="17936"/>
                      </a:cubicBezTo>
                      <a:cubicBezTo>
                        <a:pt x="451" y="21423"/>
                        <a:pt x="5174" y="20019"/>
                        <a:pt x="6974" y="20806"/>
                      </a:cubicBezTo>
                      <a:cubicBezTo>
                        <a:pt x="7819" y="21198"/>
                        <a:pt x="8436" y="21985"/>
                        <a:pt x="9336" y="22210"/>
                      </a:cubicBezTo>
                      <a:cubicBezTo>
                        <a:pt x="9575" y="22290"/>
                        <a:pt x="9816" y="22325"/>
                        <a:pt x="10056" y="22325"/>
                      </a:cubicBezTo>
                      <a:cubicBezTo>
                        <a:pt x="11175" y="22325"/>
                        <a:pt x="12292" y="21556"/>
                        <a:pt x="13218" y="20860"/>
                      </a:cubicBezTo>
                      <a:cubicBezTo>
                        <a:pt x="14059" y="20244"/>
                        <a:pt x="14959" y="19457"/>
                        <a:pt x="14846" y="18445"/>
                      </a:cubicBezTo>
                      <a:cubicBezTo>
                        <a:pt x="14846" y="18161"/>
                        <a:pt x="14734" y="17882"/>
                        <a:pt x="14846" y="17599"/>
                      </a:cubicBezTo>
                      <a:cubicBezTo>
                        <a:pt x="15242" y="16812"/>
                        <a:pt x="16817" y="17036"/>
                        <a:pt x="16308" y="15633"/>
                      </a:cubicBezTo>
                      <a:cubicBezTo>
                        <a:pt x="16142" y="15237"/>
                        <a:pt x="15805" y="14958"/>
                        <a:pt x="15580" y="14621"/>
                      </a:cubicBezTo>
                      <a:cubicBezTo>
                        <a:pt x="15355" y="14283"/>
                        <a:pt x="15296" y="13721"/>
                        <a:pt x="15634" y="13496"/>
                      </a:cubicBezTo>
                      <a:cubicBezTo>
                        <a:pt x="16029" y="13213"/>
                        <a:pt x="16758" y="13384"/>
                        <a:pt x="16871" y="12934"/>
                      </a:cubicBezTo>
                      <a:cubicBezTo>
                        <a:pt x="17042" y="12425"/>
                        <a:pt x="16083" y="11976"/>
                        <a:pt x="16421" y="11584"/>
                      </a:cubicBezTo>
                      <a:cubicBezTo>
                        <a:pt x="16479" y="11472"/>
                        <a:pt x="16592" y="11472"/>
                        <a:pt x="16704" y="11359"/>
                      </a:cubicBezTo>
                      <a:cubicBezTo>
                        <a:pt x="17042" y="11134"/>
                        <a:pt x="16871" y="10572"/>
                        <a:pt x="16646" y="10235"/>
                      </a:cubicBezTo>
                      <a:cubicBezTo>
                        <a:pt x="16367" y="9839"/>
                        <a:pt x="16083" y="9447"/>
                        <a:pt x="16196" y="9051"/>
                      </a:cubicBezTo>
                      <a:cubicBezTo>
                        <a:pt x="16308" y="8773"/>
                        <a:pt x="16592" y="8602"/>
                        <a:pt x="16758" y="8435"/>
                      </a:cubicBezTo>
                      <a:cubicBezTo>
                        <a:pt x="17491" y="7648"/>
                        <a:pt x="16817" y="6973"/>
                        <a:pt x="16758" y="6127"/>
                      </a:cubicBezTo>
                      <a:cubicBezTo>
                        <a:pt x="16646" y="5228"/>
                        <a:pt x="17096" y="4611"/>
                        <a:pt x="16533" y="3712"/>
                      </a:cubicBezTo>
                      <a:cubicBezTo>
                        <a:pt x="16308" y="3374"/>
                        <a:pt x="15971" y="3037"/>
                        <a:pt x="15805" y="2641"/>
                      </a:cubicBezTo>
                      <a:cubicBezTo>
                        <a:pt x="15692" y="2303"/>
                        <a:pt x="15692" y="1966"/>
                        <a:pt x="15467" y="1741"/>
                      </a:cubicBezTo>
                      <a:cubicBezTo>
                        <a:pt x="15184" y="1350"/>
                        <a:pt x="14621" y="1404"/>
                        <a:pt x="14172" y="1179"/>
                      </a:cubicBezTo>
                      <a:cubicBezTo>
                        <a:pt x="13722" y="1012"/>
                        <a:pt x="13384" y="617"/>
                        <a:pt x="12993" y="338"/>
                      </a:cubicBezTo>
                      <a:cubicBezTo>
                        <a:pt x="12530" y="69"/>
                        <a:pt x="11983" y="1"/>
                        <a:pt x="1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25" name="Google Shape;725;p35"/>
                <p:cNvSpPr/>
                <p:nvPr/>
              </p:nvSpPr>
              <p:spPr>
                <a:xfrm>
                  <a:off x="748110" y="1597245"/>
                  <a:ext cx="408299" cy="488400"/>
                </a:xfrm>
                <a:custGeom>
                  <a:avLst/>
                  <a:gdLst/>
                  <a:ahLst/>
                  <a:cxnLst/>
                  <a:rect l="l" t="t" r="r" b="b"/>
                  <a:pathLst>
                    <a:path w="10011" h="11975" extrusionOk="0">
                      <a:moveTo>
                        <a:pt x="2642" y="1"/>
                      </a:moveTo>
                      <a:lnTo>
                        <a:pt x="2642" y="1"/>
                      </a:lnTo>
                      <a:cubicBezTo>
                        <a:pt x="2812" y="676"/>
                        <a:pt x="3375" y="2642"/>
                        <a:pt x="2642" y="4949"/>
                      </a:cubicBezTo>
                      <a:cubicBezTo>
                        <a:pt x="1967" y="7140"/>
                        <a:pt x="563" y="8436"/>
                        <a:pt x="1" y="8886"/>
                      </a:cubicBezTo>
                      <a:cubicBezTo>
                        <a:pt x="617" y="9561"/>
                        <a:pt x="2363" y="11248"/>
                        <a:pt x="5228" y="11810"/>
                      </a:cubicBezTo>
                      <a:cubicBezTo>
                        <a:pt x="5891" y="11928"/>
                        <a:pt x="6512" y="11975"/>
                        <a:pt x="7080" y="11975"/>
                      </a:cubicBezTo>
                      <a:cubicBezTo>
                        <a:pt x="8393" y="11975"/>
                        <a:pt x="9420" y="11724"/>
                        <a:pt x="10010" y="11526"/>
                      </a:cubicBezTo>
                      <a:cubicBezTo>
                        <a:pt x="9277" y="10739"/>
                        <a:pt x="8211" y="9561"/>
                        <a:pt x="7478" y="7815"/>
                      </a:cubicBezTo>
                      <a:cubicBezTo>
                        <a:pt x="7424" y="7536"/>
                        <a:pt x="6861" y="6187"/>
                        <a:pt x="6749" y="4612"/>
                      </a:cubicBezTo>
                      <a:cubicBezTo>
                        <a:pt x="6636" y="3712"/>
                        <a:pt x="6749" y="3150"/>
                        <a:pt x="6803" y="2867"/>
                      </a:cubicBezTo>
                      <a:cubicBezTo>
                        <a:pt x="6915" y="2304"/>
                        <a:pt x="7028" y="1913"/>
                        <a:pt x="7086" y="1742"/>
                      </a:cubicBezTo>
                      <a:cubicBezTo>
                        <a:pt x="5624" y="1180"/>
                        <a:pt x="4104" y="563"/>
                        <a:pt x="2642" y="1"/>
                      </a:cubicBezTo>
                      <a:close/>
                    </a:path>
                  </a:pathLst>
                </a:custGeom>
                <a:solidFill>
                  <a:srgbClr val="D49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26" name="Google Shape;726;p35"/>
                <p:cNvSpPr/>
                <p:nvPr/>
              </p:nvSpPr>
              <p:spPr>
                <a:xfrm>
                  <a:off x="860392" y="1635703"/>
                  <a:ext cx="165179" cy="158327"/>
                </a:xfrm>
                <a:custGeom>
                  <a:avLst/>
                  <a:gdLst/>
                  <a:ahLst/>
                  <a:cxnLst/>
                  <a:rect l="l" t="t" r="r" b="b"/>
                  <a:pathLst>
                    <a:path w="4050" h="3882" extrusionOk="0">
                      <a:moveTo>
                        <a:pt x="511" y="0"/>
                      </a:moveTo>
                      <a:cubicBezTo>
                        <a:pt x="490" y="0"/>
                        <a:pt x="470" y="4"/>
                        <a:pt x="451" y="12"/>
                      </a:cubicBezTo>
                      <a:cubicBezTo>
                        <a:pt x="1" y="295"/>
                        <a:pt x="172" y="2882"/>
                        <a:pt x="1800" y="3669"/>
                      </a:cubicBezTo>
                      <a:cubicBezTo>
                        <a:pt x="2131" y="3821"/>
                        <a:pt x="2473" y="3882"/>
                        <a:pt x="2811" y="3882"/>
                      </a:cubicBezTo>
                      <a:cubicBezTo>
                        <a:pt x="3222" y="3882"/>
                        <a:pt x="3626" y="3792"/>
                        <a:pt x="3996" y="3669"/>
                      </a:cubicBezTo>
                      <a:cubicBezTo>
                        <a:pt x="3883" y="2994"/>
                        <a:pt x="3937" y="2373"/>
                        <a:pt x="4050" y="1924"/>
                      </a:cubicBezTo>
                      <a:cubicBezTo>
                        <a:pt x="3546" y="1811"/>
                        <a:pt x="2925" y="1645"/>
                        <a:pt x="2309" y="1307"/>
                      </a:cubicBezTo>
                      <a:cubicBezTo>
                        <a:pt x="1157" y="679"/>
                        <a:pt x="785" y="0"/>
                        <a:pt x="511" y="0"/>
                      </a:cubicBezTo>
                      <a:close/>
                    </a:path>
                  </a:pathLst>
                </a:custGeom>
                <a:solidFill>
                  <a:srgbClr val="B67E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27" name="Google Shape;727;p35"/>
                <p:cNvSpPr/>
                <p:nvPr/>
              </p:nvSpPr>
              <p:spPr>
                <a:xfrm>
                  <a:off x="775640" y="1327341"/>
                  <a:ext cx="394513" cy="433096"/>
                </a:xfrm>
                <a:custGeom>
                  <a:avLst/>
                  <a:gdLst/>
                  <a:ahLst/>
                  <a:cxnLst/>
                  <a:rect l="l" t="t" r="r" b="b"/>
                  <a:pathLst>
                    <a:path w="9673" h="10619" extrusionOk="0">
                      <a:moveTo>
                        <a:pt x="5041" y="1"/>
                      </a:moveTo>
                      <a:cubicBezTo>
                        <a:pt x="4146" y="1"/>
                        <a:pt x="3185" y="301"/>
                        <a:pt x="2475" y="1050"/>
                      </a:cubicBezTo>
                      <a:cubicBezTo>
                        <a:pt x="1567" y="2064"/>
                        <a:pt x="1317" y="3478"/>
                        <a:pt x="1867" y="4771"/>
                      </a:cubicBezTo>
                      <a:lnTo>
                        <a:pt x="1867" y="4771"/>
                      </a:lnTo>
                      <a:cubicBezTo>
                        <a:pt x="1685" y="4449"/>
                        <a:pt x="1405" y="4257"/>
                        <a:pt x="1125" y="4257"/>
                      </a:cubicBezTo>
                      <a:cubicBezTo>
                        <a:pt x="1105" y="4255"/>
                        <a:pt x="1085" y="4254"/>
                        <a:pt x="1066" y="4254"/>
                      </a:cubicBezTo>
                      <a:cubicBezTo>
                        <a:pt x="543" y="4254"/>
                        <a:pt x="278" y="4990"/>
                        <a:pt x="226" y="5098"/>
                      </a:cubicBezTo>
                      <a:cubicBezTo>
                        <a:pt x="1" y="5661"/>
                        <a:pt x="226" y="6169"/>
                        <a:pt x="280" y="6282"/>
                      </a:cubicBezTo>
                      <a:cubicBezTo>
                        <a:pt x="675" y="7235"/>
                        <a:pt x="1629" y="7460"/>
                        <a:pt x="1800" y="7519"/>
                      </a:cubicBezTo>
                      <a:cubicBezTo>
                        <a:pt x="2079" y="8193"/>
                        <a:pt x="2812" y="9485"/>
                        <a:pt x="4216" y="10218"/>
                      </a:cubicBezTo>
                      <a:cubicBezTo>
                        <a:pt x="4569" y="10418"/>
                        <a:pt x="4964" y="10619"/>
                        <a:pt x="5444" y="10619"/>
                      </a:cubicBezTo>
                      <a:cubicBezTo>
                        <a:pt x="5503" y="10619"/>
                        <a:pt x="5563" y="10616"/>
                        <a:pt x="5624" y="10609"/>
                      </a:cubicBezTo>
                      <a:cubicBezTo>
                        <a:pt x="7086" y="10497"/>
                        <a:pt x="7986" y="8756"/>
                        <a:pt x="8323" y="8135"/>
                      </a:cubicBezTo>
                      <a:cubicBezTo>
                        <a:pt x="8548" y="7744"/>
                        <a:pt x="9673" y="5494"/>
                        <a:pt x="8714" y="3020"/>
                      </a:cubicBezTo>
                      <a:cubicBezTo>
                        <a:pt x="8436" y="2345"/>
                        <a:pt x="7873" y="771"/>
                        <a:pt x="6299" y="208"/>
                      </a:cubicBezTo>
                      <a:cubicBezTo>
                        <a:pt x="5923" y="76"/>
                        <a:pt x="5491" y="1"/>
                        <a:pt x="5041" y="1"/>
                      </a:cubicBezTo>
                      <a:close/>
                    </a:path>
                  </a:pathLst>
                </a:custGeom>
                <a:solidFill>
                  <a:srgbClr val="D49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28" name="Google Shape;728;p35"/>
                <p:cNvSpPr/>
                <p:nvPr/>
              </p:nvSpPr>
              <p:spPr>
                <a:xfrm>
                  <a:off x="1025532" y="1496388"/>
                  <a:ext cx="94173" cy="36707"/>
                </a:xfrm>
                <a:custGeom>
                  <a:avLst/>
                  <a:gdLst/>
                  <a:ahLst/>
                  <a:cxnLst/>
                  <a:rect l="l" t="t" r="r" b="b"/>
                  <a:pathLst>
                    <a:path w="2309" h="900" extrusionOk="0">
                      <a:moveTo>
                        <a:pt x="1088" y="1"/>
                      </a:moveTo>
                      <a:cubicBezTo>
                        <a:pt x="487" y="1"/>
                        <a:pt x="50" y="401"/>
                        <a:pt x="1" y="450"/>
                      </a:cubicBezTo>
                      <a:lnTo>
                        <a:pt x="113" y="675"/>
                      </a:lnTo>
                      <a:cubicBezTo>
                        <a:pt x="208" y="625"/>
                        <a:pt x="583" y="299"/>
                        <a:pt x="1102" y="299"/>
                      </a:cubicBezTo>
                      <a:cubicBezTo>
                        <a:pt x="1200" y="299"/>
                        <a:pt x="1302" y="310"/>
                        <a:pt x="1409" y="337"/>
                      </a:cubicBezTo>
                      <a:cubicBezTo>
                        <a:pt x="1746" y="450"/>
                        <a:pt x="1971" y="787"/>
                        <a:pt x="2084" y="899"/>
                      </a:cubicBezTo>
                      <a:lnTo>
                        <a:pt x="2309" y="787"/>
                      </a:lnTo>
                      <a:cubicBezTo>
                        <a:pt x="2196" y="562"/>
                        <a:pt x="1913" y="225"/>
                        <a:pt x="1463" y="54"/>
                      </a:cubicBezTo>
                      <a:cubicBezTo>
                        <a:pt x="1333" y="17"/>
                        <a:pt x="1207" y="1"/>
                        <a:pt x="1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29" name="Google Shape;729;p35"/>
                <p:cNvSpPr/>
                <p:nvPr/>
              </p:nvSpPr>
              <p:spPr>
                <a:xfrm>
                  <a:off x="1053062" y="1500670"/>
                  <a:ext cx="45924" cy="62156"/>
                </a:xfrm>
                <a:custGeom>
                  <a:avLst/>
                  <a:gdLst/>
                  <a:ahLst/>
                  <a:cxnLst/>
                  <a:rect l="l" t="t" r="r" b="b"/>
                  <a:pathLst>
                    <a:path w="1126" h="1524" extrusionOk="0">
                      <a:moveTo>
                        <a:pt x="557" y="1"/>
                      </a:moveTo>
                      <a:cubicBezTo>
                        <a:pt x="305" y="1"/>
                        <a:pt x="109" y="316"/>
                        <a:pt x="59" y="682"/>
                      </a:cubicBezTo>
                      <a:cubicBezTo>
                        <a:pt x="1" y="1132"/>
                        <a:pt x="225" y="1469"/>
                        <a:pt x="509" y="1523"/>
                      </a:cubicBezTo>
                      <a:cubicBezTo>
                        <a:pt x="788" y="1523"/>
                        <a:pt x="1071" y="1186"/>
                        <a:pt x="1125" y="794"/>
                      </a:cubicBezTo>
                      <a:cubicBezTo>
                        <a:pt x="1125" y="345"/>
                        <a:pt x="959" y="7"/>
                        <a:pt x="621" y="7"/>
                      </a:cubicBezTo>
                      <a:cubicBezTo>
                        <a:pt x="600" y="3"/>
                        <a:pt x="578" y="1"/>
                        <a:pt x="5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30" name="Google Shape;730;p35"/>
                <p:cNvSpPr/>
                <p:nvPr/>
              </p:nvSpPr>
              <p:spPr>
                <a:xfrm>
                  <a:off x="878746" y="1485009"/>
                  <a:ext cx="94173" cy="36543"/>
                </a:xfrm>
                <a:custGeom>
                  <a:avLst/>
                  <a:gdLst/>
                  <a:ahLst/>
                  <a:cxnLst/>
                  <a:rect l="l" t="t" r="r" b="b"/>
                  <a:pathLst>
                    <a:path w="2309" h="896" extrusionOk="0">
                      <a:moveTo>
                        <a:pt x="1088" y="1"/>
                      </a:moveTo>
                      <a:cubicBezTo>
                        <a:pt x="487" y="1"/>
                        <a:pt x="50" y="400"/>
                        <a:pt x="1" y="445"/>
                      </a:cubicBezTo>
                      <a:lnTo>
                        <a:pt x="113" y="670"/>
                      </a:lnTo>
                      <a:cubicBezTo>
                        <a:pt x="206" y="626"/>
                        <a:pt x="564" y="276"/>
                        <a:pt x="1063" y="276"/>
                      </a:cubicBezTo>
                      <a:cubicBezTo>
                        <a:pt x="1172" y="276"/>
                        <a:pt x="1288" y="292"/>
                        <a:pt x="1409" y="333"/>
                      </a:cubicBezTo>
                      <a:cubicBezTo>
                        <a:pt x="1746" y="445"/>
                        <a:pt x="1971" y="729"/>
                        <a:pt x="2084" y="895"/>
                      </a:cubicBezTo>
                      <a:lnTo>
                        <a:pt x="2309" y="729"/>
                      </a:lnTo>
                      <a:cubicBezTo>
                        <a:pt x="2196" y="558"/>
                        <a:pt x="1913" y="220"/>
                        <a:pt x="1463" y="54"/>
                      </a:cubicBezTo>
                      <a:cubicBezTo>
                        <a:pt x="1333" y="17"/>
                        <a:pt x="1207" y="1"/>
                        <a:pt x="10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31" name="Google Shape;731;p35"/>
                <p:cNvSpPr/>
                <p:nvPr/>
              </p:nvSpPr>
              <p:spPr>
                <a:xfrm>
                  <a:off x="906276" y="1487171"/>
                  <a:ext cx="45924" cy="62156"/>
                </a:xfrm>
                <a:custGeom>
                  <a:avLst/>
                  <a:gdLst/>
                  <a:ahLst/>
                  <a:cxnLst/>
                  <a:rect l="l" t="t" r="r" b="b"/>
                  <a:pathLst>
                    <a:path w="1126" h="1524" extrusionOk="0">
                      <a:moveTo>
                        <a:pt x="675" y="1"/>
                      </a:moveTo>
                      <a:cubicBezTo>
                        <a:pt x="338" y="1"/>
                        <a:pt x="113" y="338"/>
                        <a:pt x="59" y="730"/>
                      </a:cubicBezTo>
                      <a:cubicBezTo>
                        <a:pt x="1" y="1179"/>
                        <a:pt x="226" y="1517"/>
                        <a:pt x="509" y="1517"/>
                      </a:cubicBezTo>
                      <a:cubicBezTo>
                        <a:pt x="530" y="1521"/>
                        <a:pt x="552" y="1523"/>
                        <a:pt x="573" y="1523"/>
                      </a:cubicBezTo>
                      <a:cubicBezTo>
                        <a:pt x="830" y="1523"/>
                        <a:pt x="1075" y="1208"/>
                        <a:pt x="1125" y="842"/>
                      </a:cubicBezTo>
                      <a:cubicBezTo>
                        <a:pt x="1125" y="392"/>
                        <a:pt x="959" y="55"/>
                        <a:pt x="6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32" name="Google Shape;732;p35"/>
                <p:cNvSpPr/>
                <p:nvPr/>
              </p:nvSpPr>
              <p:spPr>
                <a:xfrm>
                  <a:off x="993434" y="1510132"/>
                  <a:ext cx="50492" cy="93969"/>
                </a:xfrm>
                <a:custGeom>
                  <a:avLst/>
                  <a:gdLst/>
                  <a:ahLst/>
                  <a:cxnLst/>
                  <a:rect l="l" t="t" r="r" b="b"/>
                  <a:pathLst>
                    <a:path w="1238" h="2304" extrusionOk="0">
                      <a:moveTo>
                        <a:pt x="113" y="0"/>
                      </a:moveTo>
                      <a:cubicBezTo>
                        <a:pt x="59" y="338"/>
                        <a:pt x="113" y="729"/>
                        <a:pt x="225" y="1066"/>
                      </a:cubicBezTo>
                      <a:cubicBezTo>
                        <a:pt x="338" y="1404"/>
                        <a:pt x="509" y="1741"/>
                        <a:pt x="734" y="2025"/>
                      </a:cubicBezTo>
                      <a:lnTo>
                        <a:pt x="0" y="2025"/>
                      </a:lnTo>
                      <a:lnTo>
                        <a:pt x="0" y="2303"/>
                      </a:lnTo>
                      <a:lnTo>
                        <a:pt x="1238" y="2249"/>
                      </a:lnTo>
                      <a:lnTo>
                        <a:pt x="1071" y="2078"/>
                      </a:lnTo>
                      <a:cubicBezTo>
                        <a:pt x="788" y="1741"/>
                        <a:pt x="563" y="1404"/>
                        <a:pt x="450" y="1012"/>
                      </a:cubicBezTo>
                      <a:cubicBezTo>
                        <a:pt x="338" y="675"/>
                        <a:pt x="338" y="338"/>
                        <a:pt x="3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33" name="Google Shape;733;p35"/>
                <p:cNvSpPr/>
                <p:nvPr/>
              </p:nvSpPr>
              <p:spPr>
                <a:xfrm>
                  <a:off x="931603" y="1645328"/>
                  <a:ext cx="89401" cy="38175"/>
                </a:xfrm>
                <a:custGeom>
                  <a:avLst/>
                  <a:gdLst/>
                  <a:ahLst/>
                  <a:cxnLst/>
                  <a:rect l="l" t="t" r="r" b="b"/>
                  <a:pathLst>
                    <a:path w="2192" h="936" extrusionOk="0">
                      <a:moveTo>
                        <a:pt x="167" y="1"/>
                      </a:moveTo>
                      <a:lnTo>
                        <a:pt x="0" y="172"/>
                      </a:lnTo>
                      <a:cubicBezTo>
                        <a:pt x="225" y="338"/>
                        <a:pt x="563" y="675"/>
                        <a:pt x="1067" y="788"/>
                      </a:cubicBezTo>
                      <a:cubicBezTo>
                        <a:pt x="1316" y="896"/>
                        <a:pt x="1543" y="936"/>
                        <a:pt x="1746" y="936"/>
                      </a:cubicBezTo>
                      <a:cubicBezTo>
                        <a:pt x="1865" y="936"/>
                        <a:pt x="1976" y="922"/>
                        <a:pt x="2079" y="900"/>
                      </a:cubicBezTo>
                      <a:lnTo>
                        <a:pt x="2191" y="900"/>
                      </a:lnTo>
                      <a:lnTo>
                        <a:pt x="2191" y="621"/>
                      </a:lnTo>
                      <a:cubicBezTo>
                        <a:pt x="2052" y="648"/>
                        <a:pt x="1898" y="677"/>
                        <a:pt x="1722" y="677"/>
                      </a:cubicBezTo>
                      <a:cubicBezTo>
                        <a:pt x="1547" y="677"/>
                        <a:pt x="1350" y="648"/>
                        <a:pt x="1125" y="563"/>
                      </a:cubicBezTo>
                      <a:cubicBezTo>
                        <a:pt x="675" y="450"/>
                        <a:pt x="392" y="172"/>
                        <a:pt x="16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34" name="Google Shape;734;p35"/>
                <p:cNvSpPr/>
                <p:nvPr/>
              </p:nvSpPr>
              <p:spPr>
                <a:xfrm>
                  <a:off x="800764" y="1277218"/>
                  <a:ext cx="380769" cy="253479"/>
                </a:xfrm>
                <a:custGeom>
                  <a:avLst/>
                  <a:gdLst/>
                  <a:ahLst/>
                  <a:cxnLst/>
                  <a:rect l="l" t="t" r="r" b="b"/>
                  <a:pathLst>
                    <a:path w="9336" h="6215" extrusionOk="0">
                      <a:moveTo>
                        <a:pt x="4312" y="1"/>
                      </a:moveTo>
                      <a:cubicBezTo>
                        <a:pt x="3365" y="1"/>
                        <a:pt x="2419" y="266"/>
                        <a:pt x="1634" y="875"/>
                      </a:cubicBezTo>
                      <a:cubicBezTo>
                        <a:pt x="1297" y="1100"/>
                        <a:pt x="172" y="1941"/>
                        <a:pt x="113" y="3462"/>
                      </a:cubicBezTo>
                      <a:cubicBezTo>
                        <a:pt x="1" y="4978"/>
                        <a:pt x="1184" y="6049"/>
                        <a:pt x="1351" y="6215"/>
                      </a:cubicBezTo>
                      <a:cubicBezTo>
                        <a:pt x="1072" y="5486"/>
                        <a:pt x="622" y="3966"/>
                        <a:pt x="1351" y="3124"/>
                      </a:cubicBezTo>
                      <a:cubicBezTo>
                        <a:pt x="1730" y="2721"/>
                        <a:pt x="2313" y="2577"/>
                        <a:pt x="2997" y="2577"/>
                      </a:cubicBezTo>
                      <a:cubicBezTo>
                        <a:pt x="3838" y="2577"/>
                        <a:pt x="4833" y="2794"/>
                        <a:pt x="5795" y="3012"/>
                      </a:cubicBezTo>
                      <a:cubicBezTo>
                        <a:pt x="7388" y="3366"/>
                        <a:pt x="8285" y="3790"/>
                        <a:pt x="8731" y="3790"/>
                      </a:cubicBezTo>
                      <a:cubicBezTo>
                        <a:pt x="8851" y="3790"/>
                        <a:pt x="8939" y="3759"/>
                        <a:pt x="8998" y="3687"/>
                      </a:cubicBezTo>
                      <a:cubicBezTo>
                        <a:pt x="9336" y="3291"/>
                        <a:pt x="8548" y="1887"/>
                        <a:pt x="7482" y="1042"/>
                      </a:cubicBezTo>
                      <a:cubicBezTo>
                        <a:pt x="6618" y="394"/>
                        <a:pt x="5464" y="1"/>
                        <a:pt x="43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35" name="Google Shape;735;p35"/>
                <p:cNvSpPr/>
                <p:nvPr/>
              </p:nvSpPr>
              <p:spPr>
                <a:xfrm>
                  <a:off x="855824" y="1445898"/>
                  <a:ext cx="121702" cy="38379"/>
                </a:xfrm>
                <a:custGeom>
                  <a:avLst/>
                  <a:gdLst/>
                  <a:ahLst/>
                  <a:cxnLst/>
                  <a:rect l="l" t="t" r="r" b="b"/>
                  <a:pathLst>
                    <a:path w="2984" h="941" extrusionOk="0">
                      <a:moveTo>
                        <a:pt x="1575" y="1"/>
                      </a:moveTo>
                      <a:cubicBezTo>
                        <a:pt x="846" y="1"/>
                        <a:pt x="338" y="338"/>
                        <a:pt x="113" y="563"/>
                      </a:cubicBezTo>
                      <a:cubicBezTo>
                        <a:pt x="1" y="675"/>
                        <a:pt x="1" y="788"/>
                        <a:pt x="113" y="900"/>
                      </a:cubicBezTo>
                      <a:cubicBezTo>
                        <a:pt x="169" y="927"/>
                        <a:pt x="225" y="941"/>
                        <a:pt x="275" y="941"/>
                      </a:cubicBezTo>
                      <a:cubicBezTo>
                        <a:pt x="324" y="941"/>
                        <a:pt x="367" y="927"/>
                        <a:pt x="396" y="900"/>
                      </a:cubicBezTo>
                      <a:cubicBezTo>
                        <a:pt x="621" y="675"/>
                        <a:pt x="1013" y="392"/>
                        <a:pt x="1575" y="392"/>
                      </a:cubicBezTo>
                      <a:cubicBezTo>
                        <a:pt x="2083" y="392"/>
                        <a:pt x="2421" y="617"/>
                        <a:pt x="2646" y="729"/>
                      </a:cubicBezTo>
                      <a:cubicBezTo>
                        <a:pt x="2673" y="786"/>
                        <a:pt x="2714" y="814"/>
                        <a:pt x="2763" y="814"/>
                      </a:cubicBezTo>
                      <a:cubicBezTo>
                        <a:pt x="2812" y="814"/>
                        <a:pt x="2868" y="786"/>
                        <a:pt x="2925" y="729"/>
                      </a:cubicBezTo>
                      <a:cubicBezTo>
                        <a:pt x="2983" y="675"/>
                        <a:pt x="2983" y="504"/>
                        <a:pt x="2871" y="450"/>
                      </a:cubicBezTo>
                      <a:cubicBezTo>
                        <a:pt x="2646" y="226"/>
                        <a:pt x="2196" y="1"/>
                        <a:pt x="15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36" name="Google Shape;736;p35"/>
                <p:cNvSpPr/>
                <p:nvPr/>
              </p:nvSpPr>
              <p:spPr>
                <a:xfrm>
                  <a:off x="1011787" y="1452709"/>
                  <a:ext cx="119296" cy="40744"/>
                </a:xfrm>
                <a:custGeom>
                  <a:avLst/>
                  <a:gdLst/>
                  <a:ahLst/>
                  <a:cxnLst/>
                  <a:rect l="l" t="t" r="r" b="b"/>
                  <a:pathLst>
                    <a:path w="2925" h="999" extrusionOk="0">
                      <a:moveTo>
                        <a:pt x="1408" y="0"/>
                      </a:moveTo>
                      <a:cubicBezTo>
                        <a:pt x="788" y="0"/>
                        <a:pt x="338" y="225"/>
                        <a:pt x="113" y="450"/>
                      </a:cubicBezTo>
                      <a:cubicBezTo>
                        <a:pt x="0" y="508"/>
                        <a:pt x="0" y="675"/>
                        <a:pt x="59" y="733"/>
                      </a:cubicBezTo>
                      <a:cubicBezTo>
                        <a:pt x="90" y="799"/>
                        <a:pt x="141" y="826"/>
                        <a:pt x="201" y="826"/>
                      </a:cubicBezTo>
                      <a:cubicBezTo>
                        <a:pt x="243" y="826"/>
                        <a:pt x="291" y="812"/>
                        <a:pt x="338" y="787"/>
                      </a:cubicBezTo>
                      <a:cubicBezTo>
                        <a:pt x="539" y="638"/>
                        <a:pt x="832" y="442"/>
                        <a:pt x="1256" y="442"/>
                      </a:cubicBezTo>
                      <a:cubicBezTo>
                        <a:pt x="1305" y="442"/>
                        <a:pt x="1356" y="444"/>
                        <a:pt x="1408" y="450"/>
                      </a:cubicBezTo>
                      <a:cubicBezTo>
                        <a:pt x="1971" y="450"/>
                        <a:pt x="2362" y="733"/>
                        <a:pt x="2587" y="958"/>
                      </a:cubicBezTo>
                      <a:cubicBezTo>
                        <a:pt x="2616" y="985"/>
                        <a:pt x="2659" y="999"/>
                        <a:pt x="2709" y="999"/>
                      </a:cubicBezTo>
                      <a:cubicBezTo>
                        <a:pt x="2758" y="999"/>
                        <a:pt x="2814" y="985"/>
                        <a:pt x="2870" y="958"/>
                      </a:cubicBezTo>
                      <a:cubicBezTo>
                        <a:pt x="2924" y="900"/>
                        <a:pt x="2924" y="733"/>
                        <a:pt x="2870" y="675"/>
                      </a:cubicBezTo>
                      <a:cubicBezTo>
                        <a:pt x="2646" y="396"/>
                        <a:pt x="2137" y="59"/>
                        <a:pt x="140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37" name="Google Shape;737;p35"/>
                <p:cNvSpPr/>
                <p:nvPr/>
              </p:nvSpPr>
              <p:spPr>
                <a:xfrm>
                  <a:off x="913250" y="3096643"/>
                  <a:ext cx="550475" cy="1468872"/>
                </a:xfrm>
                <a:custGeom>
                  <a:avLst/>
                  <a:gdLst/>
                  <a:ahLst/>
                  <a:cxnLst/>
                  <a:rect l="l" t="t" r="r" b="b"/>
                  <a:pathLst>
                    <a:path w="13497" h="36015" extrusionOk="0">
                      <a:moveTo>
                        <a:pt x="4686" y="0"/>
                      </a:moveTo>
                      <a:cubicBezTo>
                        <a:pt x="4441" y="0"/>
                        <a:pt x="4191" y="4"/>
                        <a:pt x="3937" y="12"/>
                      </a:cubicBezTo>
                      <a:cubicBezTo>
                        <a:pt x="2925" y="12"/>
                        <a:pt x="1966" y="125"/>
                        <a:pt x="1125" y="237"/>
                      </a:cubicBezTo>
                      <a:cubicBezTo>
                        <a:pt x="1" y="5464"/>
                        <a:pt x="675" y="9009"/>
                        <a:pt x="1629" y="11313"/>
                      </a:cubicBezTo>
                      <a:cubicBezTo>
                        <a:pt x="1966" y="12271"/>
                        <a:pt x="2641" y="13674"/>
                        <a:pt x="2812" y="15699"/>
                      </a:cubicBezTo>
                      <a:cubicBezTo>
                        <a:pt x="2925" y="17161"/>
                        <a:pt x="2587" y="18456"/>
                        <a:pt x="2250" y="19860"/>
                      </a:cubicBezTo>
                      <a:cubicBezTo>
                        <a:pt x="1292" y="23742"/>
                        <a:pt x="2475" y="27904"/>
                        <a:pt x="3541" y="31727"/>
                      </a:cubicBezTo>
                      <a:cubicBezTo>
                        <a:pt x="3599" y="31952"/>
                        <a:pt x="3766" y="32402"/>
                        <a:pt x="3766" y="33077"/>
                      </a:cubicBezTo>
                      <a:cubicBezTo>
                        <a:pt x="3878" y="34143"/>
                        <a:pt x="3599" y="34539"/>
                        <a:pt x="3653" y="34818"/>
                      </a:cubicBezTo>
                      <a:cubicBezTo>
                        <a:pt x="3811" y="35439"/>
                        <a:pt x="5393" y="36014"/>
                        <a:pt x="11740" y="36014"/>
                      </a:cubicBezTo>
                      <a:cubicBezTo>
                        <a:pt x="12289" y="36014"/>
                        <a:pt x="12874" y="36010"/>
                        <a:pt x="13496" y="36001"/>
                      </a:cubicBezTo>
                      <a:cubicBezTo>
                        <a:pt x="9223" y="34930"/>
                        <a:pt x="7761" y="33189"/>
                        <a:pt x="7198" y="32290"/>
                      </a:cubicBezTo>
                      <a:cubicBezTo>
                        <a:pt x="6578" y="31390"/>
                        <a:pt x="6411" y="30319"/>
                        <a:pt x="7536" y="23909"/>
                      </a:cubicBezTo>
                      <a:cubicBezTo>
                        <a:pt x="8211" y="19919"/>
                        <a:pt x="8435" y="19523"/>
                        <a:pt x="8773" y="17107"/>
                      </a:cubicBezTo>
                      <a:cubicBezTo>
                        <a:pt x="9164" y="14012"/>
                        <a:pt x="9223" y="11650"/>
                        <a:pt x="9277" y="9851"/>
                      </a:cubicBezTo>
                      <a:cubicBezTo>
                        <a:pt x="9277" y="7322"/>
                        <a:pt x="9223" y="4061"/>
                        <a:pt x="8773" y="291"/>
                      </a:cubicBezTo>
                      <a:cubicBezTo>
                        <a:pt x="7608" y="147"/>
                        <a:pt x="6232" y="0"/>
                        <a:pt x="4686" y="0"/>
                      </a:cubicBezTo>
                      <a:close/>
                    </a:path>
                  </a:pathLst>
                </a:custGeom>
                <a:solidFill>
                  <a:srgbClr val="D49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38" name="Google Shape;738;p35"/>
                <p:cNvSpPr/>
                <p:nvPr/>
              </p:nvSpPr>
              <p:spPr>
                <a:xfrm>
                  <a:off x="1030141" y="4452402"/>
                  <a:ext cx="486239" cy="156003"/>
                </a:xfrm>
                <a:custGeom>
                  <a:avLst/>
                  <a:gdLst/>
                  <a:ahLst/>
                  <a:cxnLst/>
                  <a:rect l="l" t="t" r="r" b="b"/>
                  <a:pathLst>
                    <a:path w="11922" h="3825" extrusionOk="0">
                      <a:moveTo>
                        <a:pt x="900" y="0"/>
                      </a:moveTo>
                      <a:cubicBezTo>
                        <a:pt x="787" y="59"/>
                        <a:pt x="0" y="788"/>
                        <a:pt x="113" y="1912"/>
                      </a:cubicBezTo>
                      <a:cubicBezTo>
                        <a:pt x="171" y="2983"/>
                        <a:pt x="1012" y="3599"/>
                        <a:pt x="1125" y="3712"/>
                      </a:cubicBezTo>
                      <a:cubicBezTo>
                        <a:pt x="1425" y="3712"/>
                        <a:pt x="1875" y="3688"/>
                        <a:pt x="2425" y="3688"/>
                      </a:cubicBezTo>
                      <a:cubicBezTo>
                        <a:pt x="2700" y="3688"/>
                        <a:pt x="3001" y="3694"/>
                        <a:pt x="3320" y="3712"/>
                      </a:cubicBezTo>
                      <a:cubicBezTo>
                        <a:pt x="5007" y="3712"/>
                        <a:pt x="6748" y="3824"/>
                        <a:pt x="8997" y="3824"/>
                      </a:cubicBezTo>
                      <a:cubicBezTo>
                        <a:pt x="10855" y="3770"/>
                        <a:pt x="11697" y="3712"/>
                        <a:pt x="11809" y="3374"/>
                      </a:cubicBezTo>
                      <a:cubicBezTo>
                        <a:pt x="11922" y="2983"/>
                        <a:pt x="11305" y="2646"/>
                        <a:pt x="11022" y="2533"/>
                      </a:cubicBezTo>
                      <a:cubicBezTo>
                        <a:pt x="10684" y="2362"/>
                        <a:pt x="10235" y="2250"/>
                        <a:pt x="9843" y="2196"/>
                      </a:cubicBezTo>
                      <a:cubicBezTo>
                        <a:pt x="9506" y="2083"/>
                        <a:pt x="9168" y="2025"/>
                        <a:pt x="8772" y="1971"/>
                      </a:cubicBezTo>
                      <a:cubicBezTo>
                        <a:pt x="8435" y="1971"/>
                        <a:pt x="8210" y="1912"/>
                        <a:pt x="7985" y="1912"/>
                      </a:cubicBezTo>
                      <a:cubicBezTo>
                        <a:pt x="7803" y="1950"/>
                        <a:pt x="6641" y="2226"/>
                        <a:pt x="5355" y="2226"/>
                      </a:cubicBezTo>
                      <a:cubicBezTo>
                        <a:pt x="4668" y="2226"/>
                        <a:pt x="3947" y="2147"/>
                        <a:pt x="3320" y="1912"/>
                      </a:cubicBezTo>
                      <a:cubicBezTo>
                        <a:pt x="2758" y="1633"/>
                        <a:pt x="2250" y="1296"/>
                        <a:pt x="2250" y="1296"/>
                      </a:cubicBezTo>
                      <a:cubicBezTo>
                        <a:pt x="1521" y="846"/>
                        <a:pt x="1125" y="284"/>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39" name="Google Shape;739;p35"/>
                <p:cNvSpPr/>
                <p:nvPr/>
              </p:nvSpPr>
              <p:spPr>
                <a:xfrm>
                  <a:off x="589782" y="3096806"/>
                  <a:ext cx="575803" cy="1468709"/>
                </a:xfrm>
                <a:custGeom>
                  <a:avLst/>
                  <a:gdLst/>
                  <a:ahLst/>
                  <a:cxnLst/>
                  <a:rect l="l" t="t" r="r" b="b"/>
                  <a:pathLst>
                    <a:path w="14118" h="36011" extrusionOk="0">
                      <a:moveTo>
                        <a:pt x="3616" y="0"/>
                      </a:moveTo>
                      <a:cubicBezTo>
                        <a:pt x="2832" y="0"/>
                        <a:pt x="2128" y="60"/>
                        <a:pt x="1634" y="512"/>
                      </a:cubicBezTo>
                      <a:cubicBezTo>
                        <a:pt x="1296" y="795"/>
                        <a:pt x="1071" y="1245"/>
                        <a:pt x="900" y="1920"/>
                      </a:cubicBezTo>
                      <a:cubicBezTo>
                        <a:pt x="1" y="6585"/>
                        <a:pt x="3037" y="11196"/>
                        <a:pt x="3433" y="15695"/>
                      </a:cubicBezTo>
                      <a:cubicBezTo>
                        <a:pt x="3545" y="17157"/>
                        <a:pt x="3208" y="18452"/>
                        <a:pt x="2871" y="19856"/>
                      </a:cubicBezTo>
                      <a:cubicBezTo>
                        <a:pt x="1912" y="23738"/>
                        <a:pt x="3096" y="27900"/>
                        <a:pt x="4162" y="31723"/>
                      </a:cubicBezTo>
                      <a:cubicBezTo>
                        <a:pt x="4220" y="31948"/>
                        <a:pt x="4387" y="32398"/>
                        <a:pt x="4387" y="33073"/>
                      </a:cubicBezTo>
                      <a:cubicBezTo>
                        <a:pt x="4445" y="34139"/>
                        <a:pt x="4220" y="34535"/>
                        <a:pt x="4274" y="34814"/>
                      </a:cubicBezTo>
                      <a:cubicBezTo>
                        <a:pt x="4432" y="35435"/>
                        <a:pt x="6014" y="36010"/>
                        <a:pt x="12361" y="36010"/>
                      </a:cubicBezTo>
                      <a:cubicBezTo>
                        <a:pt x="12910" y="36010"/>
                        <a:pt x="13495" y="36006"/>
                        <a:pt x="14117" y="35997"/>
                      </a:cubicBezTo>
                      <a:cubicBezTo>
                        <a:pt x="9843" y="34926"/>
                        <a:pt x="8381" y="33185"/>
                        <a:pt x="7819" y="32286"/>
                      </a:cubicBezTo>
                      <a:cubicBezTo>
                        <a:pt x="7198" y="31386"/>
                        <a:pt x="6973" y="30315"/>
                        <a:pt x="8098" y="23905"/>
                      </a:cubicBezTo>
                      <a:cubicBezTo>
                        <a:pt x="8831" y="19915"/>
                        <a:pt x="9056" y="19519"/>
                        <a:pt x="9394" y="17103"/>
                      </a:cubicBezTo>
                      <a:cubicBezTo>
                        <a:pt x="9785" y="14008"/>
                        <a:pt x="9843" y="11646"/>
                        <a:pt x="9843" y="9847"/>
                      </a:cubicBezTo>
                      <a:cubicBezTo>
                        <a:pt x="9897" y="7318"/>
                        <a:pt x="9843" y="4057"/>
                        <a:pt x="9394" y="287"/>
                      </a:cubicBezTo>
                      <a:cubicBezTo>
                        <a:pt x="7873" y="175"/>
                        <a:pt x="6245" y="62"/>
                        <a:pt x="4499" y="8"/>
                      </a:cubicBezTo>
                      <a:cubicBezTo>
                        <a:pt x="4198" y="8"/>
                        <a:pt x="3902" y="0"/>
                        <a:pt x="3616" y="0"/>
                      </a:cubicBezTo>
                      <a:close/>
                    </a:path>
                  </a:pathLst>
                </a:custGeom>
                <a:solidFill>
                  <a:srgbClr val="D49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40" name="Google Shape;740;p35"/>
                <p:cNvSpPr/>
                <p:nvPr/>
              </p:nvSpPr>
              <p:spPr>
                <a:xfrm>
                  <a:off x="965904" y="3110876"/>
                  <a:ext cx="34545" cy="694854"/>
                </a:xfrm>
                <a:custGeom>
                  <a:avLst/>
                  <a:gdLst/>
                  <a:ahLst/>
                  <a:cxnLst/>
                  <a:rect l="l" t="t" r="r" b="b"/>
                  <a:pathLst>
                    <a:path w="847" h="17037" extrusionOk="0">
                      <a:moveTo>
                        <a:pt x="338" y="1"/>
                      </a:moveTo>
                      <a:lnTo>
                        <a:pt x="1" y="55"/>
                      </a:lnTo>
                      <a:cubicBezTo>
                        <a:pt x="397" y="3204"/>
                        <a:pt x="563" y="6411"/>
                        <a:pt x="509" y="9502"/>
                      </a:cubicBezTo>
                      <a:cubicBezTo>
                        <a:pt x="451" y="11135"/>
                        <a:pt x="451" y="13550"/>
                        <a:pt x="1" y="16699"/>
                      </a:cubicBezTo>
                      <a:lnTo>
                        <a:pt x="1" y="16983"/>
                      </a:lnTo>
                      <a:lnTo>
                        <a:pt x="284" y="17037"/>
                      </a:lnTo>
                      <a:lnTo>
                        <a:pt x="284" y="16758"/>
                      </a:lnTo>
                      <a:cubicBezTo>
                        <a:pt x="734" y="13609"/>
                        <a:pt x="788" y="11135"/>
                        <a:pt x="788" y="9502"/>
                      </a:cubicBezTo>
                      <a:cubicBezTo>
                        <a:pt x="846" y="6353"/>
                        <a:pt x="675" y="3204"/>
                        <a:pt x="338" y="1"/>
                      </a:cubicBezTo>
                      <a:close/>
                    </a:path>
                  </a:pathLst>
                </a:custGeom>
                <a:solidFill>
                  <a:srgbClr val="D6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41" name="Google Shape;741;p35"/>
                <p:cNvSpPr/>
                <p:nvPr/>
              </p:nvSpPr>
              <p:spPr>
                <a:xfrm>
                  <a:off x="731959" y="4452402"/>
                  <a:ext cx="486280" cy="156003"/>
                </a:xfrm>
                <a:custGeom>
                  <a:avLst/>
                  <a:gdLst/>
                  <a:ahLst/>
                  <a:cxnLst/>
                  <a:rect l="l" t="t" r="r" b="b"/>
                  <a:pathLst>
                    <a:path w="11923" h="3825" extrusionOk="0">
                      <a:moveTo>
                        <a:pt x="901" y="0"/>
                      </a:moveTo>
                      <a:cubicBezTo>
                        <a:pt x="788" y="59"/>
                        <a:pt x="1" y="788"/>
                        <a:pt x="113" y="1912"/>
                      </a:cubicBezTo>
                      <a:cubicBezTo>
                        <a:pt x="172" y="2983"/>
                        <a:pt x="1013" y="3599"/>
                        <a:pt x="1126" y="3712"/>
                      </a:cubicBezTo>
                      <a:cubicBezTo>
                        <a:pt x="1426" y="3712"/>
                        <a:pt x="1875" y="3688"/>
                        <a:pt x="2426" y="3688"/>
                      </a:cubicBezTo>
                      <a:cubicBezTo>
                        <a:pt x="2701" y="3688"/>
                        <a:pt x="3002" y="3694"/>
                        <a:pt x="3321" y="3712"/>
                      </a:cubicBezTo>
                      <a:cubicBezTo>
                        <a:pt x="5008" y="3712"/>
                        <a:pt x="6749" y="3824"/>
                        <a:pt x="8998" y="3824"/>
                      </a:cubicBezTo>
                      <a:cubicBezTo>
                        <a:pt x="10798" y="3770"/>
                        <a:pt x="11697" y="3712"/>
                        <a:pt x="11756" y="3374"/>
                      </a:cubicBezTo>
                      <a:cubicBezTo>
                        <a:pt x="11922" y="2983"/>
                        <a:pt x="11306" y="2646"/>
                        <a:pt x="11023" y="2533"/>
                      </a:cubicBezTo>
                      <a:cubicBezTo>
                        <a:pt x="10631" y="2362"/>
                        <a:pt x="10235" y="2250"/>
                        <a:pt x="9844" y="2196"/>
                      </a:cubicBezTo>
                      <a:cubicBezTo>
                        <a:pt x="9507" y="2083"/>
                        <a:pt x="9169" y="2025"/>
                        <a:pt x="8773" y="1971"/>
                      </a:cubicBezTo>
                      <a:cubicBezTo>
                        <a:pt x="8436" y="1971"/>
                        <a:pt x="8211" y="1912"/>
                        <a:pt x="7986" y="1912"/>
                      </a:cubicBezTo>
                      <a:cubicBezTo>
                        <a:pt x="7804" y="1950"/>
                        <a:pt x="6642" y="2226"/>
                        <a:pt x="5356" y="2226"/>
                      </a:cubicBezTo>
                      <a:cubicBezTo>
                        <a:pt x="4669" y="2226"/>
                        <a:pt x="3947" y="2147"/>
                        <a:pt x="3321" y="1912"/>
                      </a:cubicBezTo>
                      <a:cubicBezTo>
                        <a:pt x="2759" y="1633"/>
                        <a:pt x="2250" y="1296"/>
                        <a:pt x="2250" y="1296"/>
                      </a:cubicBezTo>
                      <a:cubicBezTo>
                        <a:pt x="1521" y="846"/>
                        <a:pt x="1126" y="284"/>
                        <a:pt x="9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42" name="Google Shape;742;p35"/>
                <p:cNvSpPr/>
                <p:nvPr/>
              </p:nvSpPr>
              <p:spPr>
                <a:xfrm>
                  <a:off x="587579" y="1906790"/>
                  <a:ext cx="761456" cy="1967387"/>
                </a:xfrm>
                <a:custGeom>
                  <a:avLst/>
                  <a:gdLst/>
                  <a:ahLst/>
                  <a:cxnLst/>
                  <a:rect l="l" t="t" r="r" b="b"/>
                  <a:pathLst>
                    <a:path w="18670" h="48238" extrusionOk="0">
                      <a:moveTo>
                        <a:pt x="5565" y="0"/>
                      </a:moveTo>
                      <a:cubicBezTo>
                        <a:pt x="5061" y="225"/>
                        <a:pt x="4441" y="562"/>
                        <a:pt x="3991" y="1183"/>
                      </a:cubicBezTo>
                      <a:cubicBezTo>
                        <a:pt x="3937" y="1237"/>
                        <a:pt x="3937" y="1296"/>
                        <a:pt x="3937" y="1296"/>
                      </a:cubicBezTo>
                      <a:cubicBezTo>
                        <a:pt x="3712" y="1746"/>
                        <a:pt x="4162" y="2195"/>
                        <a:pt x="4778" y="4107"/>
                      </a:cubicBezTo>
                      <a:cubicBezTo>
                        <a:pt x="4891" y="4557"/>
                        <a:pt x="4949" y="5457"/>
                        <a:pt x="4949" y="6919"/>
                      </a:cubicBezTo>
                      <a:cubicBezTo>
                        <a:pt x="4949" y="11530"/>
                        <a:pt x="4891" y="11418"/>
                        <a:pt x="4891" y="11530"/>
                      </a:cubicBezTo>
                      <a:cubicBezTo>
                        <a:pt x="4666" y="15970"/>
                        <a:pt x="1742" y="19569"/>
                        <a:pt x="617" y="25476"/>
                      </a:cubicBezTo>
                      <a:cubicBezTo>
                        <a:pt x="1" y="28737"/>
                        <a:pt x="225" y="31324"/>
                        <a:pt x="617" y="36385"/>
                      </a:cubicBezTo>
                      <a:cubicBezTo>
                        <a:pt x="954" y="40321"/>
                        <a:pt x="1517" y="43583"/>
                        <a:pt x="2079" y="45944"/>
                      </a:cubicBezTo>
                      <a:cubicBezTo>
                        <a:pt x="3766" y="46732"/>
                        <a:pt x="6186" y="47631"/>
                        <a:pt x="9223" y="48023"/>
                      </a:cubicBezTo>
                      <a:cubicBezTo>
                        <a:pt x="10386" y="48176"/>
                        <a:pt x="11491" y="48238"/>
                        <a:pt x="12519" y="48238"/>
                      </a:cubicBezTo>
                      <a:cubicBezTo>
                        <a:pt x="14519" y="48238"/>
                        <a:pt x="16224" y="48003"/>
                        <a:pt x="17487" y="47744"/>
                      </a:cubicBezTo>
                      <a:cubicBezTo>
                        <a:pt x="17433" y="44482"/>
                        <a:pt x="17487" y="41725"/>
                        <a:pt x="17487" y="39700"/>
                      </a:cubicBezTo>
                      <a:cubicBezTo>
                        <a:pt x="17599" y="33177"/>
                        <a:pt x="17658" y="29916"/>
                        <a:pt x="17995" y="27500"/>
                      </a:cubicBezTo>
                      <a:cubicBezTo>
                        <a:pt x="18386" y="24239"/>
                        <a:pt x="18670" y="23451"/>
                        <a:pt x="18499" y="21427"/>
                      </a:cubicBezTo>
                      <a:cubicBezTo>
                        <a:pt x="18332" y="19007"/>
                        <a:pt x="17433" y="16816"/>
                        <a:pt x="16083" y="14792"/>
                      </a:cubicBezTo>
                      <a:cubicBezTo>
                        <a:pt x="15462" y="13779"/>
                        <a:pt x="13663" y="11697"/>
                        <a:pt x="14000" y="10405"/>
                      </a:cubicBezTo>
                      <a:lnTo>
                        <a:pt x="14113" y="10068"/>
                      </a:lnTo>
                      <a:cubicBezTo>
                        <a:pt x="14171" y="9843"/>
                        <a:pt x="14225" y="9672"/>
                        <a:pt x="14338" y="9506"/>
                      </a:cubicBezTo>
                      <a:cubicBezTo>
                        <a:pt x="14396" y="9281"/>
                        <a:pt x="14450" y="8997"/>
                        <a:pt x="14563" y="8606"/>
                      </a:cubicBezTo>
                      <a:cubicBezTo>
                        <a:pt x="14900" y="7144"/>
                        <a:pt x="15296" y="5682"/>
                        <a:pt x="14675" y="4220"/>
                      </a:cubicBezTo>
                      <a:cubicBezTo>
                        <a:pt x="14509" y="3824"/>
                        <a:pt x="14113" y="3208"/>
                        <a:pt x="13384" y="2533"/>
                      </a:cubicBezTo>
                      <a:cubicBezTo>
                        <a:pt x="13101" y="2580"/>
                        <a:pt x="12560" y="2637"/>
                        <a:pt x="11881" y="2637"/>
                      </a:cubicBezTo>
                      <a:cubicBezTo>
                        <a:pt x="10944" y="2637"/>
                        <a:pt x="9745" y="2528"/>
                        <a:pt x="8602" y="2137"/>
                      </a:cubicBezTo>
                      <a:cubicBezTo>
                        <a:pt x="7815" y="1858"/>
                        <a:pt x="7311" y="1575"/>
                        <a:pt x="7140" y="1462"/>
                      </a:cubicBezTo>
                      <a:cubicBezTo>
                        <a:pt x="6353" y="958"/>
                        <a:pt x="5849" y="396"/>
                        <a:pt x="5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43" name="Google Shape;743;p35"/>
                <p:cNvSpPr/>
                <p:nvPr/>
              </p:nvSpPr>
              <p:spPr>
                <a:xfrm>
                  <a:off x="1140220" y="2055934"/>
                  <a:ext cx="110119" cy="458750"/>
                </a:xfrm>
                <a:custGeom>
                  <a:avLst/>
                  <a:gdLst/>
                  <a:ahLst/>
                  <a:cxnLst/>
                  <a:rect l="l" t="t" r="r" b="b"/>
                  <a:pathLst>
                    <a:path w="2700" h="11248" extrusionOk="0">
                      <a:moveTo>
                        <a:pt x="1013" y="1"/>
                      </a:moveTo>
                      <a:lnTo>
                        <a:pt x="734" y="167"/>
                      </a:lnTo>
                      <a:cubicBezTo>
                        <a:pt x="846" y="279"/>
                        <a:pt x="900" y="450"/>
                        <a:pt x="959" y="617"/>
                      </a:cubicBezTo>
                      <a:cubicBezTo>
                        <a:pt x="1462" y="1741"/>
                        <a:pt x="1296" y="2925"/>
                        <a:pt x="1071" y="4049"/>
                      </a:cubicBezTo>
                      <a:cubicBezTo>
                        <a:pt x="1071" y="4216"/>
                        <a:pt x="1013" y="4387"/>
                        <a:pt x="959" y="4499"/>
                      </a:cubicBezTo>
                      <a:cubicBezTo>
                        <a:pt x="959" y="4666"/>
                        <a:pt x="900" y="4778"/>
                        <a:pt x="900" y="4949"/>
                      </a:cubicBezTo>
                      <a:cubicBezTo>
                        <a:pt x="788" y="5340"/>
                        <a:pt x="675" y="5565"/>
                        <a:pt x="621" y="5790"/>
                      </a:cubicBezTo>
                      <a:cubicBezTo>
                        <a:pt x="621" y="5849"/>
                        <a:pt x="563" y="5903"/>
                        <a:pt x="563" y="5961"/>
                      </a:cubicBezTo>
                      <a:cubicBezTo>
                        <a:pt x="509" y="6074"/>
                        <a:pt x="450" y="6240"/>
                        <a:pt x="450" y="6411"/>
                      </a:cubicBezTo>
                      <a:cubicBezTo>
                        <a:pt x="396" y="6411"/>
                        <a:pt x="396" y="6524"/>
                        <a:pt x="338" y="6690"/>
                      </a:cubicBezTo>
                      <a:cubicBezTo>
                        <a:pt x="0" y="7815"/>
                        <a:pt x="1184" y="9502"/>
                        <a:pt x="2025" y="10626"/>
                      </a:cubicBezTo>
                      <a:cubicBezTo>
                        <a:pt x="2137" y="10851"/>
                        <a:pt x="2308" y="11076"/>
                        <a:pt x="2421" y="11247"/>
                      </a:cubicBezTo>
                      <a:lnTo>
                        <a:pt x="2475" y="11247"/>
                      </a:lnTo>
                      <a:lnTo>
                        <a:pt x="2700" y="11135"/>
                      </a:lnTo>
                      <a:lnTo>
                        <a:pt x="2646" y="11076"/>
                      </a:lnTo>
                      <a:cubicBezTo>
                        <a:pt x="2533" y="10910"/>
                        <a:pt x="2421" y="10685"/>
                        <a:pt x="2250" y="10460"/>
                      </a:cubicBezTo>
                      <a:cubicBezTo>
                        <a:pt x="1462" y="9389"/>
                        <a:pt x="338" y="7761"/>
                        <a:pt x="621" y="6802"/>
                      </a:cubicBezTo>
                      <a:cubicBezTo>
                        <a:pt x="675" y="6577"/>
                        <a:pt x="675" y="6465"/>
                        <a:pt x="675" y="6465"/>
                      </a:cubicBezTo>
                      <a:cubicBezTo>
                        <a:pt x="734" y="6299"/>
                        <a:pt x="788" y="6186"/>
                        <a:pt x="846" y="6074"/>
                      </a:cubicBezTo>
                      <a:cubicBezTo>
                        <a:pt x="846" y="6015"/>
                        <a:pt x="900" y="5961"/>
                        <a:pt x="900" y="5849"/>
                      </a:cubicBezTo>
                      <a:cubicBezTo>
                        <a:pt x="959" y="5678"/>
                        <a:pt x="1071" y="5399"/>
                        <a:pt x="1184" y="5003"/>
                      </a:cubicBezTo>
                      <a:lnTo>
                        <a:pt x="1184" y="4949"/>
                      </a:lnTo>
                      <a:cubicBezTo>
                        <a:pt x="1237" y="4553"/>
                        <a:pt x="1350" y="4216"/>
                        <a:pt x="1408" y="3878"/>
                      </a:cubicBezTo>
                      <a:cubicBezTo>
                        <a:pt x="1633" y="2754"/>
                        <a:pt x="1746" y="1629"/>
                        <a:pt x="1237" y="504"/>
                      </a:cubicBezTo>
                      <a:cubicBezTo>
                        <a:pt x="1184" y="338"/>
                        <a:pt x="1071" y="167"/>
                        <a:pt x="1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44" name="Google Shape;744;p35"/>
                <p:cNvSpPr/>
                <p:nvPr/>
              </p:nvSpPr>
              <p:spPr>
                <a:xfrm>
                  <a:off x="995800" y="2968705"/>
                  <a:ext cx="339494" cy="185694"/>
                </a:xfrm>
                <a:custGeom>
                  <a:avLst/>
                  <a:gdLst/>
                  <a:ahLst/>
                  <a:cxnLst/>
                  <a:rect l="l" t="t" r="r" b="b"/>
                  <a:pathLst>
                    <a:path w="8324" h="4553" extrusionOk="0">
                      <a:moveTo>
                        <a:pt x="8098" y="0"/>
                      </a:moveTo>
                      <a:cubicBezTo>
                        <a:pt x="7536" y="954"/>
                        <a:pt x="5962" y="3316"/>
                        <a:pt x="3038" y="4049"/>
                      </a:cubicBezTo>
                      <a:cubicBezTo>
                        <a:pt x="2526" y="4169"/>
                        <a:pt x="1998" y="4225"/>
                        <a:pt x="1464" y="4225"/>
                      </a:cubicBezTo>
                      <a:cubicBezTo>
                        <a:pt x="998" y="4225"/>
                        <a:pt x="526" y="4182"/>
                        <a:pt x="55" y="4103"/>
                      </a:cubicBezTo>
                      <a:lnTo>
                        <a:pt x="1" y="4440"/>
                      </a:lnTo>
                      <a:cubicBezTo>
                        <a:pt x="451" y="4499"/>
                        <a:pt x="901" y="4553"/>
                        <a:pt x="1292" y="4553"/>
                      </a:cubicBezTo>
                      <a:cubicBezTo>
                        <a:pt x="1913" y="4553"/>
                        <a:pt x="2529" y="4440"/>
                        <a:pt x="3092" y="4328"/>
                      </a:cubicBezTo>
                      <a:cubicBezTo>
                        <a:pt x="6128" y="3599"/>
                        <a:pt x="7761" y="1179"/>
                        <a:pt x="8323" y="167"/>
                      </a:cubicBezTo>
                      <a:lnTo>
                        <a:pt x="80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45" name="Google Shape;745;p35"/>
                <p:cNvSpPr/>
                <p:nvPr/>
              </p:nvSpPr>
              <p:spPr>
                <a:xfrm>
                  <a:off x="420074" y="2101693"/>
                  <a:ext cx="841802" cy="848899"/>
                </a:xfrm>
                <a:custGeom>
                  <a:avLst/>
                  <a:gdLst/>
                  <a:ahLst/>
                  <a:cxnLst/>
                  <a:rect l="l" t="t" r="r" b="b"/>
                  <a:pathLst>
                    <a:path w="20640" h="20814" extrusionOk="0">
                      <a:moveTo>
                        <a:pt x="6103" y="0"/>
                      </a:moveTo>
                      <a:cubicBezTo>
                        <a:pt x="6075" y="0"/>
                        <a:pt x="6047" y="1"/>
                        <a:pt x="6019" y="3"/>
                      </a:cubicBezTo>
                      <a:cubicBezTo>
                        <a:pt x="3487" y="57"/>
                        <a:pt x="0" y="6526"/>
                        <a:pt x="1858" y="11416"/>
                      </a:cubicBezTo>
                      <a:cubicBezTo>
                        <a:pt x="2758" y="13778"/>
                        <a:pt x="4724" y="15074"/>
                        <a:pt x="6244" y="16086"/>
                      </a:cubicBezTo>
                      <a:cubicBezTo>
                        <a:pt x="9560" y="18277"/>
                        <a:pt x="12934" y="18726"/>
                        <a:pt x="14621" y="18785"/>
                      </a:cubicBezTo>
                      <a:cubicBezTo>
                        <a:pt x="15322" y="19487"/>
                        <a:pt x="16785" y="20814"/>
                        <a:pt x="17531" y="20814"/>
                      </a:cubicBezTo>
                      <a:cubicBezTo>
                        <a:pt x="17622" y="20814"/>
                        <a:pt x="17703" y="20794"/>
                        <a:pt x="17770" y="20751"/>
                      </a:cubicBezTo>
                      <a:cubicBezTo>
                        <a:pt x="17770" y="20751"/>
                        <a:pt x="17941" y="20638"/>
                        <a:pt x="17995" y="20472"/>
                      </a:cubicBezTo>
                      <a:cubicBezTo>
                        <a:pt x="18010" y="20344"/>
                        <a:pt x="17949" y="20216"/>
                        <a:pt x="17850" y="20096"/>
                      </a:cubicBezTo>
                      <a:lnTo>
                        <a:pt x="17850" y="20096"/>
                      </a:lnTo>
                      <a:cubicBezTo>
                        <a:pt x="18276" y="20355"/>
                        <a:pt x="18760" y="20594"/>
                        <a:pt x="19093" y="20594"/>
                      </a:cubicBezTo>
                      <a:cubicBezTo>
                        <a:pt x="19192" y="20594"/>
                        <a:pt x="19277" y="20573"/>
                        <a:pt x="19344" y="20526"/>
                      </a:cubicBezTo>
                      <a:cubicBezTo>
                        <a:pt x="19515" y="20413"/>
                        <a:pt x="19515" y="20134"/>
                        <a:pt x="19457" y="19910"/>
                      </a:cubicBezTo>
                      <a:cubicBezTo>
                        <a:pt x="19344" y="19572"/>
                        <a:pt x="18841" y="19626"/>
                        <a:pt x="17941" y="19176"/>
                      </a:cubicBezTo>
                      <a:cubicBezTo>
                        <a:pt x="17545" y="19010"/>
                        <a:pt x="17266" y="18785"/>
                        <a:pt x="17266" y="18785"/>
                      </a:cubicBezTo>
                      <a:lnTo>
                        <a:pt x="17266" y="18785"/>
                      </a:lnTo>
                      <a:cubicBezTo>
                        <a:pt x="17266" y="18785"/>
                        <a:pt x="17941" y="19122"/>
                        <a:pt x="18782" y="19401"/>
                      </a:cubicBezTo>
                      <a:cubicBezTo>
                        <a:pt x="19285" y="19582"/>
                        <a:pt x="19674" y="19716"/>
                        <a:pt x="19977" y="19716"/>
                      </a:cubicBezTo>
                      <a:cubicBezTo>
                        <a:pt x="20149" y="19716"/>
                        <a:pt x="20293" y="19673"/>
                        <a:pt x="20415" y="19572"/>
                      </a:cubicBezTo>
                      <a:cubicBezTo>
                        <a:pt x="20581" y="19401"/>
                        <a:pt x="20640" y="19064"/>
                        <a:pt x="20527" y="18897"/>
                      </a:cubicBezTo>
                      <a:cubicBezTo>
                        <a:pt x="20357" y="18614"/>
                        <a:pt x="19907" y="18726"/>
                        <a:pt x="19007" y="18614"/>
                      </a:cubicBezTo>
                      <a:cubicBezTo>
                        <a:pt x="18107" y="18501"/>
                        <a:pt x="17545" y="18277"/>
                        <a:pt x="17545" y="18277"/>
                      </a:cubicBezTo>
                      <a:cubicBezTo>
                        <a:pt x="17545" y="18275"/>
                        <a:pt x="17547" y="18274"/>
                        <a:pt x="17551" y="18274"/>
                      </a:cubicBezTo>
                      <a:cubicBezTo>
                        <a:pt x="17641" y="18274"/>
                        <a:pt x="18642" y="18634"/>
                        <a:pt x="19440" y="18634"/>
                      </a:cubicBezTo>
                      <a:cubicBezTo>
                        <a:pt x="19807" y="18634"/>
                        <a:pt x="20131" y="18557"/>
                        <a:pt x="20303" y="18335"/>
                      </a:cubicBezTo>
                      <a:cubicBezTo>
                        <a:pt x="20415" y="18164"/>
                        <a:pt x="20527" y="17885"/>
                        <a:pt x="20415" y="17714"/>
                      </a:cubicBezTo>
                      <a:cubicBezTo>
                        <a:pt x="20319" y="17495"/>
                        <a:pt x="20047" y="17469"/>
                        <a:pt x="19638" y="17469"/>
                      </a:cubicBezTo>
                      <a:cubicBezTo>
                        <a:pt x="19514" y="17469"/>
                        <a:pt x="19378" y="17471"/>
                        <a:pt x="19230" y="17471"/>
                      </a:cubicBezTo>
                      <a:cubicBezTo>
                        <a:pt x="18995" y="17471"/>
                        <a:pt x="18732" y="17466"/>
                        <a:pt x="18445" y="17435"/>
                      </a:cubicBezTo>
                      <a:cubicBezTo>
                        <a:pt x="17491" y="17323"/>
                        <a:pt x="16366" y="16927"/>
                        <a:pt x="16366" y="16536"/>
                      </a:cubicBezTo>
                      <a:cubicBezTo>
                        <a:pt x="16366" y="16140"/>
                        <a:pt x="17603" y="16027"/>
                        <a:pt x="17657" y="15411"/>
                      </a:cubicBezTo>
                      <a:cubicBezTo>
                        <a:pt x="17657" y="15240"/>
                        <a:pt x="17491" y="15015"/>
                        <a:pt x="17320" y="14961"/>
                      </a:cubicBezTo>
                      <a:cubicBezTo>
                        <a:pt x="17251" y="14921"/>
                        <a:pt x="17174" y="14903"/>
                        <a:pt x="17091" y="14903"/>
                      </a:cubicBezTo>
                      <a:cubicBezTo>
                        <a:pt x="16352" y="14903"/>
                        <a:pt x="15118" y="16322"/>
                        <a:pt x="15017" y="16423"/>
                      </a:cubicBezTo>
                      <a:cubicBezTo>
                        <a:pt x="13159" y="15298"/>
                        <a:pt x="11359" y="14115"/>
                        <a:pt x="9506" y="12824"/>
                      </a:cubicBezTo>
                      <a:cubicBezTo>
                        <a:pt x="8323" y="12037"/>
                        <a:pt x="7198" y="11250"/>
                        <a:pt x="6019" y="10404"/>
                      </a:cubicBezTo>
                      <a:cubicBezTo>
                        <a:pt x="5907" y="9563"/>
                        <a:pt x="5849" y="8213"/>
                        <a:pt x="6298" y="6693"/>
                      </a:cubicBezTo>
                      <a:cubicBezTo>
                        <a:pt x="7032" y="4164"/>
                        <a:pt x="8606" y="3152"/>
                        <a:pt x="8156" y="1690"/>
                      </a:cubicBezTo>
                      <a:cubicBezTo>
                        <a:pt x="7938" y="871"/>
                        <a:pt x="6981" y="0"/>
                        <a:pt x="6103" y="0"/>
                      </a:cubicBezTo>
                      <a:close/>
                    </a:path>
                  </a:pathLst>
                </a:custGeom>
                <a:solidFill>
                  <a:srgbClr val="D49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46" name="Google Shape;746;p35"/>
                <p:cNvSpPr/>
                <p:nvPr/>
              </p:nvSpPr>
              <p:spPr>
                <a:xfrm>
                  <a:off x="1007179" y="2702513"/>
                  <a:ext cx="263879" cy="254662"/>
                </a:xfrm>
                <a:custGeom>
                  <a:avLst/>
                  <a:gdLst/>
                  <a:ahLst/>
                  <a:cxnLst/>
                  <a:rect l="l" t="t" r="r" b="b"/>
                  <a:pathLst>
                    <a:path w="6470" h="6244" extrusionOk="0">
                      <a:moveTo>
                        <a:pt x="2757" y="1"/>
                      </a:moveTo>
                      <a:cubicBezTo>
                        <a:pt x="2156" y="1"/>
                        <a:pt x="1368" y="669"/>
                        <a:pt x="788" y="1295"/>
                      </a:cubicBezTo>
                      <a:lnTo>
                        <a:pt x="959" y="1520"/>
                      </a:lnTo>
                      <a:cubicBezTo>
                        <a:pt x="1732" y="747"/>
                        <a:pt x="2380" y="306"/>
                        <a:pt x="2726" y="306"/>
                      </a:cubicBezTo>
                      <a:cubicBezTo>
                        <a:pt x="2783" y="306"/>
                        <a:pt x="2831" y="318"/>
                        <a:pt x="2871" y="342"/>
                      </a:cubicBezTo>
                      <a:cubicBezTo>
                        <a:pt x="2983" y="396"/>
                        <a:pt x="3096" y="566"/>
                        <a:pt x="3096" y="679"/>
                      </a:cubicBezTo>
                      <a:cubicBezTo>
                        <a:pt x="3096" y="904"/>
                        <a:pt x="2759" y="1070"/>
                        <a:pt x="2475" y="1241"/>
                      </a:cubicBezTo>
                      <a:cubicBezTo>
                        <a:pt x="2138" y="1408"/>
                        <a:pt x="1859" y="1520"/>
                        <a:pt x="1859" y="1804"/>
                      </a:cubicBezTo>
                      <a:cubicBezTo>
                        <a:pt x="1859" y="2366"/>
                        <a:pt x="3321" y="2757"/>
                        <a:pt x="4050" y="2816"/>
                      </a:cubicBezTo>
                      <a:cubicBezTo>
                        <a:pt x="4446" y="2870"/>
                        <a:pt x="4783" y="2870"/>
                        <a:pt x="5120" y="2870"/>
                      </a:cubicBezTo>
                      <a:cubicBezTo>
                        <a:pt x="5570" y="2870"/>
                        <a:pt x="5795" y="2870"/>
                        <a:pt x="5908" y="3041"/>
                      </a:cubicBezTo>
                      <a:cubicBezTo>
                        <a:pt x="5962" y="3153"/>
                        <a:pt x="5908" y="3378"/>
                        <a:pt x="5795" y="3491"/>
                      </a:cubicBezTo>
                      <a:cubicBezTo>
                        <a:pt x="5671" y="3615"/>
                        <a:pt x="5442" y="3740"/>
                        <a:pt x="4977" y="3740"/>
                      </a:cubicBezTo>
                      <a:cubicBezTo>
                        <a:pt x="4602" y="3740"/>
                        <a:pt x="4074" y="3659"/>
                        <a:pt x="3321" y="3432"/>
                      </a:cubicBezTo>
                      <a:cubicBezTo>
                        <a:pt x="3235" y="3405"/>
                        <a:pt x="3193" y="3392"/>
                        <a:pt x="3165" y="3392"/>
                      </a:cubicBezTo>
                      <a:cubicBezTo>
                        <a:pt x="3136" y="3392"/>
                        <a:pt x="3123" y="3405"/>
                        <a:pt x="3096" y="3432"/>
                      </a:cubicBezTo>
                      <a:lnTo>
                        <a:pt x="3037" y="3432"/>
                      </a:lnTo>
                      <a:lnTo>
                        <a:pt x="2983" y="3545"/>
                      </a:lnTo>
                      <a:lnTo>
                        <a:pt x="3037" y="3603"/>
                      </a:lnTo>
                      <a:cubicBezTo>
                        <a:pt x="3096" y="3715"/>
                        <a:pt x="3825" y="3940"/>
                        <a:pt x="4612" y="4053"/>
                      </a:cubicBezTo>
                      <a:cubicBezTo>
                        <a:pt x="4895" y="4053"/>
                        <a:pt x="5174" y="4053"/>
                        <a:pt x="5345" y="4107"/>
                      </a:cubicBezTo>
                      <a:cubicBezTo>
                        <a:pt x="5737" y="4107"/>
                        <a:pt x="5962" y="4107"/>
                        <a:pt x="6020" y="4219"/>
                      </a:cubicBezTo>
                      <a:cubicBezTo>
                        <a:pt x="6132" y="4332"/>
                        <a:pt x="6020" y="4615"/>
                        <a:pt x="5908" y="4728"/>
                      </a:cubicBezTo>
                      <a:cubicBezTo>
                        <a:pt x="5833" y="4802"/>
                        <a:pt x="5721" y="4833"/>
                        <a:pt x="5581" y="4833"/>
                      </a:cubicBezTo>
                      <a:cubicBezTo>
                        <a:pt x="5297" y="4833"/>
                        <a:pt x="4897" y="4707"/>
                        <a:pt x="4446" y="4557"/>
                      </a:cubicBezTo>
                      <a:cubicBezTo>
                        <a:pt x="3883" y="4332"/>
                        <a:pt x="3375" y="4107"/>
                        <a:pt x="3150" y="3994"/>
                      </a:cubicBezTo>
                      <a:cubicBezTo>
                        <a:pt x="3027" y="3933"/>
                        <a:pt x="2937" y="3889"/>
                        <a:pt x="2873" y="3889"/>
                      </a:cubicBezTo>
                      <a:cubicBezTo>
                        <a:pt x="2819" y="3889"/>
                        <a:pt x="2783" y="3919"/>
                        <a:pt x="2759" y="3994"/>
                      </a:cubicBezTo>
                      <a:lnTo>
                        <a:pt x="2700" y="4053"/>
                      </a:lnTo>
                      <a:lnTo>
                        <a:pt x="2759" y="4107"/>
                      </a:lnTo>
                      <a:cubicBezTo>
                        <a:pt x="2813" y="4278"/>
                        <a:pt x="3433" y="4557"/>
                        <a:pt x="3487" y="4615"/>
                      </a:cubicBezTo>
                      <a:cubicBezTo>
                        <a:pt x="3883" y="4782"/>
                        <a:pt x="4162" y="4894"/>
                        <a:pt x="4387" y="4953"/>
                      </a:cubicBezTo>
                      <a:cubicBezTo>
                        <a:pt x="4724" y="5065"/>
                        <a:pt x="4895" y="5119"/>
                        <a:pt x="4949" y="5232"/>
                      </a:cubicBezTo>
                      <a:cubicBezTo>
                        <a:pt x="5008" y="5402"/>
                        <a:pt x="4949" y="5569"/>
                        <a:pt x="4837" y="5681"/>
                      </a:cubicBezTo>
                      <a:cubicBezTo>
                        <a:pt x="4802" y="5717"/>
                        <a:pt x="4749" y="5733"/>
                        <a:pt x="4680" y="5733"/>
                      </a:cubicBezTo>
                      <a:cubicBezTo>
                        <a:pt x="4418" y="5733"/>
                        <a:pt x="3945" y="5499"/>
                        <a:pt x="3546" y="5232"/>
                      </a:cubicBezTo>
                      <a:cubicBezTo>
                        <a:pt x="3208" y="4894"/>
                        <a:pt x="2588" y="4615"/>
                        <a:pt x="2588" y="4615"/>
                      </a:cubicBezTo>
                      <a:lnTo>
                        <a:pt x="2475" y="4557"/>
                      </a:lnTo>
                      <a:lnTo>
                        <a:pt x="2309" y="4782"/>
                      </a:lnTo>
                      <a:lnTo>
                        <a:pt x="2421" y="4840"/>
                      </a:lnTo>
                      <a:cubicBezTo>
                        <a:pt x="2421" y="4840"/>
                        <a:pt x="2813" y="5178"/>
                        <a:pt x="3321" y="5515"/>
                      </a:cubicBezTo>
                      <a:cubicBezTo>
                        <a:pt x="3433" y="5569"/>
                        <a:pt x="3433" y="5627"/>
                        <a:pt x="3433" y="5740"/>
                      </a:cubicBezTo>
                      <a:cubicBezTo>
                        <a:pt x="3433" y="5794"/>
                        <a:pt x="3375" y="5852"/>
                        <a:pt x="3321" y="5906"/>
                      </a:cubicBezTo>
                      <a:cubicBezTo>
                        <a:pt x="3289" y="5917"/>
                        <a:pt x="3243" y="5930"/>
                        <a:pt x="3174" y="5930"/>
                      </a:cubicBezTo>
                      <a:cubicBezTo>
                        <a:pt x="2869" y="5930"/>
                        <a:pt x="2129" y="5683"/>
                        <a:pt x="338" y="3940"/>
                      </a:cubicBezTo>
                      <a:lnTo>
                        <a:pt x="226" y="3940"/>
                      </a:lnTo>
                      <a:cubicBezTo>
                        <a:pt x="172" y="3940"/>
                        <a:pt x="113" y="3882"/>
                        <a:pt x="1" y="3882"/>
                      </a:cubicBezTo>
                      <a:lnTo>
                        <a:pt x="1" y="4219"/>
                      </a:lnTo>
                      <a:lnTo>
                        <a:pt x="172" y="4219"/>
                      </a:lnTo>
                      <a:cubicBezTo>
                        <a:pt x="1521" y="5515"/>
                        <a:pt x="2534" y="6190"/>
                        <a:pt x="3150" y="6244"/>
                      </a:cubicBezTo>
                      <a:cubicBezTo>
                        <a:pt x="3262" y="6244"/>
                        <a:pt x="3375" y="6190"/>
                        <a:pt x="3433" y="6131"/>
                      </a:cubicBezTo>
                      <a:cubicBezTo>
                        <a:pt x="3487" y="6077"/>
                        <a:pt x="3712" y="5965"/>
                        <a:pt x="3712" y="5740"/>
                      </a:cubicBezTo>
                      <a:lnTo>
                        <a:pt x="3712" y="5681"/>
                      </a:lnTo>
                      <a:cubicBezTo>
                        <a:pt x="4056" y="5873"/>
                        <a:pt x="4424" y="6011"/>
                        <a:pt x="4713" y="6011"/>
                      </a:cubicBezTo>
                      <a:cubicBezTo>
                        <a:pt x="4851" y="6011"/>
                        <a:pt x="4971" y="5979"/>
                        <a:pt x="5062" y="5906"/>
                      </a:cubicBezTo>
                      <a:cubicBezTo>
                        <a:pt x="5233" y="5740"/>
                        <a:pt x="5287" y="5402"/>
                        <a:pt x="5233" y="5119"/>
                      </a:cubicBezTo>
                      <a:cubicBezTo>
                        <a:pt x="5174" y="5119"/>
                        <a:pt x="5174" y="5119"/>
                        <a:pt x="5174" y="5065"/>
                      </a:cubicBezTo>
                      <a:lnTo>
                        <a:pt x="5174" y="5065"/>
                      </a:lnTo>
                      <a:cubicBezTo>
                        <a:pt x="5338" y="5112"/>
                        <a:pt x="5482" y="5139"/>
                        <a:pt x="5610" y="5139"/>
                      </a:cubicBezTo>
                      <a:cubicBezTo>
                        <a:pt x="5792" y="5139"/>
                        <a:pt x="5942" y="5084"/>
                        <a:pt x="6074" y="4953"/>
                      </a:cubicBezTo>
                      <a:cubicBezTo>
                        <a:pt x="6299" y="4782"/>
                        <a:pt x="6470" y="4332"/>
                        <a:pt x="6299" y="4053"/>
                      </a:cubicBezTo>
                      <a:cubicBezTo>
                        <a:pt x="6186" y="3940"/>
                        <a:pt x="6020" y="3882"/>
                        <a:pt x="5849" y="3828"/>
                      </a:cubicBezTo>
                      <a:lnTo>
                        <a:pt x="6020" y="3657"/>
                      </a:lnTo>
                      <a:cubicBezTo>
                        <a:pt x="6186" y="3491"/>
                        <a:pt x="6245" y="3153"/>
                        <a:pt x="6132" y="2870"/>
                      </a:cubicBezTo>
                      <a:cubicBezTo>
                        <a:pt x="5962" y="2591"/>
                        <a:pt x="5624" y="2591"/>
                        <a:pt x="5120" y="2591"/>
                      </a:cubicBezTo>
                      <a:cubicBezTo>
                        <a:pt x="4837" y="2591"/>
                        <a:pt x="4446" y="2591"/>
                        <a:pt x="4050" y="2532"/>
                      </a:cubicBezTo>
                      <a:cubicBezTo>
                        <a:pt x="2983" y="2420"/>
                        <a:pt x="2138" y="1970"/>
                        <a:pt x="2138" y="1804"/>
                      </a:cubicBezTo>
                      <a:cubicBezTo>
                        <a:pt x="2138" y="1691"/>
                        <a:pt x="2421" y="1579"/>
                        <a:pt x="2588" y="1466"/>
                      </a:cubicBezTo>
                      <a:cubicBezTo>
                        <a:pt x="2925" y="1295"/>
                        <a:pt x="3375" y="1129"/>
                        <a:pt x="3375" y="733"/>
                      </a:cubicBezTo>
                      <a:cubicBezTo>
                        <a:pt x="3375" y="454"/>
                        <a:pt x="3208" y="171"/>
                        <a:pt x="3037" y="58"/>
                      </a:cubicBezTo>
                      <a:cubicBezTo>
                        <a:pt x="2950" y="19"/>
                        <a:pt x="2856" y="1"/>
                        <a:pt x="27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47" name="Google Shape;747;p35"/>
                <p:cNvSpPr/>
                <p:nvPr/>
              </p:nvSpPr>
              <p:spPr>
                <a:xfrm>
                  <a:off x="541696" y="1906790"/>
                  <a:ext cx="272892" cy="344062"/>
                </a:xfrm>
                <a:custGeom>
                  <a:avLst/>
                  <a:gdLst/>
                  <a:ahLst/>
                  <a:cxnLst/>
                  <a:rect l="l" t="t" r="r" b="b"/>
                  <a:pathLst>
                    <a:path w="6691" h="8436" extrusionOk="0">
                      <a:moveTo>
                        <a:pt x="6690" y="0"/>
                      </a:moveTo>
                      <a:cubicBezTo>
                        <a:pt x="6240" y="171"/>
                        <a:pt x="5512" y="396"/>
                        <a:pt x="4778" y="900"/>
                      </a:cubicBezTo>
                      <a:cubicBezTo>
                        <a:pt x="3879" y="1462"/>
                        <a:pt x="3429" y="2025"/>
                        <a:pt x="2250" y="3374"/>
                      </a:cubicBezTo>
                      <a:cubicBezTo>
                        <a:pt x="1800" y="3882"/>
                        <a:pt x="1013" y="4836"/>
                        <a:pt x="1" y="6019"/>
                      </a:cubicBezTo>
                      <a:cubicBezTo>
                        <a:pt x="563" y="6523"/>
                        <a:pt x="1292" y="7031"/>
                        <a:pt x="2304" y="7481"/>
                      </a:cubicBezTo>
                      <a:cubicBezTo>
                        <a:pt x="3879" y="8210"/>
                        <a:pt x="5287" y="8381"/>
                        <a:pt x="6240" y="8435"/>
                      </a:cubicBezTo>
                      <a:cubicBezTo>
                        <a:pt x="6411" y="5623"/>
                        <a:pt x="6578" y="2812"/>
                        <a:pt x="6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48" name="Google Shape;748;p35"/>
                <p:cNvSpPr/>
                <p:nvPr/>
              </p:nvSpPr>
              <p:spPr>
                <a:xfrm>
                  <a:off x="539330" y="2101816"/>
                  <a:ext cx="302788" cy="155962"/>
                </a:xfrm>
                <a:custGeom>
                  <a:avLst/>
                  <a:gdLst/>
                  <a:ahLst/>
                  <a:cxnLst/>
                  <a:rect l="l" t="t" r="r" b="b"/>
                  <a:pathLst>
                    <a:path w="7424" h="3824" extrusionOk="0">
                      <a:moveTo>
                        <a:pt x="225" y="1291"/>
                      </a:moveTo>
                      <a:cubicBezTo>
                        <a:pt x="230" y="1294"/>
                        <a:pt x="234" y="1298"/>
                        <a:pt x="238" y="1301"/>
                      </a:cubicBezTo>
                      <a:lnTo>
                        <a:pt x="238" y="1301"/>
                      </a:lnTo>
                      <a:lnTo>
                        <a:pt x="284" y="1291"/>
                      </a:lnTo>
                      <a:close/>
                      <a:moveTo>
                        <a:pt x="7144" y="0"/>
                      </a:moveTo>
                      <a:lnTo>
                        <a:pt x="6186" y="3487"/>
                      </a:lnTo>
                      <a:cubicBezTo>
                        <a:pt x="4895" y="3428"/>
                        <a:pt x="3599" y="3091"/>
                        <a:pt x="2421" y="2528"/>
                      </a:cubicBezTo>
                      <a:cubicBezTo>
                        <a:pt x="1638" y="2193"/>
                        <a:pt x="909" y="1804"/>
                        <a:pt x="238" y="1301"/>
                      </a:cubicBezTo>
                      <a:lnTo>
                        <a:pt x="238" y="1301"/>
                      </a:lnTo>
                      <a:lnTo>
                        <a:pt x="0" y="1350"/>
                      </a:lnTo>
                      <a:cubicBezTo>
                        <a:pt x="0" y="1404"/>
                        <a:pt x="0" y="1462"/>
                        <a:pt x="59" y="1516"/>
                      </a:cubicBezTo>
                      <a:cubicBezTo>
                        <a:pt x="734" y="2025"/>
                        <a:pt x="1521" y="2474"/>
                        <a:pt x="2308" y="2812"/>
                      </a:cubicBezTo>
                      <a:cubicBezTo>
                        <a:pt x="3545" y="3374"/>
                        <a:pt x="4895" y="3712"/>
                        <a:pt x="6298" y="3824"/>
                      </a:cubicBezTo>
                      <a:lnTo>
                        <a:pt x="6411" y="3824"/>
                      </a:lnTo>
                      <a:lnTo>
                        <a:pt x="7423" y="54"/>
                      </a:lnTo>
                      <a:lnTo>
                        <a:pt x="714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49" name="Google Shape;749;p35"/>
                <p:cNvSpPr/>
                <p:nvPr/>
              </p:nvSpPr>
              <p:spPr>
                <a:xfrm>
                  <a:off x="913250" y="2204916"/>
                  <a:ext cx="646809" cy="502594"/>
                </a:xfrm>
                <a:custGeom>
                  <a:avLst/>
                  <a:gdLst/>
                  <a:ahLst/>
                  <a:cxnLst/>
                  <a:rect l="l" t="t" r="r" b="b"/>
                  <a:pathLst>
                    <a:path w="15859" h="12323" extrusionOk="0">
                      <a:moveTo>
                        <a:pt x="10064" y="0"/>
                      </a:moveTo>
                      <a:cubicBezTo>
                        <a:pt x="9052" y="563"/>
                        <a:pt x="7986" y="1125"/>
                        <a:pt x="6973" y="1687"/>
                      </a:cubicBezTo>
                      <a:cubicBezTo>
                        <a:pt x="7927" y="3433"/>
                        <a:pt x="9389" y="5736"/>
                        <a:pt x="11414" y="8548"/>
                      </a:cubicBezTo>
                      <a:cubicBezTo>
                        <a:pt x="10797" y="8719"/>
                        <a:pt x="9952" y="8885"/>
                        <a:pt x="8998" y="8885"/>
                      </a:cubicBezTo>
                      <a:cubicBezTo>
                        <a:pt x="7761" y="8885"/>
                        <a:pt x="6749" y="8719"/>
                        <a:pt x="6074" y="8494"/>
                      </a:cubicBezTo>
                      <a:cubicBezTo>
                        <a:pt x="5967" y="8332"/>
                        <a:pt x="4903" y="6564"/>
                        <a:pt x="4122" y="6564"/>
                      </a:cubicBezTo>
                      <a:cubicBezTo>
                        <a:pt x="4077" y="6564"/>
                        <a:pt x="4033" y="6570"/>
                        <a:pt x="3991" y="6582"/>
                      </a:cubicBezTo>
                      <a:cubicBezTo>
                        <a:pt x="3824" y="6636"/>
                        <a:pt x="3653" y="6807"/>
                        <a:pt x="3653" y="7032"/>
                      </a:cubicBezTo>
                      <a:cubicBezTo>
                        <a:pt x="3541" y="7594"/>
                        <a:pt x="4724" y="7931"/>
                        <a:pt x="4666" y="8323"/>
                      </a:cubicBezTo>
                      <a:cubicBezTo>
                        <a:pt x="4618" y="8670"/>
                        <a:pt x="3701" y="8841"/>
                        <a:pt x="2832" y="8841"/>
                      </a:cubicBezTo>
                      <a:cubicBezTo>
                        <a:pt x="2711" y="8841"/>
                        <a:pt x="2591" y="8838"/>
                        <a:pt x="2475" y="8831"/>
                      </a:cubicBezTo>
                      <a:cubicBezTo>
                        <a:pt x="1720" y="8790"/>
                        <a:pt x="1162" y="8583"/>
                        <a:pt x="819" y="8583"/>
                      </a:cubicBezTo>
                      <a:cubicBezTo>
                        <a:pt x="676" y="8583"/>
                        <a:pt x="571" y="8619"/>
                        <a:pt x="504" y="8719"/>
                      </a:cubicBezTo>
                      <a:cubicBezTo>
                        <a:pt x="392" y="8885"/>
                        <a:pt x="392" y="9169"/>
                        <a:pt x="504" y="9335"/>
                      </a:cubicBezTo>
                      <a:cubicBezTo>
                        <a:pt x="709" y="9772"/>
                        <a:pt x="1422" y="9877"/>
                        <a:pt x="2064" y="9877"/>
                      </a:cubicBezTo>
                      <a:cubicBezTo>
                        <a:pt x="2665" y="9877"/>
                        <a:pt x="3204" y="9785"/>
                        <a:pt x="3204" y="9785"/>
                      </a:cubicBezTo>
                      <a:lnTo>
                        <a:pt x="3204" y="9785"/>
                      </a:lnTo>
                      <a:cubicBezTo>
                        <a:pt x="3204" y="9832"/>
                        <a:pt x="2806" y="9914"/>
                        <a:pt x="2182" y="9914"/>
                      </a:cubicBezTo>
                      <a:cubicBezTo>
                        <a:pt x="2030" y="9914"/>
                        <a:pt x="1864" y="9909"/>
                        <a:pt x="1688" y="9897"/>
                      </a:cubicBezTo>
                      <a:cubicBezTo>
                        <a:pt x="1113" y="9826"/>
                        <a:pt x="722" y="9732"/>
                        <a:pt x="456" y="9732"/>
                      </a:cubicBezTo>
                      <a:cubicBezTo>
                        <a:pt x="305" y="9732"/>
                        <a:pt x="194" y="9762"/>
                        <a:pt x="113" y="9843"/>
                      </a:cubicBezTo>
                      <a:cubicBezTo>
                        <a:pt x="1" y="10010"/>
                        <a:pt x="1" y="10347"/>
                        <a:pt x="167" y="10572"/>
                      </a:cubicBezTo>
                      <a:cubicBezTo>
                        <a:pt x="287" y="10724"/>
                        <a:pt x="504" y="10778"/>
                        <a:pt x="801" y="10778"/>
                      </a:cubicBezTo>
                      <a:cubicBezTo>
                        <a:pt x="1058" y="10778"/>
                        <a:pt x="1375" y="10737"/>
                        <a:pt x="1742" y="10685"/>
                      </a:cubicBezTo>
                      <a:cubicBezTo>
                        <a:pt x="2700" y="10572"/>
                        <a:pt x="3374" y="10347"/>
                        <a:pt x="3375" y="10347"/>
                      </a:cubicBezTo>
                      <a:lnTo>
                        <a:pt x="3375" y="10347"/>
                      </a:lnTo>
                      <a:cubicBezTo>
                        <a:pt x="3375" y="10406"/>
                        <a:pt x="3091" y="10518"/>
                        <a:pt x="2641" y="10631"/>
                      </a:cubicBezTo>
                      <a:cubicBezTo>
                        <a:pt x="1688" y="10910"/>
                        <a:pt x="1179" y="10743"/>
                        <a:pt x="1013" y="11080"/>
                      </a:cubicBezTo>
                      <a:cubicBezTo>
                        <a:pt x="900" y="11247"/>
                        <a:pt x="900" y="11530"/>
                        <a:pt x="1013" y="11697"/>
                      </a:cubicBezTo>
                      <a:cubicBezTo>
                        <a:pt x="1088" y="11792"/>
                        <a:pt x="1220" y="11830"/>
                        <a:pt x="1385" y="11830"/>
                      </a:cubicBezTo>
                      <a:cubicBezTo>
                        <a:pt x="1714" y="11830"/>
                        <a:pt x="2174" y="11680"/>
                        <a:pt x="2587" y="11530"/>
                      </a:cubicBezTo>
                      <a:lnTo>
                        <a:pt x="2587" y="11530"/>
                      </a:lnTo>
                      <a:cubicBezTo>
                        <a:pt x="2475" y="11643"/>
                        <a:pt x="2362" y="11755"/>
                        <a:pt x="2362" y="11868"/>
                      </a:cubicBezTo>
                      <a:cubicBezTo>
                        <a:pt x="2362" y="12034"/>
                        <a:pt x="2475" y="12205"/>
                        <a:pt x="2529" y="12205"/>
                      </a:cubicBezTo>
                      <a:cubicBezTo>
                        <a:pt x="2611" y="12287"/>
                        <a:pt x="2734" y="12323"/>
                        <a:pt x="2886" y="12323"/>
                      </a:cubicBezTo>
                      <a:cubicBezTo>
                        <a:pt x="3666" y="12323"/>
                        <a:pt x="5208" y="11372"/>
                        <a:pt x="5961" y="10856"/>
                      </a:cubicBezTo>
                      <a:cubicBezTo>
                        <a:pt x="6636" y="11247"/>
                        <a:pt x="7873" y="11868"/>
                        <a:pt x="9502" y="11922"/>
                      </a:cubicBezTo>
                      <a:cubicBezTo>
                        <a:pt x="9589" y="11924"/>
                        <a:pt x="9678" y="11926"/>
                        <a:pt x="9768" y="11926"/>
                      </a:cubicBezTo>
                      <a:cubicBezTo>
                        <a:pt x="11584" y="11926"/>
                        <a:pt x="13815" y="11362"/>
                        <a:pt x="14621" y="10235"/>
                      </a:cubicBezTo>
                      <a:cubicBezTo>
                        <a:pt x="15858" y="8494"/>
                        <a:pt x="14171" y="4445"/>
                        <a:pt x="10064" y="0"/>
                      </a:cubicBezTo>
                      <a:close/>
                    </a:path>
                  </a:pathLst>
                </a:custGeom>
                <a:solidFill>
                  <a:srgbClr val="D492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50" name="Google Shape;750;p35"/>
                <p:cNvSpPr/>
                <p:nvPr/>
              </p:nvSpPr>
              <p:spPr>
                <a:xfrm>
                  <a:off x="904073" y="2465480"/>
                  <a:ext cx="477103" cy="248625"/>
                </a:xfrm>
                <a:custGeom>
                  <a:avLst/>
                  <a:gdLst/>
                  <a:ahLst/>
                  <a:cxnLst/>
                  <a:rect l="l" t="t" r="r" b="b"/>
                  <a:pathLst>
                    <a:path w="11698" h="6096" extrusionOk="0">
                      <a:moveTo>
                        <a:pt x="4374" y="0"/>
                      </a:moveTo>
                      <a:cubicBezTo>
                        <a:pt x="4320" y="0"/>
                        <a:pt x="4268" y="7"/>
                        <a:pt x="4216" y="22"/>
                      </a:cubicBezTo>
                      <a:cubicBezTo>
                        <a:pt x="3991" y="134"/>
                        <a:pt x="3766" y="305"/>
                        <a:pt x="3712" y="584"/>
                      </a:cubicBezTo>
                      <a:cubicBezTo>
                        <a:pt x="3654" y="980"/>
                        <a:pt x="4049" y="1259"/>
                        <a:pt x="4328" y="1542"/>
                      </a:cubicBezTo>
                      <a:cubicBezTo>
                        <a:pt x="4499" y="1655"/>
                        <a:pt x="4724" y="1821"/>
                        <a:pt x="4724" y="1880"/>
                      </a:cubicBezTo>
                      <a:cubicBezTo>
                        <a:pt x="4724" y="2080"/>
                        <a:pt x="3964" y="2281"/>
                        <a:pt x="3044" y="2281"/>
                      </a:cubicBezTo>
                      <a:cubicBezTo>
                        <a:pt x="2931" y="2281"/>
                        <a:pt x="2816" y="2278"/>
                        <a:pt x="2700" y="2271"/>
                      </a:cubicBezTo>
                      <a:cubicBezTo>
                        <a:pt x="2304" y="2217"/>
                        <a:pt x="1967" y="2159"/>
                        <a:pt x="1688" y="2105"/>
                      </a:cubicBezTo>
                      <a:cubicBezTo>
                        <a:pt x="1433" y="2076"/>
                        <a:pt x="1209" y="2033"/>
                        <a:pt x="1026" y="2033"/>
                      </a:cubicBezTo>
                      <a:cubicBezTo>
                        <a:pt x="843" y="2033"/>
                        <a:pt x="702" y="2076"/>
                        <a:pt x="617" y="2217"/>
                      </a:cubicBezTo>
                      <a:cubicBezTo>
                        <a:pt x="392" y="2442"/>
                        <a:pt x="451" y="2780"/>
                        <a:pt x="563" y="3004"/>
                      </a:cubicBezTo>
                      <a:cubicBezTo>
                        <a:pt x="617" y="3058"/>
                        <a:pt x="617" y="3117"/>
                        <a:pt x="675" y="3171"/>
                      </a:cubicBezTo>
                      <a:cubicBezTo>
                        <a:pt x="505" y="3171"/>
                        <a:pt x="338" y="3229"/>
                        <a:pt x="226" y="3342"/>
                      </a:cubicBezTo>
                      <a:cubicBezTo>
                        <a:pt x="1" y="3621"/>
                        <a:pt x="55" y="4017"/>
                        <a:pt x="226" y="4296"/>
                      </a:cubicBezTo>
                      <a:cubicBezTo>
                        <a:pt x="451" y="4521"/>
                        <a:pt x="729" y="4579"/>
                        <a:pt x="1125" y="4579"/>
                      </a:cubicBezTo>
                      <a:lnTo>
                        <a:pt x="1067" y="4633"/>
                      </a:lnTo>
                      <a:cubicBezTo>
                        <a:pt x="954" y="4858"/>
                        <a:pt x="954" y="5195"/>
                        <a:pt x="1125" y="5366"/>
                      </a:cubicBezTo>
                      <a:cubicBezTo>
                        <a:pt x="1257" y="5563"/>
                        <a:pt x="1483" y="5645"/>
                        <a:pt x="1761" y="5645"/>
                      </a:cubicBezTo>
                      <a:cubicBezTo>
                        <a:pt x="1959" y="5645"/>
                        <a:pt x="2183" y="5604"/>
                        <a:pt x="2416" y="5533"/>
                      </a:cubicBezTo>
                      <a:cubicBezTo>
                        <a:pt x="2416" y="5704"/>
                        <a:pt x="2529" y="5870"/>
                        <a:pt x="2641" y="5929"/>
                      </a:cubicBezTo>
                      <a:cubicBezTo>
                        <a:pt x="2754" y="6041"/>
                        <a:pt x="2866" y="6095"/>
                        <a:pt x="3091" y="6095"/>
                      </a:cubicBezTo>
                      <a:cubicBezTo>
                        <a:pt x="3429" y="6095"/>
                        <a:pt x="3824" y="5983"/>
                        <a:pt x="4387" y="5704"/>
                      </a:cubicBezTo>
                      <a:cubicBezTo>
                        <a:pt x="4891" y="5479"/>
                        <a:pt x="5511" y="5141"/>
                        <a:pt x="6186" y="4691"/>
                      </a:cubicBezTo>
                      <a:cubicBezTo>
                        <a:pt x="6411" y="4804"/>
                        <a:pt x="6636" y="4916"/>
                        <a:pt x="6803" y="4970"/>
                      </a:cubicBezTo>
                      <a:lnTo>
                        <a:pt x="6974" y="4691"/>
                      </a:lnTo>
                      <a:lnTo>
                        <a:pt x="6299" y="4354"/>
                      </a:lnTo>
                      <a:lnTo>
                        <a:pt x="6186" y="4296"/>
                      </a:lnTo>
                      <a:lnTo>
                        <a:pt x="6128" y="4354"/>
                      </a:lnTo>
                      <a:cubicBezTo>
                        <a:pt x="4497" y="5413"/>
                        <a:pt x="3556" y="5780"/>
                        <a:pt x="3117" y="5780"/>
                      </a:cubicBezTo>
                      <a:cubicBezTo>
                        <a:pt x="2997" y="5780"/>
                        <a:pt x="2915" y="5752"/>
                        <a:pt x="2866" y="5704"/>
                      </a:cubicBezTo>
                      <a:cubicBezTo>
                        <a:pt x="2754" y="5645"/>
                        <a:pt x="2754" y="5591"/>
                        <a:pt x="2754" y="5533"/>
                      </a:cubicBezTo>
                      <a:cubicBezTo>
                        <a:pt x="2754" y="5479"/>
                        <a:pt x="2812" y="5479"/>
                        <a:pt x="3037" y="5366"/>
                      </a:cubicBezTo>
                      <a:cubicBezTo>
                        <a:pt x="3316" y="5254"/>
                        <a:pt x="3654" y="5141"/>
                        <a:pt x="3937" y="4970"/>
                      </a:cubicBezTo>
                      <a:lnTo>
                        <a:pt x="3824" y="4691"/>
                      </a:lnTo>
                      <a:cubicBezTo>
                        <a:pt x="3654" y="4745"/>
                        <a:pt x="3487" y="4804"/>
                        <a:pt x="3316" y="4916"/>
                      </a:cubicBezTo>
                      <a:cubicBezTo>
                        <a:pt x="3150" y="4970"/>
                        <a:pt x="2979" y="5029"/>
                        <a:pt x="2866" y="5083"/>
                      </a:cubicBezTo>
                      <a:cubicBezTo>
                        <a:pt x="2389" y="5219"/>
                        <a:pt x="1995" y="5294"/>
                        <a:pt x="1721" y="5294"/>
                      </a:cubicBezTo>
                      <a:cubicBezTo>
                        <a:pt x="1543" y="5294"/>
                        <a:pt x="1416" y="5263"/>
                        <a:pt x="1350" y="5195"/>
                      </a:cubicBezTo>
                      <a:cubicBezTo>
                        <a:pt x="1292" y="5083"/>
                        <a:pt x="1292" y="4916"/>
                        <a:pt x="1350" y="4804"/>
                      </a:cubicBezTo>
                      <a:cubicBezTo>
                        <a:pt x="1463" y="4691"/>
                        <a:pt x="1575" y="4633"/>
                        <a:pt x="1913" y="4579"/>
                      </a:cubicBezTo>
                      <a:cubicBezTo>
                        <a:pt x="2137" y="4579"/>
                        <a:pt x="2475" y="4521"/>
                        <a:pt x="2925" y="4408"/>
                      </a:cubicBezTo>
                      <a:cubicBezTo>
                        <a:pt x="2979" y="4408"/>
                        <a:pt x="3654" y="4183"/>
                        <a:pt x="3712" y="4071"/>
                      </a:cubicBezTo>
                      <a:lnTo>
                        <a:pt x="3766" y="4017"/>
                      </a:lnTo>
                      <a:lnTo>
                        <a:pt x="3766" y="3958"/>
                      </a:lnTo>
                      <a:cubicBezTo>
                        <a:pt x="3732" y="3852"/>
                        <a:pt x="3673" y="3814"/>
                        <a:pt x="3562" y="3814"/>
                      </a:cubicBezTo>
                      <a:cubicBezTo>
                        <a:pt x="3499" y="3814"/>
                        <a:pt x="3419" y="3826"/>
                        <a:pt x="3316" y="3846"/>
                      </a:cubicBezTo>
                      <a:cubicBezTo>
                        <a:pt x="3091" y="3958"/>
                        <a:pt x="2587" y="4071"/>
                        <a:pt x="1967" y="4183"/>
                      </a:cubicBezTo>
                      <a:cubicBezTo>
                        <a:pt x="1629" y="4212"/>
                        <a:pt x="1306" y="4255"/>
                        <a:pt x="1047" y="4255"/>
                      </a:cubicBezTo>
                      <a:cubicBezTo>
                        <a:pt x="787" y="4255"/>
                        <a:pt x="590" y="4212"/>
                        <a:pt x="505" y="4071"/>
                      </a:cubicBezTo>
                      <a:cubicBezTo>
                        <a:pt x="392" y="3904"/>
                        <a:pt x="392" y="3679"/>
                        <a:pt x="505" y="3567"/>
                      </a:cubicBezTo>
                      <a:cubicBezTo>
                        <a:pt x="529" y="3519"/>
                        <a:pt x="574" y="3501"/>
                        <a:pt x="648" y="3501"/>
                      </a:cubicBezTo>
                      <a:cubicBezTo>
                        <a:pt x="747" y="3501"/>
                        <a:pt x="898" y="3533"/>
                        <a:pt x="1125" y="3567"/>
                      </a:cubicBezTo>
                      <a:cubicBezTo>
                        <a:pt x="1350" y="3567"/>
                        <a:pt x="1575" y="3621"/>
                        <a:pt x="1913" y="3679"/>
                      </a:cubicBezTo>
                      <a:cubicBezTo>
                        <a:pt x="2059" y="3689"/>
                        <a:pt x="2202" y="3694"/>
                        <a:pt x="2341" y="3694"/>
                      </a:cubicBezTo>
                      <a:cubicBezTo>
                        <a:pt x="2949" y="3694"/>
                        <a:pt x="3449" y="3611"/>
                        <a:pt x="3541" y="3567"/>
                      </a:cubicBezTo>
                      <a:lnTo>
                        <a:pt x="3600" y="3508"/>
                      </a:lnTo>
                      <a:lnTo>
                        <a:pt x="3600" y="3396"/>
                      </a:lnTo>
                      <a:lnTo>
                        <a:pt x="3600" y="3342"/>
                      </a:lnTo>
                      <a:lnTo>
                        <a:pt x="3541" y="3283"/>
                      </a:lnTo>
                      <a:cubicBezTo>
                        <a:pt x="3514" y="3256"/>
                        <a:pt x="3486" y="3243"/>
                        <a:pt x="3444" y="3243"/>
                      </a:cubicBezTo>
                      <a:cubicBezTo>
                        <a:pt x="3402" y="3243"/>
                        <a:pt x="3345" y="3256"/>
                        <a:pt x="3262" y="3283"/>
                      </a:cubicBezTo>
                      <a:cubicBezTo>
                        <a:pt x="2895" y="3319"/>
                        <a:pt x="2582" y="3335"/>
                        <a:pt x="2316" y="3335"/>
                      </a:cubicBezTo>
                      <a:cubicBezTo>
                        <a:pt x="1319" y="3335"/>
                        <a:pt x="977" y="3112"/>
                        <a:pt x="842" y="2892"/>
                      </a:cubicBezTo>
                      <a:cubicBezTo>
                        <a:pt x="788" y="2721"/>
                        <a:pt x="788" y="2496"/>
                        <a:pt x="842" y="2442"/>
                      </a:cubicBezTo>
                      <a:cubicBezTo>
                        <a:pt x="890" y="2394"/>
                        <a:pt x="969" y="2377"/>
                        <a:pt x="1074" y="2377"/>
                      </a:cubicBezTo>
                      <a:cubicBezTo>
                        <a:pt x="1216" y="2377"/>
                        <a:pt x="1405" y="2409"/>
                        <a:pt x="1629" y="2442"/>
                      </a:cubicBezTo>
                      <a:cubicBezTo>
                        <a:pt x="1913" y="2496"/>
                        <a:pt x="2250" y="2555"/>
                        <a:pt x="2700" y="2609"/>
                      </a:cubicBezTo>
                      <a:cubicBezTo>
                        <a:pt x="3541" y="2609"/>
                        <a:pt x="4949" y="2496"/>
                        <a:pt x="5062" y="1992"/>
                      </a:cubicBezTo>
                      <a:cubicBezTo>
                        <a:pt x="5116" y="1709"/>
                        <a:pt x="4837" y="1484"/>
                        <a:pt x="4553" y="1259"/>
                      </a:cubicBezTo>
                      <a:cubicBezTo>
                        <a:pt x="4274" y="1093"/>
                        <a:pt x="3991" y="868"/>
                        <a:pt x="4049" y="643"/>
                      </a:cubicBezTo>
                      <a:cubicBezTo>
                        <a:pt x="4049" y="530"/>
                        <a:pt x="4162" y="359"/>
                        <a:pt x="4274" y="359"/>
                      </a:cubicBezTo>
                      <a:cubicBezTo>
                        <a:pt x="4307" y="349"/>
                        <a:pt x="4341" y="343"/>
                        <a:pt x="4376" y="343"/>
                      </a:cubicBezTo>
                      <a:cubicBezTo>
                        <a:pt x="4892" y="343"/>
                        <a:pt x="5707" y="1426"/>
                        <a:pt x="6128" y="2217"/>
                      </a:cubicBezTo>
                      <a:lnTo>
                        <a:pt x="6186" y="2271"/>
                      </a:lnTo>
                      <a:lnTo>
                        <a:pt x="6240" y="2271"/>
                      </a:lnTo>
                      <a:cubicBezTo>
                        <a:pt x="7198" y="2555"/>
                        <a:pt x="8211" y="2667"/>
                        <a:pt x="9223" y="2667"/>
                      </a:cubicBezTo>
                      <a:cubicBezTo>
                        <a:pt x="10064" y="2667"/>
                        <a:pt x="10910" y="2555"/>
                        <a:pt x="11697" y="2330"/>
                      </a:cubicBezTo>
                      <a:lnTo>
                        <a:pt x="11639" y="1992"/>
                      </a:lnTo>
                      <a:cubicBezTo>
                        <a:pt x="10851" y="2217"/>
                        <a:pt x="10010" y="2330"/>
                        <a:pt x="9223" y="2330"/>
                      </a:cubicBezTo>
                      <a:cubicBezTo>
                        <a:pt x="8265" y="2330"/>
                        <a:pt x="7311" y="2217"/>
                        <a:pt x="6353" y="1992"/>
                      </a:cubicBezTo>
                      <a:cubicBezTo>
                        <a:pt x="6038" y="1412"/>
                        <a:pt x="5133" y="0"/>
                        <a:pt x="43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751" name="Google Shape;751;p35"/>
              <p:cNvGrpSpPr/>
              <p:nvPr/>
            </p:nvGrpSpPr>
            <p:grpSpPr>
              <a:xfrm>
                <a:off x="400029" y="2599293"/>
                <a:ext cx="1523914" cy="1476192"/>
                <a:chOff x="400029" y="2599293"/>
                <a:chExt cx="1523914" cy="1476192"/>
              </a:xfrm>
            </p:grpSpPr>
            <p:sp>
              <p:nvSpPr>
                <p:cNvPr id="752" name="Google Shape;752;p35"/>
                <p:cNvSpPr/>
                <p:nvPr/>
              </p:nvSpPr>
              <p:spPr>
                <a:xfrm>
                  <a:off x="1814853" y="2599293"/>
                  <a:ext cx="109090" cy="120917"/>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53" name="Google Shape;753;p35"/>
                <p:cNvSpPr/>
                <p:nvPr/>
              </p:nvSpPr>
              <p:spPr>
                <a:xfrm>
                  <a:off x="1753239" y="2778924"/>
                  <a:ext cx="61600" cy="68279"/>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54" name="Google Shape;754;p35"/>
                <p:cNvSpPr/>
                <p:nvPr/>
              </p:nvSpPr>
              <p:spPr>
                <a:xfrm>
                  <a:off x="1814848" y="4007206"/>
                  <a:ext cx="61600" cy="68279"/>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55" name="Google Shape;755;p35"/>
                <p:cNvSpPr/>
                <p:nvPr/>
              </p:nvSpPr>
              <p:spPr>
                <a:xfrm>
                  <a:off x="400029" y="2887532"/>
                  <a:ext cx="61600" cy="68279"/>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sp>
          <p:nvSpPr>
            <p:cNvPr id="756" name="Google Shape;756;p35"/>
            <p:cNvSpPr/>
            <p:nvPr/>
          </p:nvSpPr>
          <p:spPr>
            <a:xfrm rot="-160">
              <a:off x="654468" y="3675090"/>
              <a:ext cx="189032" cy="197940"/>
            </a:xfrm>
            <a:custGeom>
              <a:avLst/>
              <a:gdLst/>
              <a:ahLst/>
              <a:cxnLst/>
              <a:rect l="l" t="t" r="r" b="b"/>
              <a:pathLst>
                <a:path w="3519" h="3685" extrusionOk="0">
                  <a:moveTo>
                    <a:pt x="1408" y="0"/>
                  </a:moveTo>
                  <a:lnTo>
                    <a:pt x="1408" y="1531"/>
                  </a:lnTo>
                  <a:lnTo>
                    <a:pt x="0" y="1531"/>
                  </a:lnTo>
                  <a:lnTo>
                    <a:pt x="0" y="2193"/>
                  </a:lnTo>
                  <a:lnTo>
                    <a:pt x="1408" y="2193"/>
                  </a:lnTo>
                  <a:lnTo>
                    <a:pt x="1408" y="3684"/>
                  </a:lnTo>
                  <a:lnTo>
                    <a:pt x="2110" y="3684"/>
                  </a:lnTo>
                  <a:lnTo>
                    <a:pt x="2110" y="2193"/>
                  </a:lnTo>
                  <a:lnTo>
                    <a:pt x="3518" y="2193"/>
                  </a:lnTo>
                  <a:lnTo>
                    <a:pt x="3518" y="1531"/>
                  </a:lnTo>
                  <a:lnTo>
                    <a:pt x="2110" y="1531"/>
                  </a:lnTo>
                  <a:lnTo>
                    <a:pt x="21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57" name="Google Shape;757;p35"/>
            <p:cNvSpPr/>
            <p:nvPr/>
          </p:nvSpPr>
          <p:spPr>
            <a:xfrm>
              <a:off x="2206929" y="1483474"/>
              <a:ext cx="185142" cy="205267"/>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3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fa-IR" dirty="0">
                <a:cs typeface="B Nazanin" panose="00000400000000000000" pitchFamily="2" charset="-78"/>
              </a:rPr>
              <a:t>سه ایده</a:t>
            </a:r>
            <a:endParaRPr dirty="0">
              <a:cs typeface="B Nazanin" panose="00000400000000000000" pitchFamily="2" charset="-78"/>
            </a:endParaRPr>
          </a:p>
        </p:txBody>
      </p:sp>
      <p:sp>
        <p:nvSpPr>
          <p:cNvPr id="763" name="Google Shape;763;p36"/>
          <p:cNvSpPr txBox="1">
            <a:spLocks noGrp="1"/>
          </p:cNvSpPr>
          <p:nvPr>
            <p:ph type="subTitle" idx="4"/>
          </p:nvPr>
        </p:nvSpPr>
        <p:spPr>
          <a:xfrm>
            <a:off x="937625" y="2388875"/>
            <a:ext cx="2175300" cy="4386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عنوان در اینجا</a:t>
            </a:r>
            <a:endParaRPr dirty="0">
              <a:cs typeface="B Nazanin" panose="00000400000000000000" pitchFamily="2" charset="-78"/>
            </a:endParaRPr>
          </a:p>
        </p:txBody>
      </p:sp>
      <p:sp>
        <p:nvSpPr>
          <p:cNvPr id="764" name="Google Shape;764;p36"/>
          <p:cNvSpPr txBox="1">
            <a:spLocks noGrp="1"/>
          </p:cNvSpPr>
          <p:nvPr>
            <p:ph type="subTitle" idx="5"/>
          </p:nvPr>
        </p:nvSpPr>
        <p:spPr>
          <a:xfrm>
            <a:off x="3484348" y="2388875"/>
            <a:ext cx="2175300" cy="4386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عنوان در اینجا</a:t>
            </a:r>
            <a:endParaRPr dirty="0">
              <a:cs typeface="B Nazanin" panose="00000400000000000000" pitchFamily="2" charset="-78"/>
            </a:endParaRPr>
          </a:p>
        </p:txBody>
      </p:sp>
      <p:sp>
        <p:nvSpPr>
          <p:cNvPr id="765" name="Google Shape;765;p36"/>
          <p:cNvSpPr txBox="1">
            <a:spLocks noGrp="1"/>
          </p:cNvSpPr>
          <p:nvPr>
            <p:ph type="subTitle" idx="1"/>
          </p:nvPr>
        </p:nvSpPr>
        <p:spPr>
          <a:xfrm>
            <a:off x="937625" y="2801826"/>
            <a:ext cx="2175300" cy="13407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قالب پاورپوینت حرفه ای ویرایش پذیر، ابزاری است بسیار کاربردی برای دانشجویان، محققان و اساتید که به دنبال ارائه یک پروژه، پایان نامه، تز، پروپوزال یا سمینار هستند. این قالب با طراحی شده است که به صورت حرفه ای و جذاب برای مخاطبان شما باشد و بتوانید مفاهیم خود را به شکل بهتری ارائه دهید.</a:t>
            </a:r>
            <a:endParaRPr dirty="0">
              <a:cs typeface="B Nazanin" panose="00000400000000000000" pitchFamily="2" charset="-78"/>
            </a:endParaRPr>
          </a:p>
        </p:txBody>
      </p:sp>
      <p:sp>
        <p:nvSpPr>
          <p:cNvPr id="766" name="Google Shape;766;p36"/>
          <p:cNvSpPr txBox="1">
            <a:spLocks noGrp="1"/>
          </p:cNvSpPr>
          <p:nvPr>
            <p:ph type="subTitle" idx="2"/>
          </p:nvPr>
        </p:nvSpPr>
        <p:spPr>
          <a:xfrm>
            <a:off x="3484350" y="2801826"/>
            <a:ext cx="2175300" cy="13407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قالب پاورپوینت حرفه ای ویرایش پذیر، ابزاری است بسیار کاربردی برای دانشجویان، محققان و اساتید که به دنبال ارائه یک پروژه، پایان نامه، تز، پروپوزال یا سمینار هستند. این قالب با طراحی شده است که به صورت حرفه ای و جذاب برای مخاطبان شما باشد و بتوانید مفاهیم خود را به شکل بهتری ارائه دهید.</a:t>
            </a:r>
            <a:endParaRPr dirty="0">
              <a:cs typeface="B Nazanin" panose="00000400000000000000" pitchFamily="2" charset="-78"/>
            </a:endParaRPr>
          </a:p>
        </p:txBody>
      </p:sp>
      <p:sp>
        <p:nvSpPr>
          <p:cNvPr id="767" name="Google Shape;767;p36"/>
          <p:cNvSpPr txBox="1">
            <a:spLocks noGrp="1"/>
          </p:cNvSpPr>
          <p:nvPr>
            <p:ph type="subTitle" idx="3"/>
          </p:nvPr>
        </p:nvSpPr>
        <p:spPr>
          <a:xfrm>
            <a:off x="6031075" y="2801826"/>
            <a:ext cx="2175300" cy="13407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قالب پاورپوینت حرفه ای ویرایش پذیر، ابزاری است بسیار کاربردی برای دانشجویان، محققان و اساتید که به دنبال ارائه یک پروژه، پایان نامه، تز، پروپوزال یا سمینار هستند. این قالب با طراحی شده است که به صورت حرفه ای و جذاب برای مخاطبان شما باشد و بتوانید مفاهیم خود را به شکل بهتری ارائه دهید.</a:t>
            </a:r>
            <a:endParaRPr dirty="0">
              <a:cs typeface="B Nazanin" panose="00000400000000000000" pitchFamily="2" charset="-78"/>
            </a:endParaRPr>
          </a:p>
        </p:txBody>
      </p:sp>
      <p:sp>
        <p:nvSpPr>
          <p:cNvPr id="768" name="Google Shape;768;p36"/>
          <p:cNvSpPr txBox="1">
            <a:spLocks noGrp="1"/>
          </p:cNvSpPr>
          <p:nvPr>
            <p:ph type="subTitle" idx="6"/>
          </p:nvPr>
        </p:nvSpPr>
        <p:spPr>
          <a:xfrm>
            <a:off x="6031075" y="2388875"/>
            <a:ext cx="2175300" cy="4386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عنوان در اینجا</a:t>
            </a:r>
            <a:endParaRPr dirty="0">
              <a:cs typeface="B Nazanin" panose="00000400000000000000" pitchFamily="2" charset="-78"/>
            </a:endParaRPr>
          </a:p>
        </p:txBody>
      </p:sp>
      <p:sp>
        <p:nvSpPr>
          <p:cNvPr id="769" name="Google Shape;769;p36"/>
          <p:cNvSpPr/>
          <p:nvPr/>
        </p:nvSpPr>
        <p:spPr>
          <a:xfrm>
            <a:off x="1744025" y="1750163"/>
            <a:ext cx="562500" cy="562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70" name="Google Shape;770;p36"/>
          <p:cNvSpPr/>
          <p:nvPr/>
        </p:nvSpPr>
        <p:spPr>
          <a:xfrm>
            <a:off x="4290748" y="1750163"/>
            <a:ext cx="562500" cy="562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71" name="Google Shape;771;p36"/>
          <p:cNvSpPr/>
          <p:nvPr/>
        </p:nvSpPr>
        <p:spPr>
          <a:xfrm>
            <a:off x="6837475" y="1750163"/>
            <a:ext cx="562500" cy="562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nvGrpSpPr>
          <p:cNvPr id="772" name="Google Shape;772;p36"/>
          <p:cNvGrpSpPr/>
          <p:nvPr/>
        </p:nvGrpSpPr>
        <p:grpSpPr>
          <a:xfrm rot="-1314580">
            <a:off x="7076090" y="1835831"/>
            <a:ext cx="85271" cy="391163"/>
            <a:chOff x="3378525" y="2720500"/>
            <a:chExt cx="95350" cy="437400"/>
          </a:xfrm>
        </p:grpSpPr>
        <p:sp>
          <p:nvSpPr>
            <p:cNvPr id="773" name="Google Shape;773;p36"/>
            <p:cNvSpPr/>
            <p:nvPr/>
          </p:nvSpPr>
          <p:spPr>
            <a:xfrm>
              <a:off x="3378525" y="2720500"/>
              <a:ext cx="95350" cy="437400"/>
            </a:xfrm>
            <a:custGeom>
              <a:avLst/>
              <a:gdLst/>
              <a:ahLst/>
              <a:cxnLst/>
              <a:rect l="l" t="t" r="r" b="b"/>
              <a:pathLst>
                <a:path w="3814" h="17496" extrusionOk="0">
                  <a:moveTo>
                    <a:pt x="2994" y="492"/>
                  </a:moveTo>
                  <a:cubicBezTo>
                    <a:pt x="3157" y="492"/>
                    <a:pt x="3279" y="613"/>
                    <a:pt x="3279" y="777"/>
                  </a:cubicBezTo>
                  <a:lnTo>
                    <a:pt x="3279" y="11064"/>
                  </a:lnTo>
                  <a:cubicBezTo>
                    <a:pt x="3279" y="11349"/>
                    <a:pt x="3279" y="11595"/>
                    <a:pt x="3197" y="11841"/>
                  </a:cubicBezTo>
                  <a:lnTo>
                    <a:pt x="2787" y="13686"/>
                  </a:lnTo>
                  <a:lnTo>
                    <a:pt x="2787" y="13726"/>
                  </a:lnTo>
                  <a:lnTo>
                    <a:pt x="1027" y="13726"/>
                  </a:lnTo>
                  <a:lnTo>
                    <a:pt x="1027" y="13686"/>
                  </a:lnTo>
                  <a:lnTo>
                    <a:pt x="617" y="11841"/>
                  </a:lnTo>
                  <a:cubicBezTo>
                    <a:pt x="535" y="11595"/>
                    <a:pt x="535" y="11349"/>
                    <a:pt x="535" y="11064"/>
                  </a:cubicBezTo>
                  <a:lnTo>
                    <a:pt x="535" y="777"/>
                  </a:lnTo>
                  <a:cubicBezTo>
                    <a:pt x="535" y="613"/>
                    <a:pt x="656" y="492"/>
                    <a:pt x="820" y="492"/>
                  </a:cubicBezTo>
                  <a:close/>
                  <a:moveTo>
                    <a:pt x="2459" y="14218"/>
                  </a:moveTo>
                  <a:lnTo>
                    <a:pt x="2459" y="14791"/>
                  </a:lnTo>
                  <a:lnTo>
                    <a:pt x="1354" y="14791"/>
                  </a:lnTo>
                  <a:lnTo>
                    <a:pt x="1354" y="14218"/>
                  </a:lnTo>
                  <a:close/>
                  <a:moveTo>
                    <a:pt x="2459" y="15326"/>
                  </a:moveTo>
                  <a:lnTo>
                    <a:pt x="2459" y="15899"/>
                  </a:lnTo>
                  <a:lnTo>
                    <a:pt x="1354" y="15899"/>
                  </a:lnTo>
                  <a:lnTo>
                    <a:pt x="1354" y="15326"/>
                  </a:lnTo>
                  <a:close/>
                  <a:moveTo>
                    <a:pt x="2459" y="16430"/>
                  </a:moveTo>
                  <a:lnTo>
                    <a:pt x="2459" y="16965"/>
                  </a:lnTo>
                  <a:lnTo>
                    <a:pt x="2459" y="17004"/>
                  </a:lnTo>
                  <a:lnTo>
                    <a:pt x="1354" y="17004"/>
                  </a:lnTo>
                  <a:lnTo>
                    <a:pt x="1354" y="16965"/>
                  </a:lnTo>
                  <a:lnTo>
                    <a:pt x="1354" y="16430"/>
                  </a:lnTo>
                  <a:close/>
                  <a:moveTo>
                    <a:pt x="820" y="0"/>
                  </a:moveTo>
                  <a:cubicBezTo>
                    <a:pt x="371" y="0"/>
                    <a:pt x="1" y="328"/>
                    <a:pt x="1" y="777"/>
                  </a:cubicBezTo>
                  <a:lnTo>
                    <a:pt x="1" y="11064"/>
                  </a:lnTo>
                  <a:cubicBezTo>
                    <a:pt x="1" y="11349"/>
                    <a:pt x="43" y="11677"/>
                    <a:pt x="82" y="11965"/>
                  </a:cubicBezTo>
                  <a:lnTo>
                    <a:pt x="492" y="13808"/>
                  </a:lnTo>
                  <a:cubicBezTo>
                    <a:pt x="535" y="13972"/>
                    <a:pt x="656" y="14096"/>
                    <a:pt x="820" y="14178"/>
                  </a:cubicBezTo>
                  <a:lnTo>
                    <a:pt x="820" y="16965"/>
                  </a:lnTo>
                  <a:cubicBezTo>
                    <a:pt x="820" y="17292"/>
                    <a:pt x="1066" y="17496"/>
                    <a:pt x="1354" y="17496"/>
                  </a:cubicBezTo>
                  <a:lnTo>
                    <a:pt x="2459" y="17496"/>
                  </a:lnTo>
                  <a:cubicBezTo>
                    <a:pt x="2748" y="17496"/>
                    <a:pt x="2994" y="17292"/>
                    <a:pt x="2994" y="16965"/>
                  </a:cubicBezTo>
                  <a:lnTo>
                    <a:pt x="2994" y="14178"/>
                  </a:lnTo>
                  <a:cubicBezTo>
                    <a:pt x="3157" y="14096"/>
                    <a:pt x="3279" y="13972"/>
                    <a:pt x="3321" y="13808"/>
                  </a:cubicBezTo>
                  <a:lnTo>
                    <a:pt x="3731" y="11965"/>
                  </a:lnTo>
                  <a:cubicBezTo>
                    <a:pt x="3770" y="11677"/>
                    <a:pt x="3813" y="11349"/>
                    <a:pt x="3813" y="11064"/>
                  </a:cubicBezTo>
                  <a:lnTo>
                    <a:pt x="3813" y="777"/>
                  </a:lnTo>
                  <a:cubicBezTo>
                    <a:pt x="3813" y="328"/>
                    <a:pt x="3443" y="0"/>
                    <a:pt x="29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74" name="Google Shape;774;p36"/>
            <p:cNvSpPr/>
            <p:nvPr/>
          </p:nvSpPr>
          <p:spPr>
            <a:xfrm>
              <a:off x="3406225" y="2871050"/>
              <a:ext cx="39950" cy="95325"/>
            </a:xfrm>
            <a:custGeom>
              <a:avLst/>
              <a:gdLst/>
              <a:ahLst/>
              <a:cxnLst/>
              <a:rect l="l" t="t" r="r" b="b"/>
              <a:pathLst>
                <a:path w="1598" h="3813" extrusionOk="0">
                  <a:moveTo>
                    <a:pt x="777" y="492"/>
                  </a:moveTo>
                  <a:cubicBezTo>
                    <a:pt x="941" y="492"/>
                    <a:pt x="1105" y="656"/>
                    <a:pt x="1105" y="820"/>
                  </a:cubicBezTo>
                  <a:lnTo>
                    <a:pt x="1105" y="1108"/>
                  </a:lnTo>
                  <a:lnTo>
                    <a:pt x="492" y="1108"/>
                  </a:lnTo>
                  <a:lnTo>
                    <a:pt x="492" y="820"/>
                  </a:lnTo>
                  <a:cubicBezTo>
                    <a:pt x="492" y="656"/>
                    <a:pt x="656" y="492"/>
                    <a:pt x="777" y="492"/>
                  </a:cubicBezTo>
                  <a:close/>
                  <a:moveTo>
                    <a:pt x="1105" y="1600"/>
                  </a:moveTo>
                  <a:lnTo>
                    <a:pt x="1105" y="2213"/>
                  </a:lnTo>
                  <a:lnTo>
                    <a:pt x="492" y="2213"/>
                  </a:lnTo>
                  <a:lnTo>
                    <a:pt x="492" y="1600"/>
                  </a:lnTo>
                  <a:close/>
                  <a:moveTo>
                    <a:pt x="1105" y="2705"/>
                  </a:moveTo>
                  <a:lnTo>
                    <a:pt x="1105" y="2993"/>
                  </a:lnTo>
                  <a:cubicBezTo>
                    <a:pt x="1105" y="3157"/>
                    <a:pt x="941" y="3278"/>
                    <a:pt x="777" y="3278"/>
                  </a:cubicBezTo>
                  <a:cubicBezTo>
                    <a:pt x="656" y="3278"/>
                    <a:pt x="492" y="3157"/>
                    <a:pt x="492" y="2993"/>
                  </a:cubicBezTo>
                  <a:lnTo>
                    <a:pt x="492" y="2705"/>
                  </a:lnTo>
                  <a:close/>
                  <a:moveTo>
                    <a:pt x="777" y="0"/>
                  </a:moveTo>
                  <a:cubicBezTo>
                    <a:pt x="368" y="0"/>
                    <a:pt x="1" y="371"/>
                    <a:pt x="1" y="820"/>
                  </a:cubicBezTo>
                  <a:lnTo>
                    <a:pt x="1" y="2993"/>
                  </a:lnTo>
                  <a:cubicBezTo>
                    <a:pt x="1" y="3442"/>
                    <a:pt x="368" y="3813"/>
                    <a:pt x="777" y="3813"/>
                  </a:cubicBezTo>
                  <a:cubicBezTo>
                    <a:pt x="1230" y="3813"/>
                    <a:pt x="1597" y="3442"/>
                    <a:pt x="1597" y="2993"/>
                  </a:cubicBezTo>
                  <a:lnTo>
                    <a:pt x="1597" y="820"/>
                  </a:lnTo>
                  <a:cubicBezTo>
                    <a:pt x="1597" y="371"/>
                    <a:pt x="1230" y="0"/>
                    <a:pt x="77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75" name="Google Shape;775;p36"/>
            <p:cNvSpPr/>
            <p:nvPr/>
          </p:nvSpPr>
          <p:spPr>
            <a:xfrm>
              <a:off x="3406225" y="2995025"/>
              <a:ext cx="39950" cy="12325"/>
            </a:xfrm>
            <a:custGeom>
              <a:avLst/>
              <a:gdLst/>
              <a:ahLst/>
              <a:cxnLst/>
              <a:rect l="l" t="t" r="r" b="b"/>
              <a:pathLst>
                <a:path w="1598" h="493" extrusionOk="0">
                  <a:moveTo>
                    <a:pt x="246" y="1"/>
                  </a:moveTo>
                  <a:cubicBezTo>
                    <a:pt x="122" y="1"/>
                    <a:pt x="1" y="83"/>
                    <a:pt x="1" y="247"/>
                  </a:cubicBezTo>
                  <a:cubicBezTo>
                    <a:pt x="1" y="368"/>
                    <a:pt x="122" y="493"/>
                    <a:pt x="246" y="493"/>
                  </a:cubicBezTo>
                  <a:lnTo>
                    <a:pt x="1351" y="493"/>
                  </a:lnTo>
                  <a:cubicBezTo>
                    <a:pt x="1476" y="493"/>
                    <a:pt x="1597" y="368"/>
                    <a:pt x="1597" y="247"/>
                  </a:cubicBezTo>
                  <a:cubicBezTo>
                    <a:pt x="1597" y="83"/>
                    <a:pt x="1476" y="1"/>
                    <a:pt x="1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76" name="Google Shape;776;p36"/>
            <p:cNvSpPr/>
            <p:nvPr/>
          </p:nvSpPr>
          <p:spPr>
            <a:xfrm>
              <a:off x="3406225" y="2747125"/>
              <a:ext cx="39950" cy="13300"/>
            </a:xfrm>
            <a:custGeom>
              <a:avLst/>
              <a:gdLst/>
              <a:ahLst/>
              <a:cxnLst/>
              <a:rect l="l" t="t" r="r" b="b"/>
              <a:pathLst>
                <a:path w="1598" h="532" extrusionOk="0">
                  <a:moveTo>
                    <a:pt x="246" y="1"/>
                  </a:moveTo>
                  <a:cubicBezTo>
                    <a:pt x="122" y="1"/>
                    <a:pt x="1" y="122"/>
                    <a:pt x="1" y="286"/>
                  </a:cubicBezTo>
                  <a:cubicBezTo>
                    <a:pt x="1" y="410"/>
                    <a:pt x="122" y="532"/>
                    <a:pt x="246" y="532"/>
                  </a:cubicBezTo>
                  <a:lnTo>
                    <a:pt x="1351" y="532"/>
                  </a:lnTo>
                  <a:cubicBezTo>
                    <a:pt x="1476" y="532"/>
                    <a:pt x="1597" y="410"/>
                    <a:pt x="1597" y="286"/>
                  </a:cubicBezTo>
                  <a:cubicBezTo>
                    <a:pt x="1597" y="122"/>
                    <a:pt x="1476" y="1"/>
                    <a:pt x="13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777" name="Google Shape;777;p36"/>
          <p:cNvGrpSpPr/>
          <p:nvPr/>
        </p:nvGrpSpPr>
        <p:grpSpPr>
          <a:xfrm>
            <a:off x="4428025" y="1835831"/>
            <a:ext cx="287948" cy="391164"/>
            <a:chOff x="2546675" y="1331375"/>
            <a:chExt cx="322775" cy="438475"/>
          </a:xfrm>
        </p:grpSpPr>
        <p:sp>
          <p:nvSpPr>
            <p:cNvPr id="778" name="Google Shape;778;p36"/>
            <p:cNvSpPr/>
            <p:nvPr/>
          </p:nvSpPr>
          <p:spPr>
            <a:xfrm>
              <a:off x="2623550" y="1523950"/>
              <a:ext cx="245900" cy="245900"/>
            </a:xfrm>
            <a:custGeom>
              <a:avLst/>
              <a:gdLst/>
              <a:ahLst/>
              <a:cxnLst/>
              <a:rect l="l" t="t" r="r" b="b"/>
              <a:pathLst>
                <a:path w="9836" h="9836" extrusionOk="0">
                  <a:moveTo>
                    <a:pt x="4918" y="493"/>
                  </a:moveTo>
                  <a:cubicBezTo>
                    <a:pt x="7334" y="493"/>
                    <a:pt x="9301" y="2499"/>
                    <a:pt x="9301" y="4918"/>
                  </a:cubicBezTo>
                  <a:cubicBezTo>
                    <a:pt x="9301" y="7334"/>
                    <a:pt x="7334" y="9344"/>
                    <a:pt x="4918" y="9344"/>
                  </a:cubicBezTo>
                  <a:cubicBezTo>
                    <a:pt x="2499" y="9344"/>
                    <a:pt x="493" y="7334"/>
                    <a:pt x="493" y="4918"/>
                  </a:cubicBezTo>
                  <a:cubicBezTo>
                    <a:pt x="493" y="2499"/>
                    <a:pt x="2499" y="493"/>
                    <a:pt x="4918" y="493"/>
                  </a:cubicBezTo>
                  <a:close/>
                  <a:moveTo>
                    <a:pt x="4918" y="1"/>
                  </a:moveTo>
                  <a:cubicBezTo>
                    <a:pt x="2214" y="1"/>
                    <a:pt x="1" y="2214"/>
                    <a:pt x="1" y="4918"/>
                  </a:cubicBezTo>
                  <a:cubicBezTo>
                    <a:pt x="1" y="7623"/>
                    <a:pt x="2214" y="9835"/>
                    <a:pt x="4918" y="9835"/>
                  </a:cubicBezTo>
                  <a:cubicBezTo>
                    <a:pt x="7623" y="9835"/>
                    <a:pt x="9835" y="7623"/>
                    <a:pt x="9835" y="4918"/>
                  </a:cubicBezTo>
                  <a:cubicBezTo>
                    <a:pt x="9835" y="2214"/>
                    <a:pt x="7623" y="1"/>
                    <a:pt x="49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79" name="Google Shape;779;p36"/>
            <p:cNvSpPr/>
            <p:nvPr/>
          </p:nvSpPr>
          <p:spPr>
            <a:xfrm>
              <a:off x="2546675" y="1331375"/>
              <a:ext cx="124025" cy="356525"/>
            </a:xfrm>
            <a:custGeom>
              <a:avLst/>
              <a:gdLst/>
              <a:ahLst/>
              <a:cxnLst/>
              <a:rect l="l" t="t" r="r" b="b"/>
              <a:pathLst>
                <a:path w="4961" h="14261" extrusionOk="0">
                  <a:moveTo>
                    <a:pt x="3033" y="531"/>
                  </a:moveTo>
                  <a:cubicBezTo>
                    <a:pt x="3197" y="531"/>
                    <a:pt x="3322" y="656"/>
                    <a:pt x="3322" y="820"/>
                  </a:cubicBezTo>
                  <a:lnTo>
                    <a:pt x="3322" y="1351"/>
                  </a:lnTo>
                  <a:cubicBezTo>
                    <a:pt x="3322" y="1515"/>
                    <a:pt x="3197" y="1639"/>
                    <a:pt x="3033" y="1639"/>
                  </a:cubicBezTo>
                  <a:lnTo>
                    <a:pt x="1928" y="1639"/>
                  </a:lnTo>
                  <a:cubicBezTo>
                    <a:pt x="1804" y="1639"/>
                    <a:pt x="1640" y="1515"/>
                    <a:pt x="1640" y="1351"/>
                  </a:cubicBezTo>
                  <a:lnTo>
                    <a:pt x="1640" y="820"/>
                  </a:lnTo>
                  <a:cubicBezTo>
                    <a:pt x="1640" y="656"/>
                    <a:pt x="1804" y="531"/>
                    <a:pt x="1928" y="531"/>
                  </a:cubicBezTo>
                  <a:close/>
                  <a:moveTo>
                    <a:pt x="4099" y="2170"/>
                  </a:moveTo>
                  <a:cubicBezTo>
                    <a:pt x="4263" y="2170"/>
                    <a:pt x="4426" y="2295"/>
                    <a:pt x="4426" y="2416"/>
                  </a:cubicBezTo>
                  <a:cubicBezTo>
                    <a:pt x="4426" y="2498"/>
                    <a:pt x="4426" y="2580"/>
                    <a:pt x="4387" y="2662"/>
                  </a:cubicBezTo>
                  <a:cubicBezTo>
                    <a:pt x="4305" y="2705"/>
                    <a:pt x="4223" y="2744"/>
                    <a:pt x="4141" y="2744"/>
                  </a:cubicBezTo>
                  <a:lnTo>
                    <a:pt x="3607" y="2744"/>
                  </a:lnTo>
                  <a:cubicBezTo>
                    <a:pt x="3443" y="2744"/>
                    <a:pt x="3322" y="2869"/>
                    <a:pt x="3322" y="3032"/>
                  </a:cubicBezTo>
                  <a:cubicBezTo>
                    <a:pt x="3322" y="3154"/>
                    <a:pt x="3443" y="3278"/>
                    <a:pt x="3607" y="3278"/>
                  </a:cubicBezTo>
                  <a:lnTo>
                    <a:pt x="3895" y="3278"/>
                  </a:lnTo>
                  <a:lnTo>
                    <a:pt x="3895" y="6556"/>
                  </a:lnTo>
                  <a:cubicBezTo>
                    <a:pt x="3813" y="6556"/>
                    <a:pt x="3771" y="6514"/>
                    <a:pt x="3689" y="6475"/>
                  </a:cubicBezTo>
                  <a:cubicBezTo>
                    <a:pt x="3568" y="6432"/>
                    <a:pt x="3361" y="6311"/>
                    <a:pt x="3033" y="6311"/>
                  </a:cubicBezTo>
                  <a:cubicBezTo>
                    <a:pt x="2705" y="6311"/>
                    <a:pt x="2541" y="6432"/>
                    <a:pt x="2378" y="6475"/>
                  </a:cubicBezTo>
                  <a:cubicBezTo>
                    <a:pt x="2256" y="6556"/>
                    <a:pt x="2174" y="6596"/>
                    <a:pt x="1928" y="6596"/>
                  </a:cubicBezTo>
                  <a:cubicBezTo>
                    <a:pt x="1722" y="6596"/>
                    <a:pt x="1640" y="6556"/>
                    <a:pt x="1519" y="6475"/>
                  </a:cubicBezTo>
                  <a:cubicBezTo>
                    <a:pt x="1394" y="6432"/>
                    <a:pt x="1273" y="6393"/>
                    <a:pt x="1109" y="6350"/>
                  </a:cubicBezTo>
                  <a:lnTo>
                    <a:pt x="1109" y="3278"/>
                  </a:lnTo>
                  <a:lnTo>
                    <a:pt x="2502" y="3278"/>
                  </a:lnTo>
                  <a:cubicBezTo>
                    <a:pt x="2623" y="3278"/>
                    <a:pt x="2748" y="3154"/>
                    <a:pt x="2748" y="3032"/>
                  </a:cubicBezTo>
                  <a:cubicBezTo>
                    <a:pt x="2748" y="2869"/>
                    <a:pt x="2623" y="2744"/>
                    <a:pt x="2502" y="2744"/>
                  </a:cubicBezTo>
                  <a:lnTo>
                    <a:pt x="863" y="2744"/>
                  </a:lnTo>
                  <a:cubicBezTo>
                    <a:pt x="781" y="2744"/>
                    <a:pt x="699" y="2705"/>
                    <a:pt x="617" y="2662"/>
                  </a:cubicBezTo>
                  <a:cubicBezTo>
                    <a:pt x="575" y="2580"/>
                    <a:pt x="535" y="2498"/>
                    <a:pt x="575" y="2416"/>
                  </a:cubicBezTo>
                  <a:cubicBezTo>
                    <a:pt x="575" y="2295"/>
                    <a:pt x="738" y="2170"/>
                    <a:pt x="863" y="2170"/>
                  </a:cubicBezTo>
                  <a:close/>
                  <a:moveTo>
                    <a:pt x="1928" y="0"/>
                  </a:moveTo>
                  <a:cubicBezTo>
                    <a:pt x="1519" y="0"/>
                    <a:pt x="1148" y="367"/>
                    <a:pt x="1148" y="820"/>
                  </a:cubicBezTo>
                  <a:lnTo>
                    <a:pt x="1148" y="1351"/>
                  </a:lnTo>
                  <a:cubicBezTo>
                    <a:pt x="1148" y="1475"/>
                    <a:pt x="1148" y="1557"/>
                    <a:pt x="1191" y="1639"/>
                  </a:cubicBezTo>
                  <a:lnTo>
                    <a:pt x="863" y="1639"/>
                  </a:lnTo>
                  <a:cubicBezTo>
                    <a:pt x="453" y="1639"/>
                    <a:pt x="125" y="1967"/>
                    <a:pt x="44" y="2334"/>
                  </a:cubicBezTo>
                  <a:cubicBezTo>
                    <a:pt x="1" y="2580"/>
                    <a:pt x="83" y="2787"/>
                    <a:pt x="247" y="2990"/>
                  </a:cubicBezTo>
                  <a:cubicBezTo>
                    <a:pt x="329" y="3114"/>
                    <a:pt x="453" y="3196"/>
                    <a:pt x="575" y="3236"/>
                  </a:cubicBezTo>
                  <a:lnTo>
                    <a:pt x="575" y="12333"/>
                  </a:lnTo>
                  <a:cubicBezTo>
                    <a:pt x="575" y="13398"/>
                    <a:pt x="1437" y="14260"/>
                    <a:pt x="2502" y="14260"/>
                  </a:cubicBezTo>
                  <a:cubicBezTo>
                    <a:pt x="2623" y="14260"/>
                    <a:pt x="2748" y="14136"/>
                    <a:pt x="2748" y="14014"/>
                  </a:cubicBezTo>
                  <a:cubicBezTo>
                    <a:pt x="2748" y="13850"/>
                    <a:pt x="2623" y="13726"/>
                    <a:pt x="2502" y="13726"/>
                  </a:cubicBezTo>
                  <a:cubicBezTo>
                    <a:pt x="1722" y="13726"/>
                    <a:pt x="1109" y="13113"/>
                    <a:pt x="1109" y="12333"/>
                  </a:cubicBezTo>
                  <a:lnTo>
                    <a:pt x="1109" y="6884"/>
                  </a:lnTo>
                  <a:cubicBezTo>
                    <a:pt x="1148" y="6884"/>
                    <a:pt x="1230" y="6924"/>
                    <a:pt x="1273" y="6966"/>
                  </a:cubicBezTo>
                  <a:cubicBezTo>
                    <a:pt x="1437" y="7006"/>
                    <a:pt x="1601" y="7130"/>
                    <a:pt x="1928" y="7130"/>
                  </a:cubicBezTo>
                  <a:cubicBezTo>
                    <a:pt x="2296" y="7130"/>
                    <a:pt x="2460" y="7006"/>
                    <a:pt x="2623" y="6966"/>
                  </a:cubicBezTo>
                  <a:cubicBezTo>
                    <a:pt x="2748" y="6884"/>
                    <a:pt x="2830" y="6842"/>
                    <a:pt x="3033" y="6842"/>
                  </a:cubicBezTo>
                  <a:cubicBezTo>
                    <a:pt x="3240" y="6842"/>
                    <a:pt x="3361" y="6884"/>
                    <a:pt x="3486" y="6966"/>
                  </a:cubicBezTo>
                  <a:cubicBezTo>
                    <a:pt x="3568" y="7006"/>
                    <a:pt x="3689" y="7048"/>
                    <a:pt x="3895" y="7088"/>
                  </a:cubicBezTo>
                  <a:lnTo>
                    <a:pt x="3895" y="8523"/>
                  </a:lnTo>
                  <a:cubicBezTo>
                    <a:pt x="3895" y="8645"/>
                    <a:pt x="4017" y="8769"/>
                    <a:pt x="4141" y="8769"/>
                  </a:cubicBezTo>
                  <a:cubicBezTo>
                    <a:pt x="4305" y="8769"/>
                    <a:pt x="4387" y="8645"/>
                    <a:pt x="4387" y="8523"/>
                  </a:cubicBezTo>
                  <a:lnTo>
                    <a:pt x="4387" y="3236"/>
                  </a:lnTo>
                  <a:cubicBezTo>
                    <a:pt x="4551" y="3196"/>
                    <a:pt x="4672" y="3114"/>
                    <a:pt x="4754" y="2990"/>
                  </a:cubicBezTo>
                  <a:cubicBezTo>
                    <a:pt x="4918" y="2787"/>
                    <a:pt x="4961" y="2580"/>
                    <a:pt x="4918" y="2334"/>
                  </a:cubicBezTo>
                  <a:cubicBezTo>
                    <a:pt x="4879" y="1967"/>
                    <a:pt x="4508" y="1639"/>
                    <a:pt x="4099" y="1639"/>
                  </a:cubicBezTo>
                  <a:lnTo>
                    <a:pt x="3813" y="1639"/>
                  </a:lnTo>
                  <a:cubicBezTo>
                    <a:pt x="3813" y="1557"/>
                    <a:pt x="3853" y="1475"/>
                    <a:pt x="3853" y="1351"/>
                  </a:cubicBezTo>
                  <a:lnTo>
                    <a:pt x="3853" y="820"/>
                  </a:lnTo>
                  <a:cubicBezTo>
                    <a:pt x="3853" y="367"/>
                    <a:pt x="3486" y="0"/>
                    <a:pt x="30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80" name="Google Shape;780;p36"/>
            <p:cNvSpPr/>
            <p:nvPr/>
          </p:nvSpPr>
          <p:spPr>
            <a:xfrm>
              <a:off x="2671675" y="1572075"/>
              <a:ext cx="149575" cy="149575"/>
            </a:xfrm>
            <a:custGeom>
              <a:avLst/>
              <a:gdLst/>
              <a:ahLst/>
              <a:cxnLst/>
              <a:rect l="l" t="t" r="r" b="b"/>
              <a:pathLst>
                <a:path w="5983" h="5983" extrusionOk="0">
                  <a:moveTo>
                    <a:pt x="2993" y="492"/>
                  </a:moveTo>
                  <a:cubicBezTo>
                    <a:pt x="4344" y="492"/>
                    <a:pt x="5491" y="1639"/>
                    <a:pt x="5491" y="2993"/>
                  </a:cubicBezTo>
                  <a:cubicBezTo>
                    <a:pt x="5491" y="4344"/>
                    <a:pt x="4344" y="5491"/>
                    <a:pt x="2993" y="5491"/>
                  </a:cubicBezTo>
                  <a:cubicBezTo>
                    <a:pt x="1600" y="5491"/>
                    <a:pt x="492" y="4344"/>
                    <a:pt x="492" y="2993"/>
                  </a:cubicBezTo>
                  <a:cubicBezTo>
                    <a:pt x="492" y="1639"/>
                    <a:pt x="1600" y="492"/>
                    <a:pt x="2993" y="492"/>
                  </a:cubicBezTo>
                  <a:close/>
                  <a:moveTo>
                    <a:pt x="2993" y="0"/>
                  </a:moveTo>
                  <a:cubicBezTo>
                    <a:pt x="1311" y="0"/>
                    <a:pt x="0" y="1354"/>
                    <a:pt x="0" y="2993"/>
                  </a:cubicBezTo>
                  <a:cubicBezTo>
                    <a:pt x="0" y="4632"/>
                    <a:pt x="1311" y="5983"/>
                    <a:pt x="2993" y="5983"/>
                  </a:cubicBezTo>
                  <a:cubicBezTo>
                    <a:pt x="4632" y="5983"/>
                    <a:pt x="5983" y="4632"/>
                    <a:pt x="5983" y="2993"/>
                  </a:cubicBezTo>
                  <a:cubicBezTo>
                    <a:pt x="5983" y="1354"/>
                    <a:pt x="4632" y="0"/>
                    <a:pt x="29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81" name="Google Shape;781;p36"/>
            <p:cNvSpPr/>
            <p:nvPr/>
          </p:nvSpPr>
          <p:spPr>
            <a:xfrm>
              <a:off x="2695275" y="1599375"/>
              <a:ext cx="75825" cy="71050"/>
            </a:xfrm>
            <a:custGeom>
              <a:avLst/>
              <a:gdLst/>
              <a:ahLst/>
              <a:cxnLst/>
              <a:rect l="l" t="t" r="r" b="b"/>
              <a:pathLst>
                <a:path w="3033" h="2842" extrusionOk="0">
                  <a:moveTo>
                    <a:pt x="2033" y="1"/>
                  </a:moveTo>
                  <a:cubicBezTo>
                    <a:pt x="1541" y="1"/>
                    <a:pt x="1060" y="183"/>
                    <a:pt x="695" y="547"/>
                  </a:cubicBezTo>
                  <a:cubicBezTo>
                    <a:pt x="122" y="1121"/>
                    <a:pt x="0" y="1983"/>
                    <a:pt x="328" y="2721"/>
                  </a:cubicBezTo>
                  <a:cubicBezTo>
                    <a:pt x="367" y="2803"/>
                    <a:pt x="449" y="2842"/>
                    <a:pt x="574" y="2842"/>
                  </a:cubicBezTo>
                  <a:lnTo>
                    <a:pt x="656" y="2842"/>
                  </a:lnTo>
                  <a:cubicBezTo>
                    <a:pt x="777" y="2760"/>
                    <a:pt x="859" y="2639"/>
                    <a:pt x="777" y="2475"/>
                  </a:cubicBezTo>
                  <a:cubicBezTo>
                    <a:pt x="531" y="1983"/>
                    <a:pt x="656" y="1327"/>
                    <a:pt x="1066" y="918"/>
                  </a:cubicBezTo>
                  <a:cubicBezTo>
                    <a:pt x="1334" y="649"/>
                    <a:pt x="1689" y="503"/>
                    <a:pt x="2052" y="503"/>
                  </a:cubicBezTo>
                  <a:cubicBezTo>
                    <a:pt x="2244" y="503"/>
                    <a:pt x="2438" y="544"/>
                    <a:pt x="2623" y="629"/>
                  </a:cubicBezTo>
                  <a:cubicBezTo>
                    <a:pt x="2657" y="652"/>
                    <a:pt x="2694" y="662"/>
                    <a:pt x="2732" y="662"/>
                  </a:cubicBezTo>
                  <a:cubicBezTo>
                    <a:pt x="2829" y="662"/>
                    <a:pt x="2931" y="595"/>
                    <a:pt x="2990" y="508"/>
                  </a:cubicBezTo>
                  <a:cubicBezTo>
                    <a:pt x="3033" y="383"/>
                    <a:pt x="2990" y="219"/>
                    <a:pt x="2869" y="180"/>
                  </a:cubicBezTo>
                  <a:cubicBezTo>
                    <a:pt x="2600" y="61"/>
                    <a:pt x="2314" y="1"/>
                    <a:pt x="20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82" name="Google Shape;782;p36"/>
            <p:cNvSpPr/>
            <p:nvPr/>
          </p:nvSpPr>
          <p:spPr>
            <a:xfrm>
              <a:off x="2720850" y="1622475"/>
              <a:ext cx="76875" cy="71575"/>
            </a:xfrm>
            <a:custGeom>
              <a:avLst/>
              <a:gdLst/>
              <a:ahLst/>
              <a:cxnLst/>
              <a:rect l="l" t="t" r="r" b="b"/>
              <a:pathLst>
                <a:path w="3075" h="2863" extrusionOk="0">
                  <a:moveTo>
                    <a:pt x="2487" y="0"/>
                  </a:moveTo>
                  <a:cubicBezTo>
                    <a:pt x="2449" y="0"/>
                    <a:pt x="2411" y="10"/>
                    <a:pt x="2377" y="33"/>
                  </a:cubicBezTo>
                  <a:cubicBezTo>
                    <a:pt x="2255" y="76"/>
                    <a:pt x="2213" y="240"/>
                    <a:pt x="2255" y="361"/>
                  </a:cubicBezTo>
                  <a:cubicBezTo>
                    <a:pt x="2541" y="895"/>
                    <a:pt x="2419" y="1551"/>
                    <a:pt x="2010" y="1961"/>
                  </a:cubicBezTo>
                  <a:cubicBezTo>
                    <a:pt x="1742" y="2228"/>
                    <a:pt x="1370" y="2372"/>
                    <a:pt x="996" y="2372"/>
                  </a:cubicBezTo>
                  <a:cubicBezTo>
                    <a:pt x="796" y="2372"/>
                    <a:pt x="596" y="2331"/>
                    <a:pt x="410" y="2246"/>
                  </a:cubicBezTo>
                  <a:cubicBezTo>
                    <a:pt x="367" y="2217"/>
                    <a:pt x="319" y="2204"/>
                    <a:pt x="273" y="2204"/>
                  </a:cubicBezTo>
                  <a:cubicBezTo>
                    <a:pt x="188" y="2204"/>
                    <a:pt x="110" y="2249"/>
                    <a:pt x="82" y="2328"/>
                  </a:cubicBezTo>
                  <a:cubicBezTo>
                    <a:pt x="0" y="2492"/>
                    <a:pt x="82" y="2616"/>
                    <a:pt x="207" y="2698"/>
                  </a:cubicBezTo>
                  <a:cubicBezTo>
                    <a:pt x="452" y="2819"/>
                    <a:pt x="738" y="2862"/>
                    <a:pt x="1026" y="2862"/>
                  </a:cubicBezTo>
                  <a:cubicBezTo>
                    <a:pt x="1518" y="2862"/>
                    <a:pt x="2010" y="2698"/>
                    <a:pt x="2377" y="2328"/>
                  </a:cubicBezTo>
                  <a:cubicBezTo>
                    <a:pt x="2950" y="1754"/>
                    <a:pt x="3075" y="895"/>
                    <a:pt x="2747" y="158"/>
                  </a:cubicBezTo>
                  <a:cubicBezTo>
                    <a:pt x="2688" y="68"/>
                    <a:pt x="2586" y="0"/>
                    <a:pt x="2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83" name="Google Shape;783;p36"/>
            <p:cNvSpPr/>
            <p:nvPr/>
          </p:nvSpPr>
          <p:spPr>
            <a:xfrm>
              <a:off x="2726000" y="1626400"/>
              <a:ext cx="39950" cy="41000"/>
            </a:xfrm>
            <a:custGeom>
              <a:avLst/>
              <a:gdLst/>
              <a:ahLst/>
              <a:cxnLst/>
              <a:rect l="l" t="t" r="r" b="b"/>
              <a:pathLst>
                <a:path w="1598" h="1640" extrusionOk="0">
                  <a:moveTo>
                    <a:pt x="820" y="532"/>
                  </a:moveTo>
                  <a:cubicBezTo>
                    <a:pt x="984" y="532"/>
                    <a:pt x="1105" y="656"/>
                    <a:pt x="1105" y="820"/>
                  </a:cubicBezTo>
                  <a:cubicBezTo>
                    <a:pt x="1105" y="984"/>
                    <a:pt x="984" y="1105"/>
                    <a:pt x="820" y="1105"/>
                  </a:cubicBezTo>
                  <a:cubicBezTo>
                    <a:pt x="656" y="1105"/>
                    <a:pt x="532" y="984"/>
                    <a:pt x="532" y="820"/>
                  </a:cubicBezTo>
                  <a:cubicBezTo>
                    <a:pt x="532" y="656"/>
                    <a:pt x="656" y="532"/>
                    <a:pt x="820" y="532"/>
                  </a:cubicBezTo>
                  <a:close/>
                  <a:moveTo>
                    <a:pt x="820" y="1"/>
                  </a:moveTo>
                  <a:cubicBezTo>
                    <a:pt x="368" y="1"/>
                    <a:pt x="1" y="368"/>
                    <a:pt x="1" y="820"/>
                  </a:cubicBezTo>
                  <a:cubicBezTo>
                    <a:pt x="1" y="1269"/>
                    <a:pt x="368" y="1640"/>
                    <a:pt x="820" y="1640"/>
                  </a:cubicBezTo>
                  <a:cubicBezTo>
                    <a:pt x="1269" y="1640"/>
                    <a:pt x="1597" y="1269"/>
                    <a:pt x="1597" y="820"/>
                  </a:cubicBezTo>
                  <a:cubicBezTo>
                    <a:pt x="1597" y="368"/>
                    <a:pt x="1269" y="1"/>
                    <a:pt x="8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grpSp>
        <p:nvGrpSpPr>
          <p:cNvPr id="784" name="Google Shape;784;p36"/>
          <p:cNvGrpSpPr/>
          <p:nvPr/>
        </p:nvGrpSpPr>
        <p:grpSpPr>
          <a:xfrm rot="1017346">
            <a:off x="1896522" y="1835835"/>
            <a:ext cx="257506" cy="391155"/>
            <a:chOff x="1014125" y="2710250"/>
            <a:chExt cx="287950" cy="437400"/>
          </a:xfrm>
        </p:grpSpPr>
        <p:sp>
          <p:nvSpPr>
            <p:cNvPr id="785" name="Google Shape;785;p36"/>
            <p:cNvSpPr/>
            <p:nvPr/>
          </p:nvSpPr>
          <p:spPr>
            <a:xfrm>
              <a:off x="1014125" y="2710250"/>
              <a:ext cx="287950" cy="437400"/>
            </a:xfrm>
            <a:custGeom>
              <a:avLst/>
              <a:gdLst/>
              <a:ahLst/>
              <a:cxnLst/>
              <a:rect l="l" t="t" r="r" b="b"/>
              <a:pathLst>
                <a:path w="11518" h="17496" extrusionOk="0">
                  <a:moveTo>
                    <a:pt x="10163" y="492"/>
                  </a:moveTo>
                  <a:cubicBezTo>
                    <a:pt x="10616" y="492"/>
                    <a:pt x="10983" y="859"/>
                    <a:pt x="10983" y="1351"/>
                  </a:cubicBezTo>
                  <a:lnTo>
                    <a:pt x="10983" y="16145"/>
                  </a:lnTo>
                  <a:cubicBezTo>
                    <a:pt x="10983" y="16637"/>
                    <a:pt x="10616" y="17004"/>
                    <a:pt x="10163" y="17004"/>
                  </a:cubicBezTo>
                  <a:lnTo>
                    <a:pt x="1355" y="17004"/>
                  </a:lnTo>
                  <a:cubicBezTo>
                    <a:pt x="902" y="17004"/>
                    <a:pt x="535" y="16637"/>
                    <a:pt x="535" y="16145"/>
                  </a:cubicBezTo>
                  <a:lnTo>
                    <a:pt x="535" y="1351"/>
                  </a:lnTo>
                  <a:cubicBezTo>
                    <a:pt x="535" y="859"/>
                    <a:pt x="902" y="492"/>
                    <a:pt x="1355" y="492"/>
                  </a:cubicBezTo>
                  <a:close/>
                  <a:moveTo>
                    <a:pt x="1355" y="0"/>
                  </a:moveTo>
                  <a:cubicBezTo>
                    <a:pt x="617" y="0"/>
                    <a:pt x="1" y="574"/>
                    <a:pt x="1" y="1351"/>
                  </a:cubicBezTo>
                  <a:lnTo>
                    <a:pt x="1" y="16145"/>
                  </a:lnTo>
                  <a:cubicBezTo>
                    <a:pt x="1" y="16922"/>
                    <a:pt x="617" y="17496"/>
                    <a:pt x="1355" y="17496"/>
                  </a:cubicBezTo>
                  <a:lnTo>
                    <a:pt x="10163" y="17496"/>
                  </a:lnTo>
                  <a:cubicBezTo>
                    <a:pt x="10901" y="17496"/>
                    <a:pt x="11517" y="16922"/>
                    <a:pt x="11517" y="16145"/>
                  </a:cubicBezTo>
                  <a:lnTo>
                    <a:pt x="11517" y="1351"/>
                  </a:lnTo>
                  <a:cubicBezTo>
                    <a:pt x="11517" y="574"/>
                    <a:pt x="10901" y="0"/>
                    <a:pt x="101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86" name="Google Shape;786;p36"/>
            <p:cNvSpPr/>
            <p:nvPr/>
          </p:nvSpPr>
          <p:spPr>
            <a:xfrm>
              <a:off x="1151400" y="2805475"/>
              <a:ext cx="13400" cy="287925"/>
            </a:xfrm>
            <a:custGeom>
              <a:avLst/>
              <a:gdLst/>
              <a:ahLst/>
              <a:cxnLst/>
              <a:rect l="l" t="t" r="r" b="b"/>
              <a:pathLst>
                <a:path w="536" h="11517" extrusionOk="0">
                  <a:moveTo>
                    <a:pt x="247" y="1"/>
                  </a:moveTo>
                  <a:cubicBezTo>
                    <a:pt x="125" y="1"/>
                    <a:pt x="1" y="125"/>
                    <a:pt x="1" y="289"/>
                  </a:cubicBezTo>
                  <a:lnTo>
                    <a:pt x="1" y="11271"/>
                  </a:lnTo>
                  <a:cubicBezTo>
                    <a:pt x="1" y="11392"/>
                    <a:pt x="125" y="11517"/>
                    <a:pt x="247" y="11517"/>
                  </a:cubicBezTo>
                  <a:cubicBezTo>
                    <a:pt x="410" y="11517"/>
                    <a:pt x="535" y="11392"/>
                    <a:pt x="535" y="11271"/>
                  </a:cubicBezTo>
                  <a:lnTo>
                    <a:pt x="535" y="289"/>
                  </a:lnTo>
                  <a:cubicBezTo>
                    <a:pt x="535" y="125"/>
                    <a:pt x="410" y="1"/>
                    <a:pt x="2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87" name="Google Shape;787;p36"/>
            <p:cNvSpPr/>
            <p:nvPr/>
          </p:nvSpPr>
          <p:spPr>
            <a:xfrm>
              <a:off x="1151400" y="2764500"/>
              <a:ext cx="13400" cy="26650"/>
            </a:xfrm>
            <a:custGeom>
              <a:avLst/>
              <a:gdLst/>
              <a:ahLst/>
              <a:cxnLst/>
              <a:rect l="l" t="t" r="r" b="b"/>
              <a:pathLst>
                <a:path w="536" h="1066" extrusionOk="0">
                  <a:moveTo>
                    <a:pt x="247" y="0"/>
                  </a:moveTo>
                  <a:cubicBezTo>
                    <a:pt x="125" y="0"/>
                    <a:pt x="1" y="125"/>
                    <a:pt x="1" y="246"/>
                  </a:cubicBezTo>
                  <a:lnTo>
                    <a:pt x="1" y="820"/>
                  </a:lnTo>
                  <a:cubicBezTo>
                    <a:pt x="1" y="945"/>
                    <a:pt x="125" y="1066"/>
                    <a:pt x="247" y="1066"/>
                  </a:cubicBezTo>
                  <a:cubicBezTo>
                    <a:pt x="410" y="1066"/>
                    <a:pt x="535" y="945"/>
                    <a:pt x="535" y="820"/>
                  </a:cubicBezTo>
                  <a:lnTo>
                    <a:pt x="535" y="246"/>
                  </a:lnTo>
                  <a:cubicBezTo>
                    <a:pt x="535" y="125"/>
                    <a:pt x="410" y="0"/>
                    <a:pt x="2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88" name="Google Shape;788;p36"/>
            <p:cNvSpPr/>
            <p:nvPr/>
          </p:nvSpPr>
          <p:spPr>
            <a:xfrm>
              <a:off x="1048950" y="2764500"/>
              <a:ext cx="81000" cy="81975"/>
            </a:xfrm>
            <a:custGeom>
              <a:avLst/>
              <a:gdLst/>
              <a:ahLst/>
              <a:cxnLst/>
              <a:rect l="l" t="t" r="r" b="b"/>
              <a:pathLst>
                <a:path w="3240" h="3279" extrusionOk="0">
                  <a:moveTo>
                    <a:pt x="1601" y="535"/>
                  </a:moveTo>
                  <a:cubicBezTo>
                    <a:pt x="2214" y="535"/>
                    <a:pt x="2748" y="1027"/>
                    <a:pt x="2748" y="1640"/>
                  </a:cubicBezTo>
                  <a:cubicBezTo>
                    <a:pt x="2748" y="1846"/>
                    <a:pt x="2666" y="2049"/>
                    <a:pt x="2584" y="2213"/>
                  </a:cubicBezTo>
                  <a:lnTo>
                    <a:pt x="1027" y="699"/>
                  </a:lnTo>
                  <a:cubicBezTo>
                    <a:pt x="1191" y="574"/>
                    <a:pt x="1394" y="535"/>
                    <a:pt x="1601" y="535"/>
                  </a:cubicBezTo>
                  <a:close/>
                  <a:moveTo>
                    <a:pt x="657" y="1066"/>
                  </a:moveTo>
                  <a:lnTo>
                    <a:pt x="2214" y="2584"/>
                  </a:lnTo>
                  <a:cubicBezTo>
                    <a:pt x="2050" y="2705"/>
                    <a:pt x="1847" y="2748"/>
                    <a:pt x="1601" y="2748"/>
                  </a:cubicBezTo>
                  <a:cubicBezTo>
                    <a:pt x="984" y="2748"/>
                    <a:pt x="493" y="2256"/>
                    <a:pt x="493" y="1640"/>
                  </a:cubicBezTo>
                  <a:cubicBezTo>
                    <a:pt x="493" y="1436"/>
                    <a:pt x="575" y="1230"/>
                    <a:pt x="657" y="1066"/>
                  </a:cubicBezTo>
                  <a:close/>
                  <a:moveTo>
                    <a:pt x="1601" y="0"/>
                  </a:moveTo>
                  <a:cubicBezTo>
                    <a:pt x="699" y="0"/>
                    <a:pt x="1" y="738"/>
                    <a:pt x="1" y="1640"/>
                  </a:cubicBezTo>
                  <a:cubicBezTo>
                    <a:pt x="1" y="2541"/>
                    <a:pt x="699" y="3279"/>
                    <a:pt x="1601" y="3279"/>
                  </a:cubicBezTo>
                  <a:cubicBezTo>
                    <a:pt x="2502" y="3279"/>
                    <a:pt x="3240" y="2541"/>
                    <a:pt x="3240" y="1640"/>
                  </a:cubicBezTo>
                  <a:cubicBezTo>
                    <a:pt x="3240" y="738"/>
                    <a:pt x="2502" y="0"/>
                    <a:pt x="1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89" name="Google Shape;789;p36"/>
            <p:cNvSpPr/>
            <p:nvPr/>
          </p:nvSpPr>
          <p:spPr>
            <a:xfrm>
              <a:off x="1048950" y="3011425"/>
              <a:ext cx="81000" cy="81975"/>
            </a:xfrm>
            <a:custGeom>
              <a:avLst/>
              <a:gdLst/>
              <a:ahLst/>
              <a:cxnLst/>
              <a:rect l="l" t="t" r="r" b="b"/>
              <a:pathLst>
                <a:path w="3240" h="3279" extrusionOk="0">
                  <a:moveTo>
                    <a:pt x="1886" y="574"/>
                  </a:moveTo>
                  <a:cubicBezTo>
                    <a:pt x="2378" y="656"/>
                    <a:pt x="2748" y="1105"/>
                    <a:pt x="2748" y="1640"/>
                  </a:cubicBezTo>
                  <a:cubicBezTo>
                    <a:pt x="2748" y="2171"/>
                    <a:pt x="2378" y="2623"/>
                    <a:pt x="1886" y="2744"/>
                  </a:cubicBezTo>
                  <a:lnTo>
                    <a:pt x="1886" y="574"/>
                  </a:lnTo>
                  <a:close/>
                  <a:moveTo>
                    <a:pt x="1601" y="1"/>
                  </a:moveTo>
                  <a:cubicBezTo>
                    <a:pt x="1273" y="1"/>
                    <a:pt x="902" y="122"/>
                    <a:pt x="657" y="328"/>
                  </a:cubicBezTo>
                  <a:cubicBezTo>
                    <a:pt x="535" y="410"/>
                    <a:pt x="493" y="574"/>
                    <a:pt x="575" y="696"/>
                  </a:cubicBezTo>
                  <a:cubicBezTo>
                    <a:pt x="620" y="764"/>
                    <a:pt x="690" y="795"/>
                    <a:pt x="765" y="795"/>
                  </a:cubicBezTo>
                  <a:cubicBezTo>
                    <a:pt x="826" y="795"/>
                    <a:pt x="889" y="775"/>
                    <a:pt x="945" y="738"/>
                  </a:cubicBezTo>
                  <a:cubicBezTo>
                    <a:pt x="1066" y="656"/>
                    <a:pt x="1230" y="574"/>
                    <a:pt x="1355" y="574"/>
                  </a:cubicBezTo>
                  <a:lnTo>
                    <a:pt x="1355" y="2744"/>
                  </a:lnTo>
                  <a:cubicBezTo>
                    <a:pt x="863" y="2623"/>
                    <a:pt x="493" y="2171"/>
                    <a:pt x="493" y="1640"/>
                  </a:cubicBezTo>
                  <a:cubicBezTo>
                    <a:pt x="493" y="1515"/>
                    <a:pt x="371" y="1394"/>
                    <a:pt x="247" y="1394"/>
                  </a:cubicBezTo>
                  <a:cubicBezTo>
                    <a:pt x="83" y="1394"/>
                    <a:pt x="1" y="1515"/>
                    <a:pt x="1" y="1640"/>
                  </a:cubicBezTo>
                  <a:cubicBezTo>
                    <a:pt x="1" y="2541"/>
                    <a:pt x="699" y="3279"/>
                    <a:pt x="1601" y="3279"/>
                  </a:cubicBezTo>
                  <a:cubicBezTo>
                    <a:pt x="2502" y="3279"/>
                    <a:pt x="3240" y="2541"/>
                    <a:pt x="3240" y="1640"/>
                  </a:cubicBezTo>
                  <a:cubicBezTo>
                    <a:pt x="3240" y="738"/>
                    <a:pt x="2502" y="1"/>
                    <a:pt x="16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90" name="Google Shape;790;p36"/>
            <p:cNvSpPr/>
            <p:nvPr/>
          </p:nvSpPr>
          <p:spPr>
            <a:xfrm>
              <a:off x="1048950" y="2888500"/>
              <a:ext cx="81000" cy="80900"/>
            </a:xfrm>
            <a:custGeom>
              <a:avLst/>
              <a:gdLst/>
              <a:ahLst/>
              <a:cxnLst/>
              <a:rect l="l" t="t" r="r" b="b"/>
              <a:pathLst>
                <a:path w="3240" h="3236" extrusionOk="0">
                  <a:moveTo>
                    <a:pt x="1601" y="492"/>
                  </a:moveTo>
                  <a:cubicBezTo>
                    <a:pt x="1847" y="492"/>
                    <a:pt x="2050" y="574"/>
                    <a:pt x="2214" y="656"/>
                  </a:cubicBezTo>
                  <a:lnTo>
                    <a:pt x="657" y="2213"/>
                  </a:lnTo>
                  <a:cubicBezTo>
                    <a:pt x="575" y="2049"/>
                    <a:pt x="493" y="1843"/>
                    <a:pt x="493" y="1597"/>
                  </a:cubicBezTo>
                  <a:cubicBezTo>
                    <a:pt x="493" y="984"/>
                    <a:pt x="984" y="492"/>
                    <a:pt x="1601" y="492"/>
                  </a:cubicBezTo>
                  <a:close/>
                  <a:moveTo>
                    <a:pt x="2584" y="1023"/>
                  </a:moveTo>
                  <a:cubicBezTo>
                    <a:pt x="2666" y="1187"/>
                    <a:pt x="2748" y="1394"/>
                    <a:pt x="2748" y="1597"/>
                  </a:cubicBezTo>
                  <a:cubicBezTo>
                    <a:pt x="2748" y="2213"/>
                    <a:pt x="2214" y="2744"/>
                    <a:pt x="1601" y="2744"/>
                  </a:cubicBezTo>
                  <a:cubicBezTo>
                    <a:pt x="1394" y="2744"/>
                    <a:pt x="1191" y="2662"/>
                    <a:pt x="1027" y="2580"/>
                  </a:cubicBezTo>
                  <a:lnTo>
                    <a:pt x="2584" y="1023"/>
                  </a:lnTo>
                  <a:close/>
                  <a:moveTo>
                    <a:pt x="1601" y="0"/>
                  </a:moveTo>
                  <a:cubicBezTo>
                    <a:pt x="699" y="0"/>
                    <a:pt x="1" y="738"/>
                    <a:pt x="1" y="1597"/>
                  </a:cubicBezTo>
                  <a:cubicBezTo>
                    <a:pt x="1" y="2498"/>
                    <a:pt x="699" y="3236"/>
                    <a:pt x="1601" y="3236"/>
                  </a:cubicBezTo>
                  <a:cubicBezTo>
                    <a:pt x="2502" y="3236"/>
                    <a:pt x="3240" y="2498"/>
                    <a:pt x="3240" y="1597"/>
                  </a:cubicBezTo>
                  <a:cubicBezTo>
                    <a:pt x="3240" y="738"/>
                    <a:pt x="2502" y="0"/>
                    <a:pt x="1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91" name="Google Shape;791;p36"/>
            <p:cNvSpPr/>
            <p:nvPr/>
          </p:nvSpPr>
          <p:spPr>
            <a:xfrm>
              <a:off x="1186225" y="2764500"/>
              <a:ext cx="81000" cy="81975"/>
            </a:xfrm>
            <a:custGeom>
              <a:avLst/>
              <a:gdLst/>
              <a:ahLst/>
              <a:cxnLst/>
              <a:rect l="l" t="t" r="r" b="b"/>
              <a:pathLst>
                <a:path w="3240" h="3279" extrusionOk="0">
                  <a:moveTo>
                    <a:pt x="1601" y="535"/>
                  </a:moveTo>
                  <a:cubicBezTo>
                    <a:pt x="1847" y="535"/>
                    <a:pt x="2050" y="574"/>
                    <a:pt x="2214" y="699"/>
                  </a:cubicBezTo>
                  <a:lnTo>
                    <a:pt x="657" y="2213"/>
                  </a:lnTo>
                  <a:cubicBezTo>
                    <a:pt x="575" y="2049"/>
                    <a:pt x="493" y="1846"/>
                    <a:pt x="493" y="1640"/>
                  </a:cubicBezTo>
                  <a:cubicBezTo>
                    <a:pt x="493" y="1027"/>
                    <a:pt x="984" y="535"/>
                    <a:pt x="1601" y="535"/>
                  </a:cubicBezTo>
                  <a:close/>
                  <a:moveTo>
                    <a:pt x="2584" y="1066"/>
                  </a:moveTo>
                  <a:cubicBezTo>
                    <a:pt x="2666" y="1230"/>
                    <a:pt x="2748" y="1436"/>
                    <a:pt x="2748" y="1640"/>
                  </a:cubicBezTo>
                  <a:cubicBezTo>
                    <a:pt x="2748" y="2256"/>
                    <a:pt x="2214" y="2748"/>
                    <a:pt x="1601" y="2748"/>
                  </a:cubicBezTo>
                  <a:cubicBezTo>
                    <a:pt x="1394" y="2748"/>
                    <a:pt x="1191" y="2705"/>
                    <a:pt x="1027" y="2584"/>
                  </a:cubicBezTo>
                  <a:lnTo>
                    <a:pt x="2584" y="1066"/>
                  </a:lnTo>
                  <a:close/>
                  <a:moveTo>
                    <a:pt x="1601" y="0"/>
                  </a:moveTo>
                  <a:cubicBezTo>
                    <a:pt x="699" y="0"/>
                    <a:pt x="1" y="738"/>
                    <a:pt x="1" y="1640"/>
                  </a:cubicBezTo>
                  <a:cubicBezTo>
                    <a:pt x="1" y="2541"/>
                    <a:pt x="699" y="3279"/>
                    <a:pt x="1601" y="3279"/>
                  </a:cubicBezTo>
                  <a:cubicBezTo>
                    <a:pt x="2502" y="3279"/>
                    <a:pt x="3240" y="2541"/>
                    <a:pt x="3240" y="1640"/>
                  </a:cubicBezTo>
                  <a:cubicBezTo>
                    <a:pt x="3240" y="738"/>
                    <a:pt x="2502" y="0"/>
                    <a:pt x="1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92" name="Google Shape;792;p36"/>
            <p:cNvSpPr/>
            <p:nvPr/>
          </p:nvSpPr>
          <p:spPr>
            <a:xfrm>
              <a:off x="1186225" y="3011425"/>
              <a:ext cx="81000" cy="81975"/>
            </a:xfrm>
            <a:custGeom>
              <a:avLst/>
              <a:gdLst/>
              <a:ahLst/>
              <a:cxnLst/>
              <a:rect l="l" t="t" r="r" b="b"/>
              <a:pathLst>
                <a:path w="3240" h="3279" extrusionOk="0">
                  <a:moveTo>
                    <a:pt x="1601" y="532"/>
                  </a:moveTo>
                  <a:cubicBezTo>
                    <a:pt x="2214" y="532"/>
                    <a:pt x="2748" y="1023"/>
                    <a:pt x="2748" y="1640"/>
                  </a:cubicBezTo>
                  <a:cubicBezTo>
                    <a:pt x="2748" y="1843"/>
                    <a:pt x="2666" y="2049"/>
                    <a:pt x="2584" y="2213"/>
                  </a:cubicBezTo>
                  <a:lnTo>
                    <a:pt x="1027" y="696"/>
                  </a:lnTo>
                  <a:cubicBezTo>
                    <a:pt x="1191" y="574"/>
                    <a:pt x="1394" y="532"/>
                    <a:pt x="1601" y="532"/>
                  </a:cubicBezTo>
                  <a:close/>
                  <a:moveTo>
                    <a:pt x="657" y="1066"/>
                  </a:moveTo>
                  <a:lnTo>
                    <a:pt x="2214" y="2581"/>
                  </a:lnTo>
                  <a:cubicBezTo>
                    <a:pt x="2050" y="2705"/>
                    <a:pt x="1847" y="2744"/>
                    <a:pt x="1601" y="2744"/>
                  </a:cubicBezTo>
                  <a:cubicBezTo>
                    <a:pt x="984" y="2744"/>
                    <a:pt x="493" y="2253"/>
                    <a:pt x="493" y="1640"/>
                  </a:cubicBezTo>
                  <a:cubicBezTo>
                    <a:pt x="493" y="1433"/>
                    <a:pt x="575" y="1230"/>
                    <a:pt x="657" y="1066"/>
                  </a:cubicBezTo>
                  <a:close/>
                  <a:moveTo>
                    <a:pt x="1601" y="1"/>
                  </a:moveTo>
                  <a:cubicBezTo>
                    <a:pt x="699" y="1"/>
                    <a:pt x="1" y="738"/>
                    <a:pt x="1" y="1640"/>
                  </a:cubicBezTo>
                  <a:cubicBezTo>
                    <a:pt x="1" y="2541"/>
                    <a:pt x="699" y="3279"/>
                    <a:pt x="1601" y="3279"/>
                  </a:cubicBezTo>
                  <a:cubicBezTo>
                    <a:pt x="2502" y="3279"/>
                    <a:pt x="3240" y="2541"/>
                    <a:pt x="3240" y="1640"/>
                  </a:cubicBezTo>
                  <a:cubicBezTo>
                    <a:pt x="3240" y="738"/>
                    <a:pt x="2502" y="1"/>
                    <a:pt x="160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793" name="Google Shape;793;p36"/>
            <p:cNvSpPr/>
            <p:nvPr/>
          </p:nvSpPr>
          <p:spPr>
            <a:xfrm>
              <a:off x="1186225" y="2888500"/>
              <a:ext cx="81000" cy="80900"/>
            </a:xfrm>
            <a:custGeom>
              <a:avLst/>
              <a:gdLst/>
              <a:ahLst/>
              <a:cxnLst/>
              <a:rect l="l" t="t" r="r" b="b"/>
              <a:pathLst>
                <a:path w="3240" h="3236" extrusionOk="0">
                  <a:moveTo>
                    <a:pt x="1601" y="492"/>
                  </a:moveTo>
                  <a:cubicBezTo>
                    <a:pt x="2132" y="492"/>
                    <a:pt x="2584" y="859"/>
                    <a:pt x="2705" y="1351"/>
                  </a:cubicBezTo>
                  <a:lnTo>
                    <a:pt x="535" y="1351"/>
                  </a:lnTo>
                  <a:cubicBezTo>
                    <a:pt x="657" y="859"/>
                    <a:pt x="1109" y="492"/>
                    <a:pt x="1601" y="492"/>
                  </a:cubicBezTo>
                  <a:close/>
                  <a:moveTo>
                    <a:pt x="2705" y="1885"/>
                  </a:moveTo>
                  <a:cubicBezTo>
                    <a:pt x="2584" y="2377"/>
                    <a:pt x="2132" y="2744"/>
                    <a:pt x="1601" y="2744"/>
                  </a:cubicBezTo>
                  <a:cubicBezTo>
                    <a:pt x="1109" y="2744"/>
                    <a:pt x="657" y="2377"/>
                    <a:pt x="535" y="1885"/>
                  </a:cubicBezTo>
                  <a:close/>
                  <a:moveTo>
                    <a:pt x="1601" y="0"/>
                  </a:moveTo>
                  <a:cubicBezTo>
                    <a:pt x="699" y="0"/>
                    <a:pt x="1" y="738"/>
                    <a:pt x="1" y="1597"/>
                  </a:cubicBezTo>
                  <a:cubicBezTo>
                    <a:pt x="1" y="2498"/>
                    <a:pt x="699" y="3236"/>
                    <a:pt x="1601" y="3236"/>
                  </a:cubicBezTo>
                  <a:cubicBezTo>
                    <a:pt x="2502" y="3236"/>
                    <a:pt x="3240" y="2498"/>
                    <a:pt x="3240" y="1597"/>
                  </a:cubicBezTo>
                  <a:cubicBezTo>
                    <a:pt x="3240" y="738"/>
                    <a:pt x="2502" y="0"/>
                    <a:pt x="1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
        <p:nvSpPr>
          <p:cNvPr id="794" name="Google Shape;794;p36"/>
          <p:cNvSpPr/>
          <p:nvPr/>
        </p:nvSpPr>
        <p:spPr>
          <a:xfrm>
            <a:off x="8675777" y="4364415"/>
            <a:ext cx="77463" cy="85861"/>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37"/>
          <p:cNvSpPr txBox="1">
            <a:spLocks noGrp="1"/>
          </p:cNvSpPr>
          <p:nvPr>
            <p:ph type="subTitle" idx="2"/>
          </p:nvPr>
        </p:nvSpPr>
        <p:spPr>
          <a:xfrm>
            <a:off x="1521200" y="1857375"/>
            <a:ext cx="2967000" cy="7611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قالب پاورپوينت حرفه ای ، قابل ویرایش ، جهت استفاده در جلسات دفاع رساله ، پایان نامه ، پروپوزال و سمینار و .... می باشد.</a:t>
            </a:r>
            <a:endParaRPr dirty="0">
              <a:cs typeface="B Nazanin" panose="00000400000000000000" pitchFamily="2" charset="-78"/>
            </a:endParaRPr>
          </a:p>
        </p:txBody>
      </p:sp>
      <p:sp>
        <p:nvSpPr>
          <p:cNvPr id="800" name="Google Shape;800;p37"/>
          <p:cNvSpPr txBox="1">
            <a:spLocks noGrp="1"/>
          </p:cNvSpPr>
          <p:nvPr>
            <p:ph type="subTitle" idx="3"/>
          </p:nvPr>
        </p:nvSpPr>
        <p:spPr>
          <a:xfrm>
            <a:off x="5370725" y="1857375"/>
            <a:ext cx="2967000" cy="7611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قالب پاورپوينت حرفه ای ، قابل ویرایش ، جهت استفاده در جلسات دفاع رساله ، پایان نامه ، پروپوزال و سمینار و .... می باشد.</a:t>
            </a:r>
            <a:endParaRPr dirty="0">
              <a:cs typeface="B Nazanin" panose="00000400000000000000" pitchFamily="2" charset="-78"/>
            </a:endParaRPr>
          </a:p>
        </p:txBody>
      </p:sp>
      <p:sp>
        <p:nvSpPr>
          <p:cNvPr id="801" name="Google Shape;801;p37"/>
          <p:cNvSpPr txBox="1">
            <a:spLocks noGrp="1"/>
          </p:cNvSpPr>
          <p:nvPr>
            <p:ph type="subTitle" idx="4"/>
          </p:nvPr>
        </p:nvSpPr>
        <p:spPr>
          <a:xfrm>
            <a:off x="1521200" y="3543950"/>
            <a:ext cx="2967000" cy="7611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قالب پاورپوينت حرفه ای ، قابل ویرایش ، جهت استفاده در جلسات دفاع رساله ، پایان نامه ، پروپوزال و سمینار و .... می باشد.</a:t>
            </a:r>
            <a:endParaRPr dirty="0">
              <a:cs typeface="B Nazanin" panose="00000400000000000000" pitchFamily="2" charset="-78"/>
            </a:endParaRPr>
          </a:p>
        </p:txBody>
      </p:sp>
      <p:sp>
        <p:nvSpPr>
          <p:cNvPr id="802" name="Google Shape;802;p37"/>
          <p:cNvSpPr txBox="1">
            <a:spLocks noGrp="1"/>
          </p:cNvSpPr>
          <p:nvPr>
            <p:ph type="subTitle" idx="5"/>
          </p:nvPr>
        </p:nvSpPr>
        <p:spPr>
          <a:xfrm>
            <a:off x="5370725" y="3543950"/>
            <a:ext cx="2967000" cy="761100"/>
          </a:xfrm>
          <a:prstGeom prst="rect">
            <a:avLst/>
          </a:prstGeom>
        </p:spPr>
        <p:txBody>
          <a:bodyPr spcFirstLastPara="1" wrap="square" lIns="91425" tIns="91425" rIns="91425" bIns="91425" anchor="t" anchorCtr="0">
            <a:noAutofit/>
          </a:bodyPr>
          <a:lstStyle/>
          <a:p>
            <a:pPr marL="0" lvl="0" indent="0" algn="r" rtl="1"/>
            <a:r>
              <a:rPr lang="fa-IR" dirty="0">
                <a:cs typeface="B Nazanin" panose="00000400000000000000" pitchFamily="2" charset="-78"/>
              </a:rPr>
              <a:t>قالب پاورپوينت حرفه ای ، قابل ویرایش ، جهت استفاده در جلسات دفاع رساله ، پایان نامه ، پروپوزال و سمینار و .... می باشد.</a:t>
            </a:r>
            <a:endParaRPr dirty="0">
              <a:cs typeface="B Nazanin" panose="00000400000000000000" pitchFamily="2" charset="-78"/>
            </a:endParaRPr>
          </a:p>
        </p:txBody>
      </p:sp>
      <p:sp>
        <p:nvSpPr>
          <p:cNvPr id="803" name="Google Shape;803;p3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rtl="1"/>
            <a:r>
              <a:rPr lang="fa-IR" dirty="0">
                <a:cs typeface="B Nazanin" panose="00000400000000000000" pitchFamily="2" charset="-78"/>
              </a:rPr>
              <a:t>چهار ایده</a:t>
            </a:r>
            <a:endParaRPr dirty="0">
              <a:cs typeface="B Nazanin" panose="00000400000000000000" pitchFamily="2" charset="-78"/>
            </a:endParaRPr>
          </a:p>
        </p:txBody>
      </p:sp>
      <p:sp>
        <p:nvSpPr>
          <p:cNvPr id="804" name="Google Shape;804;p37"/>
          <p:cNvSpPr txBox="1">
            <a:spLocks noGrp="1"/>
          </p:cNvSpPr>
          <p:nvPr>
            <p:ph type="subTitle" idx="1"/>
          </p:nvPr>
        </p:nvSpPr>
        <p:spPr>
          <a:xfrm>
            <a:off x="1521188" y="1444425"/>
            <a:ext cx="2967000" cy="438900"/>
          </a:xfrm>
          <a:prstGeom prst="rect">
            <a:avLst/>
          </a:prstGeom>
        </p:spPr>
        <p:txBody>
          <a:bodyPr spcFirstLastPara="1" wrap="square" lIns="91425" tIns="91425" rIns="91425" bIns="91425" anchor="b" anchorCtr="0">
            <a:noAutofit/>
          </a:bodyPr>
          <a:lstStyle/>
          <a:p>
            <a:pPr marL="0" lvl="0" indent="0" algn="r" rtl="1"/>
            <a:r>
              <a:rPr lang="fa-IR" dirty="0">
                <a:cs typeface="B Nazanin" panose="00000400000000000000" pitchFamily="2" charset="-78"/>
              </a:rPr>
              <a:t>عنوان در اینجا</a:t>
            </a:r>
            <a:endParaRPr dirty="0">
              <a:cs typeface="B Nazanin" panose="00000400000000000000" pitchFamily="2" charset="-78"/>
            </a:endParaRPr>
          </a:p>
        </p:txBody>
      </p:sp>
      <p:sp>
        <p:nvSpPr>
          <p:cNvPr id="805" name="Google Shape;805;p37"/>
          <p:cNvSpPr txBox="1">
            <a:spLocks noGrp="1"/>
          </p:cNvSpPr>
          <p:nvPr>
            <p:ph type="subTitle" idx="6"/>
          </p:nvPr>
        </p:nvSpPr>
        <p:spPr>
          <a:xfrm>
            <a:off x="1521187" y="3131000"/>
            <a:ext cx="2967000" cy="438900"/>
          </a:xfrm>
          <a:prstGeom prst="rect">
            <a:avLst/>
          </a:prstGeom>
        </p:spPr>
        <p:txBody>
          <a:bodyPr spcFirstLastPara="1" wrap="square" lIns="91425" tIns="91425" rIns="91425" bIns="91425" anchor="b" anchorCtr="0">
            <a:noAutofit/>
          </a:bodyPr>
          <a:lstStyle/>
          <a:p>
            <a:pPr marL="0" lvl="0" indent="0" algn="r" rtl="1"/>
            <a:r>
              <a:rPr lang="fa-IR" dirty="0">
                <a:cs typeface="B Nazanin" panose="00000400000000000000" pitchFamily="2" charset="-78"/>
              </a:rPr>
              <a:t>عنوان در اینجا</a:t>
            </a:r>
            <a:endParaRPr dirty="0">
              <a:cs typeface="B Nazanin" panose="00000400000000000000" pitchFamily="2" charset="-78"/>
            </a:endParaRPr>
          </a:p>
        </p:txBody>
      </p:sp>
      <p:sp>
        <p:nvSpPr>
          <p:cNvPr id="806" name="Google Shape;806;p37"/>
          <p:cNvSpPr txBox="1">
            <a:spLocks noGrp="1"/>
          </p:cNvSpPr>
          <p:nvPr>
            <p:ph type="subTitle" idx="7"/>
          </p:nvPr>
        </p:nvSpPr>
        <p:spPr>
          <a:xfrm>
            <a:off x="5370713" y="1444425"/>
            <a:ext cx="2967000" cy="438900"/>
          </a:xfrm>
          <a:prstGeom prst="rect">
            <a:avLst/>
          </a:prstGeom>
        </p:spPr>
        <p:txBody>
          <a:bodyPr spcFirstLastPara="1" wrap="square" lIns="91425" tIns="91425" rIns="91425" bIns="91425" anchor="b" anchorCtr="0">
            <a:noAutofit/>
          </a:bodyPr>
          <a:lstStyle/>
          <a:p>
            <a:pPr marL="0" lvl="0" indent="0" algn="r" rtl="1"/>
            <a:r>
              <a:rPr lang="fa-IR" dirty="0">
                <a:cs typeface="B Nazanin" panose="00000400000000000000" pitchFamily="2" charset="-78"/>
              </a:rPr>
              <a:t>عنوان در اینجا</a:t>
            </a:r>
            <a:endParaRPr dirty="0">
              <a:cs typeface="B Nazanin" panose="00000400000000000000" pitchFamily="2" charset="-78"/>
            </a:endParaRPr>
          </a:p>
        </p:txBody>
      </p:sp>
      <p:sp>
        <p:nvSpPr>
          <p:cNvPr id="807" name="Google Shape;807;p37"/>
          <p:cNvSpPr txBox="1">
            <a:spLocks noGrp="1"/>
          </p:cNvSpPr>
          <p:nvPr>
            <p:ph type="subTitle" idx="8"/>
          </p:nvPr>
        </p:nvSpPr>
        <p:spPr>
          <a:xfrm>
            <a:off x="5370713" y="3131000"/>
            <a:ext cx="2967000" cy="438900"/>
          </a:xfrm>
          <a:prstGeom prst="rect">
            <a:avLst/>
          </a:prstGeom>
        </p:spPr>
        <p:txBody>
          <a:bodyPr spcFirstLastPara="1" wrap="square" lIns="91425" tIns="91425" rIns="91425" bIns="91425" anchor="b" anchorCtr="0">
            <a:noAutofit/>
          </a:bodyPr>
          <a:lstStyle/>
          <a:p>
            <a:pPr marL="0" lvl="0" indent="0" algn="r" rtl="1"/>
            <a:r>
              <a:rPr lang="fa-IR" dirty="0">
                <a:cs typeface="B Nazanin" panose="00000400000000000000" pitchFamily="2" charset="-78"/>
              </a:rPr>
              <a:t>عنوان در اینجا</a:t>
            </a:r>
            <a:endParaRPr dirty="0">
              <a:cs typeface="B Nazanin" panose="00000400000000000000" pitchFamily="2" charset="-78"/>
            </a:endParaRPr>
          </a:p>
        </p:txBody>
      </p:sp>
      <p:sp>
        <p:nvSpPr>
          <p:cNvPr id="808" name="Google Shape;808;p37"/>
          <p:cNvSpPr/>
          <p:nvPr/>
        </p:nvSpPr>
        <p:spPr>
          <a:xfrm>
            <a:off x="882488" y="1444413"/>
            <a:ext cx="562500" cy="562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09" name="Google Shape;809;p37"/>
          <p:cNvSpPr/>
          <p:nvPr/>
        </p:nvSpPr>
        <p:spPr>
          <a:xfrm>
            <a:off x="882488" y="3069188"/>
            <a:ext cx="562500" cy="562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10" name="Google Shape;810;p37"/>
          <p:cNvSpPr/>
          <p:nvPr/>
        </p:nvSpPr>
        <p:spPr>
          <a:xfrm>
            <a:off x="4732013" y="1444413"/>
            <a:ext cx="562500" cy="562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11" name="Google Shape;811;p37"/>
          <p:cNvSpPr/>
          <p:nvPr/>
        </p:nvSpPr>
        <p:spPr>
          <a:xfrm>
            <a:off x="4732013" y="3069188"/>
            <a:ext cx="562500" cy="5625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812" name="Google Shape;812;p37"/>
          <p:cNvGrpSpPr/>
          <p:nvPr/>
        </p:nvGrpSpPr>
        <p:grpSpPr>
          <a:xfrm rot="-899877">
            <a:off x="1121163" y="1529890"/>
            <a:ext cx="85150" cy="391567"/>
            <a:chOff x="1874650" y="2715325"/>
            <a:chExt cx="95350" cy="438475"/>
          </a:xfrm>
        </p:grpSpPr>
        <p:sp>
          <p:nvSpPr>
            <p:cNvPr id="813" name="Google Shape;813;p37"/>
            <p:cNvSpPr/>
            <p:nvPr/>
          </p:nvSpPr>
          <p:spPr>
            <a:xfrm>
              <a:off x="1889000" y="2824975"/>
              <a:ext cx="67625" cy="328825"/>
            </a:xfrm>
            <a:custGeom>
              <a:avLst/>
              <a:gdLst/>
              <a:ahLst/>
              <a:cxnLst/>
              <a:rect l="l" t="t" r="r" b="b"/>
              <a:pathLst>
                <a:path w="2705" h="13153" extrusionOk="0">
                  <a:moveTo>
                    <a:pt x="1600" y="8727"/>
                  </a:moveTo>
                  <a:lnTo>
                    <a:pt x="1394" y="10409"/>
                  </a:lnTo>
                  <a:lnTo>
                    <a:pt x="1394" y="10448"/>
                  </a:lnTo>
                  <a:lnTo>
                    <a:pt x="1312" y="10448"/>
                  </a:lnTo>
                  <a:lnTo>
                    <a:pt x="1312" y="10409"/>
                  </a:lnTo>
                  <a:lnTo>
                    <a:pt x="1108" y="8727"/>
                  </a:lnTo>
                  <a:close/>
                  <a:moveTo>
                    <a:pt x="2459" y="1"/>
                  </a:moveTo>
                  <a:cubicBezTo>
                    <a:pt x="2295" y="1"/>
                    <a:pt x="2174" y="122"/>
                    <a:pt x="2174" y="247"/>
                  </a:cubicBezTo>
                  <a:lnTo>
                    <a:pt x="2174" y="1640"/>
                  </a:lnTo>
                  <a:lnTo>
                    <a:pt x="1885" y="1640"/>
                  </a:lnTo>
                  <a:cubicBezTo>
                    <a:pt x="1764" y="1640"/>
                    <a:pt x="1640" y="1761"/>
                    <a:pt x="1640" y="1886"/>
                  </a:cubicBezTo>
                  <a:cubicBezTo>
                    <a:pt x="1640" y="2050"/>
                    <a:pt x="1764" y="2171"/>
                    <a:pt x="1885" y="2171"/>
                  </a:cubicBezTo>
                  <a:lnTo>
                    <a:pt x="2174" y="2171"/>
                  </a:lnTo>
                  <a:lnTo>
                    <a:pt x="2174" y="3279"/>
                  </a:lnTo>
                  <a:lnTo>
                    <a:pt x="1885" y="3279"/>
                  </a:lnTo>
                  <a:cubicBezTo>
                    <a:pt x="1764" y="3279"/>
                    <a:pt x="1640" y="3400"/>
                    <a:pt x="1640" y="3564"/>
                  </a:cubicBezTo>
                  <a:cubicBezTo>
                    <a:pt x="1640" y="3689"/>
                    <a:pt x="1764" y="3810"/>
                    <a:pt x="1885" y="3810"/>
                  </a:cubicBezTo>
                  <a:lnTo>
                    <a:pt x="2174" y="3810"/>
                  </a:lnTo>
                  <a:lnTo>
                    <a:pt x="2174" y="4957"/>
                  </a:lnTo>
                  <a:lnTo>
                    <a:pt x="1885" y="4957"/>
                  </a:lnTo>
                  <a:cubicBezTo>
                    <a:pt x="1764" y="4957"/>
                    <a:pt x="1640" y="5039"/>
                    <a:pt x="1640" y="5203"/>
                  </a:cubicBezTo>
                  <a:cubicBezTo>
                    <a:pt x="1640" y="5328"/>
                    <a:pt x="1764" y="5449"/>
                    <a:pt x="1885" y="5449"/>
                  </a:cubicBezTo>
                  <a:lnTo>
                    <a:pt x="2174" y="5449"/>
                  </a:lnTo>
                  <a:lnTo>
                    <a:pt x="2174" y="6596"/>
                  </a:lnTo>
                  <a:lnTo>
                    <a:pt x="1885" y="6596"/>
                  </a:lnTo>
                  <a:cubicBezTo>
                    <a:pt x="1764" y="6596"/>
                    <a:pt x="1640" y="6721"/>
                    <a:pt x="1640" y="6842"/>
                  </a:cubicBezTo>
                  <a:cubicBezTo>
                    <a:pt x="1640" y="6967"/>
                    <a:pt x="1764" y="7088"/>
                    <a:pt x="1885" y="7088"/>
                  </a:cubicBezTo>
                  <a:lnTo>
                    <a:pt x="2174" y="7088"/>
                  </a:lnTo>
                  <a:lnTo>
                    <a:pt x="2174" y="8236"/>
                  </a:lnTo>
                  <a:lnTo>
                    <a:pt x="492" y="8236"/>
                  </a:lnTo>
                  <a:lnTo>
                    <a:pt x="492" y="7950"/>
                  </a:lnTo>
                  <a:cubicBezTo>
                    <a:pt x="492" y="7786"/>
                    <a:pt x="410" y="7704"/>
                    <a:pt x="246" y="7704"/>
                  </a:cubicBezTo>
                  <a:cubicBezTo>
                    <a:pt x="125" y="7704"/>
                    <a:pt x="0" y="7786"/>
                    <a:pt x="0" y="7950"/>
                  </a:cubicBezTo>
                  <a:lnTo>
                    <a:pt x="0" y="8236"/>
                  </a:lnTo>
                  <a:cubicBezTo>
                    <a:pt x="0" y="8524"/>
                    <a:pt x="246" y="8727"/>
                    <a:pt x="535" y="8727"/>
                  </a:cubicBezTo>
                  <a:lnTo>
                    <a:pt x="574" y="8727"/>
                  </a:lnTo>
                  <a:lnTo>
                    <a:pt x="781" y="10491"/>
                  </a:lnTo>
                  <a:cubicBezTo>
                    <a:pt x="820" y="10655"/>
                    <a:pt x="945" y="10819"/>
                    <a:pt x="1108" y="10901"/>
                  </a:cubicBezTo>
                  <a:lnTo>
                    <a:pt x="1108" y="12868"/>
                  </a:lnTo>
                  <a:cubicBezTo>
                    <a:pt x="1108" y="13031"/>
                    <a:pt x="1190" y="13153"/>
                    <a:pt x="1354" y="13153"/>
                  </a:cubicBezTo>
                  <a:cubicBezTo>
                    <a:pt x="1476" y="13153"/>
                    <a:pt x="1600" y="13031"/>
                    <a:pt x="1600" y="12868"/>
                  </a:cubicBezTo>
                  <a:lnTo>
                    <a:pt x="1600" y="10901"/>
                  </a:lnTo>
                  <a:cubicBezTo>
                    <a:pt x="1764" y="10819"/>
                    <a:pt x="1885" y="10655"/>
                    <a:pt x="1928" y="10491"/>
                  </a:cubicBezTo>
                  <a:lnTo>
                    <a:pt x="2131" y="8727"/>
                  </a:lnTo>
                  <a:lnTo>
                    <a:pt x="2174" y="8727"/>
                  </a:lnTo>
                  <a:cubicBezTo>
                    <a:pt x="2459" y="8727"/>
                    <a:pt x="2705" y="8524"/>
                    <a:pt x="2705" y="8236"/>
                  </a:cubicBezTo>
                  <a:lnTo>
                    <a:pt x="2705" y="247"/>
                  </a:lnTo>
                  <a:cubicBezTo>
                    <a:pt x="2705" y="122"/>
                    <a:pt x="2584" y="1"/>
                    <a:pt x="2459"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14" name="Google Shape;814;p37"/>
            <p:cNvSpPr/>
            <p:nvPr/>
          </p:nvSpPr>
          <p:spPr>
            <a:xfrm>
              <a:off x="1874650" y="2715325"/>
              <a:ext cx="95350" cy="286875"/>
            </a:xfrm>
            <a:custGeom>
              <a:avLst/>
              <a:gdLst/>
              <a:ahLst/>
              <a:cxnLst/>
              <a:rect l="l" t="t" r="r" b="b"/>
              <a:pathLst>
                <a:path w="3814" h="11475" extrusionOk="0">
                  <a:moveTo>
                    <a:pt x="2214" y="492"/>
                  </a:moveTo>
                  <a:lnTo>
                    <a:pt x="2214" y="2748"/>
                  </a:lnTo>
                  <a:lnTo>
                    <a:pt x="1640" y="2748"/>
                  </a:lnTo>
                  <a:lnTo>
                    <a:pt x="1640" y="492"/>
                  </a:lnTo>
                  <a:close/>
                  <a:moveTo>
                    <a:pt x="820" y="1"/>
                  </a:moveTo>
                  <a:cubicBezTo>
                    <a:pt x="699" y="1"/>
                    <a:pt x="574" y="125"/>
                    <a:pt x="574" y="246"/>
                  </a:cubicBezTo>
                  <a:cubicBezTo>
                    <a:pt x="574" y="410"/>
                    <a:pt x="699" y="492"/>
                    <a:pt x="820" y="492"/>
                  </a:cubicBezTo>
                  <a:lnTo>
                    <a:pt x="1109" y="492"/>
                  </a:lnTo>
                  <a:lnTo>
                    <a:pt x="1109" y="2748"/>
                  </a:lnTo>
                  <a:lnTo>
                    <a:pt x="289" y="2748"/>
                  </a:lnTo>
                  <a:cubicBezTo>
                    <a:pt x="125" y="2748"/>
                    <a:pt x="1" y="2869"/>
                    <a:pt x="1" y="2994"/>
                  </a:cubicBezTo>
                  <a:cubicBezTo>
                    <a:pt x="1" y="3157"/>
                    <a:pt x="125" y="3239"/>
                    <a:pt x="289" y="3239"/>
                  </a:cubicBezTo>
                  <a:lnTo>
                    <a:pt x="574" y="3239"/>
                  </a:lnTo>
                  <a:lnTo>
                    <a:pt x="574" y="11228"/>
                  </a:lnTo>
                  <a:cubicBezTo>
                    <a:pt x="574" y="11353"/>
                    <a:pt x="699" y="11474"/>
                    <a:pt x="820" y="11474"/>
                  </a:cubicBezTo>
                  <a:cubicBezTo>
                    <a:pt x="984" y="11474"/>
                    <a:pt x="1066" y="11353"/>
                    <a:pt x="1066" y="11228"/>
                  </a:cubicBezTo>
                  <a:lnTo>
                    <a:pt x="1066" y="3239"/>
                  </a:lnTo>
                  <a:lnTo>
                    <a:pt x="2748" y="3239"/>
                  </a:lnTo>
                  <a:lnTo>
                    <a:pt x="2748" y="3525"/>
                  </a:lnTo>
                  <a:cubicBezTo>
                    <a:pt x="2748" y="3689"/>
                    <a:pt x="2869" y="3813"/>
                    <a:pt x="3033" y="3813"/>
                  </a:cubicBezTo>
                  <a:cubicBezTo>
                    <a:pt x="3158" y="3813"/>
                    <a:pt x="3279" y="3689"/>
                    <a:pt x="3279" y="3525"/>
                  </a:cubicBezTo>
                  <a:lnTo>
                    <a:pt x="3279" y="3239"/>
                  </a:lnTo>
                  <a:lnTo>
                    <a:pt x="3567" y="3239"/>
                  </a:lnTo>
                  <a:cubicBezTo>
                    <a:pt x="3731" y="3239"/>
                    <a:pt x="3813" y="3157"/>
                    <a:pt x="3813" y="2994"/>
                  </a:cubicBezTo>
                  <a:cubicBezTo>
                    <a:pt x="3813" y="2869"/>
                    <a:pt x="3731" y="2748"/>
                    <a:pt x="3567" y="2748"/>
                  </a:cubicBezTo>
                  <a:lnTo>
                    <a:pt x="2748" y="2748"/>
                  </a:lnTo>
                  <a:lnTo>
                    <a:pt x="2748" y="492"/>
                  </a:lnTo>
                  <a:lnTo>
                    <a:pt x="3033" y="492"/>
                  </a:lnTo>
                  <a:cubicBezTo>
                    <a:pt x="3158" y="492"/>
                    <a:pt x="3279" y="410"/>
                    <a:pt x="3279" y="246"/>
                  </a:cubicBezTo>
                  <a:cubicBezTo>
                    <a:pt x="3279" y="125"/>
                    <a:pt x="3158" y="1"/>
                    <a:pt x="3033"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815" name="Google Shape;815;p37"/>
          <p:cNvGrpSpPr/>
          <p:nvPr/>
        </p:nvGrpSpPr>
        <p:grpSpPr>
          <a:xfrm>
            <a:off x="1063431" y="3150331"/>
            <a:ext cx="200614" cy="400244"/>
            <a:chOff x="1063300" y="4070675"/>
            <a:chExt cx="219250" cy="437425"/>
          </a:xfrm>
        </p:grpSpPr>
        <p:sp>
          <p:nvSpPr>
            <p:cNvPr id="816" name="Google Shape;816;p37"/>
            <p:cNvSpPr/>
            <p:nvPr/>
          </p:nvSpPr>
          <p:spPr>
            <a:xfrm>
              <a:off x="1063300" y="4070675"/>
              <a:ext cx="219250" cy="202875"/>
            </a:xfrm>
            <a:custGeom>
              <a:avLst/>
              <a:gdLst/>
              <a:ahLst/>
              <a:cxnLst/>
              <a:rect l="l" t="t" r="r" b="b"/>
              <a:pathLst>
                <a:path w="8770" h="8115" extrusionOk="0">
                  <a:moveTo>
                    <a:pt x="4387" y="1"/>
                  </a:moveTo>
                  <a:cubicBezTo>
                    <a:pt x="1968" y="1"/>
                    <a:pt x="1" y="1925"/>
                    <a:pt x="1" y="4344"/>
                  </a:cubicBezTo>
                  <a:cubicBezTo>
                    <a:pt x="1" y="5859"/>
                    <a:pt x="781" y="7252"/>
                    <a:pt x="2050" y="8072"/>
                  </a:cubicBezTo>
                  <a:cubicBezTo>
                    <a:pt x="2092" y="8072"/>
                    <a:pt x="2131" y="8114"/>
                    <a:pt x="2174" y="8114"/>
                  </a:cubicBezTo>
                  <a:cubicBezTo>
                    <a:pt x="2295" y="8114"/>
                    <a:pt x="2377" y="8072"/>
                    <a:pt x="2420" y="7990"/>
                  </a:cubicBezTo>
                  <a:cubicBezTo>
                    <a:pt x="2502" y="7869"/>
                    <a:pt x="2459" y="7705"/>
                    <a:pt x="2338" y="7623"/>
                  </a:cubicBezTo>
                  <a:cubicBezTo>
                    <a:pt x="1191" y="6924"/>
                    <a:pt x="535" y="5695"/>
                    <a:pt x="535" y="4344"/>
                  </a:cubicBezTo>
                  <a:cubicBezTo>
                    <a:pt x="535" y="2214"/>
                    <a:pt x="2256" y="493"/>
                    <a:pt x="4387" y="493"/>
                  </a:cubicBezTo>
                  <a:cubicBezTo>
                    <a:pt x="6518" y="493"/>
                    <a:pt x="8239" y="2214"/>
                    <a:pt x="8239" y="4344"/>
                  </a:cubicBezTo>
                  <a:cubicBezTo>
                    <a:pt x="8239" y="5695"/>
                    <a:pt x="7583" y="6924"/>
                    <a:pt x="6436" y="7623"/>
                  </a:cubicBezTo>
                  <a:cubicBezTo>
                    <a:pt x="6311" y="7705"/>
                    <a:pt x="6272" y="7869"/>
                    <a:pt x="6354" y="7990"/>
                  </a:cubicBezTo>
                  <a:cubicBezTo>
                    <a:pt x="6405" y="8068"/>
                    <a:pt x="6490" y="8097"/>
                    <a:pt x="6575" y="8097"/>
                  </a:cubicBezTo>
                  <a:cubicBezTo>
                    <a:pt x="6626" y="8097"/>
                    <a:pt x="6676" y="8087"/>
                    <a:pt x="6721" y="8072"/>
                  </a:cubicBezTo>
                  <a:cubicBezTo>
                    <a:pt x="7993" y="7252"/>
                    <a:pt x="8770" y="5859"/>
                    <a:pt x="8770" y="4344"/>
                  </a:cubicBezTo>
                  <a:cubicBezTo>
                    <a:pt x="8770" y="1925"/>
                    <a:pt x="6803" y="1"/>
                    <a:pt x="4387"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17" name="Google Shape;817;p37"/>
            <p:cNvSpPr/>
            <p:nvPr/>
          </p:nvSpPr>
          <p:spPr>
            <a:xfrm>
              <a:off x="1206725" y="4132025"/>
              <a:ext cx="41000" cy="108750"/>
            </a:xfrm>
            <a:custGeom>
              <a:avLst/>
              <a:gdLst/>
              <a:ahLst/>
              <a:cxnLst/>
              <a:rect l="l" t="t" r="r" b="b"/>
              <a:pathLst>
                <a:path w="1640" h="4350" extrusionOk="0">
                  <a:moveTo>
                    <a:pt x="848" y="1"/>
                  </a:moveTo>
                  <a:cubicBezTo>
                    <a:pt x="796" y="1"/>
                    <a:pt x="745" y="14"/>
                    <a:pt x="699" y="45"/>
                  </a:cubicBezTo>
                  <a:cubicBezTo>
                    <a:pt x="574" y="127"/>
                    <a:pt x="574" y="291"/>
                    <a:pt x="656" y="415"/>
                  </a:cubicBezTo>
                  <a:cubicBezTo>
                    <a:pt x="984" y="825"/>
                    <a:pt x="1148" y="1356"/>
                    <a:pt x="1148" y="1890"/>
                  </a:cubicBezTo>
                  <a:cubicBezTo>
                    <a:pt x="1148" y="2710"/>
                    <a:pt x="781" y="3405"/>
                    <a:pt x="125" y="3897"/>
                  </a:cubicBezTo>
                  <a:cubicBezTo>
                    <a:pt x="43" y="3979"/>
                    <a:pt x="0" y="4143"/>
                    <a:pt x="82" y="4267"/>
                  </a:cubicBezTo>
                  <a:cubicBezTo>
                    <a:pt x="125" y="4306"/>
                    <a:pt x="207" y="4349"/>
                    <a:pt x="289" y="4349"/>
                  </a:cubicBezTo>
                  <a:cubicBezTo>
                    <a:pt x="371" y="4349"/>
                    <a:pt x="410" y="4349"/>
                    <a:pt x="453" y="4306"/>
                  </a:cubicBezTo>
                  <a:cubicBezTo>
                    <a:pt x="1230" y="3733"/>
                    <a:pt x="1640" y="2874"/>
                    <a:pt x="1640" y="1890"/>
                  </a:cubicBezTo>
                  <a:cubicBezTo>
                    <a:pt x="1640" y="1235"/>
                    <a:pt x="1436" y="619"/>
                    <a:pt x="1066" y="87"/>
                  </a:cubicBezTo>
                  <a:cubicBezTo>
                    <a:pt x="1015" y="36"/>
                    <a:pt x="932" y="1"/>
                    <a:pt x="848"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18" name="Google Shape;818;p37"/>
            <p:cNvSpPr/>
            <p:nvPr/>
          </p:nvSpPr>
          <p:spPr>
            <a:xfrm>
              <a:off x="1098125" y="4104450"/>
              <a:ext cx="116825" cy="136325"/>
            </a:xfrm>
            <a:custGeom>
              <a:avLst/>
              <a:gdLst/>
              <a:ahLst/>
              <a:cxnLst/>
              <a:rect l="l" t="t" r="r" b="b"/>
              <a:pathLst>
                <a:path w="4673" h="5453" extrusionOk="0">
                  <a:moveTo>
                    <a:pt x="2994" y="1"/>
                  </a:moveTo>
                  <a:cubicBezTo>
                    <a:pt x="1355" y="1"/>
                    <a:pt x="1" y="1354"/>
                    <a:pt x="1" y="2993"/>
                  </a:cubicBezTo>
                  <a:cubicBezTo>
                    <a:pt x="1" y="3977"/>
                    <a:pt x="411" y="4836"/>
                    <a:pt x="1191" y="5409"/>
                  </a:cubicBezTo>
                  <a:cubicBezTo>
                    <a:pt x="1230" y="5452"/>
                    <a:pt x="1312" y="5452"/>
                    <a:pt x="1355" y="5452"/>
                  </a:cubicBezTo>
                  <a:cubicBezTo>
                    <a:pt x="1437" y="5452"/>
                    <a:pt x="1519" y="5409"/>
                    <a:pt x="1558" y="5370"/>
                  </a:cubicBezTo>
                  <a:cubicBezTo>
                    <a:pt x="1640" y="5246"/>
                    <a:pt x="1601" y="5082"/>
                    <a:pt x="1519" y="5000"/>
                  </a:cubicBezTo>
                  <a:cubicBezTo>
                    <a:pt x="863" y="4508"/>
                    <a:pt x="493" y="3813"/>
                    <a:pt x="493" y="2993"/>
                  </a:cubicBezTo>
                  <a:cubicBezTo>
                    <a:pt x="493" y="1640"/>
                    <a:pt x="1640" y="535"/>
                    <a:pt x="2994" y="535"/>
                  </a:cubicBezTo>
                  <a:cubicBezTo>
                    <a:pt x="3443" y="535"/>
                    <a:pt x="3853" y="617"/>
                    <a:pt x="4223" y="863"/>
                  </a:cubicBezTo>
                  <a:cubicBezTo>
                    <a:pt x="4253" y="872"/>
                    <a:pt x="4286" y="877"/>
                    <a:pt x="4319" y="877"/>
                  </a:cubicBezTo>
                  <a:cubicBezTo>
                    <a:pt x="4421" y="877"/>
                    <a:pt x="4529" y="832"/>
                    <a:pt x="4590" y="738"/>
                  </a:cubicBezTo>
                  <a:cubicBezTo>
                    <a:pt x="4672" y="617"/>
                    <a:pt x="4633" y="492"/>
                    <a:pt x="4508" y="410"/>
                  </a:cubicBezTo>
                  <a:cubicBezTo>
                    <a:pt x="4059" y="125"/>
                    <a:pt x="3525" y="1"/>
                    <a:pt x="2994"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19" name="Google Shape;819;p37"/>
            <p:cNvSpPr/>
            <p:nvPr/>
          </p:nvSpPr>
          <p:spPr>
            <a:xfrm>
              <a:off x="1139100" y="4228450"/>
              <a:ext cx="67650" cy="279650"/>
            </a:xfrm>
            <a:custGeom>
              <a:avLst/>
              <a:gdLst/>
              <a:ahLst/>
              <a:cxnLst/>
              <a:rect l="l" t="t" r="r" b="b"/>
              <a:pathLst>
                <a:path w="2706" h="11186" extrusionOk="0">
                  <a:moveTo>
                    <a:pt x="1355" y="492"/>
                  </a:moveTo>
                  <a:cubicBezTo>
                    <a:pt x="1765" y="492"/>
                    <a:pt x="2214" y="1187"/>
                    <a:pt x="2214" y="1885"/>
                  </a:cubicBezTo>
                  <a:cubicBezTo>
                    <a:pt x="2214" y="2213"/>
                    <a:pt x="2011" y="2541"/>
                    <a:pt x="1683" y="2662"/>
                  </a:cubicBezTo>
                  <a:cubicBezTo>
                    <a:pt x="1601" y="2705"/>
                    <a:pt x="1558" y="2787"/>
                    <a:pt x="1558" y="2869"/>
                  </a:cubicBezTo>
                  <a:lnTo>
                    <a:pt x="1394" y="3810"/>
                  </a:lnTo>
                  <a:lnTo>
                    <a:pt x="1312" y="3810"/>
                  </a:lnTo>
                  <a:lnTo>
                    <a:pt x="1148" y="2869"/>
                  </a:lnTo>
                  <a:cubicBezTo>
                    <a:pt x="1148" y="2787"/>
                    <a:pt x="1109" y="2705"/>
                    <a:pt x="1027" y="2662"/>
                  </a:cubicBezTo>
                  <a:cubicBezTo>
                    <a:pt x="699" y="2541"/>
                    <a:pt x="535" y="2213"/>
                    <a:pt x="535" y="1885"/>
                  </a:cubicBezTo>
                  <a:cubicBezTo>
                    <a:pt x="535" y="1187"/>
                    <a:pt x="945" y="492"/>
                    <a:pt x="1355" y="492"/>
                  </a:cubicBezTo>
                  <a:close/>
                  <a:moveTo>
                    <a:pt x="1355" y="0"/>
                  </a:moveTo>
                  <a:cubicBezTo>
                    <a:pt x="575" y="0"/>
                    <a:pt x="1" y="984"/>
                    <a:pt x="1" y="1885"/>
                  </a:cubicBezTo>
                  <a:cubicBezTo>
                    <a:pt x="1" y="2377"/>
                    <a:pt x="247" y="2826"/>
                    <a:pt x="657" y="3072"/>
                  </a:cubicBezTo>
                  <a:lnTo>
                    <a:pt x="781" y="3892"/>
                  </a:lnTo>
                  <a:cubicBezTo>
                    <a:pt x="821" y="4055"/>
                    <a:pt x="945" y="4219"/>
                    <a:pt x="1109" y="4301"/>
                  </a:cubicBezTo>
                  <a:lnTo>
                    <a:pt x="1109" y="4547"/>
                  </a:lnTo>
                  <a:cubicBezTo>
                    <a:pt x="1109" y="4754"/>
                    <a:pt x="1066" y="4918"/>
                    <a:pt x="984" y="5082"/>
                  </a:cubicBezTo>
                  <a:cubicBezTo>
                    <a:pt x="863" y="5285"/>
                    <a:pt x="821" y="5531"/>
                    <a:pt x="821" y="5819"/>
                  </a:cubicBezTo>
                  <a:cubicBezTo>
                    <a:pt x="821" y="6311"/>
                    <a:pt x="984" y="6557"/>
                    <a:pt x="1148" y="6803"/>
                  </a:cubicBezTo>
                  <a:cubicBezTo>
                    <a:pt x="1273" y="7006"/>
                    <a:pt x="1355" y="7170"/>
                    <a:pt x="1355" y="7498"/>
                  </a:cubicBezTo>
                  <a:cubicBezTo>
                    <a:pt x="1355" y="7868"/>
                    <a:pt x="1273" y="8032"/>
                    <a:pt x="1148" y="8235"/>
                  </a:cubicBezTo>
                  <a:cubicBezTo>
                    <a:pt x="984" y="8481"/>
                    <a:pt x="821" y="8727"/>
                    <a:pt x="821" y="9219"/>
                  </a:cubicBezTo>
                  <a:cubicBezTo>
                    <a:pt x="821" y="9753"/>
                    <a:pt x="984" y="9999"/>
                    <a:pt x="1148" y="10245"/>
                  </a:cubicBezTo>
                  <a:cubicBezTo>
                    <a:pt x="1273" y="10448"/>
                    <a:pt x="1355" y="10612"/>
                    <a:pt x="1355" y="10940"/>
                  </a:cubicBezTo>
                  <a:cubicBezTo>
                    <a:pt x="1355" y="11104"/>
                    <a:pt x="1476" y="11185"/>
                    <a:pt x="1640" y="11185"/>
                  </a:cubicBezTo>
                  <a:cubicBezTo>
                    <a:pt x="1765" y="11185"/>
                    <a:pt x="1886" y="11104"/>
                    <a:pt x="1886" y="10940"/>
                  </a:cubicBezTo>
                  <a:cubicBezTo>
                    <a:pt x="1886" y="10448"/>
                    <a:pt x="1722" y="10163"/>
                    <a:pt x="1558" y="9956"/>
                  </a:cubicBezTo>
                  <a:cubicBezTo>
                    <a:pt x="1437" y="9753"/>
                    <a:pt x="1355" y="9589"/>
                    <a:pt x="1355" y="9219"/>
                  </a:cubicBezTo>
                  <a:cubicBezTo>
                    <a:pt x="1355" y="8891"/>
                    <a:pt x="1437" y="8727"/>
                    <a:pt x="1558" y="8524"/>
                  </a:cubicBezTo>
                  <a:cubicBezTo>
                    <a:pt x="1722" y="8278"/>
                    <a:pt x="1886" y="8032"/>
                    <a:pt x="1886" y="7498"/>
                  </a:cubicBezTo>
                  <a:cubicBezTo>
                    <a:pt x="1886" y="7006"/>
                    <a:pt x="1722" y="6760"/>
                    <a:pt x="1558" y="6514"/>
                  </a:cubicBezTo>
                  <a:cubicBezTo>
                    <a:pt x="1437" y="6311"/>
                    <a:pt x="1355" y="6147"/>
                    <a:pt x="1355" y="5819"/>
                  </a:cubicBezTo>
                  <a:cubicBezTo>
                    <a:pt x="1355" y="5531"/>
                    <a:pt x="1394" y="5409"/>
                    <a:pt x="1437" y="5285"/>
                  </a:cubicBezTo>
                  <a:cubicBezTo>
                    <a:pt x="1558" y="5082"/>
                    <a:pt x="1601" y="4836"/>
                    <a:pt x="1601" y="4547"/>
                  </a:cubicBezTo>
                  <a:lnTo>
                    <a:pt x="1601" y="4301"/>
                  </a:lnTo>
                  <a:cubicBezTo>
                    <a:pt x="1765" y="4219"/>
                    <a:pt x="1886" y="4055"/>
                    <a:pt x="1929" y="3892"/>
                  </a:cubicBezTo>
                  <a:lnTo>
                    <a:pt x="2050" y="3072"/>
                  </a:lnTo>
                  <a:cubicBezTo>
                    <a:pt x="2460" y="2826"/>
                    <a:pt x="2705" y="2377"/>
                    <a:pt x="2705" y="1885"/>
                  </a:cubicBezTo>
                  <a:cubicBezTo>
                    <a:pt x="2705" y="984"/>
                    <a:pt x="2174" y="0"/>
                    <a:pt x="1355"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20" name="Google Shape;820;p37"/>
            <p:cNvSpPr/>
            <p:nvPr/>
          </p:nvSpPr>
          <p:spPr>
            <a:xfrm>
              <a:off x="1149350" y="4139275"/>
              <a:ext cx="47150" cy="47150"/>
            </a:xfrm>
            <a:custGeom>
              <a:avLst/>
              <a:gdLst/>
              <a:ahLst/>
              <a:cxnLst/>
              <a:rect l="l" t="t" r="r" b="b"/>
              <a:pathLst>
                <a:path w="1886" h="1886" extrusionOk="0">
                  <a:moveTo>
                    <a:pt x="945" y="492"/>
                  </a:moveTo>
                  <a:cubicBezTo>
                    <a:pt x="1191" y="492"/>
                    <a:pt x="1394" y="699"/>
                    <a:pt x="1394" y="945"/>
                  </a:cubicBezTo>
                  <a:cubicBezTo>
                    <a:pt x="1394" y="1148"/>
                    <a:pt x="1191" y="1355"/>
                    <a:pt x="945" y="1355"/>
                  </a:cubicBezTo>
                  <a:cubicBezTo>
                    <a:pt x="699" y="1355"/>
                    <a:pt x="535" y="1148"/>
                    <a:pt x="535" y="945"/>
                  </a:cubicBezTo>
                  <a:cubicBezTo>
                    <a:pt x="535" y="699"/>
                    <a:pt x="699" y="492"/>
                    <a:pt x="945" y="492"/>
                  </a:cubicBezTo>
                  <a:close/>
                  <a:moveTo>
                    <a:pt x="945" y="1"/>
                  </a:moveTo>
                  <a:cubicBezTo>
                    <a:pt x="411" y="1"/>
                    <a:pt x="1" y="411"/>
                    <a:pt x="1" y="945"/>
                  </a:cubicBezTo>
                  <a:cubicBezTo>
                    <a:pt x="1" y="1437"/>
                    <a:pt x="411" y="1886"/>
                    <a:pt x="945" y="1886"/>
                  </a:cubicBezTo>
                  <a:cubicBezTo>
                    <a:pt x="1476" y="1886"/>
                    <a:pt x="1886" y="1437"/>
                    <a:pt x="1886" y="945"/>
                  </a:cubicBezTo>
                  <a:cubicBezTo>
                    <a:pt x="1886" y="411"/>
                    <a:pt x="1476" y="1"/>
                    <a:pt x="945"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821" name="Google Shape;821;p37"/>
          <p:cNvGrpSpPr/>
          <p:nvPr/>
        </p:nvGrpSpPr>
        <p:grpSpPr>
          <a:xfrm>
            <a:off x="4893042" y="1542538"/>
            <a:ext cx="240441" cy="366258"/>
            <a:chOff x="3277150" y="2040275"/>
            <a:chExt cx="287850" cy="438475"/>
          </a:xfrm>
        </p:grpSpPr>
        <p:sp>
          <p:nvSpPr>
            <p:cNvPr id="822" name="Google Shape;822;p37"/>
            <p:cNvSpPr/>
            <p:nvPr/>
          </p:nvSpPr>
          <p:spPr>
            <a:xfrm>
              <a:off x="3277150" y="2040275"/>
              <a:ext cx="287850" cy="438475"/>
            </a:xfrm>
            <a:custGeom>
              <a:avLst/>
              <a:gdLst/>
              <a:ahLst/>
              <a:cxnLst/>
              <a:rect l="l" t="t" r="r" b="b"/>
              <a:pathLst>
                <a:path w="11514" h="17539" extrusionOk="0">
                  <a:moveTo>
                    <a:pt x="9425" y="492"/>
                  </a:moveTo>
                  <a:lnTo>
                    <a:pt x="9425" y="531"/>
                  </a:lnTo>
                  <a:lnTo>
                    <a:pt x="10366" y="4137"/>
                  </a:lnTo>
                  <a:cubicBezTo>
                    <a:pt x="10491" y="4711"/>
                    <a:pt x="10409" y="5245"/>
                    <a:pt x="10120" y="5655"/>
                  </a:cubicBezTo>
                  <a:cubicBezTo>
                    <a:pt x="9753" y="6186"/>
                    <a:pt x="9137" y="6514"/>
                    <a:pt x="8524" y="6514"/>
                  </a:cubicBezTo>
                  <a:lnTo>
                    <a:pt x="8235" y="6514"/>
                  </a:lnTo>
                  <a:cubicBezTo>
                    <a:pt x="8114" y="6514"/>
                    <a:pt x="7989" y="6596"/>
                    <a:pt x="7989" y="6760"/>
                  </a:cubicBezTo>
                  <a:cubicBezTo>
                    <a:pt x="7989" y="6884"/>
                    <a:pt x="8114" y="7006"/>
                    <a:pt x="8235" y="7006"/>
                  </a:cubicBezTo>
                  <a:lnTo>
                    <a:pt x="8524" y="7006"/>
                  </a:lnTo>
                  <a:cubicBezTo>
                    <a:pt x="8933" y="7006"/>
                    <a:pt x="9301" y="6924"/>
                    <a:pt x="9628" y="6721"/>
                  </a:cubicBezTo>
                  <a:lnTo>
                    <a:pt x="9628" y="7458"/>
                  </a:lnTo>
                  <a:cubicBezTo>
                    <a:pt x="9628" y="7907"/>
                    <a:pt x="9792" y="8399"/>
                    <a:pt x="10081" y="8809"/>
                  </a:cubicBezTo>
                  <a:cubicBezTo>
                    <a:pt x="10694" y="9671"/>
                    <a:pt x="11022" y="10736"/>
                    <a:pt x="11022" y="11802"/>
                  </a:cubicBezTo>
                  <a:cubicBezTo>
                    <a:pt x="11022" y="13234"/>
                    <a:pt x="10448" y="14588"/>
                    <a:pt x="9383" y="15572"/>
                  </a:cubicBezTo>
                  <a:cubicBezTo>
                    <a:pt x="8399" y="16512"/>
                    <a:pt x="7130" y="17004"/>
                    <a:pt x="5777" y="17004"/>
                  </a:cubicBezTo>
                  <a:lnTo>
                    <a:pt x="5491" y="17004"/>
                  </a:lnTo>
                  <a:cubicBezTo>
                    <a:pt x="4180" y="16922"/>
                    <a:pt x="2951" y="16391"/>
                    <a:pt x="2049" y="15408"/>
                  </a:cubicBezTo>
                  <a:cubicBezTo>
                    <a:pt x="1105" y="14464"/>
                    <a:pt x="574" y="13195"/>
                    <a:pt x="531" y="11884"/>
                  </a:cubicBezTo>
                  <a:cubicBezTo>
                    <a:pt x="531" y="10776"/>
                    <a:pt x="859" y="9710"/>
                    <a:pt x="1476" y="8809"/>
                  </a:cubicBezTo>
                  <a:cubicBezTo>
                    <a:pt x="1761" y="8399"/>
                    <a:pt x="1925" y="7950"/>
                    <a:pt x="1925" y="7497"/>
                  </a:cubicBezTo>
                  <a:lnTo>
                    <a:pt x="1925" y="6721"/>
                  </a:lnTo>
                  <a:cubicBezTo>
                    <a:pt x="2253" y="6924"/>
                    <a:pt x="2623" y="7006"/>
                    <a:pt x="3033" y="7006"/>
                  </a:cubicBezTo>
                  <a:lnTo>
                    <a:pt x="3318" y="7006"/>
                  </a:lnTo>
                  <a:cubicBezTo>
                    <a:pt x="3442" y="7006"/>
                    <a:pt x="3564" y="6884"/>
                    <a:pt x="3564" y="6760"/>
                  </a:cubicBezTo>
                  <a:cubicBezTo>
                    <a:pt x="3564" y="6596"/>
                    <a:pt x="3442" y="6514"/>
                    <a:pt x="3318" y="6514"/>
                  </a:cubicBezTo>
                  <a:lnTo>
                    <a:pt x="3033" y="6514"/>
                  </a:lnTo>
                  <a:cubicBezTo>
                    <a:pt x="2416" y="6514"/>
                    <a:pt x="1803" y="6186"/>
                    <a:pt x="1433" y="5655"/>
                  </a:cubicBezTo>
                  <a:cubicBezTo>
                    <a:pt x="1148" y="5245"/>
                    <a:pt x="1066" y="4711"/>
                    <a:pt x="1187" y="4137"/>
                  </a:cubicBezTo>
                  <a:lnTo>
                    <a:pt x="2131" y="531"/>
                  </a:lnTo>
                  <a:lnTo>
                    <a:pt x="2131" y="492"/>
                  </a:lnTo>
                  <a:lnTo>
                    <a:pt x="2498" y="492"/>
                  </a:lnTo>
                  <a:lnTo>
                    <a:pt x="2498" y="531"/>
                  </a:lnTo>
                  <a:lnTo>
                    <a:pt x="2498" y="2252"/>
                  </a:lnTo>
                  <a:cubicBezTo>
                    <a:pt x="2498" y="3154"/>
                    <a:pt x="3892" y="3810"/>
                    <a:pt x="5777" y="3810"/>
                  </a:cubicBezTo>
                  <a:cubicBezTo>
                    <a:pt x="7662" y="3810"/>
                    <a:pt x="9055" y="3154"/>
                    <a:pt x="9055" y="2252"/>
                  </a:cubicBezTo>
                  <a:lnTo>
                    <a:pt x="9055" y="531"/>
                  </a:lnTo>
                  <a:lnTo>
                    <a:pt x="9055" y="492"/>
                  </a:lnTo>
                  <a:close/>
                  <a:moveTo>
                    <a:pt x="2131" y="0"/>
                  </a:moveTo>
                  <a:cubicBezTo>
                    <a:pt x="1885" y="0"/>
                    <a:pt x="1679" y="164"/>
                    <a:pt x="1639" y="410"/>
                  </a:cubicBezTo>
                  <a:lnTo>
                    <a:pt x="695" y="4016"/>
                  </a:lnTo>
                  <a:cubicBezTo>
                    <a:pt x="531" y="4711"/>
                    <a:pt x="656" y="5449"/>
                    <a:pt x="1023" y="5983"/>
                  </a:cubicBezTo>
                  <a:cubicBezTo>
                    <a:pt x="1148" y="6147"/>
                    <a:pt x="1269" y="6268"/>
                    <a:pt x="1394" y="6393"/>
                  </a:cubicBezTo>
                  <a:lnTo>
                    <a:pt x="1394" y="7497"/>
                  </a:lnTo>
                  <a:cubicBezTo>
                    <a:pt x="1394" y="7825"/>
                    <a:pt x="1269" y="8196"/>
                    <a:pt x="1066" y="8481"/>
                  </a:cubicBezTo>
                  <a:cubicBezTo>
                    <a:pt x="368" y="9507"/>
                    <a:pt x="0" y="10694"/>
                    <a:pt x="40" y="11923"/>
                  </a:cubicBezTo>
                  <a:cubicBezTo>
                    <a:pt x="82" y="13359"/>
                    <a:pt x="656" y="14709"/>
                    <a:pt x="1679" y="15775"/>
                  </a:cubicBezTo>
                  <a:cubicBezTo>
                    <a:pt x="2662" y="16840"/>
                    <a:pt x="4016" y="17457"/>
                    <a:pt x="5449" y="17539"/>
                  </a:cubicBezTo>
                  <a:lnTo>
                    <a:pt x="5777" y="17539"/>
                  </a:lnTo>
                  <a:cubicBezTo>
                    <a:pt x="7252" y="17539"/>
                    <a:pt x="8645" y="16965"/>
                    <a:pt x="9710" y="15939"/>
                  </a:cubicBezTo>
                  <a:cubicBezTo>
                    <a:pt x="10900" y="14873"/>
                    <a:pt x="11513" y="13359"/>
                    <a:pt x="11513" y="11802"/>
                  </a:cubicBezTo>
                  <a:cubicBezTo>
                    <a:pt x="11513" y="10612"/>
                    <a:pt x="11186" y="9464"/>
                    <a:pt x="10491" y="8524"/>
                  </a:cubicBezTo>
                  <a:cubicBezTo>
                    <a:pt x="10284" y="8196"/>
                    <a:pt x="10163" y="7825"/>
                    <a:pt x="10163" y="7458"/>
                  </a:cubicBezTo>
                  <a:lnTo>
                    <a:pt x="10163" y="6393"/>
                  </a:lnTo>
                  <a:cubicBezTo>
                    <a:pt x="10284" y="6268"/>
                    <a:pt x="10409" y="6147"/>
                    <a:pt x="10530" y="5983"/>
                  </a:cubicBezTo>
                  <a:cubicBezTo>
                    <a:pt x="10900" y="5449"/>
                    <a:pt x="11022" y="4711"/>
                    <a:pt x="10858" y="4016"/>
                  </a:cubicBezTo>
                  <a:lnTo>
                    <a:pt x="9917" y="410"/>
                  </a:lnTo>
                  <a:cubicBezTo>
                    <a:pt x="9874" y="164"/>
                    <a:pt x="9671" y="0"/>
                    <a:pt x="9425" y="0"/>
                  </a:cubicBezTo>
                  <a:lnTo>
                    <a:pt x="9055" y="0"/>
                  </a:lnTo>
                  <a:cubicBezTo>
                    <a:pt x="8770" y="0"/>
                    <a:pt x="8524" y="246"/>
                    <a:pt x="8524" y="531"/>
                  </a:cubicBezTo>
                  <a:lnTo>
                    <a:pt x="8524" y="2252"/>
                  </a:lnTo>
                  <a:cubicBezTo>
                    <a:pt x="8524" y="2498"/>
                    <a:pt x="8278" y="2744"/>
                    <a:pt x="7825" y="2951"/>
                  </a:cubicBezTo>
                  <a:cubicBezTo>
                    <a:pt x="7252" y="3154"/>
                    <a:pt x="6557" y="3278"/>
                    <a:pt x="5777" y="3278"/>
                  </a:cubicBezTo>
                  <a:cubicBezTo>
                    <a:pt x="5000" y="3278"/>
                    <a:pt x="4301" y="3154"/>
                    <a:pt x="3728" y="2951"/>
                  </a:cubicBezTo>
                  <a:cubicBezTo>
                    <a:pt x="3279" y="2744"/>
                    <a:pt x="3033" y="2498"/>
                    <a:pt x="3033" y="2252"/>
                  </a:cubicBezTo>
                  <a:lnTo>
                    <a:pt x="3033" y="531"/>
                  </a:lnTo>
                  <a:cubicBezTo>
                    <a:pt x="3033" y="246"/>
                    <a:pt x="2787" y="0"/>
                    <a:pt x="2498"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23" name="Google Shape;823;p37"/>
            <p:cNvSpPr/>
            <p:nvPr/>
          </p:nvSpPr>
          <p:spPr>
            <a:xfrm>
              <a:off x="3324275" y="2253000"/>
              <a:ext cx="156725" cy="157075"/>
            </a:xfrm>
            <a:custGeom>
              <a:avLst/>
              <a:gdLst/>
              <a:ahLst/>
              <a:cxnLst/>
              <a:rect l="l" t="t" r="r" b="b"/>
              <a:pathLst>
                <a:path w="6269" h="6283" extrusionOk="0">
                  <a:moveTo>
                    <a:pt x="4836" y="2145"/>
                  </a:moveTo>
                  <a:cubicBezTo>
                    <a:pt x="5245" y="2145"/>
                    <a:pt x="5573" y="2473"/>
                    <a:pt x="5573" y="2840"/>
                  </a:cubicBezTo>
                  <a:cubicBezTo>
                    <a:pt x="5573" y="3250"/>
                    <a:pt x="5245" y="3578"/>
                    <a:pt x="4836" y="3578"/>
                  </a:cubicBezTo>
                  <a:cubicBezTo>
                    <a:pt x="4465" y="3578"/>
                    <a:pt x="4137" y="3250"/>
                    <a:pt x="4137" y="2840"/>
                  </a:cubicBezTo>
                  <a:cubicBezTo>
                    <a:pt x="4137" y="2473"/>
                    <a:pt x="4465" y="2145"/>
                    <a:pt x="4836" y="2145"/>
                  </a:cubicBezTo>
                  <a:close/>
                  <a:moveTo>
                    <a:pt x="3914" y="1"/>
                  </a:moveTo>
                  <a:cubicBezTo>
                    <a:pt x="3811" y="1"/>
                    <a:pt x="3709" y="5"/>
                    <a:pt x="3606" y="15"/>
                  </a:cubicBezTo>
                  <a:cubicBezTo>
                    <a:pt x="2705" y="54"/>
                    <a:pt x="1843" y="464"/>
                    <a:pt x="1187" y="1119"/>
                  </a:cubicBezTo>
                  <a:cubicBezTo>
                    <a:pt x="531" y="1775"/>
                    <a:pt x="164" y="2637"/>
                    <a:pt x="82" y="3539"/>
                  </a:cubicBezTo>
                  <a:cubicBezTo>
                    <a:pt x="0" y="4440"/>
                    <a:pt x="286" y="5342"/>
                    <a:pt x="820" y="6079"/>
                  </a:cubicBezTo>
                  <a:cubicBezTo>
                    <a:pt x="859" y="6161"/>
                    <a:pt x="941" y="6161"/>
                    <a:pt x="1023" y="6161"/>
                  </a:cubicBezTo>
                  <a:cubicBezTo>
                    <a:pt x="1066" y="6161"/>
                    <a:pt x="1105" y="6161"/>
                    <a:pt x="1148" y="6118"/>
                  </a:cubicBezTo>
                  <a:cubicBezTo>
                    <a:pt x="1269" y="6037"/>
                    <a:pt x="1312" y="5873"/>
                    <a:pt x="1230" y="5791"/>
                  </a:cubicBezTo>
                  <a:cubicBezTo>
                    <a:pt x="777" y="5135"/>
                    <a:pt x="531" y="4358"/>
                    <a:pt x="574" y="3578"/>
                  </a:cubicBezTo>
                  <a:cubicBezTo>
                    <a:pt x="656" y="2801"/>
                    <a:pt x="984" y="2021"/>
                    <a:pt x="1557" y="1490"/>
                  </a:cubicBezTo>
                  <a:cubicBezTo>
                    <a:pt x="1843" y="1162"/>
                    <a:pt x="2213" y="916"/>
                    <a:pt x="2623" y="752"/>
                  </a:cubicBezTo>
                  <a:lnTo>
                    <a:pt x="2623" y="752"/>
                  </a:lnTo>
                  <a:cubicBezTo>
                    <a:pt x="2459" y="998"/>
                    <a:pt x="2334" y="1244"/>
                    <a:pt x="2213" y="1490"/>
                  </a:cubicBezTo>
                  <a:cubicBezTo>
                    <a:pt x="1885" y="2391"/>
                    <a:pt x="1843" y="3660"/>
                    <a:pt x="2705" y="4725"/>
                  </a:cubicBezTo>
                  <a:cubicBezTo>
                    <a:pt x="2623" y="4725"/>
                    <a:pt x="2498" y="4725"/>
                    <a:pt x="2416" y="4807"/>
                  </a:cubicBezTo>
                  <a:lnTo>
                    <a:pt x="2334" y="4850"/>
                  </a:lnTo>
                  <a:lnTo>
                    <a:pt x="2213" y="4561"/>
                  </a:lnTo>
                  <a:cubicBezTo>
                    <a:pt x="2178" y="4461"/>
                    <a:pt x="2059" y="4388"/>
                    <a:pt x="1951" y="4388"/>
                  </a:cubicBezTo>
                  <a:cubicBezTo>
                    <a:pt x="1928" y="4388"/>
                    <a:pt x="1906" y="4391"/>
                    <a:pt x="1885" y="4397"/>
                  </a:cubicBezTo>
                  <a:cubicBezTo>
                    <a:pt x="1761" y="4440"/>
                    <a:pt x="1679" y="4604"/>
                    <a:pt x="1721" y="4725"/>
                  </a:cubicBezTo>
                  <a:lnTo>
                    <a:pt x="1843" y="5053"/>
                  </a:lnTo>
                  <a:cubicBezTo>
                    <a:pt x="1885" y="5217"/>
                    <a:pt x="2007" y="5299"/>
                    <a:pt x="2131" y="5381"/>
                  </a:cubicBezTo>
                  <a:cubicBezTo>
                    <a:pt x="2164" y="5392"/>
                    <a:pt x="2200" y="5398"/>
                    <a:pt x="2237" y="5398"/>
                  </a:cubicBezTo>
                  <a:cubicBezTo>
                    <a:pt x="2338" y="5398"/>
                    <a:pt x="2450" y="5359"/>
                    <a:pt x="2541" y="5299"/>
                  </a:cubicBezTo>
                  <a:lnTo>
                    <a:pt x="2662" y="5260"/>
                  </a:lnTo>
                  <a:lnTo>
                    <a:pt x="2744" y="5587"/>
                  </a:lnTo>
                  <a:cubicBezTo>
                    <a:pt x="2826" y="5873"/>
                    <a:pt x="2990" y="6079"/>
                    <a:pt x="3236" y="6200"/>
                  </a:cubicBezTo>
                  <a:cubicBezTo>
                    <a:pt x="3361" y="6243"/>
                    <a:pt x="3524" y="6282"/>
                    <a:pt x="3646" y="6282"/>
                  </a:cubicBezTo>
                  <a:cubicBezTo>
                    <a:pt x="3770" y="6282"/>
                    <a:pt x="3934" y="6243"/>
                    <a:pt x="4055" y="6200"/>
                  </a:cubicBezTo>
                  <a:cubicBezTo>
                    <a:pt x="6022" y="5260"/>
                    <a:pt x="6065" y="3086"/>
                    <a:pt x="6065" y="2840"/>
                  </a:cubicBezTo>
                  <a:cubicBezTo>
                    <a:pt x="6065" y="2185"/>
                    <a:pt x="5531" y="1654"/>
                    <a:pt x="4836" y="1654"/>
                  </a:cubicBezTo>
                  <a:cubicBezTo>
                    <a:pt x="4180" y="1654"/>
                    <a:pt x="3646" y="2185"/>
                    <a:pt x="3646" y="2840"/>
                  </a:cubicBezTo>
                  <a:cubicBezTo>
                    <a:pt x="3646" y="3539"/>
                    <a:pt x="4180" y="4070"/>
                    <a:pt x="4836" y="4070"/>
                  </a:cubicBezTo>
                  <a:cubicBezTo>
                    <a:pt x="5039" y="4070"/>
                    <a:pt x="5203" y="4030"/>
                    <a:pt x="5367" y="3948"/>
                  </a:cubicBezTo>
                  <a:lnTo>
                    <a:pt x="5367" y="3948"/>
                  </a:lnTo>
                  <a:cubicBezTo>
                    <a:pt x="5164" y="4604"/>
                    <a:pt x="4711" y="5299"/>
                    <a:pt x="3810" y="5709"/>
                  </a:cubicBezTo>
                  <a:cubicBezTo>
                    <a:pt x="3761" y="5757"/>
                    <a:pt x="3684" y="5777"/>
                    <a:pt x="3604" y="5777"/>
                  </a:cubicBezTo>
                  <a:cubicBezTo>
                    <a:pt x="3549" y="5777"/>
                    <a:pt x="3492" y="5767"/>
                    <a:pt x="3442" y="5751"/>
                  </a:cubicBezTo>
                  <a:cubicBezTo>
                    <a:pt x="3361" y="5669"/>
                    <a:pt x="3279" y="5587"/>
                    <a:pt x="3236" y="5463"/>
                  </a:cubicBezTo>
                  <a:lnTo>
                    <a:pt x="3236" y="5424"/>
                  </a:lnTo>
                  <a:cubicBezTo>
                    <a:pt x="3442" y="5342"/>
                    <a:pt x="3852" y="5178"/>
                    <a:pt x="4180" y="4850"/>
                  </a:cubicBezTo>
                  <a:cubicBezTo>
                    <a:pt x="4219" y="4850"/>
                    <a:pt x="4301" y="4889"/>
                    <a:pt x="4344" y="4889"/>
                  </a:cubicBezTo>
                  <a:lnTo>
                    <a:pt x="4426" y="4889"/>
                  </a:lnTo>
                  <a:cubicBezTo>
                    <a:pt x="4508" y="4889"/>
                    <a:pt x="4629" y="4850"/>
                    <a:pt x="4672" y="4725"/>
                  </a:cubicBezTo>
                  <a:cubicBezTo>
                    <a:pt x="4711" y="4561"/>
                    <a:pt x="4629" y="4440"/>
                    <a:pt x="4465" y="4397"/>
                  </a:cubicBezTo>
                  <a:cubicBezTo>
                    <a:pt x="3934" y="4234"/>
                    <a:pt x="3564" y="3660"/>
                    <a:pt x="3564" y="3660"/>
                  </a:cubicBezTo>
                  <a:cubicBezTo>
                    <a:pt x="3511" y="3581"/>
                    <a:pt x="3441" y="3536"/>
                    <a:pt x="3365" y="3536"/>
                  </a:cubicBezTo>
                  <a:cubicBezTo>
                    <a:pt x="3323" y="3536"/>
                    <a:pt x="3280" y="3549"/>
                    <a:pt x="3236" y="3578"/>
                  </a:cubicBezTo>
                  <a:cubicBezTo>
                    <a:pt x="3115" y="3621"/>
                    <a:pt x="3072" y="3784"/>
                    <a:pt x="3115" y="3906"/>
                  </a:cubicBezTo>
                  <a:cubicBezTo>
                    <a:pt x="3154" y="3948"/>
                    <a:pt x="3361" y="4276"/>
                    <a:pt x="3728" y="4561"/>
                  </a:cubicBezTo>
                  <a:cubicBezTo>
                    <a:pt x="3646" y="4643"/>
                    <a:pt x="3564" y="4725"/>
                    <a:pt x="3442" y="4768"/>
                  </a:cubicBezTo>
                  <a:cubicBezTo>
                    <a:pt x="2131" y="3539"/>
                    <a:pt x="2541" y="2103"/>
                    <a:pt x="2705" y="1693"/>
                  </a:cubicBezTo>
                  <a:cubicBezTo>
                    <a:pt x="2951" y="1037"/>
                    <a:pt x="3400" y="546"/>
                    <a:pt x="3852" y="506"/>
                  </a:cubicBezTo>
                  <a:cubicBezTo>
                    <a:pt x="4547" y="506"/>
                    <a:pt x="5245" y="710"/>
                    <a:pt x="5858" y="1162"/>
                  </a:cubicBezTo>
                  <a:cubicBezTo>
                    <a:pt x="5887" y="1191"/>
                    <a:pt x="5926" y="1204"/>
                    <a:pt x="5968" y="1204"/>
                  </a:cubicBezTo>
                  <a:cubicBezTo>
                    <a:pt x="6046" y="1204"/>
                    <a:pt x="6133" y="1159"/>
                    <a:pt x="6186" y="1080"/>
                  </a:cubicBezTo>
                  <a:cubicBezTo>
                    <a:pt x="6268" y="998"/>
                    <a:pt x="6268" y="834"/>
                    <a:pt x="6147" y="752"/>
                  </a:cubicBezTo>
                  <a:cubicBezTo>
                    <a:pt x="5493" y="279"/>
                    <a:pt x="4711" y="1"/>
                    <a:pt x="3914"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24" name="Google Shape;824;p37"/>
            <p:cNvSpPr/>
            <p:nvPr/>
          </p:nvSpPr>
          <p:spPr>
            <a:xfrm>
              <a:off x="3362125" y="2289800"/>
              <a:ext cx="156825" cy="154125"/>
            </a:xfrm>
            <a:custGeom>
              <a:avLst/>
              <a:gdLst/>
              <a:ahLst/>
              <a:cxnLst/>
              <a:rect l="l" t="t" r="r" b="b"/>
              <a:pathLst>
                <a:path w="6273" h="6165" extrusionOk="0">
                  <a:moveTo>
                    <a:pt x="5269" y="0"/>
                  </a:moveTo>
                  <a:cubicBezTo>
                    <a:pt x="5215" y="0"/>
                    <a:pt x="5161" y="20"/>
                    <a:pt x="5125" y="57"/>
                  </a:cubicBezTo>
                  <a:cubicBezTo>
                    <a:pt x="5000" y="139"/>
                    <a:pt x="4961" y="303"/>
                    <a:pt x="5043" y="385"/>
                  </a:cubicBezTo>
                  <a:cubicBezTo>
                    <a:pt x="5492" y="1041"/>
                    <a:pt x="5738" y="1821"/>
                    <a:pt x="5698" y="2598"/>
                  </a:cubicBezTo>
                  <a:cubicBezTo>
                    <a:pt x="5616" y="3378"/>
                    <a:pt x="5289" y="4115"/>
                    <a:pt x="4715" y="4689"/>
                  </a:cubicBezTo>
                  <a:cubicBezTo>
                    <a:pt x="4141" y="5263"/>
                    <a:pt x="3404" y="5591"/>
                    <a:pt x="2623" y="5630"/>
                  </a:cubicBezTo>
                  <a:cubicBezTo>
                    <a:pt x="2524" y="5640"/>
                    <a:pt x="2424" y="5646"/>
                    <a:pt x="2325" y="5646"/>
                  </a:cubicBezTo>
                  <a:cubicBezTo>
                    <a:pt x="1649" y="5646"/>
                    <a:pt x="982" y="5408"/>
                    <a:pt x="411" y="5017"/>
                  </a:cubicBezTo>
                  <a:cubicBezTo>
                    <a:pt x="379" y="4985"/>
                    <a:pt x="335" y="4972"/>
                    <a:pt x="288" y="4972"/>
                  </a:cubicBezTo>
                  <a:cubicBezTo>
                    <a:pt x="214" y="4972"/>
                    <a:pt x="133" y="5006"/>
                    <a:pt x="83" y="5056"/>
                  </a:cubicBezTo>
                  <a:cubicBezTo>
                    <a:pt x="1" y="5181"/>
                    <a:pt x="1" y="5345"/>
                    <a:pt x="125" y="5427"/>
                  </a:cubicBezTo>
                  <a:cubicBezTo>
                    <a:pt x="781" y="5918"/>
                    <a:pt x="1558" y="6164"/>
                    <a:pt x="2378" y="6164"/>
                  </a:cubicBezTo>
                  <a:lnTo>
                    <a:pt x="2666" y="6164"/>
                  </a:lnTo>
                  <a:cubicBezTo>
                    <a:pt x="3568" y="6082"/>
                    <a:pt x="4426" y="5712"/>
                    <a:pt x="5082" y="5056"/>
                  </a:cubicBezTo>
                  <a:cubicBezTo>
                    <a:pt x="5738" y="4401"/>
                    <a:pt x="6108" y="3542"/>
                    <a:pt x="6190" y="2640"/>
                  </a:cubicBezTo>
                  <a:cubicBezTo>
                    <a:pt x="6272" y="1739"/>
                    <a:pt x="5984" y="837"/>
                    <a:pt x="5453" y="100"/>
                  </a:cubicBezTo>
                  <a:cubicBezTo>
                    <a:pt x="5407" y="31"/>
                    <a:pt x="5337" y="0"/>
                    <a:pt x="5269"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825" name="Google Shape;825;p37"/>
          <p:cNvGrpSpPr/>
          <p:nvPr/>
        </p:nvGrpSpPr>
        <p:grpSpPr>
          <a:xfrm>
            <a:off x="4847978" y="3186239"/>
            <a:ext cx="330570" cy="328399"/>
            <a:chOff x="4711350" y="3326800"/>
            <a:chExt cx="441525" cy="438625"/>
          </a:xfrm>
        </p:grpSpPr>
        <p:sp>
          <p:nvSpPr>
            <p:cNvPr id="826" name="Google Shape;826;p37"/>
            <p:cNvSpPr/>
            <p:nvPr/>
          </p:nvSpPr>
          <p:spPr>
            <a:xfrm>
              <a:off x="4938775" y="3476700"/>
              <a:ext cx="42000" cy="19275"/>
            </a:xfrm>
            <a:custGeom>
              <a:avLst/>
              <a:gdLst/>
              <a:ahLst/>
              <a:cxnLst/>
              <a:rect l="l" t="t" r="r" b="b"/>
              <a:pathLst>
                <a:path w="1680" h="771" extrusionOk="0">
                  <a:moveTo>
                    <a:pt x="290" y="0"/>
                  </a:moveTo>
                  <a:cubicBezTo>
                    <a:pt x="233" y="0"/>
                    <a:pt x="174" y="23"/>
                    <a:pt x="122" y="75"/>
                  </a:cubicBezTo>
                  <a:cubicBezTo>
                    <a:pt x="40" y="157"/>
                    <a:pt x="1" y="278"/>
                    <a:pt x="83" y="403"/>
                  </a:cubicBezTo>
                  <a:cubicBezTo>
                    <a:pt x="247" y="649"/>
                    <a:pt x="532" y="770"/>
                    <a:pt x="820" y="770"/>
                  </a:cubicBezTo>
                  <a:cubicBezTo>
                    <a:pt x="1148" y="770"/>
                    <a:pt x="1433" y="649"/>
                    <a:pt x="1597" y="403"/>
                  </a:cubicBezTo>
                  <a:cubicBezTo>
                    <a:pt x="1679" y="278"/>
                    <a:pt x="1640" y="157"/>
                    <a:pt x="1558" y="75"/>
                  </a:cubicBezTo>
                  <a:cubicBezTo>
                    <a:pt x="1506" y="23"/>
                    <a:pt x="1447" y="0"/>
                    <a:pt x="1389" y="0"/>
                  </a:cubicBezTo>
                  <a:cubicBezTo>
                    <a:pt x="1310" y="0"/>
                    <a:pt x="1235" y="44"/>
                    <a:pt x="1187" y="114"/>
                  </a:cubicBezTo>
                  <a:cubicBezTo>
                    <a:pt x="1105" y="196"/>
                    <a:pt x="984" y="278"/>
                    <a:pt x="820" y="278"/>
                  </a:cubicBezTo>
                  <a:cubicBezTo>
                    <a:pt x="696" y="278"/>
                    <a:pt x="574" y="196"/>
                    <a:pt x="492" y="114"/>
                  </a:cubicBezTo>
                  <a:cubicBezTo>
                    <a:pt x="445" y="44"/>
                    <a:pt x="370" y="0"/>
                    <a:pt x="290"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27" name="Google Shape;827;p37"/>
            <p:cNvSpPr/>
            <p:nvPr/>
          </p:nvSpPr>
          <p:spPr>
            <a:xfrm>
              <a:off x="4711350" y="3326800"/>
              <a:ext cx="380050" cy="393550"/>
            </a:xfrm>
            <a:custGeom>
              <a:avLst/>
              <a:gdLst/>
              <a:ahLst/>
              <a:cxnLst/>
              <a:rect l="l" t="t" r="r" b="b"/>
              <a:pathLst>
                <a:path w="15202" h="15742" extrusionOk="0">
                  <a:moveTo>
                    <a:pt x="11571" y="3259"/>
                  </a:moveTo>
                  <a:cubicBezTo>
                    <a:pt x="11702" y="3259"/>
                    <a:pt x="11834" y="3267"/>
                    <a:pt x="11966" y="3285"/>
                  </a:cubicBezTo>
                  <a:cubicBezTo>
                    <a:pt x="13359" y="3449"/>
                    <a:pt x="14464" y="4596"/>
                    <a:pt x="14589" y="5989"/>
                  </a:cubicBezTo>
                  <a:cubicBezTo>
                    <a:pt x="14710" y="6930"/>
                    <a:pt x="14343" y="7832"/>
                    <a:pt x="13687" y="8487"/>
                  </a:cubicBezTo>
                  <a:cubicBezTo>
                    <a:pt x="13523" y="8651"/>
                    <a:pt x="13399" y="8815"/>
                    <a:pt x="13317" y="8979"/>
                  </a:cubicBezTo>
                  <a:cubicBezTo>
                    <a:pt x="11474" y="13529"/>
                    <a:pt x="8727" y="14840"/>
                    <a:pt x="7295" y="15207"/>
                  </a:cubicBezTo>
                  <a:cubicBezTo>
                    <a:pt x="7205" y="15227"/>
                    <a:pt x="7117" y="15236"/>
                    <a:pt x="7031" y="15236"/>
                  </a:cubicBezTo>
                  <a:cubicBezTo>
                    <a:pt x="6564" y="15236"/>
                    <a:pt x="6161" y="14961"/>
                    <a:pt x="6023" y="14512"/>
                  </a:cubicBezTo>
                  <a:lnTo>
                    <a:pt x="5531" y="12955"/>
                  </a:lnTo>
                  <a:cubicBezTo>
                    <a:pt x="5492" y="12873"/>
                    <a:pt x="5449" y="12831"/>
                    <a:pt x="5367" y="12791"/>
                  </a:cubicBezTo>
                  <a:cubicBezTo>
                    <a:pt x="5285" y="12791"/>
                    <a:pt x="5203" y="12791"/>
                    <a:pt x="5164" y="12831"/>
                  </a:cubicBezTo>
                  <a:lnTo>
                    <a:pt x="4630" y="13077"/>
                  </a:lnTo>
                  <a:cubicBezTo>
                    <a:pt x="4548" y="13119"/>
                    <a:pt x="4508" y="13159"/>
                    <a:pt x="4426" y="13159"/>
                  </a:cubicBezTo>
                  <a:cubicBezTo>
                    <a:pt x="4262" y="13159"/>
                    <a:pt x="4098" y="13119"/>
                    <a:pt x="3935" y="13037"/>
                  </a:cubicBezTo>
                  <a:cubicBezTo>
                    <a:pt x="3892" y="12995"/>
                    <a:pt x="3810" y="12955"/>
                    <a:pt x="3771" y="12873"/>
                  </a:cubicBezTo>
                  <a:cubicBezTo>
                    <a:pt x="3771" y="12831"/>
                    <a:pt x="3728" y="12831"/>
                    <a:pt x="3728" y="12791"/>
                  </a:cubicBezTo>
                  <a:lnTo>
                    <a:pt x="3728" y="12749"/>
                  </a:lnTo>
                  <a:cubicBezTo>
                    <a:pt x="3689" y="12585"/>
                    <a:pt x="3525" y="11847"/>
                    <a:pt x="3482" y="11644"/>
                  </a:cubicBezTo>
                  <a:cubicBezTo>
                    <a:pt x="3482" y="11519"/>
                    <a:pt x="3525" y="11438"/>
                    <a:pt x="3646" y="11438"/>
                  </a:cubicBezTo>
                  <a:cubicBezTo>
                    <a:pt x="3689" y="11438"/>
                    <a:pt x="3771" y="11438"/>
                    <a:pt x="3810" y="11519"/>
                  </a:cubicBezTo>
                  <a:cubicBezTo>
                    <a:pt x="3935" y="11644"/>
                    <a:pt x="4017" y="11808"/>
                    <a:pt x="4138" y="12011"/>
                  </a:cubicBezTo>
                  <a:cubicBezTo>
                    <a:pt x="4180" y="12054"/>
                    <a:pt x="4220" y="12136"/>
                    <a:pt x="4302" y="12136"/>
                  </a:cubicBezTo>
                  <a:cubicBezTo>
                    <a:pt x="4384" y="12136"/>
                    <a:pt x="4466" y="12136"/>
                    <a:pt x="4508" y="12093"/>
                  </a:cubicBezTo>
                  <a:lnTo>
                    <a:pt x="5039" y="11644"/>
                  </a:lnTo>
                  <a:cubicBezTo>
                    <a:pt x="5082" y="11644"/>
                    <a:pt x="5082" y="11601"/>
                    <a:pt x="5121" y="11601"/>
                  </a:cubicBezTo>
                  <a:cubicBezTo>
                    <a:pt x="5203" y="11562"/>
                    <a:pt x="5246" y="11562"/>
                    <a:pt x="5328" y="11519"/>
                  </a:cubicBezTo>
                  <a:cubicBezTo>
                    <a:pt x="5388" y="11500"/>
                    <a:pt x="5460" y="11490"/>
                    <a:pt x="5531" y="11490"/>
                  </a:cubicBezTo>
                  <a:cubicBezTo>
                    <a:pt x="5603" y="11490"/>
                    <a:pt x="5675" y="11500"/>
                    <a:pt x="5738" y="11519"/>
                  </a:cubicBezTo>
                  <a:cubicBezTo>
                    <a:pt x="6023" y="11562"/>
                    <a:pt x="6311" y="11726"/>
                    <a:pt x="6433" y="11972"/>
                  </a:cubicBezTo>
                  <a:cubicBezTo>
                    <a:pt x="6475" y="12054"/>
                    <a:pt x="6514" y="12136"/>
                    <a:pt x="6514" y="12175"/>
                  </a:cubicBezTo>
                  <a:lnTo>
                    <a:pt x="6557" y="12300"/>
                  </a:lnTo>
                  <a:lnTo>
                    <a:pt x="6842" y="13241"/>
                  </a:lnTo>
                  <a:cubicBezTo>
                    <a:pt x="6877" y="13342"/>
                    <a:pt x="6965" y="13416"/>
                    <a:pt x="7064" y="13416"/>
                  </a:cubicBezTo>
                  <a:cubicBezTo>
                    <a:pt x="7086" y="13416"/>
                    <a:pt x="7108" y="13412"/>
                    <a:pt x="7131" y="13404"/>
                  </a:cubicBezTo>
                  <a:cubicBezTo>
                    <a:pt x="7295" y="13365"/>
                    <a:pt x="7377" y="13201"/>
                    <a:pt x="7334" y="13077"/>
                  </a:cubicBezTo>
                  <a:lnTo>
                    <a:pt x="7049" y="12136"/>
                  </a:lnTo>
                  <a:lnTo>
                    <a:pt x="7006" y="12054"/>
                  </a:lnTo>
                  <a:cubicBezTo>
                    <a:pt x="7006" y="11972"/>
                    <a:pt x="6967" y="11929"/>
                    <a:pt x="6967" y="11890"/>
                  </a:cubicBezTo>
                  <a:cubicBezTo>
                    <a:pt x="7131" y="11601"/>
                    <a:pt x="7377" y="11356"/>
                    <a:pt x="7704" y="11110"/>
                  </a:cubicBezTo>
                  <a:lnTo>
                    <a:pt x="8032" y="11519"/>
                  </a:lnTo>
                  <a:cubicBezTo>
                    <a:pt x="8114" y="11601"/>
                    <a:pt x="8196" y="11683"/>
                    <a:pt x="8278" y="11683"/>
                  </a:cubicBezTo>
                  <a:cubicBezTo>
                    <a:pt x="8360" y="11726"/>
                    <a:pt x="9016" y="12011"/>
                    <a:pt x="10202" y="12054"/>
                  </a:cubicBezTo>
                  <a:cubicBezTo>
                    <a:pt x="10366" y="12054"/>
                    <a:pt x="10448" y="11929"/>
                    <a:pt x="10448" y="11765"/>
                  </a:cubicBezTo>
                  <a:cubicBezTo>
                    <a:pt x="10491" y="11644"/>
                    <a:pt x="10366" y="11519"/>
                    <a:pt x="10202" y="11519"/>
                  </a:cubicBezTo>
                  <a:cubicBezTo>
                    <a:pt x="9098" y="11480"/>
                    <a:pt x="8481" y="11234"/>
                    <a:pt x="8481" y="11234"/>
                  </a:cubicBezTo>
                  <a:cubicBezTo>
                    <a:pt x="8442" y="11234"/>
                    <a:pt x="8442" y="11192"/>
                    <a:pt x="8442" y="11192"/>
                  </a:cubicBezTo>
                  <a:lnTo>
                    <a:pt x="6393" y="8815"/>
                  </a:lnTo>
                  <a:cubicBezTo>
                    <a:pt x="6351" y="8776"/>
                    <a:pt x="6351" y="8733"/>
                    <a:pt x="6351" y="8651"/>
                  </a:cubicBezTo>
                  <a:cubicBezTo>
                    <a:pt x="6351" y="8612"/>
                    <a:pt x="6393" y="8569"/>
                    <a:pt x="6433" y="8530"/>
                  </a:cubicBezTo>
                  <a:cubicBezTo>
                    <a:pt x="6474" y="8489"/>
                    <a:pt x="6525" y="8468"/>
                    <a:pt x="6577" y="8468"/>
                  </a:cubicBezTo>
                  <a:cubicBezTo>
                    <a:pt x="6628" y="8468"/>
                    <a:pt x="6680" y="8489"/>
                    <a:pt x="6721" y="8530"/>
                  </a:cubicBezTo>
                  <a:lnTo>
                    <a:pt x="8809" y="10333"/>
                  </a:lnTo>
                  <a:cubicBezTo>
                    <a:pt x="8891" y="10372"/>
                    <a:pt x="8934" y="10415"/>
                    <a:pt x="9016" y="10415"/>
                  </a:cubicBezTo>
                  <a:cubicBezTo>
                    <a:pt x="9107" y="10407"/>
                    <a:pt x="9199" y="10404"/>
                    <a:pt x="9292" y="10404"/>
                  </a:cubicBezTo>
                  <a:cubicBezTo>
                    <a:pt x="9743" y="10404"/>
                    <a:pt x="10219" y="10489"/>
                    <a:pt x="10694" y="10661"/>
                  </a:cubicBezTo>
                  <a:cubicBezTo>
                    <a:pt x="10716" y="10667"/>
                    <a:pt x="10737" y="10671"/>
                    <a:pt x="10758" y="10671"/>
                  </a:cubicBezTo>
                  <a:cubicBezTo>
                    <a:pt x="10859" y="10671"/>
                    <a:pt x="10954" y="10597"/>
                    <a:pt x="11022" y="10497"/>
                  </a:cubicBezTo>
                  <a:cubicBezTo>
                    <a:pt x="11065" y="10372"/>
                    <a:pt x="10983" y="10208"/>
                    <a:pt x="10858" y="10169"/>
                  </a:cubicBezTo>
                  <a:cubicBezTo>
                    <a:pt x="10612" y="10087"/>
                    <a:pt x="10409" y="10044"/>
                    <a:pt x="10202" y="10005"/>
                  </a:cubicBezTo>
                  <a:cubicBezTo>
                    <a:pt x="10409" y="9923"/>
                    <a:pt x="10573" y="9841"/>
                    <a:pt x="10694" y="9716"/>
                  </a:cubicBezTo>
                  <a:cubicBezTo>
                    <a:pt x="10819" y="9759"/>
                    <a:pt x="10983" y="9798"/>
                    <a:pt x="11104" y="9798"/>
                  </a:cubicBezTo>
                  <a:cubicBezTo>
                    <a:pt x="11350" y="9841"/>
                    <a:pt x="11596" y="9841"/>
                    <a:pt x="11842" y="9841"/>
                  </a:cubicBezTo>
                  <a:cubicBezTo>
                    <a:pt x="12005" y="9841"/>
                    <a:pt x="12087" y="9716"/>
                    <a:pt x="12087" y="9553"/>
                  </a:cubicBezTo>
                  <a:cubicBezTo>
                    <a:pt x="12087" y="9431"/>
                    <a:pt x="11966" y="9307"/>
                    <a:pt x="11802" y="9307"/>
                  </a:cubicBezTo>
                  <a:cubicBezTo>
                    <a:pt x="11699" y="9328"/>
                    <a:pt x="11597" y="9339"/>
                    <a:pt x="11494" y="9339"/>
                  </a:cubicBezTo>
                  <a:cubicBezTo>
                    <a:pt x="11392" y="9339"/>
                    <a:pt x="11289" y="9328"/>
                    <a:pt x="11186" y="9307"/>
                  </a:cubicBezTo>
                  <a:cubicBezTo>
                    <a:pt x="10612" y="9225"/>
                    <a:pt x="10081" y="8979"/>
                    <a:pt x="9629" y="8612"/>
                  </a:cubicBezTo>
                  <a:cubicBezTo>
                    <a:pt x="9875" y="8530"/>
                    <a:pt x="10081" y="8366"/>
                    <a:pt x="10202" y="8120"/>
                  </a:cubicBezTo>
                  <a:cubicBezTo>
                    <a:pt x="10245" y="7995"/>
                    <a:pt x="10202" y="7874"/>
                    <a:pt x="10081" y="7792"/>
                  </a:cubicBezTo>
                  <a:cubicBezTo>
                    <a:pt x="10046" y="7769"/>
                    <a:pt x="10008" y="7759"/>
                    <a:pt x="9970" y="7759"/>
                  </a:cubicBezTo>
                  <a:cubicBezTo>
                    <a:pt x="9871" y="7759"/>
                    <a:pt x="9770" y="7826"/>
                    <a:pt x="9711" y="7913"/>
                  </a:cubicBezTo>
                  <a:cubicBezTo>
                    <a:pt x="9671" y="8038"/>
                    <a:pt x="9507" y="8159"/>
                    <a:pt x="9344" y="8159"/>
                  </a:cubicBezTo>
                  <a:cubicBezTo>
                    <a:pt x="9301" y="8159"/>
                    <a:pt x="9262" y="8202"/>
                    <a:pt x="9219" y="8202"/>
                  </a:cubicBezTo>
                  <a:cubicBezTo>
                    <a:pt x="8852" y="7750"/>
                    <a:pt x="8645" y="7258"/>
                    <a:pt x="8563" y="6684"/>
                  </a:cubicBezTo>
                  <a:cubicBezTo>
                    <a:pt x="8442" y="5743"/>
                    <a:pt x="8770" y="4799"/>
                    <a:pt x="9426" y="4144"/>
                  </a:cubicBezTo>
                  <a:cubicBezTo>
                    <a:pt x="10023" y="3580"/>
                    <a:pt x="10773" y="3259"/>
                    <a:pt x="11571" y="3259"/>
                  </a:cubicBezTo>
                  <a:close/>
                  <a:moveTo>
                    <a:pt x="8887" y="1"/>
                  </a:moveTo>
                  <a:cubicBezTo>
                    <a:pt x="8779" y="1"/>
                    <a:pt x="8671" y="3"/>
                    <a:pt x="8563" y="7"/>
                  </a:cubicBezTo>
                  <a:cubicBezTo>
                    <a:pt x="6351" y="46"/>
                    <a:pt x="4220" y="990"/>
                    <a:pt x="2623" y="2547"/>
                  </a:cubicBezTo>
                  <a:cubicBezTo>
                    <a:pt x="1066" y="4144"/>
                    <a:pt x="122" y="6274"/>
                    <a:pt x="83" y="8487"/>
                  </a:cubicBezTo>
                  <a:cubicBezTo>
                    <a:pt x="1" y="10743"/>
                    <a:pt x="778" y="12873"/>
                    <a:pt x="2253" y="14552"/>
                  </a:cubicBezTo>
                  <a:cubicBezTo>
                    <a:pt x="2295" y="14594"/>
                    <a:pt x="2377" y="14634"/>
                    <a:pt x="2459" y="14634"/>
                  </a:cubicBezTo>
                  <a:cubicBezTo>
                    <a:pt x="2499" y="14634"/>
                    <a:pt x="2581" y="14594"/>
                    <a:pt x="2623" y="14552"/>
                  </a:cubicBezTo>
                  <a:cubicBezTo>
                    <a:pt x="2705" y="14470"/>
                    <a:pt x="2745" y="14306"/>
                    <a:pt x="2623" y="14224"/>
                  </a:cubicBezTo>
                  <a:cubicBezTo>
                    <a:pt x="1269" y="12627"/>
                    <a:pt x="532" y="10618"/>
                    <a:pt x="574" y="8530"/>
                  </a:cubicBezTo>
                  <a:cubicBezTo>
                    <a:pt x="656" y="6399"/>
                    <a:pt x="1515" y="4432"/>
                    <a:pt x="2990" y="2914"/>
                  </a:cubicBezTo>
                  <a:cubicBezTo>
                    <a:pt x="3728" y="2177"/>
                    <a:pt x="4630" y="1603"/>
                    <a:pt x="5574" y="1193"/>
                  </a:cubicBezTo>
                  <a:lnTo>
                    <a:pt x="5574" y="1193"/>
                  </a:lnTo>
                  <a:cubicBezTo>
                    <a:pt x="5449" y="1275"/>
                    <a:pt x="5367" y="1357"/>
                    <a:pt x="5285" y="1482"/>
                  </a:cubicBezTo>
                  <a:cubicBezTo>
                    <a:pt x="4754" y="2137"/>
                    <a:pt x="4548" y="2957"/>
                    <a:pt x="4754" y="3898"/>
                  </a:cubicBezTo>
                  <a:cubicBezTo>
                    <a:pt x="4793" y="4226"/>
                    <a:pt x="4957" y="4553"/>
                    <a:pt x="5082" y="4842"/>
                  </a:cubicBezTo>
                  <a:cubicBezTo>
                    <a:pt x="5410" y="5455"/>
                    <a:pt x="5656" y="5907"/>
                    <a:pt x="5082" y="6809"/>
                  </a:cubicBezTo>
                  <a:cubicBezTo>
                    <a:pt x="4548" y="7668"/>
                    <a:pt x="4384" y="8651"/>
                    <a:pt x="4630" y="9553"/>
                  </a:cubicBezTo>
                  <a:cubicBezTo>
                    <a:pt x="4793" y="10087"/>
                    <a:pt x="5121" y="10579"/>
                    <a:pt x="5531" y="10988"/>
                  </a:cubicBezTo>
                  <a:cubicBezTo>
                    <a:pt x="5410" y="10988"/>
                    <a:pt x="5285" y="10988"/>
                    <a:pt x="5203" y="11028"/>
                  </a:cubicBezTo>
                  <a:cubicBezTo>
                    <a:pt x="5082" y="11070"/>
                    <a:pt x="5000" y="11110"/>
                    <a:pt x="4875" y="11152"/>
                  </a:cubicBezTo>
                  <a:cubicBezTo>
                    <a:pt x="4836" y="11192"/>
                    <a:pt x="4793" y="11192"/>
                    <a:pt x="4754" y="11234"/>
                  </a:cubicBezTo>
                  <a:lnTo>
                    <a:pt x="4711" y="11234"/>
                  </a:lnTo>
                  <a:lnTo>
                    <a:pt x="4426" y="11480"/>
                  </a:lnTo>
                  <a:cubicBezTo>
                    <a:pt x="4344" y="11398"/>
                    <a:pt x="4302" y="11316"/>
                    <a:pt x="4220" y="11192"/>
                  </a:cubicBezTo>
                  <a:cubicBezTo>
                    <a:pt x="4077" y="11015"/>
                    <a:pt x="3873" y="10898"/>
                    <a:pt x="3661" y="10898"/>
                  </a:cubicBezTo>
                  <a:cubicBezTo>
                    <a:pt x="3629" y="10898"/>
                    <a:pt x="3597" y="10901"/>
                    <a:pt x="3564" y="10906"/>
                  </a:cubicBezTo>
                  <a:cubicBezTo>
                    <a:pt x="3197" y="10988"/>
                    <a:pt x="2908" y="11316"/>
                    <a:pt x="2990" y="11683"/>
                  </a:cubicBezTo>
                  <a:cubicBezTo>
                    <a:pt x="3033" y="11972"/>
                    <a:pt x="3197" y="12749"/>
                    <a:pt x="3197" y="12831"/>
                  </a:cubicBezTo>
                  <a:lnTo>
                    <a:pt x="3236" y="12913"/>
                  </a:lnTo>
                  <a:lnTo>
                    <a:pt x="3236" y="12995"/>
                  </a:lnTo>
                  <a:lnTo>
                    <a:pt x="3279" y="12995"/>
                  </a:lnTo>
                  <a:cubicBezTo>
                    <a:pt x="3279" y="13037"/>
                    <a:pt x="3318" y="13119"/>
                    <a:pt x="3361" y="13159"/>
                  </a:cubicBezTo>
                  <a:cubicBezTo>
                    <a:pt x="3443" y="13283"/>
                    <a:pt x="3525" y="13404"/>
                    <a:pt x="3646" y="13447"/>
                  </a:cubicBezTo>
                  <a:cubicBezTo>
                    <a:pt x="3849" y="13582"/>
                    <a:pt x="4080" y="13661"/>
                    <a:pt x="4315" y="13661"/>
                  </a:cubicBezTo>
                  <a:cubicBezTo>
                    <a:pt x="4365" y="13661"/>
                    <a:pt x="4415" y="13658"/>
                    <a:pt x="4466" y="13650"/>
                  </a:cubicBezTo>
                  <a:cubicBezTo>
                    <a:pt x="4590" y="13650"/>
                    <a:pt x="4754" y="13611"/>
                    <a:pt x="4875" y="13529"/>
                  </a:cubicBezTo>
                  <a:lnTo>
                    <a:pt x="5121" y="13404"/>
                  </a:lnTo>
                  <a:lnTo>
                    <a:pt x="5531" y="14676"/>
                  </a:lnTo>
                  <a:cubicBezTo>
                    <a:pt x="5738" y="15332"/>
                    <a:pt x="6351" y="15742"/>
                    <a:pt x="7006" y="15742"/>
                  </a:cubicBezTo>
                  <a:cubicBezTo>
                    <a:pt x="7131" y="15742"/>
                    <a:pt x="7252" y="15742"/>
                    <a:pt x="7416" y="15699"/>
                  </a:cubicBezTo>
                  <a:cubicBezTo>
                    <a:pt x="8973" y="15289"/>
                    <a:pt x="11842" y="13939"/>
                    <a:pt x="13808" y="9185"/>
                  </a:cubicBezTo>
                  <a:cubicBezTo>
                    <a:pt x="13851" y="9061"/>
                    <a:pt x="13933" y="8940"/>
                    <a:pt x="14015" y="8858"/>
                  </a:cubicBezTo>
                  <a:cubicBezTo>
                    <a:pt x="14835" y="8120"/>
                    <a:pt x="15202" y="7055"/>
                    <a:pt x="15120" y="5947"/>
                  </a:cubicBezTo>
                  <a:cubicBezTo>
                    <a:pt x="14956" y="4307"/>
                    <a:pt x="13687" y="2957"/>
                    <a:pt x="12048" y="2750"/>
                  </a:cubicBezTo>
                  <a:cubicBezTo>
                    <a:pt x="11909" y="2735"/>
                    <a:pt x="11770" y="2728"/>
                    <a:pt x="11632" y="2728"/>
                  </a:cubicBezTo>
                  <a:cubicBezTo>
                    <a:pt x="10668" y="2728"/>
                    <a:pt x="9737" y="3094"/>
                    <a:pt x="9055" y="3776"/>
                  </a:cubicBezTo>
                  <a:cubicBezTo>
                    <a:pt x="8278" y="4553"/>
                    <a:pt x="7908" y="5661"/>
                    <a:pt x="8072" y="6766"/>
                  </a:cubicBezTo>
                  <a:cubicBezTo>
                    <a:pt x="8154" y="7504"/>
                    <a:pt x="8524" y="8241"/>
                    <a:pt x="9055" y="8815"/>
                  </a:cubicBezTo>
                  <a:cubicBezTo>
                    <a:pt x="9344" y="9103"/>
                    <a:pt x="9671" y="9307"/>
                    <a:pt x="10039" y="9513"/>
                  </a:cubicBezTo>
                  <a:cubicBezTo>
                    <a:pt x="9875" y="9595"/>
                    <a:pt x="9629" y="9677"/>
                    <a:pt x="9426" y="9759"/>
                  </a:cubicBezTo>
                  <a:lnTo>
                    <a:pt x="9055" y="9880"/>
                  </a:lnTo>
                  <a:lnTo>
                    <a:pt x="7049" y="8120"/>
                  </a:lnTo>
                  <a:cubicBezTo>
                    <a:pt x="6905" y="8017"/>
                    <a:pt x="6730" y="7965"/>
                    <a:pt x="6561" y="7965"/>
                  </a:cubicBezTo>
                  <a:cubicBezTo>
                    <a:pt x="6392" y="7965"/>
                    <a:pt x="6228" y="8017"/>
                    <a:pt x="6105" y="8120"/>
                  </a:cubicBezTo>
                  <a:cubicBezTo>
                    <a:pt x="5941" y="8241"/>
                    <a:pt x="5859" y="8448"/>
                    <a:pt x="5820" y="8612"/>
                  </a:cubicBezTo>
                  <a:cubicBezTo>
                    <a:pt x="5820" y="8815"/>
                    <a:pt x="5901" y="9022"/>
                    <a:pt x="6023" y="9143"/>
                  </a:cubicBezTo>
                  <a:lnTo>
                    <a:pt x="7334" y="10743"/>
                  </a:lnTo>
                  <a:cubicBezTo>
                    <a:pt x="7131" y="10906"/>
                    <a:pt x="6967" y="11070"/>
                    <a:pt x="6803" y="11234"/>
                  </a:cubicBezTo>
                  <a:cubicBezTo>
                    <a:pt x="5941" y="10824"/>
                    <a:pt x="5367" y="10169"/>
                    <a:pt x="5121" y="9389"/>
                  </a:cubicBezTo>
                  <a:cubicBezTo>
                    <a:pt x="4918" y="8651"/>
                    <a:pt x="5039" y="7832"/>
                    <a:pt x="5492" y="7094"/>
                  </a:cubicBezTo>
                  <a:cubicBezTo>
                    <a:pt x="6229" y="5947"/>
                    <a:pt x="5859" y="5252"/>
                    <a:pt x="5574" y="4596"/>
                  </a:cubicBezTo>
                  <a:cubicBezTo>
                    <a:pt x="5410" y="4307"/>
                    <a:pt x="5285" y="4062"/>
                    <a:pt x="5246" y="3776"/>
                  </a:cubicBezTo>
                  <a:cubicBezTo>
                    <a:pt x="5082" y="2996"/>
                    <a:pt x="5246" y="2341"/>
                    <a:pt x="5695" y="1810"/>
                  </a:cubicBezTo>
                  <a:cubicBezTo>
                    <a:pt x="6433" y="908"/>
                    <a:pt x="7868" y="538"/>
                    <a:pt x="8727" y="498"/>
                  </a:cubicBezTo>
                  <a:cubicBezTo>
                    <a:pt x="10776" y="498"/>
                    <a:pt x="12743" y="1193"/>
                    <a:pt x="14300" y="2547"/>
                  </a:cubicBezTo>
                  <a:cubicBezTo>
                    <a:pt x="14337" y="2602"/>
                    <a:pt x="14391" y="2624"/>
                    <a:pt x="14447" y="2624"/>
                  </a:cubicBezTo>
                  <a:cubicBezTo>
                    <a:pt x="14514" y="2624"/>
                    <a:pt x="14583" y="2592"/>
                    <a:pt x="14628" y="2547"/>
                  </a:cubicBezTo>
                  <a:cubicBezTo>
                    <a:pt x="14753" y="2423"/>
                    <a:pt x="14710" y="2259"/>
                    <a:pt x="14628" y="2177"/>
                  </a:cubicBezTo>
                  <a:cubicBezTo>
                    <a:pt x="13030" y="772"/>
                    <a:pt x="11022" y="1"/>
                    <a:pt x="8887"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28" name="Google Shape;828;p37"/>
            <p:cNvSpPr/>
            <p:nvPr/>
          </p:nvSpPr>
          <p:spPr>
            <a:xfrm>
              <a:off x="4785125" y="3399275"/>
              <a:ext cx="367750" cy="366150"/>
            </a:xfrm>
            <a:custGeom>
              <a:avLst/>
              <a:gdLst/>
              <a:ahLst/>
              <a:cxnLst/>
              <a:rect l="l" t="t" r="r" b="b"/>
              <a:pathLst>
                <a:path w="14710" h="14646" extrusionOk="0">
                  <a:moveTo>
                    <a:pt x="12275" y="1"/>
                  </a:moveTo>
                  <a:cubicBezTo>
                    <a:pt x="12220" y="1"/>
                    <a:pt x="12166" y="21"/>
                    <a:pt x="12129" y="58"/>
                  </a:cubicBezTo>
                  <a:cubicBezTo>
                    <a:pt x="12005" y="140"/>
                    <a:pt x="12005" y="304"/>
                    <a:pt x="12087" y="425"/>
                  </a:cubicBezTo>
                  <a:cubicBezTo>
                    <a:pt x="13480" y="1982"/>
                    <a:pt x="14218" y="4031"/>
                    <a:pt x="14136" y="6123"/>
                  </a:cubicBezTo>
                  <a:cubicBezTo>
                    <a:pt x="14054" y="8211"/>
                    <a:pt x="13234" y="10220"/>
                    <a:pt x="11720" y="11695"/>
                  </a:cubicBezTo>
                  <a:cubicBezTo>
                    <a:pt x="10244" y="13210"/>
                    <a:pt x="8235" y="14029"/>
                    <a:pt x="6147" y="14111"/>
                  </a:cubicBezTo>
                  <a:cubicBezTo>
                    <a:pt x="6042" y="14116"/>
                    <a:pt x="5937" y="14118"/>
                    <a:pt x="5832" y="14118"/>
                  </a:cubicBezTo>
                  <a:cubicBezTo>
                    <a:pt x="3851" y="14118"/>
                    <a:pt x="1928" y="13386"/>
                    <a:pt x="449" y="12063"/>
                  </a:cubicBezTo>
                  <a:cubicBezTo>
                    <a:pt x="395" y="12026"/>
                    <a:pt x="332" y="12006"/>
                    <a:pt x="272" y="12006"/>
                  </a:cubicBezTo>
                  <a:cubicBezTo>
                    <a:pt x="198" y="12006"/>
                    <a:pt x="127" y="12036"/>
                    <a:pt x="82" y="12105"/>
                  </a:cubicBezTo>
                  <a:cubicBezTo>
                    <a:pt x="0" y="12187"/>
                    <a:pt x="0" y="12351"/>
                    <a:pt x="121" y="12433"/>
                  </a:cubicBezTo>
                  <a:cubicBezTo>
                    <a:pt x="1721" y="13866"/>
                    <a:pt x="3770" y="14646"/>
                    <a:pt x="5901" y="14646"/>
                  </a:cubicBezTo>
                  <a:lnTo>
                    <a:pt x="6147" y="14646"/>
                  </a:lnTo>
                  <a:cubicBezTo>
                    <a:pt x="8399" y="14564"/>
                    <a:pt x="10490" y="13662"/>
                    <a:pt x="12087" y="12063"/>
                  </a:cubicBezTo>
                  <a:cubicBezTo>
                    <a:pt x="13687" y="10466"/>
                    <a:pt x="14588" y="8375"/>
                    <a:pt x="14670" y="6123"/>
                  </a:cubicBezTo>
                  <a:cubicBezTo>
                    <a:pt x="14709" y="3910"/>
                    <a:pt x="13932" y="1736"/>
                    <a:pt x="12457" y="97"/>
                  </a:cubicBezTo>
                  <a:cubicBezTo>
                    <a:pt x="12412" y="31"/>
                    <a:pt x="12343" y="1"/>
                    <a:pt x="12275"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3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lvl="0"/>
            <a:r>
              <a:rPr lang="fa-IR" dirty="0">
                <a:cs typeface="B Nazanin" panose="00000400000000000000" pitchFamily="2" charset="-78"/>
              </a:rPr>
              <a:t>شش ایده</a:t>
            </a:r>
            <a:endParaRPr dirty="0">
              <a:cs typeface="B Nazanin" panose="00000400000000000000" pitchFamily="2" charset="-78"/>
            </a:endParaRPr>
          </a:p>
        </p:txBody>
      </p:sp>
      <p:sp>
        <p:nvSpPr>
          <p:cNvPr id="834" name="Google Shape;834;p38"/>
          <p:cNvSpPr txBox="1">
            <a:spLocks noGrp="1"/>
          </p:cNvSpPr>
          <p:nvPr>
            <p:ph type="subTitle" idx="1"/>
          </p:nvPr>
        </p:nvSpPr>
        <p:spPr>
          <a:xfrm>
            <a:off x="872400" y="1865099"/>
            <a:ext cx="2235900" cy="9249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قالب پاورپوينت حرفه ای ، قابل ویرایش ، جهت استفاده در جلسات دفاع رساله ، پایان نامه ، پروپوزال و سمینار و .... می باشد.</a:t>
            </a:r>
            <a:endParaRPr dirty="0">
              <a:cs typeface="B Nazanin" panose="00000400000000000000" pitchFamily="2" charset="-78"/>
            </a:endParaRPr>
          </a:p>
        </p:txBody>
      </p:sp>
      <p:sp>
        <p:nvSpPr>
          <p:cNvPr id="835" name="Google Shape;835;p38"/>
          <p:cNvSpPr txBox="1">
            <a:spLocks noGrp="1"/>
          </p:cNvSpPr>
          <p:nvPr>
            <p:ph type="subTitle" idx="2"/>
          </p:nvPr>
        </p:nvSpPr>
        <p:spPr>
          <a:xfrm>
            <a:off x="3464637" y="1865099"/>
            <a:ext cx="2227500" cy="9249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قالب پاورپوينت حرفه ای ، قابل ویرایش ، جهت استفاده در جلسات دفاع رساله ، پایان نامه ، پروپوزال و سمینار و .... می باشد.</a:t>
            </a:r>
            <a:endParaRPr dirty="0">
              <a:cs typeface="B Nazanin" panose="00000400000000000000" pitchFamily="2" charset="-78"/>
            </a:endParaRPr>
          </a:p>
        </p:txBody>
      </p:sp>
      <p:sp>
        <p:nvSpPr>
          <p:cNvPr id="836" name="Google Shape;836;p38"/>
          <p:cNvSpPr txBox="1">
            <a:spLocks noGrp="1"/>
          </p:cNvSpPr>
          <p:nvPr>
            <p:ph type="subTitle" idx="3"/>
          </p:nvPr>
        </p:nvSpPr>
        <p:spPr>
          <a:xfrm>
            <a:off x="872400" y="3595150"/>
            <a:ext cx="2235900" cy="9249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قالب پاورپوينت حرفه ای ، قابل ویرایش ، جهت استفاده در جلسات دفاع رساله ، پایان نامه ، پروپوزال و سمینار و .... می باشد.</a:t>
            </a:r>
            <a:endParaRPr dirty="0">
              <a:cs typeface="B Nazanin" panose="00000400000000000000" pitchFamily="2" charset="-78"/>
            </a:endParaRPr>
          </a:p>
        </p:txBody>
      </p:sp>
      <p:sp>
        <p:nvSpPr>
          <p:cNvPr id="837" name="Google Shape;837;p38"/>
          <p:cNvSpPr txBox="1">
            <a:spLocks noGrp="1"/>
          </p:cNvSpPr>
          <p:nvPr>
            <p:ph type="subTitle" idx="4"/>
          </p:nvPr>
        </p:nvSpPr>
        <p:spPr>
          <a:xfrm>
            <a:off x="3462450" y="3595150"/>
            <a:ext cx="2227500" cy="9249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قالب پاورپوينت حرفه ای ، قابل ویرایش ، جهت استفاده در جلسات دفاع رساله ، پایان نامه ، پروپوزال و سمینار و .... می باشد.</a:t>
            </a:r>
            <a:endParaRPr dirty="0">
              <a:cs typeface="B Nazanin" panose="00000400000000000000" pitchFamily="2" charset="-78"/>
            </a:endParaRPr>
          </a:p>
        </p:txBody>
      </p:sp>
      <p:sp>
        <p:nvSpPr>
          <p:cNvPr id="838" name="Google Shape;838;p38"/>
          <p:cNvSpPr txBox="1">
            <a:spLocks noGrp="1"/>
          </p:cNvSpPr>
          <p:nvPr>
            <p:ph type="subTitle" idx="7"/>
          </p:nvPr>
        </p:nvSpPr>
        <p:spPr>
          <a:xfrm>
            <a:off x="876797" y="1429175"/>
            <a:ext cx="2227500" cy="4389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عنوان در اینجا</a:t>
            </a:r>
            <a:endParaRPr dirty="0">
              <a:cs typeface="B Nazanin" panose="00000400000000000000" pitchFamily="2" charset="-78"/>
            </a:endParaRPr>
          </a:p>
        </p:txBody>
      </p:sp>
      <p:sp>
        <p:nvSpPr>
          <p:cNvPr id="839" name="Google Shape;839;p38"/>
          <p:cNvSpPr txBox="1">
            <a:spLocks noGrp="1"/>
          </p:cNvSpPr>
          <p:nvPr>
            <p:ph type="subTitle" idx="8"/>
          </p:nvPr>
        </p:nvSpPr>
        <p:spPr>
          <a:xfrm>
            <a:off x="3469013" y="1429175"/>
            <a:ext cx="2218500" cy="4389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عنوان در اینجا</a:t>
            </a:r>
            <a:endParaRPr dirty="0">
              <a:cs typeface="B Nazanin" panose="00000400000000000000" pitchFamily="2" charset="-78"/>
            </a:endParaRPr>
          </a:p>
        </p:txBody>
      </p:sp>
      <p:sp>
        <p:nvSpPr>
          <p:cNvPr id="840" name="Google Shape;840;p38"/>
          <p:cNvSpPr txBox="1">
            <a:spLocks noGrp="1"/>
          </p:cNvSpPr>
          <p:nvPr>
            <p:ph type="subTitle" idx="9"/>
          </p:nvPr>
        </p:nvSpPr>
        <p:spPr>
          <a:xfrm>
            <a:off x="6048472" y="1429175"/>
            <a:ext cx="2218800" cy="4389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عنوان در اینجا</a:t>
            </a:r>
            <a:endParaRPr dirty="0">
              <a:cs typeface="B Nazanin" panose="00000400000000000000" pitchFamily="2" charset="-78"/>
            </a:endParaRPr>
          </a:p>
        </p:txBody>
      </p:sp>
      <p:sp>
        <p:nvSpPr>
          <p:cNvPr id="841" name="Google Shape;841;p38"/>
          <p:cNvSpPr txBox="1">
            <a:spLocks noGrp="1"/>
          </p:cNvSpPr>
          <p:nvPr>
            <p:ph type="subTitle" idx="5"/>
          </p:nvPr>
        </p:nvSpPr>
        <p:spPr>
          <a:xfrm>
            <a:off x="6044100" y="1865100"/>
            <a:ext cx="2227500" cy="9249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قالب پاورپوينت حرفه ای ، قابل ویرایش ، جهت استفاده در جلسات دفاع رساله ، پایان نامه ، پروپوزال و سمینار و .... می باشد.</a:t>
            </a:r>
            <a:endParaRPr dirty="0">
              <a:cs typeface="B Nazanin" panose="00000400000000000000" pitchFamily="2" charset="-78"/>
            </a:endParaRPr>
          </a:p>
        </p:txBody>
      </p:sp>
      <p:sp>
        <p:nvSpPr>
          <p:cNvPr id="842" name="Google Shape;842;p38"/>
          <p:cNvSpPr txBox="1">
            <a:spLocks noGrp="1"/>
          </p:cNvSpPr>
          <p:nvPr>
            <p:ph type="subTitle" idx="6"/>
          </p:nvPr>
        </p:nvSpPr>
        <p:spPr>
          <a:xfrm>
            <a:off x="6044100" y="3595153"/>
            <a:ext cx="2227500" cy="924900"/>
          </a:xfrm>
          <a:prstGeom prst="rect">
            <a:avLst/>
          </a:prstGeom>
        </p:spPr>
        <p:txBody>
          <a:bodyPr spcFirstLastPara="1" wrap="square" lIns="91425" tIns="91425" rIns="91425" bIns="91425" anchor="t" anchorCtr="0">
            <a:noAutofit/>
          </a:bodyPr>
          <a:lstStyle/>
          <a:p>
            <a:pPr marL="0" lvl="0" indent="0"/>
            <a:r>
              <a:rPr lang="fa-IR" dirty="0">
                <a:cs typeface="B Nazanin" panose="00000400000000000000" pitchFamily="2" charset="-78"/>
              </a:rPr>
              <a:t>قالب پاورپوينت حرفه ای ، قابل ویرایش ، جهت استفاده در جلسات دفاع رساله ، پایان نامه ، پروپوزال و سمینار و .... می باشد.</a:t>
            </a:r>
            <a:endParaRPr dirty="0">
              <a:cs typeface="B Nazanin" panose="00000400000000000000" pitchFamily="2" charset="-78"/>
            </a:endParaRPr>
          </a:p>
        </p:txBody>
      </p:sp>
      <p:sp>
        <p:nvSpPr>
          <p:cNvPr id="843" name="Google Shape;843;p38"/>
          <p:cNvSpPr txBox="1">
            <a:spLocks noGrp="1"/>
          </p:cNvSpPr>
          <p:nvPr>
            <p:ph type="subTitle" idx="13"/>
          </p:nvPr>
        </p:nvSpPr>
        <p:spPr>
          <a:xfrm>
            <a:off x="876797" y="3156253"/>
            <a:ext cx="2227500" cy="4389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عنوان در اینجا</a:t>
            </a:r>
            <a:endParaRPr dirty="0">
              <a:cs typeface="B Nazanin" panose="00000400000000000000" pitchFamily="2" charset="-78"/>
            </a:endParaRPr>
          </a:p>
        </p:txBody>
      </p:sp>
      <p:sp>
        <p:nvSpPr>
          <p:cNvPr id="844" name="Google Shape;844;p38"/>
          <p:cNvSpPr txBox="1">
            <a:spLocks noGrp="1"/>
          </p:cNvSpPr>
          <p:nvPr>
            <p:ph type="subTitle" idx="14"/>
          </p:nvPr>
        </p:nvSpPr>
        <p:spPr>
          <a:xfrm>
            <a:off x="3469013" y="3156253"/>
            <a:ext cx="2218500" cy="4389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عنوان در اینجا</a:t>
            </a:r>
            <a:endParaRPr dirty="0">
              <a:cs typeface="B Nazanin" panose="00000400000000000000" pitchFamily="2" charset="-78"/>
            </a:endParaRPr>
          </a:p>
        </p:txBody>
      </p:sp>
      <p:sp>
        <p:nvSpPr>
          <p:cNvPr id="845" name="Google Shape;845;p38"/>
          <p:cNvSpPr txBox="1">
            <a:spLocks noGrp="1"/>
          </p:cNvSpPr>
          <p:nvPr>
            <p:ph type="subTitle" idx="15"/>
          </p:nvPr>
        </p:nvSpPr>
        <p:spPr>
          <a:xfrm>
            <a:off x="6048472" y="3156256"/>
            <a:ext cx="2218800" cy="438900"/>
          </a:xfrm>
          <a:prstGeom prst="rect">
            <a:avLst/>
          </a:prstGeom>
        </p:spPr>
        <p:txBody>
          <a:bodyPr spcFirstLastPara="1" wrap="square" lIns="91425" tIns="91425" rIns="91425" bIns="91425" anchor="b" anchorCtr="0">
            <a:noAutofit/>
          </a:bodyPr>
          <a:lstStyle/>
          <a:p>
            <a:pPr marL="0" lvl="0" indent="0"/>
            <a:r>
              <a:rPr lang="fa-IR" dirty="0">
                <a:cs typeface="B Nazanin" panose="00000400000000000000" pitchFamily="2" charset="-78"/>
              </a:rPr>
              <a:t>عنوان در اینجا</a:t>
            </a:r>
            <a:endParaRPr dirty="0">
              <a:cs typeface="B Nazanin" panose="00000400000000000000" pitchFamily="2" charset="-78"/>
            </a:endParaRPr>
          </a:p>
        </p:txBody>
      </p:sp>
      <p:grpSp>
        <p:nvGrpSpPr>
          <p:cNvPr id="846" name="Google Shape;846;p38"/>
          <p:cNvGrpSpPr/>
          <p:nvPr/>
        </p:nvGrpSpPr>
        <p:grpSpPr>
          <a:xfrm rot="347835">
            <a:off x="8461260" y="2495493"/>
            <a:ext cx="213087" cy="651650"/>
            <a:chOff x="6158350" y="2603300"/>
            <a:chExt cx="213105" cy="651706"/>
          </a:xfrm>
        </p:grpSpPr>
        <p:sp>
          <p:nvSpPr>
            <p:cNvPr id="847" name="Google Shape;847;p38"/>
            <p:cNvSpPr/>
            <p:nvPr/>
          </p:nvSpPr>
          <p:spPr>
            <a:xfrm>
              <a:off x="6158350" y="2603300"/>
              <a:ext cx="213105" cy="651706"/>
            </a:xfrm>
            <a:custGeom>
              <a:avLst/>
              <a:gdLst/>
              <a:ahLst/>
              <a:cxnLst/>
              <a:rect l="l" t="t" r="r" b="b"/>
              <a:pathLst>
                <a:path w="5676" h="17358" extrusionOk="0">
                  <a:moveTo>
                    <a:pt x="4350" y="0"/>
                  </a:moveTo>
                  <a:lnTo>
                    <a:pt x="663" y="331"/>
                  </a:lnTo>
                  <a:cubicBezTo>
                    <a:pt x="292" y="371"/>
                    <a:pt x="1" y="702"/>
                    <a:pt x="44" y="1077"/>
                  </a:cubicBezTo>
                  <a:lnTo>
                    <a:pt x="83" y="1491"/>
                  </a:lnTo>
                  <a:cubicBezTo>
                    <a:pt x="124" y="1837"/>
                    <a:pt x="415" y="2114"/>
                    <a:pt x="756" y="2114"/>
                  </a:cubicBezTo>
                  <a:cubicBezTo>
                    <a:pt x="780" y="2114"/>
                    <a:pt x="804" y="2113"/>
                    <a:pt x="829" y="2110"/>
                  </a:cubicBezTo>
                  <a:lnTo>
                    <a:pt x="1120" y="2070"/>
                  </a:lnTo>
                  <a:lnTo>
                    <a:pt x="2445" y="16315"/>
                  </a:lnTo>
                  <a:cubicBezTo>
                    <a:pt x="2482" y="16889"/>
                    <a:pt x="2982" y="17357"/>
                    <a:pt x="3583" y="17357"/>
                  </a:cubicBezTo>
                  <a:cubicBezTo>
                    <a:pt x="3630" y="17357"/>
                    <a:pt x="3679" y="17354"/>
                    <a:pt x="3727" y="17348"/>
                  </a:cubicBezTo>
                  <a:lnTo>
                    <a:pt x="4555" y="17308"/>
                  </a:lnTo>
                  <a:cubicBezTo>
                    <a:pt x="5218" y="17226"/>
                    <a:pt x="5675" y="16686"/>
                    <a:pt x="5632" y="16023"/>
                  </a:cubicBezTo>
                  <a:lnTo>
                    <a:pt x="4307" y="1779"/>
                  </a:lnTo>
                  <a:lnTo>
                    <a:pt x="4516" y="1779"/>
                  </a:lnTo>
                  <a:cubicBezTo>
                    <a:pt x="4887" y="1739"/>
                    <a:pt x="5178" y="1408"/>
                    <a:pt x="5135" y="1034"/>
                  </a:cubicBezTo>
                  <a:lnTo>
                    <a:pt x="5095" y="663"/>
                  </a:lnTo>
                  <a:cubicBezTo>
                    <a:pt x="5052" y="248"/>
                    <a:pt x="4721" y="0"/>
                    <a:pt x="4350"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sp>
          <p:nvSpPr>
            <p:cNvPr id="848" name="Google Shape;848;p38"/>
            <p:cNvSpPr/>
            <p:nvPr/>
          </p:nvSpPr>
          <p:spPr>
            <a:xfrm>
              <a:off x="6237681" y="2799170"/>
              <a:ext cx="105764" cy="412582"/>
            </a:xfrm>
            <a:custGeom>
              <a:avLst/>
              <a:gdLst/>
              <a:ahLst/>
              <a:cxnLst/>
              <a:rect l="l" t="t" r="r" b="b"/>
              <a:pathLst>
                <a:path w="2817" h="10989" extrusionOk="0">
                  <a:moveTo>
                    <a:pt x="1863" y="0"/>
                  </a:moveTo>
                  <a:lnTo>
                    <a:pt x="1" y="123"/>
                  </a:lnTo>
                  <a:lnTo>
                    <a:pt x="912" y="10104"/>
                  </a:lnTo>
                  <a:cubicBezTo>
                    <a:pt x="984" y="10748"/>
                    <a:pt x="1303" y="10989"/>
                    <a:pt x="1709" y="10989"/>
                  </a:cubicBezTo>
                  <a:cubicBezTo>
                    <a:pt x="1772" y="10989"/>
                    <a:pt x="1838" y="10983"/>
                    <a:pt x="1906" y="10972"/>
                  </a:cubicBezTo>
                  <a:cubicBezTo>
                    <a:pt x="2442" y="10932"/>
                    <a:pt x="2817" y="10684"/>
                    <a:pt x="2774" y="9938"/>
                  </a:cubicBezTo>
                  <a:lnTo>
                    <a:pt x="1863"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cs typeface="B Nazanin" panose="00000400000000000000" pitchFamily="2" charset="-78"/>
              </a:endParaRPr>
            </a:p>
          </p:txBody>
        </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39"/>
          <p:cNvSpPr txBox="1">
            <a:spLocks noGrp="1"/>
          </p:cNvSpPr>
          <p:nvPr>
            <p:ph type="subTitle" idx="3"/>
          </p:nvPr>
        </p:nvSpPr>
        <p:spPr>
          <a:xfrm>
            <a:off x="4261600" y="1254405"/>
            <a:ext cx="4167300" cy="310800"/>
          </a:xfrm>
          <a:prstGeom prst="rect">
            <a:avLst/>
          </a:prstGeom>
        </p:spPr>
        <p:txBody>
          <a:bodyPr spcFirstLastPara="1" wrap="square" lIns="91425" tIns="91425" rIns="91425" bIns="91425" anchor="ctr" anchorCtr="0">
            <a:noAutofit/>
          </a:bodyPr>
          <a:lstStyle/>
          <a:p>
            <a:pPr marL="0" lvl="0" indent="0" algn="r" rtl="1"/>
            <a:r>
              <a:rPr lang="fa-IR" dirty="0">
                <a:cs typeface="B Nazanin" panose="00000400000000000000" pitchFamily="2" charset="-78"/>
              </a:rPr>
              <a:t>قالب پاورپوینت مامایی وزایمان قابل ویرایش می باشد</a:t>
            </a:r>
            <a:endParaRPr dirty="0">
              <a:cs typeface="B Nazanin" panose="00000400000000000000" pitchFamily="2" charset="-78"/>
            </a:endParaRPr>
          </a:p>
        </p:txBody>
      </p:sp>
      <p:sp>
        <p:nvSpPr>
          <p:cNvPr id="854" name="Google Shape;854;p39"/>
          <p:cNvSpPr txBox="1">
            <a:spLocks noGrp="1"/>
          </p:cNvSpPr>
          <p:nvPr>
            <p:ph type="title"/>
          </p:nvPr>
        </p:nvSpPr>
        <p:spPr>
          <a:xfrm>
            <a:off x="4261602" y="2056650"/>
            <a:ext cx="4167300" cy="7194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en">
                <a:cs typeface="B Nazanin" panose="00000400000000000000" pitchFamily="2" charset="-78"/>
              </a:rPr>
              <a:t>20,000</a:t>
            </a:r>
            <a:endParaRPr>
              <a:cs typeface="B Nazanin" panose="00000400000000000000" pitchFamily="2" charset="-78"/>
            </a:endParaRPr>
          </a:p>
        </p:txBody>
      </p:sp>
      <p:sp>
        <p:nvSpPr>
          <p:cNvPr id="855" name="Google Shape;855;p39"/>
          <p:cNvSpPr txBox="1">
            <a:spLocks noGrp="1"/>
          </p:cNvSpPr>
          <p:nvPr>
            <p:ph type="subTitle" idx="1"/>
          </p:nvPr>
        </p:nvSpPr>
        <p:spPr>
          <a:xfrm>
            <a:off x="4261587" y="2776052"/>
            <a:ext cx="4167300" cy="310800"/>
          </a:xfrm>
          <a:prstGeom prst="rect">
            <a:avLst/>
          </a:prstGeom>
        </p:spPr>
        <p:txBody>
          <a:bodyPr spcFirstLastPara="1" wrap="square" lIns="91425" tIns="91425" rIns="91425" bIns="91425" anchor="ctr" anchorCtr="0">
            <a:noAutofit/>
          </a:bodyPr>
          <a:lstStyle/>
          <a:p>
            <a:pPr marL="0" lvl="0" indent="0" algn="r" rtl="1"/>
            <a:r>
              <a:rPr lang="fa-IR" dirty="0">
                <a:cs typeface="B Nazanin" panose="00000400000000000000" pitchFamily="2" charset="-78"/>
              </a:rPr>
              <a:t>قالب پاورپوینت مامایی وزایمان قابل ویرایش می باشد</a:t>
            </a:r>
            <a:endParaRPr dirty="0">
              <a:cs typeface="B Nazanin" panose="00000400000000000000" pitchFamily="2" charset="-78"/>
            </a:endParaRPr>
          </a:p>
        </p:txBody>
      </p:sp>
      <p:sp>
        <p:nvSpPr>
          <p:cNvPr id="856" name="Google Shape;856;p39"/>
          <p:cNvSpPr txBox="1">
            <a:spLocks noGrp="1"/>
          </p:cNvSpPr>
          <p:nvPr>
            <p:ph type="title" idx="2"/>
          </p:nvPr>
        </p:nvSpPr>
        <p:spPr>
          <a:xfrm>
            <a:off x="4261600" y="535000"/>
            <a:ext cx="4167300" cy="7194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en">
                <a:cs typeface="B Nazanin" panose="00000400000000000000" pitchFamily="2" charset="-78"/>
              </a:rPr>
              <a:t>50,000</a:t>
            </a:r>
            <a:endParaRPr>
              <a:cs typeface="B Nazanin" panose="00000400000000000000" pitchFamily="2" charset="-78"/>
            </a:endParaRPr>
          </a:p>
        </p:txBody>
      </p:sp>
      <p:sp>
        <p:nvSpPr>
          <p:cNvPr id="857" name="Google Shape;857;p39"/>
          <p:cNvSpPr txBox="1">
            <a:spLocks noGrp="1"/>
          </p:cNvSpPr>
          <p:nvPr>
            <p:ph type="title" idx="4"/>
          </p:nvPr>
        </p:nvSpPr>
        <p:spPr>
          <a:xfrm>
            <a:off x="4261565" y="3578300"/>
            <a:ext cx="4167300" cy="719400"/>
          </a:xfrm>
          <a:prstGeom prst="rect">
            <a:avLst/>
          </a:prstGeom>
        </p:spPr>
        <p:txBody>
          <a:bodyPr spcFirstLastPara="1" wrap="square" lIns="91425" tIns="91425" rIns="91425" bIns="91425" anchor="b" anchorCtr="0">
            <a:noAutofit/>
          </a:bodyPr>
          <a:lstStyle/>
          <a:p>
            <a:pPr marL="0" lvl="0" indent="0" algn="r" rtl="1">
              <a:spcBef>
                <a:spcPts val="0"/>
              </a:spcBef>
              <a:spcAft>
                <a:spcPts val="0"/>
              </a:spcAft>
              <a:buNone/>
            </a:pPr>
            <a:r>
              <a:rPr lang="en">
                <a:cs typeface="B Nazanin" panose="00000400000000000000" pitchFamily="2" charset="-78"/>
              </a:rPr>
              <a:t>5,000</a:t>
            </a:r>
            <a:endParaRPr>
              <a:cs typeface="B Nazanin" panose="00000400000000000000" pitchFamily="2" charset="-78"/>
            </a:endParaRPr>
          </a:p>
        </p:txBody>
      </p:sp>
      <p:sp>
        <p:nvSpPr>
          <p:cNvPr id="858" name="Google Shape;858;p39"/>
          <p:cNvSpPr txBox="1">
            <a:spLocks noGrp="1"/>
          </p:cNvSpPr>
          <p:nvPr>
            <p:ph type="subTitle" idx="5"/>
          </p:nvPr>
        </p:nvSpPr>
        <p:spPr>
          <a:xfrm>
            <a:off x="4261550" y="4297700"/>
            <a:ext cx="4167300" cy="310800"/>
          </a:xfrm>
          <a:prstGeom prst="rect">
            <a:avLst/>
          </a:prstGeom>
        </p:spPr>
        <p:txBody>
          <a:bodyPr spcFirstLastPara="1" wrap="square" lIns="91425" tIns="91425" rIns="91425" bIns="91425" anchor="ctr" anchorCtr="0">
            <a:noAutofit/>
          </a:bodyPr>
          <a:lstStyle/>
          <a:p>
            <a:pPr marL="0" lvl="0" indent="0" algn="r" rtl="1"/>
            <a:r>
              <a:rPr lang="fa-IR" dirty="0">
                <a:cs typeface="B Nazanin" panose="00000400000000000000" pitchFamily="2" charset="-78"/>
              </a:rPr>
              <a:t>قالب پاورپوینت مامایی وزایمان قابل ویرایش می باشد</a:t>
            </a:r>
            <a:endParaRPr dirty="0">
              <a:cs typeface="B Nazanin" panose="00000400000000000000" pitchFamily="2" charset="-78"/>
            </a:endParaRPr>
          </a:p>
        </p:txBody>
      </p:sp>
      <p:grpSp>
        <p:nvGrpSpPr>
          <p:cNvPr id="859" name="Google Shape;859;p39"/>
          <p:cNvGrpSpPr/>
          <p:nvPr/>
        </p:nvGrpSpPr>
        <p:grpSpPr>
          <a:xfrm>
            <a:off x="325290" y="950785"/>
            <a:ext cx="3520760" cy="3263168"/>
            <a:chOff x="325290" y="950785"/>
            <a:chExt cx="3520760" cy="3263168"/>
          </a:xfrm>
        </p:grpSpPr>
        <p:sp>
          <p:nvSpPr>
            <p:cNvPr id="860" name="Google Shape;860;p39"/>
            <p:cNvSpPr/>
            <p:nvPr/>
          </p:nvSpPr>
          <p:spPr>
            <a:xfrm>
              <a:off x="325290" y="1722196"/>
              <a:ext cx="3479310" cy="1958604"/>
            </a:xfrm>
            <a:custGeom>
              <a:avLst/>
              <a:gdLst/>
              <a:ahLst/>
              <a:cxnLst/>
              <a:rect l="l" t="t" r="r" b="b"/>
              <a:pathLst>
                <a:path w="61783" h="32539" extrusionOk="0">
                  <a:moveTo>
                    <a:pt x="45466" y="0"/>
                  </a:moveTo>
                  <a:lnTo>
                    <a:pt x="0" y="48"/>
                  </a:lnTo>
                  <a:lnTo>
                    <a:pt x="52" y="32539"/>
                  </a:lnTo>
                  <a:lnTo>
                    <a:pt x="45513" y="32487"/>
                  </a:lnTo>
                  <a:cubicBezTo>
                    <a:pt x="54496" y="32487"/>
                    <a:pt x="61782" y="25201"/>
                    <a:pt x="61735" y="16218"/>
                  </a:cubicBezTo>
                  <a:cubicBezTo>
                    <a:pt x="61735" y="7235"/>
                    <a:pt x="54448" y="0"/>
                    <a:pt x="45466"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61" name="Google Shape;861;p39"/>
            <p:cNvSpPr/>
            <p:nvPr/>
          </p:nvSpPr>
          <p:spPr>
            <a:xfrm>
              <a:off x="1620922" y="950785"/>
              <a:ext cx="84615" cy="93789"/>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nvGrpSpPr>
            <p:cNvPr id="862" name="Google Shape;862;p39"/>
            <p:cNvGrpSpPr/>
            <p:nvPr/>
          </p:nvGrpSpPr>
          <p:grpSpPr>
            <a:xfrm>
              <a:off x="771569" y="1298075"/>
              <a:ext cx="3074481" cy="2915878"/>
              <a:chOff x="771569" y="1298075"/>
              <a:chExt cx="3074481" cy="2915878"/>
            </a:xfrm>
          </p:grpSpPr>
          <p:sp>
            <p:nvSpPr>
              <p:cNvPr id="863" name="Google Shape;863;p39"/>
              <p:cNvSpPr/>
              <p:nvPr/>
            </p:nvSpPr>
            <p:spPr>
              <a:xfrm flipH="1">
                <a:off x="1244149" y="2065606"/>
                <a:ext cx="353307" cy="166975"/>
              </a:xfrm>
              <a:custGeom>
                <a:avLst/>
                <a:gdLst/>
                <a:ahLst/>
                <a:cxnLst/>
                <a:rect l="l" t="t" r="r" b="b"/>
                <a:pathLst>
                  <a:path w="20387" h="9635" extrusionOk="0">
                    <a:moveTo>
                      <a:pt x="0" y="1"/>
                    </a:moveTo>
                    <a:lnTo>
                      <a:pt x="0" y="9635"/>
                    </a:lnTo>
                    <a:lnTo>
                      <a:pt x="20387" y="9635"/>
                    </a:lnTo>
                    <a:lnTo>
                      <a:pt x="20387" y="1"/>
                    </a:ln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64" name="Google Shape;864;p39"/>
              <p:cNvSpPr/>
              <p:nvPr/>
            </p:nvSpPr>
            <p:spPr>
              <a:xfrm flipH="1">
                <a:off x="862388" y="1298075"/>
                <a:ext cx="1116763" cy="811356"/>
              </a:xfrm>
              <a:custGeom>
                <a:avLst/>
                <a:gdLst/>
                <a:ahLst/>
                <a:cxnLst/>
                <a:rect l="l" t="t" r="r" b="b"/>
                <a:pathLst>
                  <a:path w="64441" h="46818" extrusionOk="0">
                    <a:moveTo>
                      <a:pt x="14452" y="1"/>
                    </a:moveTo>
                    <a:cubicBezTo>
                      <a:pt x="6463" y="1"/>
                      <a:pt x="1" y="6463"/>
                      <a:pt x="1" y="14452"/>
                    </a:cubicBezTo>
                    <a:lnTo>
                      <a:pt x="1" y="32367"/>
                    </a:lnTo>
                    <a:cubicBezTo>
                      <a:pt x="1" y="40356"/>
                      <a:pt x="6463" y="46818"/>
                      <a:pt x="14452" y="46818"/>
                    </a:cubicBezTo>
                    <a:lnTo>
                      <a:pt x="49990" y="46818"/>
                    </a:lnTo>
                    <a:cubicBezTo>
                      <a:pt x="57979" y="46818"/>
                      <a:pt x="64441" y="40356"/>
                      <a:pt x="64441" y="32367"/>
                    </a:cubicBezTo>
                    <a:lnTo>
                      <a:pt x="64441" y="14452"/>
                    </a:lnTo>
                    <a:cubicBezTo>
                      <a:pt x="64441" y="6463"/>
                      <a:pt x="57979" y="1"/>
                      <a:pt x="49990"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65" name="Google Shape;865;p39"/>
              <p:cNvSpPr/>
              <p:nvPr/>
            </p:nvSpPr>
            <p:spPr>
              <a:xfrm flipH="1">
                <a:off x="951974" y="1387663"/>
                <a:ext cx="936617" cy="631193"/>
              </a:xfrm>
              <a:custGeom>
                <a:avLst/>
                <a:gdLst/>
                <a:ahLst/>
                <a:cxnLst/>
                <a:rect l="l" t="t" r="r" b="b"/>
                <a:pathLst>
                  <a:path w="54046" h="36422" extrusionOk="0">
                    <a:moveTo>
                      <a:pt x="9226" y="0"/>
                    </a:moveTo>
                    <a:cubicBezTo>
                      <a:pt x="4113" y="0"/>
                      <a:pt x="1" y="4169"/>
                      <a:pt x="1" y="9282"/>
                    </a:cubicBezTo>
                    <a:lnTo>
                      <a:pt x="1" y="27197"/>
                    </a:lnTo>
                    <a:cubicBezTo>
                      <a:pt x="1" y="32310"/>
                      <a:pt x="4113" y="36422"/>
                      <a:pt x="9226" y="36422"/>
                    </a:cubicBezTo>
                    <a:lnTo>
                      <a:pt x="44764" y="36422"/>
                    </a:lnTo>
                    <a:cubicBezTo>
                      <a:pt x="49877" y="36422"/>
                      <a:pt x="54045" y="32310"/>
                      <a:pt x="54045" y="27197"/>
                    </a:cubicBezTo>
                    <a:lnTo>
                      <a:pt x="54045" y="9282"/>
                    </a:lnTo>
                    <a:cubicBezTo>
                      <a:pt x="54045" y="4169"/>
                      <a:pt x="49877" y="0"/>
                      <a:pt x="44764"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66" name="Google Shape;866;p39"/>
              <p:cNvSpPr/>
              <p:nvPr/>
            </p:nvSpPr>
            <p:spPr>
              <a:xfrm flipH="1">
                <a:off x="978457" y="1461933"/>
                <a:ext cx="884645" cy="483004"/>
              </a:xfrm>
              <a:custGeom>
                <a:avLst/>
                <a:gdLst/>
                <a:ahLst/>
                <a:cxnLst/>
                <a:rect l="l" t="t" r="r" b="b"/>
                <a:pathLst>
                  <a:path w="51047" h="27871" extrusionOk="0">
                    <a:moveTo>
                      <a:pt x="38302" y="0"/>
                    </a:moveTo>
                    <a:cubicBezTo>
                      <a:pt x="37009" y="1058"/>
                      <a:pt x="33189" y="3760"/>
                      <a:pt x="27610" y="4465"/>
                    </a:cubicBezTo>
                    <a:cubicBezTo>
                      <a:pt x="27197" y="4526"/>
                      <a:pt x="26844" y="4526"/>
                      <a:pt x="26435" y="4582"/>
                    </a:cubicBezTo>
                    <a:lnTo>
                      <a:pt x="25496" y="4582"/>
                    </a:lnTo>
                    <a:cubicBezTo>
                      <a:pt x="25199" y="4598"/>
                      <a:pt x="24906" y="4605"/>
                      <a:pt x="24617" y="4605"/>
                    </a:cubicBezTo>
                    <a:cubicBezTo>
                      <a:pt x="23760" y="4605"/>
                      <a:pt x="22935" y="4539"/>
                      <a:pt x="22145" y="4409"/>
                    </a:cubicBezTo>
                    <a:cubicBezTo>
                      <a:pt x="20970" y="4230"/>
                      <a:pt x="19912" y="3995"/>
                      <a:pt x="18916" y="3704"/>
                    </a:cubicBezTo>
                    <a:cubicBezTo>
                      <a:pt x="18620" y="3643"/>
                      <a:pt x="18385" y="3525"/>
                      <a:pt x="18150" y="3469"/>
                    </a:cubicBezTo>
                    <a:cubicBezTo>
                      <a:pt x="16270" y="2820"/>
                      <a:pt x="14804" y="2059"/>
                      <a:pt x="13864" y="1471"/>
                    </a:cubicBezTo>
                    <a:cubicBezTo>
                      <a:pt x="13747" y="1410"/>
                      <a:pt x="13629" y="1293"/>
                      <a:pt x="13512" y="1236"/>
                    </a:cubicBezTo>
                    <a:cubicBezTo>
                      <a:pt x="13333" y="1471"/>
                      <a:pt x="13159" y="1706"/>
                      <a:pt x="12981" y="1998"/>
                    </a:cubicBezTo>
                    <a:cubicBezTo>
                      <a:pt x="10748" y="5348"/>
                      <a:pt x="8516" y="8756"/>
                      <a:pt x="6284" y="12102"/>
                    </a:cubicBezTo>
                    <a:cubicBezTo>
                      <a:pt x="4230" y="15335"/>
                      <a:pt x="2115" y="18507"/>
                      <a:pt x="1" y="21679"/>
                    </a:cubicBezTo>
                    <a:cubicBezTo>
                      <a:pt x="1763" y="22619"/>
                      <a:pt x="4465" y="23912"/>
                      <a:pt x="7929" y="25086"/>
                    </a:cubicBezTo>
                    <a:cubicBezTo>
                      <a:pt x="8046" y="25143"/>
                      <a:pt x="8107" y="25143"/>
                      <a:pt x="8225" y="25204"/>
                    </a:cubicBezTo>
                    <a:cubicBezTo>
                      <a:pt x="11923" y="26435"/>
                      <a:pt x="16566" y="27493"/>
                      <a:pt x="21853" y="27789"/>
                    </a:cubicBezTo>
                    <a:cubicBezTo>
                      <a:pt x="22773" y="27841"/>
                      <a:pt x="23729" y="27870"/>
                      <a:pt x="24710" y="27870"/>
                    </a:cubicBezTo>
                    <a:cubicBezTo>
                      <a:pt x="25919" y="27870"/>
                      <a:pt x="27166" y="27826"/>
                      <a:pt x="28433" y="27728"/>
                    </a:cubicBezTo>
                    <a:cubicBezTo>
                      <a:pt x="30548" y="27554"/>
                      <a:pt x="32601" y="27319"/>
                      <a:pt x="34542" y="26905"/>
                    </a:cubicBezTo>
                    <a:cubicBezTo>
                      <a:pt x="42061" y="25495"/>
                      <a:pt x="47757" y="22676"/>
                      <a:pt x="51047" y="20739"/>
                    </a:cubicBezTo>
                    <a:cubicBezTo>
                      <a:pt x="50224" y="19447"/>
                      <a:pt x="49402" y="18094"/>
                      <a:pt x="48580" y="16745"/>
                    </a:cubicBezTo>
                    <a:cubicBezTo>
                      <a:pt x="46878" y="13981"/>
                      <a:pt x="45234" y="11223"/>
                      <a:pt x="43528" y="8460"/>
                    </a:cubicBezTo>
                    <a:cubicBezTo>
                      <a:pt x="41765" y="5640"/>
                      <a:pt x="40003" y="2820"/>
                      <a:pt x="383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67" name="Google Shape;867;p39"/>
              <p:cNvSpPr/>
              <p:nvPr/>
            </p:nvSpPr>
            <p:spPr>
              <a:xfrm flipH="1">
                <a:off x="1181008" y="1595328"/>
                <a:ext cx="513107" cy="258910"/>
              </a:xfrm>
              <a:custGeom>
                <a:avLst/>
                <a:gdLst/>
                <a:ahLst/>
                <a:cxnLst/>
                <a:rect l="l" t="t" r="r" b="b"/>
                <a:pathLst>
                  <a:path w="29608" h="14940" extrusionOk="0">
                    <a:moveTo>
                      <a:pt x="26670" y="0"/>
                    </a:moveTo>
                    <a:cubicBezTo>
                      <a:pt x="26256" y="57"/>
                      <a:pt x="26256" y="353"/>
                      <a:pt x="26435" y="644"/>
                    </a:cubicBezTo>
                    <a:cubicBezTo>
                      <a:pt x="26552" y="823"/>
                      <a:pt x="26726" y="879"/>
                      <a:pt x="26905" y="996"/>
                    </a:cubicBezTo>
                    <a:cubicBezTo>
                      <a:pt x="26961" y="1114"/>
                      <a:pt x="27079" y="1231"/>
                      <a:pt x="27022" y="1349"/>
                    </a:cubicBezTo>
                    <a:cubicBezTo>
                      <a:pt x="27022" y="1410"/>
                      <a:pt x="26961" y="1410"/>
                      <a:pt x="26905" y="1410"/>
                    </a:cubicBezTo>
                    <a:cubicBezTo>
                      <a:pt x="26256" y="1763"/>
                      <a:pt x="25495" y="1880"/>
                      <a:pt x="24790" y="1997"/>
                    </a:cubicBezTo>
                    <a:cubicBezTo>
                      <a:pt x="24024" y="2115"/>
                      <a:pt x="23263" y="2289"/>
                      <a:pt x="22793" y="2876"/>
                    </a:cubicBezTo>
                    <a:cubicBezTo>
                      <a:pt x="22558" y="3055"/>
                      <a:pt x="22440" y="3346"/>
                      <a:pt x="22262" y="3581"/>
                    </a:cubicBezTo>
                    <a:cubicBezTo>
                      <a:pt x="21970" y="4112"/>
                      <a:pt x="21618" y="4700"/>
                      <a:pt x="21618" y="5344"/>
                    </a:cubicBezTo>
                    <a:cubicBezTo>
                      <a:pt x="21674" y="5757"/>
                      <a:pt x="21792" y="6283"/>
                      <a:pt x="21909" y="6697"/>
                    </a:cubicBezTo>
                    <a:cubicBezTo>
                      <a:pt x="22091" y="7082"/>
                      <a:pt x="22339" y="7446"/>
                      <a:pt x="22640" y="7748"/>
                    </a:cubicBezTo>
                    <a:lnTo>
                      <a:pt x="22640" y="7748"/>
                    </a:lnTo>
                    <a:cubicBezTo>
                      <a:pt x="22022" y="7509"/>
                      <a:pt x="21367" y="7382"/>
                      <a:pt x="20681" y="7382"/>
                    </a:cubicBezTo>
                    <a:cubicBezTo>
                      <a:pt x="20525" y="7382"/>
                      <a:pt x="20367" y="7389"/>
                      <a:pt x="20208" y="7402"/>
                    </a:cubicBezTo>
                    <a:cubicBezTo>
                      <a:pt x="19560" y="7458"/>
                      <a:pt x="18916" y="7637"/>
                      <a:pt x="18328" y="7811"/>
                    </a:cubicBezTo>
                    <a:cubicBezTo>
                      <a:pt x="17623" y="8046"/>
                      <a:pt x="17092" y="8459"/>
                      <a:pt x="16448" y="8694"/>
                    </a:cubicBezTo>
                    <a:cubicBezTo>
                      <a:pt x="16331" y="8281"/>
                      <a:pt x="16448" y="7811"/>
                      <a:pt x="16448" y="7341"/>
                    </a:cubicBezTo>
                    <a:cubicBezTo>
                      <a:pt x="16448" y="6988"/>
                      <a:pt x="16448" y="6580"/>
                      <a:pt x="16505" y="6166"/>
                    </a:cubicBezTo>
                    <a:cubicBezTo>
                      <a:pt x="16566" y="5992"/>
                      <a:pt x="16622" y="5814"/>
                      <a:pt x="16622" y="5640"/>
                    </a:cubicBezTo>
                    <a:cubicBezTo>
                      <a:pt x="16683" y="4991"/>
                      <a:pt x="16213" y="4404"/>
                      <a:pt x="15682" y="4112"/>
                    </a:cubicBezTo>
                    <a:cubicBezTo>
                      <a:pt x="15184" y="3863"/>
                      <a:pt x="14653" y="3795"/>
                      <a:pt x="14115" y="3795"/>
                    </a:cubicBezTo>
                    <a:cubicBezTo>
                      <a:pt x="13639" y="3795"/>
                      <a:pt x="13157" y="3849"/>
                      <a:pt x="12689" y="3877"/>
                    </a:cubicBezTo>
                    <a:cubicBezTo>
                      <a:pt x="12628" y="3877"/>
                      <a:pt x="12571" y="3877"/>
                      <a:pt x="12571" y="3816"/>
                    </a:cubicBezTo>
                    <a:cubicBezTo>
                      <a:pt x="12510" y="3816"/>
                      <a:pt x="12454" y="3760"/>
                      <a:pt x="12454" y="3699"/>
                    </a:cubicBezTo>
                    <a:cubicBezTo>
                      <a:pt x="12393" y="3581"/>
                      <a:pt x="12336" y="3407"/>
                      <a:pt x="12219" y="3290"/>
                    </a:cubicBezTo>
                    <a:cubicBezTo>
                      <a:pt x="12219" y="3290"/>
                      <a:pt x="12066" y="3213"/>
                      <a:pt x="12036" y="3213"/>
                    </a:cubicBezTo>
                    <a:cubicBezTo>
                      <a:pt x="12029" y="3213"/>
                      <a:pt x="12029" y="3218"/>
                      <a:pt x="12040" y="3229"/>
                    </a:cubicBezTo>
                    <a:lnTo>
                      <a:pt x="12040" y="3581"/>
                    </a:lnTo>
                    <a:cubicBezTo>
                      <a:pt x="11984" y="3464"/>
                      <a:pt x="11866" y="3346"/>
                      <a:pt x="11805" y="3229"/>
                    </a:cubicBezTo>
                    <a:cubicBezTo>
                      <a:pt x="11749" y="3172"/>
                      <a:pt x="11631" y="3111"/>
                      <a:pt x="11570" y="3111"/>
                    </a:cubicBezTo>
                    <a:cubicBezTo>
                      <a:pt x="11514" y="3172"/>
                      <a:pt x="11514" y="3229"/>
                      <a:pt x="11514" y="3290"/>
                    </a:cubicBezTo>
                    <a:cubicBezTo>
                      <a:pt x="11514" y="3346"/>
                      <a:pt x="11570" y="3346"/>
                      <a:pt x="11631" y="3407"/>
                    </a:cubicBezTo>
                    <a:cubicBezTo>
                      <a:pt x="11749" y="3581"/>
                      <a:pt x="11923" y="3699"/>
                      <a:pt x="11984" y="3934"/>
                    </a:cubicBezTo>
                    <a:cubicBezTo>
                      <a:pt x="11805" y="3816"/>
                      <a:pt x="11570" y="3699"/>
                      <a:pt x="11453" y="3581"/>
                    </a:cubicBezTo>
                    <a:cubicBezTo>
                      <a:pt x="11335" y="3525"/>
                      <a:pt x="11218" y="3346"/>
                      <a:pt x="11161" y="3290"/>
                    </a:cubicBezTo>
                    <a:cubicBezTo>
                      <a:pt x="10748" y="3290"/>
                      <a:pt x="11514" y="3995"/>
                      <a:pt x="11514" y="4051"/>
                    </a:cubicBezTo>
                    <a:cubicBezTo>
                      <a:pt x="11279" y="4051"/>
                      <a:pt x="11044" y="3934"/>
                      <a:pt x="10865" y="3877"/>
                    </a:cubicBezTo>
                    <a:lnTo>
                      <a:pt x="10692" y="3877"/>
                    </a:lnTo>
                    <a:cubicBezTo>
                      <a:pt x="10630" y="3934"/>
                      <a:pt x="10692" y="4051"/>
                      <a:pt x="10748" y="4051"/>
                    </a:cubicBezTo>
                    <a:cubicBezTo>
                      <a:pt x="10927" y="4230"/>
                      <a:pt x="11100" y="4286"/>
                      <a:pt x="11279" y="4347"/>
                    </a:cubicBezTo>
                    <a:cubicBezTo>
                      <a:pt x="11396" y="4347"/>
                      <a:pt x="11514" y="4404"/>
                      <a:pt x="11570" y="4465"/>
                    </a:cubicBezTo>
                    <a:cubicBezTo>
                      <a:pt x="11624" y="4465"/>
                      <a:pt x="11720" y="4598"/>
                      <a:pt x="11782" y="4631"/>
                    </a:cubicBezTo>
                    <a:lnTo>
                      <a:pt x="11782" y="4631"/>
                    </a:lnTo>
                    <a:cubicBezTo>
                      <a:pt x="11705" y="4608"/>
                      <a:pt x="11639" y="4596"/>
                      <a:pt x="11580" y="4596"/>
                    </a:cubicBezTo>
                    <a:cubicBezTo>
                      <a:pt x="11514" y="4596"/>
                      <a:pt x="11455" y="4610"/>
                      <a:pt x="11396" y="4639"/>
                    </a:cubicBezTo>
                    <a:cubicBezTo>
                      <a:pt x="11279" y="4756"/>
                      <a:pt x="11218" y="4935"/>
                      <a:pt x="11335" y="4991"/>
                    </a:cubicBezTo>
                    <a:cubicBezTo>
                      <a:pt x="11396" y="5052"/>
                      <a:pt x="11453" y="5052"/>
                      <a:pt x="11514" y="5052"/>
                    </a:cubicBezTo>
                    <a:cubicBezTo>
                      <a:pt x="11836" y="4996"/>
                      <a:pt x="12009" y="4749"/>
                      <a:pt x="12304" y="4749"/>
                    </a:cubicBezTo>
                    <a:cubicBezTo>
                      <a:pt x="12332" y="4749"/>
                      <a:pt x="12362" y="4751"/>
                      <a:pt x="12393" y="4756"/>
                    </a:cubicBezTo>
                    <a:cubicBezTo>
                      <a:pt x="12806" y="4874"/>
                      <a:pt x="13215" y="4991"/>
                      <a:pt x="13685" y="5170"/>
                    </a:cubicBezTo>
                    <a:cubicBezTo>
                      <a:pt x="13803" y="5170"/>
                      <a:pt x="13981" y="5226"/>
                      <a:pt x="14155" y="5287"/>
                    </a:cubicBezTo>
                    <a:cubicBezTo>
                      <a:pt x="14390" y="5344"/>
                      <a:pt x="14686" y="5344"/>
                      <a:pt x="14625" y="5696"/>
                    </a:cubicBezTo>
                    <a:cubicBezTo>
                      <a:pt x="14451" y="6283"/>
                      <a:pt x="14155" y="6815"/>
                      <a:pt x="14038" y="7458"/>
                    </a:cubicBezTo>
                    <a:cubicBezTo>
                      <a:pt x="13803" y="8342"/>
                      <a:pt x="14625" y="9987"/>
                      <a:pt x="13159" y="10161"/>
                    </a:cubicBezTo>
                    <a:cubicBezTo>
                      <a:pt x="13128" y="10163"/>
                      <a:pt x="13097" y="10164"/>
                      <a:pt x="13066" y="10164"/>
                    </a:cubicBezTo>
                    <a:cubicBezTo>
                      <a:pt x="12280" y="10164"/>
                      <a:pt x="11566" y="9427"/>
                      <a:pt x="11453" y="8694"/>
                    </a:cubicBezTo>
                    <a:cubicBezTo>
                      <a:pt x="11335" y="8107"/>
                      <a:pt x="11396" y="7519"/>
                      <a:pt x="11335" y="6871"/>
                    </a:cubicBezTo>
                    <a:cubicBezTo>
                      <a:pt x="11335" y="6518"/>
                      <a:pt x="11396" y="5875"/>
                      <a:pt x="11100" y="5579"/>
                    </a:cubicBezTo>
                    <a:cubicBezTo>
                      <a:pt x="10748" y="5287"/>
                      <a:pt x="10104" y="5405"/>
                      <a:pt x="9869" y="4991"/>
                    </a:cubicBezTo>
                    <a:cubicBezTo>
                      <a:pt x="9869" y="5071"/>
                      <a:pt x="9833" y="5103"/>
                      <a:pt x="9788" y="5103"/>
                    </a:cubicBezTo>
                    <a:cubicBezTo>
                      <a:pt x="9733" y="5103"/>
                      <a:pt x="9665" y="5056"/>
                      <a:pt x="9634" y="4991"/>
                    </a:cubicBezTo>
                    <a:cubicBezTo>
                      <a:pt x="9573" y="4935"/>
                      <a:pt x="9517" y="4935"/>
                      <a:pt x="9517" y="4874"/>
                    </a:cubicBezTo>
                    <a:cubicBezTo>
                      <a:pt x="9227" y="4874"/>
                      <a:pt x="8886" y="4978"/>
                      <a:pt x="8578" y="4978"/>
                    </a:cubicBezTo>
                    <a:cubicBezTo>
                      <a:pt x="8321" y="4978"/>
                      <a:pt x="8088" y="4906"/>
                      <a:pt x="7928" y="4639"/>
                    </a:cubicBezTo>
                    <a:lnTo>
                      <a:pt x="7754" y="4112"/>
                    </a:lnTo>
                    <a:cubicBezTo>
                      <a:pt x="7754" y="4051"/>
                      <a:pt x="7693" y="3995"/>
                      <a:pt x="7637" y="3934"/>
                    </a:cubicBezTo>
                    <a:cubicBezTo>
                      <a:pt x="7576" y="3877"/>
                      <a:pt x="7458" y="3877"/>
                      <a:pt x="7341" y="3877"/>
                    </a:cubicBezTo>
                    <a:cubicBezTo>
                      <a:pt x="7284" y="3934"/>
                      <a:pt x="7167" y="3995"/>
                      <a:pt x="7106" y="4051"/>
                    </a:cubicBezTo>
                    <a:cubicBezTo>
                      <a:pt x="6871" y="4230"/>
                      <a:pt x="6579" y="4465"/>
                      <a:pt x="6283" y="4582"/>
                    </a:cubicBezTo>
                    <a:cubicBezTo>
                      <a:pt x="6168" y="4640"/>
                      <a:pt x="6025" y="4655"/>
                      <a:pt x="5874" y="4655"/>
                    </a:cubicBezTo>
                    <a:cubicBezTo>
                      <a:pt x="5718" y="4655"/>
                      <a:pt x="5553" y="4639"/>
                      <a:pt x="5405" y="4639"/>
                    </a:cubicBezTo>
                    <a:cubicBezTo>
                      <a:pt x="5144" y="4601"/>
                      <a:pt x="4899" y="4583"/>
                      <a:pt x="4664" y="4583"/>
                    </a:cubicBezTo>
                    <a:cubicBezTo>
                      <a:pt x="3418" y="4583"/>
                      <a:pt x="2488" y="5092"/>
                      <a:pt x="1349" y="5931"/>
                    </a:cubicBezTo>
                    <a:cubicBezTo>
                      <a:pt x="1058" y="6227"/>
                      <a:pt x="705" y="6462"/>
                      <a:pt x="470" y="6815"/>
                    </a:cubicBezTo>
                    <a:cubicBezTo>
                      <a:pt x="57" y="7402"/>
                      <a:pt x="0" y="8163"/>
                      <a:pt x="57" y="8868"/>
                    </a:cubicBezTo>
                    <a:cubicBezTo>
                      <a:pt x="118" y="10396"/>
                      <a:pt x="823" y="11866"/>
                      <a:pt x="1936" y="12806"/>
                    </a:cubicBezTo>
                    <a:cubicBezTo>
                      <a:pt x="2858" y="13564"/>
                      <a:pt x="3875" y="13871"/>
                      <a:pt x="5039" y="13871"/>
                    </a:cubicBezTo>
                    <a:cubicBezTo>
                      <a:pt x="5139" y="13871"/>
                      <a:pt x="5241" y="13868"/>
                      <a:pt x="5343" y="13864"/>
                    </a:cubicBezTo>
                    <a:cubicBezTo>
                      <a:pt x="6579" y="13803"/>
                      <a:pt x="7811" y="13920"/>
                      <a:pt x="8986" y="13276"/>
                    </a:cubicBezTo>
                    <a:cubicBezTo>
                      <a:pt x="9517" y="12980"/>
                      <a:pt x="9987" y="12628"/>
                      <a:pt x="10513" y="12393"/>
                    </a:cubicBezTo>
                    <a:cubicBezTo>
                      <a:pt x="10719" y="12311"/>
                      <a:pt x="10937" y="12275"/>
                      <a:pt x="11163" y="12275"/>
                    </a:cubicBezTo>
                    <a:cubicBezTo>
                      <a:pt x="12228" y="12275"/>
                      <a:pt x="13461" y="13063"/>
                      <a:pt x="14334" y="13450"/>
                    </a:cubicBezTo>
                    <a:cubicBezTo>
                      <a:pt x="15682" y="13981"/>
                      <a:pt x="17092" y="14569"/>
                      <a:pt x="18563" y="14804"/>
                    </a:cubicBezTo>
                    <a:cubicBezTo>
                      <a:pt x="19128" y="14900"/>
                      <a:pt x="19693" y="14939"/>
                      <a:pt x="20258" y="14939"/>
                    </a:cubicBezTo>
                    <a:cubicBezTo>
                      <a:pt x="21396" y="14939"/>
                      <a:pt x="22535" y="14782"/>
                      <a:pt x="23672" y="14625"/>
                    </a:cubicBezTo>
                    <a:cubicBezTo>
                      <a:pt x="25260" y="14390"/>
                      <a:pt x="26961" y="14038"/>
                      <a:pt x="28136" y="12924"/>
                    </a:cubicBezTo>
                    <a:cubicBezTo>
                      <a:pt x="29137" y="11923"/>
                      <a:pt x="29607" y="10396"/>
                      <a:pt x="29255" y="8986"/>
                    </a:cubicBezTo>
                    <a:cubicBezTo>
                      <a:pt x="28902" y="7576"/>
                      <a:pt x="27727" y="6462"/>
                      <a:pt x="26374" y="6048"/>
                    </a:cubicBezTo>
                    <a:cubicBezTo>
                      <a:pt x="26139" y="5992"/>
                      <a:pt x="25904" y="5992"/>
                      <a:pt x="25730" y="5814"/>
                    </a:cubicBezTo>
                    <a:cubicBezTo>
                      <a:pt x="25143" y="5405"/>
                      <a:pt x="25613" y="4465"/>
                      <a:pt x="26139" y="3934"/>
                    </a:cubicBezTo>
                    <a:cubicBezTo>
                      <a:pt x="26609" y="3464"/>
                      <a:pt x="27079" y="2994"/>
                      <a:pt x="27727" y="2641"/>
                    </a:cubicBezTo>
                    <a:cubicBezTo>
                      <a:pt x="28019" y="2524"/>
                      <a:pt x="28315" y="2406"/>
                      <a:pt x="28667" y="2350"/>
                    </a:cubicBezTo>
                    <a:cubicBezTo>
                      <a:pt x="28902" y="2289"/>
                      <a:pt x="29311" y="2289"/>
                      <a:pt x="29372" y="1936"/>
                    </a:cubicBezTo>
                    <a:cubicBezTo>
                      <a:pt x="29429" y="1645"/>
                      <a:pt x="29194" y="1231"/>
                      <a:pt x="28959" y="1114"/>
                    </a:cubicBezTo>
                    <a:cubicBezTo>
                      <a:pt x="28785" y="1058"/>
                      <a:pt x="28667" y="996"/>
                      <a:pt x="28550" y="940"/>
                    </a:cubicBezTo>
                    <a:cubicBezTo>
                      <a:pt x="28254" y="879"/>
                      <a:pt x="28019" y="705"/>
                      <a:pt x="27845" y="470"/>
                    </a:cubicBezTo>
                    <a:cubicBezTo>
                      <a:pt x="27727" y="292"/>
                      <a:pt x="27610" y="118"/>
                      <a:pt x="27431" y="57"/>
                    </a:cubicBezTo>
                    <a:cubicBezTo>
                      <a:pt x="27314" y="0"/>
                      <a:pt x="27196" y="0"/>
                      <a:pt x="27079"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68" name="Google Shape;868;p39"/>
              <p:cNvSpPr/>
              <p:nvPr/>
            </p:nvSpPr>
            <p:spPr>
              <a:xfrm flipH="1">
                <a:off x="1329673" y="1539288"/>
                <a:ext cx="75351" cy="215810"/>
              </a:xfrm>
              <a:custGeom>
                <a:avLst/>
                <a:gdLst/>
                <a:ahLst/>
                <a:cxnLst/>
                <a:rect l="l" t="t" r="r" b="b"/>
                <a:pathLst>
                  <a:path w="4348" h="12453" extrusionOk="0">
                    <a:moveTo>
                      <a:pt x="1175" y="1"/>
                    </a:moveTo>
                    <a:cubicBezTo>
                      <a:pt x="762" y="62"/>
                      <a:pt x="409" y="62"/>
                      <a:pt x="0" y="118"/>
                    </a:cubicBezTo>
                    <a:cubicBezTo>
                      <a:pt x="118" y="532"/>
                      <a:pt x="292" y="884"/>
                      <a:pt x="470" y="1293"/>
                    </a:cubicBezTo>
                    <a:cubicBezTo>
                      <a:pt x="997" y="2468"/>
                      <a:pt x="1702" y="3587"/>
                      <a:pt x="1937" y="4879"/>
                    </a:cubicBezTo>
                    <a:cubicBezTo>
                      <a:pt x="2258" y="6488"/>
                      <a:pt x="673" y="12452"/>
                      <a:pt x="3434" y="12452"/>
                    </a:cubicBezTo>
                    <a:cubicBezTo>
                      <a:pt x="3697" y="12452"/>
                      <a:pt x="4000" y="12398"/>
                      <a:pt x="4347" y="12281"/>
                    </a:cubicBezTo>
                    <a:cubicBezTo>
                      <a:pt x="3699" y="10692"/>
                      <a:pt x="2289" y="9635"/>
                      <a:pt x="2759" y="7581"/>
                    </a:cubicBezTo>
                    <a:cubicBezTo>
                      <a:pt x="2877" y="6994"/>
                      <a:pt x="3112" y="6463"/>
                      <a:pt x="3112" y="5875"/>
                    </a:cubicBezTo>
                    <a:cubicBezTo>
                      <a:pt x="3173" y="5288"/>
                      <a:pt x="2938" y="4762"/>
                      <a:pt x="2759" y="4174"/>
                    </a:cubicBezTo>
                    <a:cubicBezTo>
                      <a:pt x="2233" y="2821"/>
                      <a:pt x="1702" y="1411"/>
                      <a:pt x="1175"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69" name="Google Shape;869;p39"/>
              <p:cNvSpPr/>
              <p:nvPr/>
            </p:nvSpPr>
            <p:spPr>
              <a:xfrm flipH="1">
                <a:off x="1478281" y="1487424"/>
                <a:ext cx="275946" cy="187337"/>
              </a:xfrm>
              <a:custGeom>
                <a:avLst/>
                <a:gdLst/>
                <a:ahLst/>
                <a:cxnLst/>
                <a:rect l="l" t="t" r="r" b="b"/>
                <a:pathLst>
                  <a:path w="15923" h="10810" extrusionOk="0">
                    <a:moveTo>
                      <a:pt x="7581" y="0"/>
                    </a:moveTo>
                    <a:lnTo>
                      <a:pt x="6698" y="527"/>
                    </a:lnTo>
                    <a:cubicBezTo>
                      <a:pt x="4465" y="3877"/>
                      <a:pt x="2233" y="7285"/>
                      <a:pt x="1" y="10631"/>
                    </a:cubicBezTo>
                    <a:cubicBezTo>
                      <a:pt x="62" y="10692"/>
                      <a:pt x="118" y="10748"/>
                      <a:pt x="118" y="10809"/>
                    </a:cubicBezTo>
                    <a:cubicBezTo>
                      <a:pt x="1472" y="9221"/>
                      <a:pt x="2882" y="8046"/>
                      <a:pt x="4409" y="7106"/>
                    </a:cubicBezTo>
                    <a:cubicBezTo>
                      <a:pt x="5993" y="6166"/>
                      <a:pt x="7581" y="5170"/>
                      <a:pt x="9226" y="5109"/>
                    </a:cubicBezTo>
                    <a:cubicBezTo>
                      <a:pt x="9300" y="5105"/>
                      <a:pt x="9373" y="5103"/>
                      <a:pt x="9447" y="5103"/>
                    </a:cubicBezTo>
                    <a:cubicBezTo>
                      <a:pt x="10189" y="5103"/>
                      <a:pt x="10934" y="5276"/>
                      <a:pt x="11677" y="5276"/>
                    </a:cubicBezTo>
                    <a:cubicBezTo>
                      <a:pt x="11975" y="5276"/>
                      <a:pt x="12274" y="5248"/>
                      <a:pt x="12572" y="5170"/>
                    </a:cubicBezTo>
                    <a:cubicBezTo>
                      <a:pt x="13747" y="4874"/>
                      <a:pt x="14804" y="3934"/>
                      <a:pt x="15862" y="2938"/>
                    </a:cubicBezTo>
                    <a:cubicBezTo>
                      <a:pt x="15862" y="2938"/>
                      <a:pt x="15923" y="2938"/>
                      <a:pt x="15923" y="2876"/>
                    </a:cubicBezTo>
                    <a:cubicBezTo>
                      <a:pt x="14804" y="2585"/>
                      <a:pt x="13747" y="2350"/>
                      <a:pt x="12633" y="2233"/>
                    </a:cubicBezTo>
                    <a:cubicBezTo>
                      <a:pt x="12337" y="2233"/>
                      <a:pt x="11985" y="2172"/>
                      <a:pt x="11693" y="2172"/>
                    </a:cubicBezTo>
                    <a:lnTo>
                      <a:pt x="11867" y="1998"/>
                    </a:lnTo>
                    <a:cubicBezTo>
                      <a:pt x="9987" y="1349"/>
                      <a:pt x="8521" y="588"/>
                      <a:pt x="7581"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70" name="Google Shape;870;p39"/>
              <p:cNvSpPr/>
              <p:nvPr/>
            </p:nvSpPr>
            <p:spPr>
              <a:xfrm flipH="1">
                <a:off x="1021272" y="1608515"/>
                <a:ext cx="137410" cy="192588"/>
              </a:xfrm>
              <a:custGeom>
                <a:avLst/>
                <a:gdLst/>
                <a:ahLst/>
                <a:cxnLst/>
                <a:rect l="l" t="t" r="r" b="b"/>
                <a:pathLst>
                  <a:path w="7929" h="11113" extrusionOk="0">
                    <a:moveTo>
                      <a:pt x="2877" y="1"/>
                    </a:moveTo>
                    <a:cubicBezTo>
                      <a:pt x="2524" y="414"/>
                      <a:pt x="2289" y="884"/>
                      <a:pt x="2172" y="1410"/>
                    </a:cubicBezTo>
                    <a:cubicBezTo>
                      <a:pt x="879" y="1410"/>
                      <a:pt x="0" y="3878"/>
                      <a:pt x="997" y="4996"/>
                    </a:cubicBezTo>
                    <a:cubicBezTo>
                      <a:pt x="1349" y="5349"/>
                      <a:pt x="1819" y="5584"/>
                      <a:pt x="2054" y="5992"/>
                    </a:cubicBezTo>
                    <a:cubicBezTo>
                      <a:pt x="2468" y="6580"/>
                      <a:pt x="2407" y="7402"/>
                      <a:pt x="2524" y="8168"/>
                    </a:cubicBezTo>
                    <a:cubicBezTo>
                      <a:pt x="2847" y="9909"/>
                      <a:pt x="4275" y="11112"/>
                      <a:pt x="5695" y="11112"/>
                    </a:cubicBezTo>
                    <a:cubicBezTo>
                      <a:pt x="6096" y="11112"/>
                      <a:pt x="6497" y="11016"/>
                      <a:pt x="6871" y="10809"/>
                    </a:cubicBezTo>
                    <a:cubicBezTo>
                      <a:pt x="7050" y="9870"/>
                      <a:pt x="7402" y="8991"/>
                      <a:pt x="7929" y="8286"/>
                    </a:cubicBezTo>
                    <a:cubicBezTo>
                      <a:pt x="6227" y="5522"/>
                      <a:pt x="4583" y="2764"/>
                      <a:pt x="2877" y="1"/>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71" name="Google Shape;871;p39"/>
              <p:cNvSpPr/>
              <p:nvPr/>
            </p:nvSpPr>
            <p:spPr>
              <a:xfrm flipH="1">
                <a:off x="1264484" y="1883362"/>
                <a:ext cx="456108" cy="61539"/>
              </a:xfrm>
              <a:custGeom>
                <a:avLst/>
                <a:gdLst/>
                <a:ahLst/>
                <a:cxnLst/>
                <a:rect l="l" t="t" r="r" b="b"/>
                <a:pathLst>
                  <a:path w="26319" h="3551" extrusionOk="0">
                    <a:moveTo>
                      <a:pt x="2054" y="0"/>
                    </a:moveTo>
                    <a:cubicBezTo>
                      <a:pt x="1293" y="0"/>
                      <a:pt x="471" y="0"/>
                      <a:pt x="1" y="823"/>
                    </a:cubicBezTo>
                    <a:lnTo>
                      <a:pt x="1" y="884"/>
                    </a:lnTo>
                    <a:cubicBezTo>
                      <a:pt x="3699" y="2115"/>
                      <a:pt x="8342" y="3173"/>
                      <a:pt x="13629" y="3469"/>
                    </a:cubicBezTo>
                    <a:cubicBezTo>
                      <a:pt x="14549" y="3521"/>
                      <a:pt x="15505" y="3550"/>
                      <a:pt x="16486" y="3550"/>
                    </a:cubicBezTo>
                    <a:cubicBezTo>
                      <a:pt x="17695" y="3550"/>
                      <a:pt x="18942" y="3506"/>
                      <a:pt x="20209" y="3408"/>
                    </a:cubicBezTo>
                    <a:cubicBezTo>
                      <a:pt x="22324" y="3234"/>
                      <a:pt x="24377" y="2999"/>
                      <a:pt x="26318" y="2585"/>
                    </a:cubicBezTo>
                    <a:cubicBezTo>
                      <a:pt x="25787" y="2115"/>
                      <a:pt x="25143" y="1941"/>
                      <a:pt x="24495" y="1763"/>
                    </a:cubicBezTo>
                    <a:cubicBezTo>
                      <a:pt x="23374" y="1503"/>
                      <a:pt x="22263" y="1418"/>
                      <a:pt x="21156" y="1418"/>
                    </a:cubicBezTo>
                    <a:cubicBezTo>
                      <a:pt x="19096" y="1418"/>
                      <a:pt x="17054" y="1711"/>
                      <a:pt x="15006" y="1711"/>
                    </a:cubicBezTo>
                    <a:cubicBezTo>
                      <a:pt x="14176" y="1711"/>
                      <a:pt x="13345" y="1663"/>
                      <a:pt x="12511" y="1528"/>
                    </a:cubicBezTo>
                    <a:cubicBezTo>
                      <a:pt x="8986" y="940"/>
                      <a:pt x="5640" y="0"/>
                      <a:pt x="2054" y="0"/>
                    </a:cubicBezTo>
                    <a:close/>
                  </a:path>
                </a:pathLst>
              </a:custGeom>
              <a:solidFill>
                <a:schemeClr val="l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72" name="Google Shape;872;p39"/>
              <p:cNvSpPr/>
              <p:nvPr/>
            </p:nvSpPr>
            <p:spPr>
              <a:xfrm flipH="1">
                <a:off x="861331" y="2193872"/>
                <a:ext cx="1117820" cy="1786636"/>
              </a:xfrm>
              <a:custGeom>
                <a:avLst/>
                <a:gdLst/>
                <a:ahLst/>
                <a:cxnLst/>
                <a:rect l="l" t="t" r="r" b="b"/>
                <a:pathLst>
                  <a:path w="64502" h="103095" extrusionOk="0">
                    <a:moveTo>
                      <a:pt x="7694" y="1"/>
                    </a:moveTo>
                    <a:cubicBezTo>
                      <a:pt x="3408" y="1"/>
                      <a:pt x="1" y="3464"/>
                      <a:pt x="1" y="7755"/>
                    </a:cubicBezTo>
                    <a:lnTo>
                      <a:pt x="1" y="103094"/>
                    </a:lnTo>
                    <a:lnTo>
                      <a:pt x="64502" y="103094"/>
                    </a:lnTo>
                    <a:lnTo>
                      <a:pt x="64502" y="7755"/>
                    </a:lnTo>
                    <a:cubicBezTo>
                      <a:pt x="64502" y="3464"/>
                      <a:pt x="61034" y="1"/>
                      <a:pt x="56804"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73" name="Google Shape;873;p39"/>
              <p:cNvSpPr/>
              <p:nvPr/>
            </p:nvSpPr>
            <p:spPr>
              <a:xfrm flipH="1">
                <a:off x="958092" y="2290547"/>
                <a:ext cx="925370" cy="10190"/>
              </a:xfrm>
              <a:custGeom>
                <a:avLst/>
                <a:gdLst/>
                <a:ahLst/>
                <a:cxnLst/>
                <a:rect l="l" t="t" r="r" b="b"/>
                <a:pathLst>
                  <a:path w="53397" h="588" extrusionOk="0">
                    <a:moveTo>
                      <a:pt x="1" y="0"/>
                    </a:moveTo>
                    <a:lnTo>
                      <a:pt x="1" y="587"/>
                    </a:lnTo>
                    <a:lnTo>
                      <a:pt x="53397" y="587"/>
                    </a:lnTo>
                    <a:lnTo>
                      <a:pt x="53397" y="0"/>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74" name="Google Shape;874;p39"/>
              <p:cNvSpPr/>
              <p:nvPr/>
            </p:nvSpPr>
            <p:spPr>
              <a:xfrm flipH="1">
                <a:off x="958092" y="2563960"/>
                <a:ext cx="925370" cy="9220"/>
              </a:xfrm>
              <a:custGeom>
                <a:avLst/>
                <a:gdLst/>
                <a:ahLst/>
                <a:cxnLst/>
                <a:rect l="l" t="t" r="r" b="b"/>
                <a:pathLst>
                  <a:path w="53397" h="532" extrusionOk="0">
                    <a:moveTo>
                      <a:pt x="1" y="1"/>
                    </a:moveTo>
                    <a:lnTo>
                      <a:pt x="1" y="532"/>
                    </a:lnTo>
                    <a:lnTo>
                      <a:pt x="53397" y="532"/>
                    </a:lnTo>
                    <a:lnTo>
                      <a:pt x="53397" y="1"/>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75" name="Google Shape;875;p39"/>
              <p:cNvSpPr/>
              <p:nvPr/>
            </p:nvSpPr>
            <p:spPr>
              <a:xfrm flipH="1">
                <a:off x="920379" y="3793032"/>
                <a:ext cx="999733" cy="128294"/>
              </a:xfrm>
              <a:custGeom>
                <a:avLst/>
                <a:gdLst/>
                <a:ahLst/>
                <a:cxnLst/>
                <a:rect l="l" t="t" r="r" b="b"/>
                <a:pathLst>
                  <a:path w="57688" h="7403" extrusionOk="0">
                    <a:moveTo>
                      <a:pt x="1" y="0"/>
                    </a:moveTo>
                    <a:lnTo>
                      <a:pt x="1" y="7402"/>
                    </a:lnTo>
                    <a:lnTo>
                      <a:pt x="57688" y="7402"/>
                    </a:lnTo>
                    <a:lnTo>
                      <a:pt x="57688" y="0"/>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76" name="Google Shape;876;p39"/>
              <p:cNvSpPr/>
              <p:nvPr/>
            </p:nvSpPr>
            <p:spPr>
              <a:xfrm flipH="1">
                <a:off x="1563797" y="2411708"/>
                <a:ext cx="83496" cy="38715"/>
              </a:xfrm>
              <a:custGeom>
                <a:avLst/>
                <a:gdLst/>
                <a:ahLst/>
                <a:cxnLst/>
                <a:rect l="l" t="t" r="r" b="b"/>
                <a:pathLst>
                  <a:path w="4818" h="2234" extrusionOk="0">
                    <a:moveTo>
                      <a:pt x="1114" y="1"/>
                    </a:moveTo>
                    <a:cubicBezTo>
                      <a:pt x="823" y="1"/>
                      <a:pt x="527" y="118"/>
                      <a:pt x="353" y="292"/>
                    </a:cubicBezTo>
                    <a:cubicBezTo>
                      <a:pt x="118" y="527"/>
                      <a:pt x="0" y="823"/>
                      <a:pt x="0" y="1115"/>
                    </a:cubicBezTo>
                    <a:cubicBezTo>
                      <a:pt x="0" y="1763"/>
                      <a:pt x="527" y="2233"/>
                      <a:pt x="1114" y="2233"/>
                    </a:cubicBezTo>
                    <a:lnTo>
                      <a:pt x="3699" y="2233"/>
                    </a:lnTo>
                    <a:cubicBezTo>
                      <a:pt x="3995" y="2233"/>
                      <a:pt x="4286" y="2116"/>
                      <a:pt x="4521" y="1937"/>
                    </a:cubicBezTo>
                    <a:cubicBezTo>
                      <a:pt x="4700" y="1702"/>
                      <a:pt x="4817" y="1411"/>
                      <a:pt x="4817" y="1115"/>
                    </a:cubicBezTo>
                    <a:cubicBezTo>
                      <a:pt x="4817" y="471"/>
                      <a:pt x="4347" y="1"/>
                      <a:pt x="3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77" name="Google Shape;877;p39"/>
              <p:cNvSpPr/>
              <p:nvPr/>
            </p:nvSpPr>
            <p:spPr>
              <a:xfrm flipH="1">
                <a:off x="1672758" y="2411708"/>
                <a:ext cx="83496" cy="38715"/>
              </a:xfrm>
              <a:custGeom>
                <a:avLst/>
                <a:gdLst/>
                <a:ahLst/>
                <a:cxnLst/>
                <a:rect l="l" t="t" r="r" b="b"/>
                <a:pathLst>
                  <a:path w="4818" h="2234" extrusionOk="0">
                    <a:moveTo>
                      <a:pt x="1119" y="1"/>
                    </a:moveTo>
                    <a:cubicBezTo>
                      <a:pt x="823" y="1"/>
                      <a:pt x="531" y="118"/>
                      <a:pt x="353" y="292"/>
                    </a:cubicBezTo>
                    <a:cubicBezTo>
                      <a:pt x="118" y="527"/>
                      <a:pt x="0" y="823"/>
                      <a:pt x="0" y="1115"/>
                    </a:cubicBezTo>
                    <a:cubicBezTo>
                      <a:pt x="0" y="1763"/>
                      <a:pt x="531" y="2233"/>
                      <a:pt x="1119" y="2233"/>
                    </a:cubicBezTo>
                    <a:lnTo>
                      <a:pt x="3704" y="2233"/>
                    </a:lnTo>
                    <a:cubicBezTo>
                      <a:pt x="3995" y="2233"/>
                      <a:pt x="4291" y="2116"/>
                      <a:pt x="4465" y="1937"/>
                    </a:cubicBezTo>
                    <a:cubicBezTo>
                      <a:pt x="4700" y="1702"/>
                      <a:pt x="4817" y="1411"/>
                      <a:pt x="4817" y="1115"/>
                    </a:cubicBezTo>
                    <a:cubicBezTo>
                      <a:pt x="4817" y="471"/>
                      <a:pt x="4291" y="1"/>
                      <a:pt x="37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78" name="Google Shape;878;p39"/>
              <p:cNvSpPr/>
              <p:nvPr/>
            </p:nvSpPr>
            <p:spPr>
              <a:xfrm flipH="1">
                <a:off x="1453865" y="2411708"/>
                <a:ext cx="83496" cy="38715"/>
              </a:xfrm>
              <a:custGeom>
                <a:avLst/>
                <a:gdLst/>
                <a:ahLst/>
                <a:cxnLst/>
                <a:rect l="l" t="t" r="r" b="b"/>
                <a:pathLst>
                  <a:path w="4818" h="2234" extrusionOk="0">
                    <a:moveTo>
                      <a:pt x="1114" y="1"/>
                    </a:moveTo>
                    <a:cubicBezTo>
                      <a:pt x="762" y="1"/>
                      <a:pt x="527" y="118"/>
                      <a:pt x="292" y="292"/>
                    </a:cubicBezTo>
                    <a:cubicBezTo>
                      <a:pt x="118" y="527"/>
                      <a:pt x="1" y="823"/>
                      <a:pt x="1" y="1115"/>
                    </a:cubicBezTo>
                    <a:cubicBezTo>
                      <a:pt x="1" y="1763"/>
                      <a:pt x="471" y="2233"/>
                      <a:pt x="1114" y="2233"/>
                    </a:cubicBezTo>
                    <a:lnTo>
                      <a:pt x="3643" y="2233"/>
                    </a:lnTo>
                    <a:cubicBezTo>
                      <a:pt x="3995" y="2233"/>
                      <a:pt x="4230" y="2116"/>
                      <a:pt x="4465" y="1937"/>
                    </a:cubicBezTo>
                    <a:cubicBezTo>
                      <a:pt x="4639" y="1702"/>
                      <a:pt x="4818" y="1411"/>
                      <a:pt x="4818" y="1115"/>
                    </a:cubicBezTo>
                    <a:cubicBezTo>
                      <a:pt x="4818" y="471"/>
                      <a:pt x="4287" y="1"/>
                      <a:pt x="36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79" name="Google Shape;879;p39"/>
              <p:cNvSpPr/>
              <p:nvPr/>
            </p:nvSpPr>
            <p:spPr>
              <a:xfrm flipH="1">
                <a:off x="1781633" y="2411708"/>
                <a:ext cx="83496" cy="38715"/>
              </a:xfrm>
              <a:custGeom>
                <a:avLst/>
                <a:gdLst/>
                <a:ahLst/>
                <a:cxnLst/>
                <a:rect l="l" t="t" r="r" b="b"/>
                <a:pathLst>
                  <a:path w="4818" h="2234" extrusionOk="0">
                    <a:moveTo>
                      <a:pt x="1114" y="1"/>
                    </a:moveTo>
                    <a:cubicBezTo>
                      <a:pt x="823" y="1"/>
                      <a:pt x="526" y="118"/>
                      <a:pt x="291" y="292"/>
                    </a:cubicBezTo>
                    <a:cubicBezTo>
                      <a:pt x="118" y="527"/>
                      <a:pt x="0" y="823"/>
                      <a:pt x="0" y="1115"/>
                    </a:cubicBezTo>
                    <a:cubicBezTo>
                      <a:pt x="0" y="1763"/>
                      <a:pt x="470" y="2233"/>
                      <a:pt x="1114" y="2233"/>
                    </a:cubicBezTo>
                    <a:lnTo>
                      <a:pt x="3642" y="2233"/>
                    </a:lnTo>
                    <a:cubicBezTo>
                      <a:pt x="3995" y="2233"/>
                      <a:pt x="4286" y="2116"/>
                      <a:pt x="4465" y="1937"/>
                    </a:cubicBezTo>
                    <a:cubicBezTo>
                      <a:pt x="4639" y="1702"/>
                      <a:pt x="4817" y="1411"/>
                      <a:pt x="4817" y="1115"/>
                    </a:cubicBezTo>
                    <a:cubicBezTo>
                      <a:pt x="4817" y="471"/>
                      <a:pt x="4286" y="1"/>
                      <a:pt x="36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80" name="Google Shape;880;p39"/>
              <p:cNvSpPr/>
              <p:nvPr/>
            </p:nvSpPr>
            <p:spPr>
              <a:xfrm flipH="1">
                <a:off x="1563797" y="2346570"/>
                <a:ext cx="83496" cy="39668"/>
              </a:xfrm>
              <a:custGeom>
                <a:avLst/>
                <a:gdLst/>
                <a:ahLst/>
                <a:cxnLst/>
                <a:rect l="l" t="t" r="r" b="b"/>
                <a:pathLst>
                  <a:path w="4818" h="2289" extrusionOk="0">
                    <a:moveTo>
                      <a:pt x="1114" y="0"/>
                    </a:moveTo>
                    <a:cubicBezTo>
                      <a:pt x="823" y="0"/>
                      <a:pt x="527" y="118"/>
                      <a:pt x="353" y="353"/>
                    </a:cubicBezTo>
                    <a:cubicBezTo>
                      <a:pt x="118" y="527"/>
                      <a:pt x="0" y="823"/>
                      <a:pt x="0" y="1114"/>
                    </a:cubicBezTo>
                    <a:cubicBezTo>
                      <a:pt x="0" y="1763"/>
                      <a:pt x="527" y="2289"/>
                      <a:pt x="1114" y="2289"/>
                    </a:cubicBezTo>
                    <a:lnTo>
                      <a:pt x="3699" y="2289"/>
                    </a:lnTo>
                    <a:cubicBezTo>
                      <a:pt x="3995" y="2289"/>
                      <a:pt x="4286" y="2115"/>
                      <a:pt x="4521" y="1937"/>
                    </a:cubicBezTo>
                    <a:cubicBezTo>
                      <a:pt x="4700" y="1702"/>
                      <a:pt x="4817" y="1467"/>
                      <a:pt x="4817" y="1114"/>
                    </a:cubicBezTo>
                    <a:cubicBezTo>
                      <a:pt x="4817" y="527"/>
                      <a:pt x="4347" y="0"/>
                      <a:pt x="36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81" name="Google Shape;881;p39"/>
              <p:cNvSpPr/>
              <p:nvPr/>
            </p:nvSpPr>
            <p:spPr>
              <a:xfrm flipH="1">
                <a:off x="1672758" y="2346570"/>
                <a:ext cx="83496" cy="39668"/>
              </a:xfrm>
              <a:custGeom>
                <a:avLst/>
                <a:gdLst/>
                <a:ahLst/>
                <a:cxnLst/>
                <a:rect l="l" t="t" r="r" b="b"/>
                <a:pathLst>
                  <a:path w="4818" h="2289" extrusionOk="0">
                    <a:moveTo>
                      <a:pt x="1119" y="0"/>
                    </a:moveTo>
                    <a:cubicBezTo>
                      <a:pt x="823" y="0"/>
                      <a:pt x="531" y="118"/>
                      <a:pt x="353" y="353"/>
                    </a:cubicBezTo>
                    <a:cubicBezTo>
                      <a:pt x="118" y="527"/>
                      <a:pt x="0" y="823"/>
                      <a:pt x="0" y="1114"/>
                    </a:cubicBezTo>
                    <a:cubicBezTo>
                      <a:pt x="0" y="1763"/>
                      <a:pt x="531" y="2289"/>
                      <a:pt x="1119" y="2289"/>
                    </a:cubicBezTo>
                    <a:lnTo>
                      <a:pt x="3704" y="2289"/>
                    </a:lnTo>
                    <a:cubicBezTo>
                      <a:pt x="3995" y="2289"/>
                      <a:pt x="4291" y="2115"/>
                      <a:pt x="4465" y="1937"/>
                    </a:cubicBezTo>
                    <a:cubicBezTo>
                      <a:pt x="4700" y="1702"/>
                      <a:pt x="4817" y="1467"/>
                      <a:pt x="4817" y="1114"/>
                    </a:cubicBezTo>
                    <a:cubicBezTo>
                      <a:pt x="4817" y="527"/>
                      <a:pt x="4291" y="0"/>
                      <a:pt x="37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82" name="Google Shape;882;p39"/>
              <p:cNvSpPr/>
              <p:nvPr/>
            </p:nvSpPr>
            <p:spPr>
              <a:xfrm flipH="1">
                <a:off x="1453865" y="2346570"/>
                <a:ext cx="83496" cy="39668"/>
              </a:xfrm>
              <a:custGeom>
                <a:avLst/>
                <a:gdLst/>
                <a:ahLst/>
                <a:cxnLst/>
                <a:rect l="l" t="t" r="r" b="b"/>
                <a:pathLst>
                  <a:path w="4818" h="2289" extrusionOk="0">
                    <a:moveTo>
                      <a:pt x="1114" y="0"/>
                    </a:moveTo>
                    <a:cubicBezTo>
                      <a:pt x="762" y="0"/>
                      <a:pt x="527" y="118"/>
                      <a:pt x="292" y="353"/>
                    </a:cubicBezTo>
                    <a:cubicBezTo>
                      <a:pt x="118" y="527"/>
                      <a:pt x="1" y="823"/>
                      <a:pt x="1" y="1114"/>
                    </a:cubicBezTo>
                    <a:cubicBezTo>
                      <a:pt x="1" y="1763"/>
                      <a:pt x="471" y="2289"/>
                      <a:pt x="1114" y="2289"/>
                    </a:cubicBezTo>
                    <a:lnTo>
                      <a:pt x="3643" y="2289"/>
                    </a:lnTo>
                    <a:cubicBezTo>
                      <a:pt x="3995" y="2289"/>
                      <a:pt x="4230" y="2115"/>
                      <a:pt x="4465" y="1937"/>
                    </a:cubicBezTo>
                    <a:cubicBezTo>
                      <a:pt x="4639" y="1702"/>
                      <a:pt x="4818" y="1467"/>
                      <a:pt x="4818" y="1114"/>
                    </a:cubicBezTo>
                    <a:cubicBezTo>
                      <a:pt x="4818" y="527"/>
                      <a:pt x="4287" y="0"/>
                      <a:pt x="36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83" name="Google Shape;883;p39"/>
              <p:cNvSpPr/>
              <p:nvPr/>
            </p:nvSpPr>
            <p:spPr>
              <a:xfrm flipH="1">
                <a:off x="1781633" y="2346570"/>
                <a:ext cx="83496" cy="39668"/>
              </a:xfrm>
              <a:custGeom>
                <a:avLst/>
                <a:gdLst/>
                <a:ahLst/>
                <a:cxnLst/>
                <a:rect l="l" t="t" r="r" b="b"/>
                <a:pathLst>
                  <a:path w="4818" h="2289" extrusionOk="0">
                    <a:moveTo>
                      <a:pt x="1114" y="0"/>
                    </a:moveTo>
                    <a:cubicBezTo>
                      <a:pt x="823" y="0"/>
                      <a:pt x="526" y="118"/>
                      <a:pt x="291" y="353"/>
                    </a:cubicBezTo>
                    <a:cubicBezTo>
                      <a:pt x="118" y="527"/>
                      <a:pt x="0" y="823"/>
                      <a:pt x="0" y="1114"/>
                    </a:cubicBezTo>
                    <a:cubicBezTo>
                      <a:pt x="0" y="1763"/>
                      <a:pt x="470" y="2289"/>
                      <a:pt x="1114" y="2289"/>
                    </a:cubicBezTo>
                    <a:lnTo>
                      <a:pt x="3642" y="2289"/>
                    </a:lnTo>
                    <a:cubicBezTo>
                      <a:pt x="3995" y="2289"/>
                      <a:pt x="4286" y="2115"/>
                      <a:pt x="4465" y="1937"/>
                    </a:cubicBezTo>
                    <a:cubicBezTo>
                      <a:pt x="4639" y="1702"/>
                      <a:pt x="4817" y="1467"/>
                      <a:pt x="4817" y="1114"/>
                    </a:cubicBezTo>
                    <a:cubicBezTo>
                      <a:pt x="4817" y="527"/>
                      <a:pt x="4286" y="0"/>
                      <a:pt x="36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84" name="Google Shape;884;p39"/>
              <p:cNvSpPr/>
              <p:nvPr/>
            </p:nvSpPr>
            <p:spPr>
              <a:xfrm flipH="1">
                <a:off x="1563797" y="2476863"/>
                <a:ext cx="83496" cy="38698"/>
              </a:xfrm>
              <a:custGeom>
                <a:avLst/>
                <a:gdLst/>
                <a:ahLst/>
                <a:cxnLst/>
                <a:rect l="l" t="t" r="r" b="b"/>
                <a:pathLst>
                  <a:path w="4818" h="2233" extrusionOk="0">
                    <a:moveTo>
                      <a:pt x="1114" y="1"/>
                    </a:moveTo>
                    <a:cubicBezTo>
                      <a:pt x="823" y="1"/>
                      <a:pt x="527" y="118"/>
                      <a:pt x="353" y="292"/>
                    </a:cubicBezTo>
                    <a:cubicBezTo>
                      <a:pt x="118" y="527"/>
                      <a:pt x="0" y="762"/>
                      <a:pt x="0" y="1114"/>
                    </a:cubicBezTo>
                    <a:cubicBezTo>
                      <a:pt x="0" y="1702"/>
                      <a:pt x="527" y="2233"/>
                      <a:pt x="1114" y="2233"/>
                    </a:cubicBezTo>
                    <a:lnTo>
                      <a:pt x="3699" y="2233"/>
                    </a:lnTo>
                    <a:cubicBezTo>
                      <a:pt x="3995" y="2233"/>
                      <a:pt x="4286" y="2115"/>
                      <a:pt x="4521" y="1880"/>
                    </a:cubicBezTo>
                    <a:cubicBezTo>
                      <a:pt x="4700" y="1702"/>
                      <a:pt x="4817" y="1410"/>
                      <a:pt x="4817" y="1114"/>
                    </a:cubicBezTo>
                    <a:cubicBezTo>
                      <a:pt x="4817" y="471"/>
                      <a:pt x="4347" y="1"/>
                      <a:pt x="36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85" name="Google Shape;885;p39"/>
              <p:cNvSpPr/>
              <p:nvPr/>
            </p:nvSpPr>
            <p:spPr>
              <a:xfrm flipH="1">
                <a:off x="1672758" y="2476863"/>
                <a:ext cx="83496" cy="38698"/>
              </a:xfrm>
              <a:custGeom>
                <a:avLst/>
                <a:gdLst/>
                <a:ahLst/>
                <a:cxnLst/>
                <a:rect l="l" t="t" r="r" b="b"/>
                <a:pathLst>
                  <a:path w="4818" h="2233" extrusionOk="0">
                    <a:moveTo>
                      <a:pt x="1119" y="1"/>
                    </a:moveTo>
                    <a:cubicBezTo>
                      <a:pt x="823" y="1"/>
                      <a:pt x="531" y="118"/>
                      <a:pt x="353" y="292"/>
                    </a:cubicBezTo>
                    <a:cubicBezTo>
                      <a:pt x="118" y="527"/>
                      <a:pt x="0" y="762"/>
                      <a:pt x="0" y="1114"/>
                    </a:cubicBezTo>
                    <a:cubicBezTo>
                      <a:pt x="0" y="1702"/>
                      <a:pt x="531" y="2233"/>
                      <a:pt x="1119" y="2233"/>
                    </a:cubicBezTo>
                    <a:lnTo>
                      <a:pt x="3704" y="2233"/>
                    </a:lnTo>
                    <a:cubicBezTo>
                      <a:pt x="3995" y="2233"/>
                      <a:pt x="4291" y="2115"/>
                      <a:pt x="4465" y="1880"/>
                    </a:cubicBezTo>
                    <a:cubicBezTo>
                      <a:pt x="4700" y="1702"/>
                      <a:pt x="4817" y="1410"/>
                      <a:pt x="4817" y="1114"/>
                    </a:cubicBezTo>
                    <a:cubicBezTo>
                      <a:pt x="4817" y="471"/>
                      <a:pt x="4291" y="1"/>
                      <a:pt x="37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86" name="Google Shape;886;p39"/>
              <p:cNvSpPr/>
              <p:nvPr/>
            </p:nvSpPr>
            <p:spPr>
              <a:xfrm flipH="1">
                <a:off x="1453865" y="2476863"/>
                <a:ext cx="83496" cy="38698"/>
              </a:xfrm>
              <a:custGeom>
                <a:avLst/>
                <a:gdLst/>
                <a:ahLst/>
                <a:cxnLst/>
                <a:rect l="l" t="t" r="r" b="b"/>
                <a:pathLst>
                  <a:path w="4818" h="2233" extrusionOk="0">
                    <a:moveTo>
                      <a:pt x="1114" y="1"/>
                    </a:moveTo>
                    <a:cubicBezTo>
                      <a:pt x="762" y="1"/>
                      <a:pt x="527" y="118"/>
                      <a:pt x="292" y="292"/>
                    </a:cubicBezTo>
                    <a:cubicBezTo>
                      <a:pt x="118" y="527"/>
                      <a:pt x="1" y="762"/>
                      <a:pt x="1" y="1114"/>
                    </a:cubicBezTo>
                    <a:cubicBezTo>
                      <a:pt x="1" y="1702"/>
                      <a:pt x="471" y="2233"/>
                      <a:pt x="1114" y="2233"/>
                    </a:cubicBezTo>
                    <a:lnTo>
                      <a:pt x="3643" y="2233"/>
                    </a:lnTo>
                    <a:cubicBezTo>
                      <a:pt x="3995" y="2233"/>
                      <a:pt x="4230" y="2115"/>
                      <a:pt x="4465" y="1880"/>
                    </a:cubicBezTo>
                    <a:cubicBezTo>
                      <a:pt x="4639" y="1702"/>
                      <a:pt x="4818" y="1410"/>
                      <a:pt x="4818" y="1114"/>
                    </a:cubicBezTo>
                    <a:cubicBezTo>
                      <a:pt x="4818" y="471"/>
                      <a:pt x="4287" y="1"/>
                      <a:pt x="36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87" name="Google Shape;887;p39"/>
              <p:cNvSpPr/>
              <p:nvPr/>
            </p:nvSpPr>
            <p:spPr>
              <a:xfrm flipH="1">
                <a:off x="1781633" y="2476863"/>
                <a:ext cx="83496" cy="38698"/>
              </a:xfrm>
              <a:custGeom>
                <a:avLst/>
                <a:gdLst/>
                <a:ahLst/>
                <a:cxnLst/>
                <a:rect l="l" t="t" r="r" b="b"/>
                <a:pathLst>
                  <a:path w="4818" h="2233" extrusionOk="0">
                    <a:moveTo>
                      <a:pt x="1114" y="1"/>
                    </a:moveTo>
                    <a:cubicBezTo>
                      <a:pt x="823" y="1"/>
                      <a:pt x="526" y="118"/>
                      <a:pt x="291" y="292"/>
                    </a:cubicBezTo>
                    <a:cubicBezTo>
                      <a:pt x="118" y="527"/>
                      <a:pt x="0" y="762"/>
                      <a:pt x="0" y="1114"/>
                    </a:cubicBezTo>
                    <a:cubicBezTo>
                      <a:pt x="0" y="1702"/>
                      <a:pt x="470" y="2233"/>
                      <a:pt x="1114" y="2233"/>
                    </a:cubicBezTo>
                    <a:lnTo>
                      <a:pt x="3642" y="2233"/>
                    </a:lnTo>
                    <a:cubicBezTo>
                      <a:pt x="3995" y="2233"/>
                      <a:pt x="4286" y="2115"/>
                      <a:pt x="4465" y="1880"/>
                    </a:cubicBezTo>
                    <a:cubicBezTo>
                      <a:pt x="4639" y="1702"/>
                      <a:pt x="4817" y="1410"/>
                      <a:pt x="4817" y="1114"/>
                    </a:cubicBezTo>
                    <a:cubicBezTo>
                      <a:pt x="4817" y="471"/>
                      <a:pt x="4286" y="1"/>
                      <a:pt x="36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88" name="Google Shape;888;p39"/>
              <p:cNvSpPr/>
              <p:nvPr/>
            </p:nvSpPr>
            <p:spPr>
              <a:xfrm flipH="1">
                <a:off x="975420" y="2355685"/>
                <a:ext cx="150684" cy="150684"/>
              </a:xfrm>
              <a:custGeom>
                <a:avLst/>
                <a:gdLst/>
                <a:ahLst/>
                <a:cxnLst/>
                <a:rect l="l" t="t" r="r" b="b"/>
                <a:pathLst>
                  <a:path w="8695" h="8695" extrusionOk="0">
                    <a:moveTo>
                      <a:pt x="4347" y="1"/>
                    </a:moveTo>
                    <a:cubicBezTo>
                      <a:pt x="1937" y="1"/>
                      <a:pt x="0" y="1942"/>
                      <a:pt x="0" y="4348"/>
                    </a:cubicBezTo>
                    <a:cubicBezTo>
                      <a:pt x="0" y="6759"/>
                      <a:pt x="1937" y="8695"/>
                      <a:pt x="4347" y="8695"/>
                    </a:cubicBezTo>
                    <a:cubicBezTo>
                      <a:pt x="6754" y="8695"/>
                      <a:pt x="8694" y="6759"/>
                      <a:pt x="8694" y="4348"/>
                    </a:cubicBezTo>
                    <a:cubicBezTo>
                      <a:pt x="8694" y="1942"/>
                      <a:pt x="6754" y="1"/>
                      <a:pt x="43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89" name="Google Shape;889;p39"/>
              <p:cNvSpPr/>
              <p:nvPr/>
            </p:nvSpPr>
            <p:spPr>
              <a:xfrm flipH="1">
                <a:off x="3026604" y="4065834"/>
                <a:ext cx="387845" cy="140997"/>
              </a:xfrm>
              <a:custGeom>
                <a:avLst/>
                <a:gdLst/>
                <a:ahLst/>
                <a:cxnLst/>
                <a:rect l="l" t="t" r="r" b="b"/>
                <a:pathLst>
                  <a:path w="22380" h="8136" extrusionOk="0">
                    <a:moveTo>
                      <a:pt x="20617" y="1"/>
                    </a:moveTo>
                    <a:cubicBezTo>
                      <a:pt x="20265" y="588"/>
                      <a:pt x="19504" y="1646"/>
                      <a:pt x="18211" y="2647"/>
                    </a:cubicBezTo>
                    <a:cubicBezTo>
                      <a:pt x="18211" y="2647"/>
                      <a:pt x="17271" y="3351"/>
                      <a:pt x="16153" y="3878"/>
                    </a:cubicBezTo>
                    <a:cubicBezTo>
                      <a:pt x="14717" y="4545"/>
                      <a:pt x="12967" y="4741"/>
                      <a:pt x="11402" y="4741"/>
                    </a:cubicBezTo>
                    <a:cubicBezTo>
                      <a:pt x="9383" y="4741"/>
                      <a:pt x="7672" y="4414"/>
                      <a:pt x="7341" y="4348"/>
                    </a:cubicBezTo>
                    <a:cubicBezTo>
                      <a:pt x="6989" y="4409"/>
                      <a:pt x="6462" y="4465"/>
                      <a:pt x="5875" y="4583"/>
                    </a:cubicBezTo>
                    <a:cubicBezTo>
                      <a:pt x="5170" y="4761"/>
                      <a:pt x="4522" y="4935"/>
                      <a:pt x="3878" y="5114"/>
                    </a:cubicBezTo>
                    <a:cubicBezTo>
                      <a:pt x="3112" y="5288"/>
                      <a:pt x="2350" y="5466"/>
                      <a:pt x="1645" y="5819"/>
                    </a:cubicBezTo>
                    <a:cubicBezTo>
                      <a:pt x="1114" y="6054"/>
                      <a:pt x="1" y="6815"/>
                      <a:pt x="292" y="7520"/>
                    </a:cubicBezTo>
                    <a:cubicBezTo>
                      <a:pt x="455" y="7971"/>
                      <a:pt x="1300" y="8136"/>
                      <a:pt x="2946" y="8136"/>
                    </a:cubicBezTo>
                    <a:cubicBezTo>
                      <a:pt x="3667" y="8136"/>
                      <a:pt x="4541" y="8104"/>
                      <a:pt x="5579" y="8051"/>
                    </a:cubicBezTo>
                    <a:cubicBezTo>
                      <a:pt x="9926" y="7872"/>
                      <a:pt x="13216" y="7520"/>
                      <a:pt x="16388" y="7285"/>
                    </a:cubicBezTo>
                    <a:cubicBezTo>
                      <a:pt x="18211" y="7167"/>
                      <a:pt x="19678" y="7111"/>
                      <a:pt x="20561" y="7111"/>
                    </a:cubicBezTo>
                    <a:cubicBezTo>
                      <a:pt x="20796" y="6876"/>
                      <a:pt x="22323" y="5640"/>
                      <a:pt x="22323" y="3525"/>
                    </a:cubicBezTo>
                    <a:cubicBezTo>
                      <a:pt x="22380" y="1472"/>
                      <a:pt x="20852" y="179"/>
                      <a:pt x="2061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90" name="Google Shape;890;p39"/>
              <p:cNvSpPr/>
              <p:nvPr/>
            </p:nvSpPr>
            <p:spPr>
              <a:xfrm flipH="1">
                <a:off x="2908511" y="4071951"/>
                <a:ext cx="386875" cy="142002"/>
              </a:xfrm>
              <a:custGeom>
                <a:avLst/>
                <a:gdLst/>
                <a:ahLst/>
                <a:cxnLst/>
                <a:rect l="l" t="t" r="r" b="b"/>
                <a:pathLst>
                  <a:path w="22324" h="8194" extrusionOk="0">
                    <a:moveTo>
                      <a:pt x="20561" y="0"/>
                    </a:moveTo>
                    <a:cubicBezTo>
                      <a:pt x="20269" y="588"/>
                      <a:pt x="19503" y="1706"/>
                      <a:pt x="18155" y="2702"/>
                    </a:cubicBezTo>
                    <a:cubicBezTo>
                      <a:pt x="18155" y="2702"/>
                      <a:pt x="17271" y="3407"/>
                      <a:pt x="16157" y="3877"/>
                    </a:cubicBezTo>
                    <a:cubicBezTo>
                      <a:pt x="14721" y="4544"/>
                      <a:pt x="12960" y="4741"/>
                      <a:pt x="11387" y="4741"/>
                    </a:cubicBezTo>
                    <a:cubicBezTo>
                      <a:pt x="9357" y="4741"/>
                      <a:pt x="7642" y="4413"/>
                      <a:pt x="7346" y="4347"/>
                    </a:cubicBezTo>
                    <a:cubicBezTo>
                      <a:pt x="6932" y="4408"/>
                      <a:pt x="6462" y="4526"/>
                      <a:pt x="5875" y="4643"/>
                    </a:cubicBezTo>
                    <a:cubicBezTo>
                      <a:pt x="5170" y="4761"/>
                      <a:pt x="4465" y="4935"/>
                      <a:pt x="3821" y="5113"/>
                    </a:cubicBezTo>
                    <a:cubicBezTo>
                      <a:pt x="3116" y="5287"/>
                      <a:pt x="2294" y="5466"/>
                      <a:pt x="1645" y="5818"/>
                    </a:cubicBezTo>
                    <a:cubicBezTo>
                      <a:pt x="1119" y="6110"/>
                      <a:pt x="0" y="6876"/>
                      <a:pt x="296" y="7581"/>
                    </a:cubicBezTo>
                    <a:cubicBezTo>
                      <a:pt x="460" y="8028"/>
                      <a:pt x="1273" y="8194"/>
                      <a:pt x="2916" y="8194"/>
                    </a:cubicBezTo>
                    <a:cubicBezTo>
                      <a:pt x="3639" y="8194"/>
                      <a:pt x="4523" y="8161"/>
                      <a:pt x="5583" y="8107"/>
                    </a:cubicBezTo>
                    <a:cubicBezTo>
                      <a:pt x="9930" y="7872"/>
                      <a:pt x="13220" y="7519"/>
                      <a:pt x="16331" y="7346"/>
                    </a:cubicBezTo>
                    <a:cubicBezTo>
                      <a:pt x="18211" y="7167"/>
                      <a:pt x="19682" y="7111"/>
                      <a:pt x="20504" y="7111"/>
                    </a:cubicBezTo>
                    <a:cubicBezTo>
                      <a:pt x="20739" y="6932"/>
                      <a:pt x="22323" y="5640"/>
                      <a:pt x="22323" y="3586"/>
                    </a:cubicBezTo>
                    <a:cubicBezTo>
                      <a:pt x="22323" y="1471"/>
                      <a:pt x="20796" y="179"/>
                      <a:pt x="205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91" name="Google Shape;891;p39"/>
              <p:cNvSpPr/>
              <p:nvPr/>
            </p:nvSpPr>
            <p:spPr>
              <a:xfrm flipH="1">
                <a:off x="3145671" y="4142218"/>
                <a:ext cx="156802" cy="66149"/>
              </a:xfrm>
              <a:custGeom>
                <a:avLst/>
                <a:gdLst/>
                <a:ahLst/>
                <a:cxnLst/>
                <a:rect l="l" t="t" r="r" b="b"/>
                <a:pathLst>
                  <a:path w="9048" h="3817" extrusionOk="0">
                    <a:moveTo>
                      <a:pt x="7755" y="1"/>
                    </a:moveTo>
                    <a:lnTo>
                      <a:pt x="7694" y="57"/>
                    </a:lnTo>
                    <a:cubicBezTo>
                      <a:pt x="7224" y="118"/>
                      <a:pt x="6697" y="175"/>
                      <a:pt x="6227" y="292"/>
                    </a:cubicBezTo>
                    <a:cubicBezTo>
                      <a:pt x="5522" y="410"/>
                      <a:pt x="4874" y="588"/>
                      <a:pt x="4169" y="762"/>
                    </a:cubicBezTo>
                    <a:cubicBezTo>
                      <a:pt x="4051" y="823"/>
                      <a:pt x="3934" y="823"/>
                      <a:pt x="3816" y="880"/>
                    </a:cubicBezTo>
                    <a:cubicBezTo>
                      <a:pt x="3173" y="1058"/>
                      <a:pt x="2524" y="1232"/>
                      <a:pt x="1880" y="1528"/>
                    </a:cubicBezTo>
                    <a:cubicBezTo>
                      <a:pt x="1702" y="1646"/>
                      <a:pt x="0" y="2525"/>
                      <a:pt x="409" y="3582"/>
                    </a:cubicBezTo>
                    <a:cubicBezTo>
                      <a:pt x="470" y="3699"/>
                      <a:pt x="527" y="3760"/>
                      <a:pt x="588" y="3817"/>
                    </a:cubicBezTo>
                    <a:lnTo>
                      <a:pt x="997" y="3464"/>
                    </a:lnTo>
                    <a:lnTo>
                      <a:pt x="940" y="3408"/>
                    </a:lnTo>
                    <a:cubicBezTo>
                      <a:pt x="762" y="2994"/>
                      <a:pt x="1584" y="2351"/>
                      <a:pt x="2172" y="2055"/>
                    </a:cubicBezTo>
                    <a:cubicBezTo>
                      <a:pt x="2703" y="1763"/>
                      <a:pt x="3347" y="1585"/>
                      <a:pt x="3934" y="1411"/>
                    </a:cubicBezTo>
                    <a:cubicBezTo>
                      <a:pt x="4113" y="1411"/>
                      <a:pt x="4230" y="1350"/>
                      <a:pt x="4348" y="1293"/>
                    </a:cubicBezTo>
                    <a:cubicBezTo>
                      <a:pt x="4991" y="1115"/>
                      <a:pt x="5640" y="997"/>
                      <a:pt x="6345" y="823"/>
                    </a:cubicBezTo>
                    <a:cubicBezTo>
                      <a:pt x="6815" y="762"/>
                      <a:pt x="7285" y="645"/>
                      <a:pt x="7755" y="588"/>
                    </a:cubicBezTo>
                    <a:cubicBezTo>
                      <a:pt x="7990" y="645"/>
                      <a:pt x="8399" y="706"/>
                      <a:pt x="8930" y="762"/>
                    </a:cubicBezTo>
                    <a:lnTo>
                      <a:pt x="9047" y="236"/>
                    </a:lnTo>
                    <a:cubicBezTo>
                      <a:pt x="8399" y="175"/>
                      <a:pt x="7990" y="57"/>
                      <a:pt x="7811" y="57"/>
                    </a:cubicBezTo>
                    <a:lnTo>
                      <a:pt x="7755" y="1"/>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92" name="Google Shape;892;p39"/>
              <p:cNvSpPr/>
              <p:nvPr/>
            </p:nvSpPr>
            <p:spPr>
              <a:xfrm flipH="1">
                <a:off x="2841351" y="3278999"/>
                <a:ext cx="133337" cy="756385"/>
              </a:xfrm>
              <a:custGeom>
                <a:avLst/>
                <a:gdLst/>
                <a:ahLst/>
                <a:cxnLst/>
                <a:rect l="l" t="t" r="r" b="b"/>
                <a:pathLst>
                  <a:path w="7694" h="43646" extrusionOk="0">
                    <a:moveTo>
                      <a:pt x="0" y="1"/>
                    </a:moveTo>
                    <a:lnTo>
                      <a:pt x="0" y="43645"/>
                    </a:lnTo>
                    <a:lnTo>
                      <a:pt x="7693" y="43645"/>
                    </a:lnTo>
                    <a:lnTo>
                      <a:pt x="7693" y="1"/>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93" name="Google Shape;893;p39"/>
              <p:cNvSpPr/>
              <p:nvPr/>
            </p:nvSpPr>
            <p:spPr>
              <a:xfrm flipH="1">
                <a:off x="2476933" y="3278999"/>
                <a:ext cx="132367" cy="756385"/>
              </a:xfrm>
              <a:custGeom>
                <a:avLst/>
                <a:gdLst/>
                <a:ahLst/>
                <a:cxnLst/>
                <a:rect l="l" t="t" r="r" b="b"/>
                <a:pathLst>
                  <a:path w="7638" h="43646" extrusionOk="0">
                    <a:moveTo>
                      <a:pt x="1" y="1"/>
                    </a:moveTo>
                    <a:lnTo>
                      <a:pt x="1" y="43645"/>
                    </a:lnTo>
                    <a:lnTo>
                      <a:pt x="7638" y="43645"/>
                    </a:lnTo>
                    <a:lnTo>
                      <a:pt x="7638" y="1"/>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94" name="Google Shape;894;p39"/>
              <p:cNvSpPr/>
              <p:nvPr/>
            </p:nvSpPr>
            <p:spPr>
              <a:xfrm flipH="1">
                <a:off x="2357747" y="3254583"/>
                <a:ext cx="735035" cy="160857"/>
              </a:xfrm>
              <a:custGeom>
                <a:avLst/>
                <a:gdLst/>
                <a:ahLst/>
                <a:cxnLst/>
                <a:rect l="l" t="t" r="r" b="b"/>
                <a:pathLst>
                  <a:path w="42414" h="9282" extrusionOk="0">
                    <a:moveTo>
                      <a:pt x="1" y="0"/>
                    </a:moveTo>
                    <a:lnTo>
                      <a:pt x="1" y="9282"/>
                    </a:lnTo>
                    <a:lnTo>
                      <a:pt x="42414" y="9282"/>
                    </a:lnTo>
                    <a:lnTo>
                      <a:pt x="42414" y="0"/>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95" name="Google Shape;895;p39"/>
              <p:cNvSpPr/>
              <p:nvPr/>
            </p:nvSpPr>
            <p:spPr>
              <a:xfrm flipH="1">
                <a:off x="2505411" y="1465382"/>
                <a:ext cx="444861" cy="437790"/>
              </a:xfrm>
              <a:custGeom>
                <a:avLst/>
                <a:gdLst/>
                <a:ahLst/>
                <a:cxnLst/>
                <a:rect l="l" t="t" r="r" b="b"/>
                <a:pathLst>
                  <a:path w="25670" h="25262" extrusionOk="0">
                    <a:moveTo>
                      <a:pt x="13471" y="0"/>
                    </a:moveTo>
                    <a:cubicBezTo>
                      <a:pt x="12238" y="0"/>
                      <a:pt x="10910" y="200"/>
                      <a:pt x="9574" y="741"/>
                    </a:cubicBezTo>
                    <a:cubicBezTo>
                      <a:pt x="5579" y="2330"/>
                      <a:pt x="4113" y="5854"/>
                      <a:pt x="3173" y="8143"/>
                    </a:cubicBezTo>
                    <a:cubicBezTo>
                      <a:pt x="2407" y="10084"/>
                      <a:pt x="1" y="16193"/>
                      <a:pt x="3408" y="20949"/>
                    </a:cubicBezTo>
                    <a:cubicBezTo>
                      <a:pt x="5530" y="23903"/>
                      <a:pt x="9973" y="25262"/>
                      <a:pt x="14239" y="25262"/>
                    </a:cubicBezTo>
                    <a:cubicBezTo>
                      <a:pt x="18118" y="25262"/>
                      <a:pt x="21849" y="24138"/>
                      <a:pt x="23555" y="22068"/>
                    </a:cubicBezTo>
                    <a:cubicBezTo>
                      <a:pt x="25261" y="19953"/>
                      <a:pt x="25552" y="17190"/>
                      <a:pt x="25552" y="17190"/>
                    </a:cubicBezTo>
                    <a:cubicBezTo>
                      <a:pt x="25670" y="16250"/>
                      <a:pt x="25552" y="15897"/>
                      <a:pt x="25143" y="13491"/>
                    </a:cubicBezTo>
                    <a:cubicBezTo>
                      <a:pt x="24260" y="7617"/>
                      <a:pt x="24673" y="7203"/>
                      <a:pt x="23734" y="5558"/>
                    </a:cubicBezTo>
                    <a:cubicBezTo>
                      <a:pt x="22498" y="3270"/>
                      <a:pt x="20444" y="2034"/>
                      <a:pt x="19739" y="1625"/>
                    </a:cubicBezTo>
                    <a:cubicBezTo>
                      <a:pt x="19437" y="1453"/>
                      <a:pt x="16794" y="0"/>
                      <a:pt x="13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96" name="Google Shape;896;p39"/>
              <p:cNvSpPr/>
              <p:nvPr/>
            </p:nvSpPr>
            <p:spPr>
              <a:xfrm flipH="1">
                <a:off x="1777546" y="1912890"/>
                <a:ext cx="250453" cy="258633"/>
              </a:xfrm>
              <a:custGeom>
                <a:avLst/>
                <a:gdLst/>
                <a:ahLst/>
                <a:cxnLst/>
                <a:rect l="l" t="t" r="r" b="b"/>
                <a:pathLst>
                  <a:path w="14452" h="14924" extrusionOk="0">
                    <a:moveTo>
                      <a:pt x="10820" y="1"/>
                    </a:moveTo>
                    <a:cubicBezTo>
                      <a:pt x="10087" y="1"/>
                      <a:pt x="9664" y="1445"/>
                      <a:pt x="8398" y="3057"/>
                    </a:cubicBezTo>
                    <a:cubicBezTo>
                      <a:pt x="7310" y="4352"/>
                      <a:pt x="5760" y="5651"/>
                      <a:pt x="5009" y="5651"/>
                    </a:cubicBezTo>
                    <a:cubicBezTo>
                      <a:pt x="4910" y="5651"/>
                      <a:pt x="4824" y="5629"/>
                      <a:pt x="4756" y="5581"/>
                    </a:cubicBezTo>
                    <a:cubicBezTo>
                      <a:pt x="4051" y="5172"/>
                      <a:pt x="5108" y="2996"/>
                      <a:pt x="4169" y="2352"/>
                    </a:cubicBezTo>
                    <a:cubicBezTo>
                      <a:pt x="4012" y="2226"/>
                      <a:pt x="3786" y="2167"/>
                      <a:pt x="3565" y="2167"/>
                    </a:cubicBezTo>
                    <a:cubicBezTo>
                      <a:pt x="3375" y="2167"/>
                      <a:pt x="3189" y="2211"/>
                      <a:pt x="3055" y="2291"/>
                    </a:cubicBezTo>
                    <a:cubicBezTo>
                      <a:pt x="2585" y="2587"/>
                      <a:pt x="2467" y="3292"/>
                      <a:pt x="2467" y="4114"/>
                    </a:cubicBezTo>
                    <a:lnTo>
                      <a:pt x="2467" y="4467"/>
                    </a:lnTo>
                    <a:lnTo>
                      <a:pt x="2467" y="4523"/>
                    </a:lnTo>
                    <a:cubicBezTo>
                      <a:pt x="2467" y="4641"/>
                      <a:pt x="2467" y="4702"/>
                      <a:pt x="2524" y="4819"/>
                    </a:cubicBezTo>
                    <a:cubicBezTo>
                      <a:pt x="2524" y="5054"/>
                      <a:pt x="2524" y="5228"/>
                      <a:pt x="2585" y="5463"/>
                    </a:cubicBezTo>
                    <a:lnTo>
                      <a:pt x="2585" y="5642"/>
                    </a:lnTo>
                    <a:cubicBezTo>
                      <a:pt x="2702" y="6112"/>
                      <a:pt x="2820" y="6582"/>
                      <a:pt x="2876" y="6991"/>
                    </a:cubicBezTo>
                    <a:cubicBezTo>
                      <a:pt x="2937" y="7108"/>
                      <a:pt x="2994" y="7287"/>
                      <a:pt x="2994" y="7404"/>
                    </a:cubicBezTo>
                    <a:cubicBezTo>
                      <a:pt x="2994" y="7460"/>
                      <a:pt x="3055" y="7522"/>
                      <a:pt x="3055" y="7578"/>
                    </a:cubicBezTo>
                    <a:cubicBezTo>
                      <a:pt x="3111" y="7695"/>
                      <a:pt x="3111" y="7813"/>
                      <a:pt x="3172" y="7874"/>
                    </a:cubicBezTo>
                    <a:cubicBezTo>
                      <a:pt x="2115" y="8344"/>
                      <a:pt x="1057" y="8870"/>
                      <a:pt x="0" y="9401"/>
                    </a:cubicBezTo>
                    <a:cubicBezTo>
                      <a:pt x="1175" y="11399"/>
                      <a:pt x="2350" y="13279"/>
                      <a:pt x="3525" y="14923"/>
                    </a:cubicBezTo>
                    <a:cubicBezTo>
                      <a:pt x="4817" y="13513"/>
                      <a:pt x="5813" y="12221"/>
                      <a:pt x="6518" y="11164"/>
                    </a:cubicBezTo>
                    <a:cubicBezTo>
                      <a:pt x="6579" y="11103"/>
                      <a:pt x="6636" y="10985"/>
                      <a:pt x="6697" y="10929"/>
                    </a:cubicBezTo>
                    <a:cubicBezTo>
                      <a:pt x="13215" y="9049"/>
                      <a:pt x="14216" y="7874"/>
                      <a:pt x="14155" y="7226"/>
                    </a:cubicBezTo>
                    <a:cubicBezTo>
                      <a:pt x="14155" y="6991"/>
                      <a:pt x="14038" y="6699"/>
                      <a:pt x="13746" y="6521"/>
                    </a:cubicBezTo>
                    <a:cubicBezTo>
                      <a:pt x="13596" y="6410"/>
                      <a:pt x="13422" y="6370"/>
                      <a:pt x="13209" y="6370"/>
                    </a:cubicBezTo>
                    <a:cubicBezTo>
                      <a:pt x="13088" y="6370"/>
                      <a:pt x="12955" y="6383"/>
                      <a:pt x="12806" y="6403"/>
                    </a:cubicBezTo>
                    <a:cubicBezTo>
                      <a:pt x="13685" y="5816"/>
                      <a:pt x="14451" y="5054"/>
                      <a:pt x="14451" y="4232"/>
                    </a:cubicBezTo>
                    <a:cubicBezTo>
                      <a:pt x="14451" y="3879"/>
                      <a:pt x="14334" y="3410"/>
                      <a:pt x="14038" y="3231"/>
                    </a:cubicBezTo>
                    <a:cubicBezTo>
                      <a:pt x="14004" y="3215"/>
                      <a:pt x="13966" y="3203"/>
                      <a:pt x="13913" y="3203"/>
                    </a:cubicBezTo>
                    <a:cubicBezTo>
                      <a:pt x="13782" y="3203"/>
                      <a:pt x="13561" y="3275"/>
                      <a:pt x="13098" y="3527"/>
                    </a:cubicBezTo>
                    <a:cubicBezTo>
                      <a:pt x="13803" y="2878"/>
                      <a:pt x="14099" y="2470"/>
                      <a:pt x="14038" y="2000"/>
                    </a:cubicBezTo>
                    <a:cubicBezTo>
                      <a:pt x="13981" y="1469"/>
                      <a:pt x="13511" y="999"/>
                      <a:pt x="13041" y="999"/>
                    </a:cubicBezTo>
                    <a:cubicBezTo>
                      <a:pt x="12393" y="999"/>
                      <a:pt x="12101" y="1882"/>
                      <a:pt x="10983" y="3292"/>
                    </a:cubicBezTo>
                    <a:cubicBezTo>
                      <a:pt x="9869" y="4702"/>
                      <a:pt x="8929" y="5407"/>
                      <a:pt x="8868" y="5407"/>
                    </a:cubicBezTo>
                    <a:cubicBezTo>
                      <a:pt x="8929" y="5289"/>
                      <a:pt x="12454" y="2526"/>
                      <a:pt x="11805" y="825"/>
                    </a:cubicBezTo>
                    <a:cubicBezTo>
                      <a:pt x="11688" y="411"/>
                      <a:pt x="11279" y="59"/>
                      <a:pt x="10865" y="2"/>
                    </a:cubicBezTo>
                    <a:cubicBezTo>
                      <a:pt x="10850" y="1"/>
                      <a:pt x="10835" y="1"/>
                      <a:pt x="10820" y="1"/>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97" name="Google Shape;897;p39"/>
              <p:cNvSpPr/>
              <p:nvPr/>
            </p:nvSpPr>
            <p:spPr>
              <a:xfrm flipH="1">
                <a:off x="1772505" y="1907795"/>
                <a:ext cx="227006" cy="201583"/>
              </a:xfrm>
              <a:custGeom>
                <a:avLst/>
                <a:gdLst/>
                <a:ahLst/>
                <a:cxnLst/>
                <a:rect l="l" t="t" r="r" b="b"/>
                <a:pathLst>
                  <a:path w="13099" h="11632" extrusionOk="0">
                    <a:moveTo>
                      <a:pt x="9282" y="0"/>
                    </a:moveTo>
                    <a:cubicBezTo>
                      <a:pt x="8578" y="0"/>
                      <a:pt x="8225" y="588"/>
                      <a:pt x="7694" y="1471"/>
                    </a:cubicBezTo>
                    <a:cubicBezTo>
                      <a:pt x="7403" y="1941"/>
                      <a:pt x="7050" y="2529"/>
                      <a:pt x="6519" y="3172"/>
                    </a:cubicBezTo>
                    <a:cubicBezTo>
                      <a:pt x="5247" y="4712"/>
                      <a:pt x="3878" y="5674"/>
                      <a:pt x="3365" y="5674"/>
                    </a:cubicBezTo>
                    <a:cubicBezTo>
                      <a:pt x="3309" y="5674"/>
                      <a:pt x="3264" y="5663"/>
                      <a:pt x="3229" y="5640"/>
                    </a:cubicBezTo>
                    <a:cubicBezTo>
                      <a:pt x="3112" y="5583"/>
                      <a:pt x="3112" y="4996"/>
                      <a:pt x="3173" y="4526"/>
                    </a:cubicBezTo>
                    <a:cubicBezTo>
                      <a:pt x="3229" y="3760"/>
                      <a:pt x="3347" y="2820"/>
                      <a:pt x="2703" y="2411"/>
                    </a:cubicBezTo>
                    <a:cubicBezTo>
                      <a:pt x="2468" y="2263"/>
                      <a:pt x="2204" y="2204"/>
                      <a:pt x="1954" y="2204"/>
                    </a:cubicBezTo>
                    <a:cubicBezTo>
                      <a:pt x="1704" y="2204"/>
                      <a:pt x="1469" y="2263"/>
                      <a:pt x="1293" y="2350"/>
                    </a:cubicBezTo>
                    <a:cubicBezTo>
                      <a:pt x="1" y="3116"/>
                      <a:pt x="645" y="6171"/>
                      <a:pt x="1115" y="7933"/>
                    </a:cubicBezTo>
                    <a:lnTo>
                      <a:pt x="1702" y="7754"/>
                    </a:lnTo>
                    <a:cubicBezTo>
                      <a:pt x="941" y="5170"/>
                      <a:pt x="880" y="3234"/>
                      <a:pt x="1585" y="2881"/>
                    </a:cubicBezTo>
                    <a:cubicBezTo>
                      <a:pt x="1674" y="2792"/>
                      <a:pt x="1821" y="2747"/>
                      <a:pt x="1975" y="2747"/>
                    </a:cubicBezTo>
                    <a:cubicBezTo>
                      <a:pt x="2129" y="2747"/>
                      <a:pt x="2290" y="2792"/>
                      <a:pt x="2407" y="2881"/>
                    </a:cubicBezTo>
                    <a:cubicBezTo>
                      <a:pt x="2760" y="3116"/>
                      <a:pt x="2703" y="3877"/>
                      <a:pt x="2642" y="4526"/>
                    </a:cubicBezTo>
                    <a:cubicBezTo>
                      <a:pt x="2586" y="5170"/>
                      <a:pt x="2525" y="5875"/>
                      <a:pt x="2938" y="6110"/>
                    </a:cubicBezTo>
                    <a:cubicBezTo>
                      <a:pt x="3056" y="6179"/>
                      <a:pt x="3190" y="6211"/>
                      <a:pt x="3335" y="6211"/>
                    </a:cubicBezTo>
                    <a:cubicBezTo>
                      <a:pt x="4419" y="6211"/>
                      <a:pt x="6161" y="4457"/>
                      <a:pt x="6989" y="3525"/>
                    </a:cubicBezTo>
                    <a:cubicBezTo>
                      <a:pt x="7459" y="2881"/>
                      <a:pt x="7873" y="2233"/>
                      <a:pt x="8164" y="1763"/>
                    </a:cubicBezTo>
                    <a:cubicBezTo>
                      <a:pt x="8634" y="1001"/>
                      <a:pt x="8930" y="588"/>
                      <a:pt x="9221" y="588"/>
                    </a:cubicBezTo>
                    <a:cubicBezTo>
                      <a:pt x="9517" y="588"/>
                      <a:pt x="9809" y="940"/>
                      <a:pt x="9926" y="1236"/>
                    </a:cubicBezTo>
                    <a:cubicBezTo>
                      <a:pt x="10105" y="1824"/>
                      <a:pt x="9809" y="2999"/>
                      <a:pt x="7224" y="5348"/>
                    </a:cubicBezTo>
                    <a:cubicBezTo>
                      <a:pt x="6989" y="5522"/>
                      <a:pt x="6989" y="5583"/>
                      <a:pt x="6989" y="5701"/>
                    </a:cubicBezTo>
                    <a:lnTo>
                      <a:pt x="6989" y="5818"/>
                    </a:lnTo>
                    <a:lnTo>
                      <a:pt x="7168" y="5992"/>
                    </a:lnTo>
                    <a:lnTo>
                      <a:pt x="7285" y="5992"/>
                    </a:lnTo>
                    <a:cubicBezTo>
                      <a:pt x="7520" y="5992"/>
                      <a:pt x="8634" y="4996"/>
                      <a:pt x="9574" y="3760"/>
                    </a:cubicBezTo>
                    <a:cubicBezTo>
                      <a:pt x="9926" y="3290"/>
                      <a:pt x="10222" y="2881"/>
                      <a:pt x="10457" y="2529"/>
                    </a:cubicBezTo>
                    <a:cubicBezTo>
                      <a:pt x="10866" y="1880"/>
                      <a:pt x="11101" y="1589"/>
                      <a:pt x="11397" y="1589"/>
                    </a:cubicBezTo>
                    <a:cubicBezTo>
                      <a:pt x="11689" y="1589"/>
                      <a:pt x="12041" y="1941"/>
                      <a:pt x="12102" y="2350"/>
                    </a:cubicBezTo>
                    <a:cubicBezTo>
                      <a:pt x="12159" y="2646"/>
                      <a:pt x="11924" y="3055"/>
                      <a:pt x="11280" y="3642"/>
                    </a:cubicBezTo>
                    <a:cubicBezTo>
                      <a:pt x="10692" y="3995"/>
                      <a:pt x="9809" y="4643"/>
                      <a:pt x="8399" y="5875"/>
                    </a:cubicBezTo>
                    <a:cubicBezTo>
                      <a:pt x="8108" y="6053"/>
                      <a:pt x="7929" y="6227"/>
                      <a:pt x="7811" y="6345"/>
                    </a:cubicBezTo>
                    <a:cubicBezTo>
                      <a:pt x="7638" y="6523"/>
                      <a:pt x="7459" y="6697"/>
                      <a:pt x="7638" y="6876"/>
                    </a:cubicBezTo>
                    <a:lnTo>
                      <a:pt x="7694" y="6993"/>
                    </a:lnTo>
                    <a:lnTo>
                      <a:pt x="7811" y="6993"/>
                    </a:lnTo>
                    <a:cubicBezTo>
                      <a:pt x="8225" y="6993"/>
                      <a:pt x="10340" y="5231"/>
                      <a:pt x="10631" y="4935"/>
                    </a:cubicBezTo>
                    <a:cubicBezTo>
                      <a:pt x="11045" y="4643"/>
                      <a:pt x="11397" y="4347"/>
                      <a:pt x="11632" y="4056"/>
                    </a:cubicBezTo>
                    <a:cubicBezTo>
                      <a:pt x="12102" y="3821"/>
                      <a:pt x="12220" y="3760"/>
                      <a:pt x="12276" y="3760"/>
                    </a:cubicBezTo>
                    <a:cubicBezTo>
                      <a:pt x="12455" y="3877"/>
                      <a:pt x="12511" y="4230"/>
                      <a:pt x="12511" y="4465"/>
                    </a:cubicBezTo>
                    <a:cubicBezTo>
                      <a:pt x="12511" y="5170"/>
                      <a:pt x="11867" y="5875"/>
                      <a:pt x="11045" y="6462"/>
                    </a:cubicBezTo>
                    <a:cubicBezTo>
                      <a:pt x="9809" y="6697"/>
                      <a:pt x="8460" y="7816"/>
                      <a:pt x="8399" y="7816"/>
                    </a:cubicBezTo>
                    <a:cubicBezTo>
                      <a:pt x="8281" y="7989"/>
                      <a:pt x="8343" y="8168"/>
                      <a:pt x="8343" y="8224"/>
                    </a:cubicBezTo>
                    <a:cubicBezTo>
                      <a:pt x="8391" y="8224"/>
                      <a:pt x="8442" y="8355"/>
                      <a:pt x="8603" y="8355"/>
                    </a:cubicBezTo>
                    <a:cubicBezTo>
                      <a:pt x="8630" y="8355"/>
                      <a:pt x="8661" y="8351"/>
                      <a:pt x="8695" y="8342"/>
                    </a:cubicBezTo>
                    <a:cubicBezTo>
                      <a:pt x="8695" y="8342"/>
                      <a:pt x="10105" y="7816"/>
                      <a:pt x="11280" y="6993"/>
                    </a:cubicBezTo>
                    <a:cubicBezTo>
                      <a:pt x="11402" y="6968"/>
                      <a:pt x="11514" y="6953"/>
                      <a:pt x="11616" y="6953"/>
                    </a:cubicBezTo>
                    <a:cubicBezTo>
                      <a:pt x="11758" y="6953"/>
                      <a:pt x="11881" y="6981"/>
                      <a:pt x="11985" y="7050"/>
                    </a:cubicBezTo>
                    <a:cubicBezTo>
                      <a:pt x="12159" y="7167"/>
                      <a:pt x="12276" y="7402"/>
                      <a:pt x="12276" y="7520"/>
                    </a:cubicBezTo>
                    <a:cubicBezTo>
                      <a:pt x="12276" y="7933"/>
                      <a:pt x="11632" y="9047"/>
                      <a:pt x="4992" y="10988"/>
                    </a:cubicBezTo>
                    <a:lnTo>
                      <a:pt x="4874" y="10988"/>
                    </a:lnTo>
                    <a:lnTo>
                      <a:pt x="4818" y="11044"/>
                    </a:lnTo>
                    <a:cubicBezTo>
                      <a:pt x="4818" y="11162"/>
                      <a:pt x="4757" y="11223"/>
                      <a:pt x="4700" y="11340"/>
                    </a:cubicBezTo>
                    <a:lnTo>
                      <a:pt x="5109" y="11632"/>
                    </a:lnTo>
                    <a:cubicBezTo>
                      <a:pt x="5170" y="11575"/>
                      <a:pt x="5227" y="11514"/>
                      <a:pt x="5227" y="11458"/>
                    </a:cubicBezTo>
                    <a:cubicBezTo>
                      <a:pt x="12159" y="9460"/>
                      <a:pt x="12863" y="8224"/>
                      <a:pt x="12807" y="7463"/>
                    </a:cubicBezTo>
                    <a:cubicBezTo>
                      <a:pt x="12807" y="7167"/>
                      <a:pt x="12572" y="6758"/>
                      <a:pt x="12276" y="6580"/>
                    </a:cubicBezTo>
                    <a:cubicBezTo>
                      <a:pt x="12159" y="6523"/>
                      <a:pt x="12102" y="6462"/>
                      <a:pt x="11985" y="6462"/>
                    </a:cubicBezTo>
                    <a:cubicBezTo>
                      <a:pt x="12572" y="5875"/>
                      <a:pt x="13098" y="5231"/>
                      <a:pt x="13098" y="4526"/>
                    </a:cubicBezTo>
                    <a:cubicBezTo>
                      <a:pt x="13098" y="4056"/>
                      <a:pt x="12925" y="3525"/>
                      <a:pt x="12511" y="3290"/>
                    </a:cubicBezTo>
                    <a:cubicBezTo>
                      <a:pt x="12511" y="3290"/>
                      <a:pt x="12455" y="3234"/>
                      <a:pt x="12394" y="3234"/>
                    </a:cubicBezTo>
                    <a:cubicBezTo>
                      <a:pt x="12629" y="2881"/>
                      <a:pt x="12746" y="2585"/>
                      <a:pt x="12690" y="2233"/>
                    </a:cubicBezTo>
                    <a:cubicBezTo>
                      <a:pt x="12572" y="1589"/>
                      <a:pt x="11985" y="1058"/>
                      <a:pt x="11397" y="1001"/>
                    </a:cubicBezTo>
                    <a:cubicBezTo>
                      <a:pt x="11045" y="1001"/>
                      <a:pt x="10749" y="1175"/>
                      <a:pt x="10514" y="1528"/>
                    </a:cubicBezTo>
                    <a:cubicBezTo>
                      <a:pt x="10514" y="1354"/>
                      <a:pt x="10457" y="1175"/>
                      <a:pt x="10396" y="1001"/>
                    </a:cubicBezTo>
                    <a:cubicBezTo>
                      <a:pt x="10279" y="531"/>
                      <a:pt x="9809" y="61"/>
                      <a:pt x="92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98" name="Google Shape;898;p39"/>
              <p:cNvSpPr/>
              <p:nvPr/>
            </p:nvSpPr>
            <p:spPr>
              <a:xfrm flipH="1">
                <a:off x="1847793" y="2943052"/>
                <a:ext cx="666789" cy="1034653"/>
              </a:xfrm>
              <a:custGeom>
                <a:avLst/>
                <a:gdLst/>
                <a:ahLst/>
                <a:cxnLst/>
                <a:rect l="l" t="t" r="r" b="b"/>
                <a:pathLst>
                  <a:path w="38476" h="59703" extrusionOk="0">
                    <a:moveTo>
                      <a:pt x="3587" y="0"/>
                    </a:moveTo>
                    <a:cubicBezTo>
                      <a:pt x="3410" y="0"/>
                      <a:pt x="3233" y="1"/>
                      <a:pt x="3055" y="2"/>
                    </a:cubicBezTo>
                    <a:cubicBezTo>
                      <a:pt x="2115" y="1647"/>
                      <a:pt x="823" y="4467"/>
                      <a:pt x="470" y="8165"/>
                    </a:cubicBezTo>
                    <a:cubicBezTo>
                      <a:pt x="174" y="11399"/>
                      <a:pt x="0" y="13279"/>
                      <a:pt x="997" y="14806"/>
                    </a:cubicBezTo>
                    <a:cubicBezTo>
                      <a:pt x="4347" y="19740"/>
                      <a:pt x="16096" y="15685"/>
                      <a:pt x="18150" y="20149"/>
                    </a:cubicBezTo>
                    <a:cubicBezTo>
                      <a:pt x="18385" y="20619"/>
                      <a:pt x="18502" y="21150"/>
                      <a:pt x="18564" y="21559"/>
                    </a:cubicBezTo>
                    <a:cubicBezTo>
                      <a:pt x="18620" y="22678"/>
                      <a:pt x="18094" y="23852"/>
                      <a:pt x="17036" y="28138"/>
                    </a:cubicBezTo>
                    <a:cubicBezTo>
                      <a:pt x="15213" y="35719"/>
                      <a:pt x="17506" y="43943"/>
                      <a:pt x="19560" y="51345"/>
                    </a:cubicBezTo>
                    <a:cubicBezTo>
                      <a:pt x="19677" y="51754"/>
                      <a:pt x="19912" y="52693"/>
                      <a:pt x="20030" y="53986"/>
                    </a:cubicBezTo>
                    <a:cubicBezTo>
                      <a:pt x="20147" y="55983"/>
                      <a:pt x="19621" y="56867"/>
                      <a:pt x="19795" y="57393"/>
                    </a:cubicBezTo>
                    <a:cubicBezTo>
                      <a:pt x="20072" y="58550"/>
                      <a:pt x="23125" y="59703"/>
                      <a:pt x="35753" y="59703"/>
                    </a:cubicBezTo>
                    <a:cubicBezTo>
                      <a:pt x="36615" y="59703"/>
                      <a:pt x="37522" y="59697"/>
                      <a:pt x="38475" y="59686"/>
                    </a:cubicBezTo>
                    <a:cubicBezTo>
                      <a:pt x="30312" y="57628"/>
                      <a:pt x="27493" y="54221"/>
                      <a:pt x="26435" y="52458"/>
                    </a:cubicBezTo>
                    <a:cubicBezTo>
                      <a:pt x="25317" y="50640"/>
                      <a:pt x="24908" y="48642"/>
                      <a:pt x="27079" y="36128"/>
                    </a:cubicBezTo>
                    <a:cubicBezTo>
                      <a:pt x="28433" y="28317"/>
                      <a:pt x="28841" y="27612"/>
                      <a:pt x="29429" y="22795"/>
                    </a:cubicBezTo>
                    <a:cubicBezTo>
                      <a:pt x="29725" y="20680"/>
                      <a:pt x="29899" y="18974"/>
                      <a:pt x="29960" y="18504"/>
                    </a:cubicBezTo>
                    <a:cubicBezTo>
                      <a:pt x="30195" y="14862"/>
                      <a:pt x="29311" y="10576"/>
                      <a:pt x="29020" y="9519"/>
                    </a:cubicBezTo>
                    <a:cubicBezTo>
                      <a:pt x="27512" y="4416"/>
                      <a:pt x="17130" y="0"/>
                      <a:pt x="3587" y="0"/>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899" name="Google Shape;899;p39"/>
              <p:cNvSpPr/>
              <p:nvPr/>
            </p:nvSpPr>
            <p:spPr>
              <a:xfrm flipH="1">
                <a:off x="1806039" y="3885705"/>
                <a:ext cx="392005" cy="126249"/>
              </a:xfrm>
              <a:custGeom>
                <a:avLst/>
                <a:gdLst/>
                <a:ahLst/>
                <a:cxnLst/>
                <a:rect l="l" t="t" r="r" b="b"/>
                <a:pathLst>
                  <a:path w="22620" h="7285" extrusionOk="0">
                    <a:moveTo>
                      <a:pt x="1706" y="0"/>
                    </a:moveTo>
                    <a:cubicBezTo>
                      <a:pt x="1471" y="174"/>
                      <a:pt x="0" y="1528"/>
                      <a:pt x="179" y="3642"/>
                    </a:cubicBezTo>
                    <a:cubicBezTo>
                      <a:pt x="297" y="5696"/>
                      <a:pt x="1880" y="6871"/>
                      <a:pt x="2115" y="7050"/>
                    </a:cubicBezTo>
                    <a:lnTo>
                      <a:pt x="6345" y="7050"/>
                    </a:lnTo>
                    <a:cubicBezTo>
                      <a:pt x="9461" y="7106"/>
                      <a:pt x="12807" y="7285"/>
                      <a:pt x="17097" y="7285"/>
                    </a:cubicBezTo>
                    <a:cubicBezTo>
                      <a:pt x="20561" y="7224"/>
                      <a:pt x="22149" y="7106"/>
                      <a:pt x="22384" y="6462"/>
                    </a:cubicBezTo>
                    <a:cubicBezTo>
                      <a:pt x="22619" y="5696"/>
                      <a:pt x="21444" y="5052"/>
                      <a:pt x="20974" y="4817"/>
                    </a:cubicBezTo>
                    <a:cubicBezTo>
                      <a:pt x="20269" y="4465"/>
                      <a:pt x="19447" y="4347"/>
                      <a:pt x="18681" y="4169"/>
                    </a:cubicBezTo>
                    <a:cubicBezTo>
                      <a:pt x="18037" y="4051"/>
                      <a:pt x="17389" y="3934"/>
                      <a:pt x="16684" y="3816"/>
                    </a:cubicBezTo>
                    <a:cubicBezTo>
                      <a:pt x="16040" y="3699"/>
                      <a:pt x="15570" y="3642"/>
                      <a:pt x="15156" y="3642"/>
                    </a:cubicBezTo>
                    <a:cubicBezTo>
                      <a:pt x="14813" y="3719"/>
                      <a:pt x="12597" y="4269"/>
                      <a:pt x="10168" y="4269"/>
                    </a:cubicBezTo>
                    <a:cubicBezTo>
                      <a:pt x="8870" y="4269"/>
                      <a:pt x="7511" y="4112"/>
                      <a:pt x="6345" y="3642"/>
                    </a:cubicBezTo>
                    <a:cubicBezTo>
                      <a:pt x="5231" y="3173"/>
                      <a:pt x="4291" y="2524"/>
                      <a:pt x="4291" y="2524"/>
                    </a:cubicBezTo>
                    <a:cubicBezTo>
                      <a:pt x="2881" y="1584"/>
                      <a:pt x="2059" y="527"/>
                      <a:pt x="17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00" name="Google Shape;900;p39"/>
              <p:cNvSpPr/>
              <p:nvPr/>
            </p:nvSpPr>
            <p:spPr>
              <a:xfrm flipH="1">
                <a:off x="2565435" y="1725621"/>
                <a:ext cx="273918" cy="392732"/>
              </a:xfrm>
              <a:custGeom>
                <a:avLst/>
                <a:gdLst/>
                <a:ahLst/>
                <a:cxnLst/>
                <a:rect l="l" t="t" r="r" b="b"/>
                <a:pathLst>
                  <a:path w="15806" h="22662" extrusionOk="0">
                    <a:moveTo>
                      <a:pt x="2999" y="0"/>
                    </a:moveTo>
                    <a:cubicBezTo>
                      <a:pt x="2647" y="4051"/>
                      <a:pt x="2529" y="7224"/>
                      <a:pt x="2468" y="9456"/>
                    </a:cubicBezTo>
                    <a:cubicBezTo>
                      <a:pt x="2468" y="10513"/>
                      <a:pt x="2468" y="11571"/>
                      <a:pt x="2233" y="12628"/>
                    </a:cubicBezTo>
                    <a:cubicBezTo>
                      <a:pt x="2177" y="12981"/>
                      <a:pt x="2059" y="13333"/>
                      <a:pt x="1880" y="13685"/>
                    </a:cubicBezTo>
                    <a:cubicBezTo>
                      <a:pt x="1707" y="14155"/>
                      <a:pt x="1472" y="14569"/>
                      <a:pt x="1176" y="14978"/>
                    </a:cubicBezTo>
                    <a:cubicBezTo>
                      <a:pt x="941" y="15274"/>
                      <a:pt x="706" y="15509"/>
                      <a:pt x="471" y="15744"/>
                    </a:cubicBezTo>
                    <a:cubicBezTo>
                      <a:pt x="179" y="16623"/>
                      <a:pt x="62" y="17624"/>
                      <a:pt x="1" y="18737"/>
                    </a:cubicBezTo>
                    <a:cubicBezTo>
                      <a:pt x="1646" y="20265"/>
                      <a:pt x="4526" y="22262"/>
                      <a:pt x="8403" y="22615"/>
                    </a:cubicBezTo>
                    <a:cubicBezTo>
                      <a:pt x="8780" y="22647"/>
                      <a:pt x="9147" y="22662"/>
                      <a:pt x="9505" y="22662"/>
                    </a:cubicBezTo>
                    <a:cubicBezTo>
                      <a:pt x="12437" y="22662"/>
                      <a:pt x="14703" y="21665"/>
                      <a:pt x="15805" y="21087"/>
                    </a:cubicBezTo>
                    <a:cubicBezTo>
                      <a:pt x="14334" y="18916"/>
                      <a:pt x="13394" y="16858"/>
                      <a:pt x="12807" y="15274"/>
                    </a:cubicBezTo>
                    <a:cubicBezTo>
                      <a:pt x="12750" y="15213"/>
                      <a:pt x="12750" y="15095"/>
                      <a:pt x="12689" y="14978"/>
                    </a:cubicBezTo>
                    <a:cubicBezTo>
                      <a:pt x="12516" y="14569"/>
                      <a:pt x="12398" y="14155"/>
                      <a:pt x="12281" y="13747"/>
                    </a:cubicBezTo>
                    <a:cubicBezTo>
                      <a:pt x="11458" y="11279"/>
                      <a:pt x="11280" y="9573"/>
                      <a:pt x="11223" y="8868"/>
                    </a:cubicBezTo>
                    <a:cubicBezTo>
                      <a:pt x="11106" y="7224"/>
                      <a:pt x="11280" y="6110"/>
                      <a:pt x="11341" y="5579"/>
                    </a:cubicBezTo>
                    <a:cubicBezTo>
                      <a:pt x="11515" y="4521"/>
                      <a:pt x="11811" y="3816"/>
                      <a:pt x="11928" y="3525"/>
                    </a:cubicBezTo>
                    <a:cubicBezTo>
                      <a:pt x="8991" y="2350"/>
                      <a:pt x="5993" y="1175"/>
                      <a:pt x="2999" y="0"/>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01" name="Google Shape;901;p39"/>
              <p:cNvSpPr/>
              <p:nvPr/>
            </p:nvSpPr>
            <p:spPr>
              <a:xfrm flipH="1">
                <a:off x="2831188" y="1998424"/>
                <a:ext cx="35613" cy="51903"/>
              </a:xfrm>
              <a:custGeom>
                <a:avLst/>
                <a:gdLst/>
                <a:ahLst/>
                <a:cxnLst/>
                <a:rect l="l" t="t" r="r" b="b"/>
                <a:pathLst>
                  <a:path w="2055" h="2995" extrusionOk="0">
                    <a:moveTo>
                      <a:pt x="2055" y="1"/>
                    </a:moveTo>
                    <a:lnTo>
                      <a:pt x="2055" y="1"/>
                    </a:lnTo>
                    <a:cubicBezTo>
                      <a:pt x="1702" y="353"/>
                      <a:pt x="1293" y="645"/>
                      <a:pt x="941" y="823"/>
                    </a:cubicBezTo>
                    <a:cubicBezTo>
                      <a:pt x="588" y="1058"/>
                      <a:pt x="292" y="1176"/>
                      <a:pt x="1" y="1293"/>
                    </a:cubicBezTo>
                    <a:cubicBezTo>
                      <a:pt x="118" y="1467"/>
                      <a:pt x="353" y="1763"/>
                      <a:pt x="706" y="2172"/>
                    </a:cubicBezTo>
                    <a:cubicBezTo>
                      <a:pt x="941" y="2407"/>
                      <a:pt x="1232" y="2703"/>
                      <a:pt x="1585" y="2994"/>
                    </a:cubicBezTo>
                    <a:cubicBezTo>
                      <a:pt x="1646" y="1881"/>
                      <a:pt x="1763" y="880"/>
                      <a:pt x="2055" y="1"/>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02" name="Google Shape;902;p39"/>
              <p:cNvSpPr/>
              <p:nvPr/>
            </p:nvSpPr>
            <p:spPr>
              <a:xfrm flipH="1">
                <a:off x="2642819" y="1792110"/>
                <a:ext cx="132367" cy="127098"/>
              </a:xfrm>
              <a:custGeom>
                <a:avLst/>
                <a:gdLst/>
                <a:ahLst/>
                <a:cxnLst/>
                <a:rect l="l" t="t" r="r" b="b"/>
                <a:pathLst>
                  <a:path w="7638" h="7334" extrusionOk="0">
                    <a:moveTo>
                      <a:pt x="973" y="1"/>
                    </a:moveTo>
                    <a:cubicBezTo>
                      <a:pt x="921" y="1"/>
                      <a:pt x="871" y="14"/>
                      <a:pt x="823" y="41"/>
                    </a:cubicBezTo>
                    <a:cubicBezTo>
                      <a:pt x="1" y="510"/>
                      <a:pt x="353" y="5384"/>
                      <a:pt x="3408" y="6911"/>
                    </a:cubicBezTo>
                    <a:cubicBezTo>
                      <a:pt x="4030" y="7210"/>
                      <a:pt x="4677" y="7333"/>
                      <a:pt x="5321" y="7333"/>
                    </a:cubicBezTo>
                    <a:cubicBezTo>
                      <a:pt x="6075" y="7333"/>
                      <a:pt x="6823" y="7165"/>
                      <a:pt x="7520" y="6911"/>
                    </a:cubicBezTo>
                    <a:cubicBezTo>
                      <a:pt x="7403" y="5680"/>
                      <a:pt x="7459" y="4505"/>
                      <a:pt x="7638" y="3622"/>
                    </a:cubicBezTo>
                    <a:cubicBezTo>
                      <a:pt x="6698" y="3448"/>
                      <a:pt x="5579" y="3095"/>
                      <a:pt x="4348" y="2447"/>
                    </a:cubicBezTo>
                    <a:cubicBezTo>
                      <a:pt x="2264" y="1272"/>
                      <a:pt x="1491" y="1"/>
                      <a:pt x="973" y="1"/>
                    </a:cubicBezTo>
                    <a:close/>
                  </a:path>
                </a:pathLst>
              </a:custGeom>
              <a:solidFill>
                <a:srgbClr val="D68F8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03" name="Google Shape;903;p39"/>
              <p:cNvSpPr/>
              <p:nvPr/>
            </p:nvSpPr>
            <p:spPr>
              <a:xfrm flipH="1">
                <a:off x="2530826" y="1541073"/>
                <a:ext cx="316671" cy="347865"/>
              </a:xfrm>
              <a:custGeom>
                <a:avLst/>
                <a:gdLst/>
                <a:ahLst/>
                <a:cxnLst/>
                <a:rect l="l" t="t" r="r" b="b"/>
                <a:pathLst>
                  <a:path w="18273" h="20073" extrusionOk="0">
                    <a:moveTo>
                      <a:pt x="9277" y="1"/>
                    </a:moveTo>
                    <a:cubicBezTo>
                      <a:pt x="7477" y="1"/>
                      <a:pt x="5483" y="653"/>
                      <a:pt x="4113" y="2365"/>
                    </a:cubicBezTo>
                    <a:cubicBezTo>
                      <a:pt x="2531" y="4279"/>
                      <a:pt x="2266" y="7001"/>
                      <a:pt x="3324" y="9312"/>
                    </a:cubicBezTo>
                    <a:lnTo>
                      <a:pt x="3324" y="9312"/>
                    </a:lnTo>
                    <a:cubicBezTo>
                      <a:pt x="2994" y="8828"/>
                      <a:pt x="2509" y="8531"/>
                      <a:pt x="2043" y="8531"/>
                    </a:cubicBezTo>
                    <a:cubicBezTo>
                      <a:pt x="2009" y="8531"/>
                      <a:pt x="1975" y="8532"/>
                      <a:pt x="1942" y="8536"/>
                    </a:cubicBezTo>
                    <a:cubicBezTo>
                      <a:pt x="823" y="8592"/>
                      <a:pt x="414" y="10063"/>
                      <a:pt x="353" y="10237"/>
                    </a:cubicBezTo>
                    <a:cubicBezTo>
                      <a:pt x="1" y="11355"/>
                      <a:pt x="471" y="12295"/>
                      <a:pt x="588" y="12530"/>
                    </a:cubicBezTo>
                    <a:cubicBezTo>
                      <a:pt x="1411" y="14231"/>
                      <a:pt x="3351" y="14584"/>
                      <a:pt x="3586" y="14645"/>
                    </a:cubicBezTo>
                    <a:cubicBezTo>
                      <a:pt x="4230" y="15937"/>
                      <a:pt x="5758" y="18226"/>
                      <a:pt x="8460" y="19462"/>
                    </a:cubicBezTo>
                    <a:cubicBezTo>
                      <a:pt x="9172" y="19767"/>
                      <a:pt x="9930" y="20073"/>
                      <a:pt x="10807" y="20073"/>
                    </a:cubicBezTo>
                    <a:cubicBezTo>
                      <a:pt x="10943" y="20073"/>
                      <a:pt x="11082" y="20065"/>
                      <a:pt x="11223" y="20049"/>
                    </a:cubicBezTo>
                    <a:cubicBezTo>
                      <a:pt x="14043" y="19697"/>
                      <a:pt x="15509" y="16229"/>
                      <a:pt x="16040" y="14997"/>
                    </a:cubicBezTo>
                    <a:cubicBezTo>
                      <a:pt x="16393" y="14231"/>
                      <a:pt x="18272" y="9828"/>
                      <a:pt x="16158" y="5246"/>
                    </a:cubicBezTo>
                    <a:cubicBezTo>
                      <a:pt x="15570" y="3954"/>
                      <a:pt x="14278" y="1134"/>
                      <a:pt x="11162" y="250"/>
                    </a:cubicBezTo>
                    <a:cubicBezTo>
                      <a:pt x="10589" y="91"/>
                      <a:pt x="9946" y="1"/>
                      <a:pt x="9277" y="1"/>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04" name="Google Shape;904;p39"/>
              <p:cNvSpPr/>
              <p:nvPr/>
            </p:nvSpPr>
            <p:spPr>
              <a:xfrm flipH="1">
                <a:off x="2572626" y="1672527"/>
                <a:ext cx="76321" cy="28681"/>
              </a:xfrm>
              <a:custGeom>
                <a:avLst/>
                <a:gdLst/>
                <a:ahLst/>
                <a:cxnLst/>
                <a:rect l="l" t="t" r="r" b="b"/>
                <a:pathLst>
                  <a:path w="4404" h="1655" extrusionOk="0">
                    <a:moveTo>
                      <a:pt x="2150" y="0"/>
                    </a:moveTo>
                    <a:cubicBezTo>
                      <a:pt x="959" y="0"/>
                      <a:pt x="102" y="904"/>
                      <a:pt x="0" y="1006"/>
                    </a:cubicBezTo>
                    <a:lnTo>
                      <a:pt x="292" y="1420"/>
                    </a:lnTo>
                    <a:cubicBezTo>
                      <a:pt x="394" y="1317"/>
                      <a:pt x="1122" y="543"/>
                      <a:pt x="2126" y="543"/>
                    </a:cubicBezTo>
                    <a:cubicBezTo>
                      <a:pt x="2274" y="543"/>
                      <a:pt x="2427" y="559"/>
                      <a:pt x="2585" y="597"/>
                    </a:cubicBezTo>
                    <a:cubicBezTo>
                      <a:pt x="3346" y="771"/>
                      <a:pt x="3816" y="1302"/>
                      <a:pt x="4051" y="1655"/>
                    </a:cubicBezTo>
                    <a:lnTo>
                      <a:pt x="4404" y="1302"/>
                    </a:lnTo>
                    <a:cubicBezTo>
                      <a:pt x="4112" y="950"/>
                      <a:pt x="3581" y="301"/>
                      <a:pt x="2702" y="66"/>
                    </a:cubicBezTo>
                    <a:cubicBezTo>
                      <a:pt x="2512" y="20"/>
                      <a:pt x="2327" y="0"/>
                      <a:pt x="21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05" name="Google Shape;905;p39"/>
              <p:cNvSpPr/>
              <p:nvPr/>
            </p:nvSpPr>
            <p:spPr>
              <a:xfrm flipH="1">
                <a:off x="2588919" y="1674727"/>
                <a:ext cx="35596" cy="50916"/>
              </a:xfrm>
              <a:custGeom>
                <a:avLst/>
                <a:gdLst/>
                <a:ahLst/>
                <a:cxnLst/>
                <a:rect l="l" t="t" r="r" b="b"/>
                <a:pathLst>
                  <a:path w="2054" h="2938" extrusionOk="0">
                    <a:moveTo>
                      <a:pt x="1057" y="0"/>
                    </a:moveTo>
                    <a:cubicBezTo>
                      <a:pt x="470" y="0"/>
                      <a:pt x="0" y="644"/>
                      <a:pt x="0" y="1466"/>
                    </a:cubicBezTo>
                    <a:cubicBezTo>
                      <a:pt x="0" y="2233"/>
                      <a:pt x="470" y="2876"/>
                      <a:pt x="996" y="2937"/>
                    </a:cubicBezTo>
                    <a:cubicBezTo>
                      <a:pt x="1584" y="2937"/>
                      <a:pt x="1997" y="2289"/>
                      <a:pt x="2054" y="1466"/>
                    </a:cubicBezTo>
                    <a:cubicBezTo>
                      <a:pt x="2054" y="705"/>
                      <a:pt x="1584" y="0"/>
                      <a:pt x="10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06" name="Google Shape;906;p39"/>
              <p:cNvSpPr/>
              <p:nvPr/>
            </p:nvSpPr>
            <p:spPr>
              <a:xfrm flipH="1">
                <a:off x="2691690" y="1671158"/>
                <a:ext cx="76408" cy="28023"/>
              </a:xfrm>
              <a:custGeom>
                <a:avLst/>
                <a:gdLst/>
                <a:ahLst/>
                <a:cxnLst/>
                <a:rect l="l" t="t" r="r" b="b"/>
                <a:pathLst>
                  <a:path w="4409" h="1617" extrusionOk="0">
                    <a:moveTo>
                      <a:pt x="2075" y="1"/>
                    </a:moveTo>
                    <a:cubicBezTo>
                      <a:pt x="927" y="1"/>
                      <a:pt x="101" y="868"/>
                      <a:pt x="1" y="968"/>
                    </a:cubicBezTo>
                    <a:lnTo>
                      <a:pt x="297" y="1381"/>
                    </a:lnTo>
                    <a:cubicBezTo>
                      <a:pt x="399" y="1279"/>
                      <a:pt x="1127" y="504"/>
                      <a:pt x="2169" y="504"/>
                    </a:cubicBezTo>
                    <a:cubicBezTo>
                      <a:pt x="2322" y="504"/>
                      <a:pt x="2481" y="521"/>
                      <a:pt x="2647" y="559"/>
                    </a:cubicBezTo>
                    <a:cubicBezTo>
                      <a:pt x="3352" y="794"/>
                      <a:pt x="3821" y="1320"/>
                      <a:pt x="4056" y="1616"/>
                    </a:cubicBezTo>
                    <a:lnTo>
                      <a:pt x="4409" y="1264"/>
                    </a:lnTo>
                    <a:cubicBezTo>
                      <a:pt x="4174" y="911"/>
                      <a:pt x="3586" y="263"/>
                      <a:pt x="2703" y="89"/>
                    </a:cubicBezTo>
                    <a:cubicBezTo>
                      <a:pt x="2485" y="27"/>
                      <a:pt x="2275" y="1"/>
                      <a:pt x="2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07" name="Google Shape;907;p39"/>
              <p:cNvSpPr/>
              <p:nvPr/>
            </p:nvSpPr>
            <p:spPr>
              <a:xfrm flipH="1">
                <a:off x="2707982" y="1672682"/>
                <a:ext cx="35682" cy="50916"/>
              </a:xfrm>
              <a:custGeom>
                <a:avLst/>
                <a:gdLst/>
                <a:ahLst/>
                <a:cxnLst/>
                <a:rect l="l" t="t" r="r" b="b"/>
                <a:pathLst>
                  <a:path w="2059" h="2938" extrusionOk="0">
                    <a:moveTo>
                      <a:pt x="1058" y="1"/>
                    </a:moveTo>
                    <a:cubicBezTo>
                      <a:pt x="532" y="1"/>
                      <a:pt x="62" y="645"/>
                      <a:pt x="1" y="1467"/>
                    </a:cubicBezTo>
                    <a:cubicBezTo>
                      <a:pt x="1" y="2233"/>
                      <a:pt x="471" y="2877"/>
                      <a:pt x="1002" y="2938"/>
                    </a:cubicBezTo>
                    <a:cubicBezTo>
                      <a:pt x="1589" y="2938"/>
                      <a:pt x="2059" y="2289"/>
                      <a:pt x="2059" y="1467"/>
                    </a:cubicBezTo>
                    <a:cubicBezTo>
                      <a:pt x="2059" y="706"/>
                      <a:pt x="1645" y="1"/>
                      <a:pt x="10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08" name="Google Shape;908;p39"/>
              <p:cNvSpPr/>
              <p:nvPr/>
            </p:nvSpPr>
            <p:spPr>
              <a:xfrm flipH="1">
                <a:off x="2629640" y="1686944"/>
                <a:ext cx="42770" cy="76321"/>
              </a:xfrm>
              <a:custGeom>
                <a:avLst/>
                <a:gdLst/>
                <a:ahLst/>
                <a:cxnLst/>
                <a:rect l="l" t="t" r="r" b="b"/>
                <a:pathLst>
                  <a:path w="2468" h="4404" extrusionOk="0">
                    <a:moveTo>
                      <a:pt x="1" y="0"/>
                    </a:moveTo>
                    <a:cubicBezTo>
                      <a:pt x="1" y="705"/>
                      <a:pt x="179" y="1410"/>
                      <a:pt x="414" y="2054"/>
                    </a:cubicBezTo>
                    <a:cubicBezTo>
                      <a:pt x="649" y="2702"/>
                      <a:pt x="1002" y="3290"/>
                      <a:pt x="1472" y="3816"/>
                    </a:cubicBezTo>
                    <a:lnTo>
                      <a:pt x="62" y="3934"/>
                    </a:lnTo>
                    <a:lnTo>
                      <a:pt x="118" y="4404"/>
                    </a:lnTo>
                    <a:lnTo>
                      <a:pt x="2468" y="4169"/>
                    </a:lnTo>
                    <a:lnTo>
                      <a:pt x="2115" y="3816"/>
                    </a:lnTo>
                    <a:cubicBezTo>
                      <a:pt x="1589" y="3290"/>
                      <a:pt x="1119" y="2641"/>
                      <a:pt x="823" y="1880"/>
                    </a:cubicBezTo>
                    <a:cubicBezTo>
                      <a:pt x="588" y="1293"/>
                      <a:pt x="471" y="644"/>
                      <a:pt x="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09" name="Google Shape;909;p39"/>
              <p:cNvSpPr/>
              <p:nvPr/>
            </p:nvSpPr>
            <p:spPr>
              <a:xfrm flipH="1">
                <a:off x="2642824" y="1798921"/>
                <a:ext cx="74380" cy="27468"/>
              </a:xfrm>
              <a:custGeom>
                <a:avLst/>
                <a:gdLst/>
                <a:ahLst/>
                <a:cxnLst/>
                <a:rect l="l" t="t" r="r" b="b"/>
                <a:pathLst>
                  <a:path w="4292" h="1585" extrusionOk="0">
                    <a:moveTo>
                      <a:pt x="353" y="0"/>
                    </a:moveTo>
                    <a:lnTo>
                      <a:pt x="1" y="352"/>
                    </a:lnTo>
                    <a:cubicBezTo>
                      <a:pt x="415" y="705"/>
                      <a:pt x="1119" y="1231"/>
                      <a:pt x="2059" y="1466"/>
                    </a:cubicBezTo>
                    <a:cubicBezTo>
                      <a:pt x="2440" y="1556"/>
                      <a:pt x="2792" y="1585"/>
                      <a:pt x="3116" y="1585"/>
                    </a:cubicBezTo>
                    <a:cubicBezTo>
                      <a:pt x="3439" y="1585"/>
                      <a:pt x="3732" y="1556"/>
                      <a:pt x="3996" y="1527"/>
                    </a:cubicBezTo>
                    <a:cubicBezTo>
                      <a:pt x="4113" y="1527"/>
                      <a:pt x="4174" y="1466"/>
                      <a:pt x="4292" y="1466"/>
                    </a:cubicBezTo>
                    <a:lnTo>
                      <a:pt x="4174" y="996"/>
                    </a:lnTo>
                    <a:cubicBezTo>
                      <a:pt x="3903" y="1064"/>
                      <a:pt x="3553" y="1132"/>
                      <a:pt x="3148" y="1132"/>
                    </a:cubicBezTo>
                    <a:cubicBezTo>
                      <a:pt x="2851" y="1132"/>
                      <a:pt x="2524" y="1096"/>
                      <a:pt x="2177" y="996"/>
                    </a:cubicBezTo>
                    <a:cubicBezTo>
                      <a:pt x="1293" y="822"/>
                      <a:pt x="706" y="352"/>
                      <a:pt x="3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10" name="Google Shape;910;p39"/>
              <p:cNvSpPr/>
              <p:nvPr/>
            </p:nvSpPr>
            <p:spPr>
              <a:xfrm flipH="1">
                <a:off x="2528800" y="1500766"/>
                <a:ext cx="303379" cy="210646"/>
              </a:xfrm>
              <a:custGeom>
                <a:avLst/>
                <a:gdLst/>
                <a:ahLst/>
                <a:cxnLst/>
                <a:rect l="l" t="t" r="r" b="b"/>
                <a:pathLst>
                  <a:path w="17506" h="12155" extrusionOk="0">
                    <a:moveTo>
                      <a:pt x="8121" y="1"/>
                    </a:moveTo>
                    <a:cubicBezTo>
                      <a:pt x="6128" y="1"/>
                      <a:pt x="4131" y="589"/>
                      <a:pt x="2585" y="1933"/>
                    </a:cubicBezTo>
                    <a:cubicBezTo>
                      <a:pt x="1998" y="2459"/>
                      <a:pt x="0" y="4221"/>
                      <a:pt x="0" y="7041"/>
                    </a:cubicBezTo>
                    <a:cubicBezTo>
                      <a:pt x="57" y="9978"/>
                      <a:pt x="2350" y="11858"/>
                      <a:pt x="2702" y="12154"/>
                    </a:cubicBezTo>
                    <a:cubicBezTo>
                      <a:pt x="2641" y="11684"/>
                      <a:pt x="1936" y="7981"/>
                      <a:pt x="3934" y="6453"/>
                    </a:cubicBezTo>
                    <a:cubicBezTo>
                      <a:pt x="4589" y="5957"/>
                      <a:pt x="5431" y="5786"/>
                      <a:pt x="6308" y="5786"/>
                    </a:cubicBezTo>
                    <a:cubicBezTo>
                      <a:pt x="7398" y="5786"/>
                      <a:pt x="8544" y="6050"/>
                      <a:pt x="9456" y="6280"/>
                    </a:cubicBezTo>
                    <a:cubicBezTo>
                      <a:pt x="11422" y="6717"/>
                      <a:pt x="12222" y="7406"/>
                      <a:pt x="13882" y="7406"/>
                    </a:cubicBezTo>
                    <a:cubicBezTo>
                      <a:pt x="14007" y="7406"/>
                      <a:pt x="14137" y="7402"/>
                      <a:pt x="14273" y="7393"/>
                    </a:cubicBezTo>
                    <a:cubicBezTo>
                      <a:pt x="15095" y="7337"/>
                      <a:pt x="16566" y="7276"/>
                      <a:pt x="16919" y="6453"/>
                    </a:cubicBezTo>
                    <a:cubicBezTo>
                      <a:pt x="17506" y="5222"/>
                      <a:pt x="15626" y="2929"/>
                      <a:pt x="13685" y="1636"/>
                    </a:cubicBezTo>
                    <a:cubicBezTo>
                      <a:pt x="12149" y="604"/>
                      <a:pt x="10137" y="1"/>
                      <a:pt x="8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11" name="Google Shape;911;p39"/>
              <p:cNvSpPr/>
              <p:nvPr/>
            </p:nvSpPr>
            <p:spPr>
              <a:xfrm flipH="1">
                <a:off x="2689643" y="1638961"/>
                <a:ext cx="97759" cy="34209"/>
              </a:xfrm>
              <a:custGeom>
                <a:avLst/>
                <a:gdLst/>
                <a:ahLst/>
                <a:cxnLst/>
                <a:rect l="l" t="t" r="r" b="b"/>
                <a:pathLst>
                  <a:path w="5641" h="1974" extrusionOk="0">
                    <a:moveTo>
                      <a:pt x="3095" y="1"/>
                    </a:moveTo>
                    <a:cubicBezTo>
                      <a:pt x="3024" y="1"/>
                      <a:pt x="2951" y="2"/>
                      <a:pt x="2877" y="6"/>
                    </a:cubicBezTo>
                    <a:cubicBezTo>
                      <a:pt x="1528" y="67"/>
                      <a:pt x="645" y="828"/>
                      <a:pt x="175" y="1359"/>
                    </a:cubicBezTo>
                    <a:cubicBezTo>
                      <a:pt x="1" y="1477"/>
                      <a:pt x="57" y="1768"/>
                      <a:pt x="236" y="1886"/>
                    </a:cubicBezTo>
                    <a:cubicBezTo>
                      <a:pt x="323" y="1944"/>
                      <a:pt x="411" y="1974"/>
                      <a:pt x="499" y="1974"/>
                    </a:cubicBezTo>
                    <a:cubicBezTo>
                      <a:pt x="587" y="1974"/>
                      <a:pt x="675" y="1944"/>
                      <a:pt x="762" y="1886"/>
                    </a:cubicBezTo>
                    <a:cubicBezTo>
                      <a:pt x="1115" y="1477"/>
                      <a:pt x="1820" y="828"/>
                      <a:pt x="2938" y="772"/>
                    </a:cubicBezTo>
                    <a:cubicBezTo>
                      <a:pt x="3011" y="767"/>
                      <a:pt x="3082" y="765"/>
                      <a:pt x="3152" y="765"/>
                    </a:cubicBezTo>
                    <a:cubicBezTo>
                      <a:pt x="3985" y="765"/>
                      <a:pt x="4615" y="1086"/>
                      <a:pt x="4992" y="1359"/>
                    </a:cubicBezTo>
                    <a:cubicBezTo>
                      <a:pt x="5059" y="1404"/>
                      <a:pt x="5126" y="1423"/>
                      <a:pt x="5193" y="1423"/>
                    </a:cubicBezTo>
                    <a:cubicBezTo>
                      <a:pt x="5302" y="1423"/>
                      <a:pt x="5412" y="1371"/>
                      <a:pt x="5523" y="1298"/>
                    </a:cubicBezTo>
                    <a:cubicBezTo>
                      <a:pt x="5640" y="1124"/>
                      <a:pt x="5640" y="828"/>
                      <a:pt x="5405" y="711"/>
                    </a:cubicBezTo>
                    <a:cubicBezTo>
                      <a:pt x="4965" y="380"/>
                      <a:pt x="4161" y="1"/>
                      <a:pt x="30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12" name="Google Shape;912;p39"/>
              <p:cNvSpPr/>
              <p:nvPr/>
            </p:nvSpPr>
            <p:spPr>
              <a:xfrm flipH="1">
                <a:off x="2564480" y="1638008"/>
                <a:ext cx="97741" cy="30120"/>
              </a:xfrm>
              <a:custGeom>
                <a:avLst/>
                <a:gdLst/>
                <a:ahLst/>
                <a:cxnLst/>
                <a:rect l="l" t="t" r="r" b="b"/>
                <a:pathLst>
                  <a:path w="5640" h="1738" extrusionOk="0">
                    <a:moveTo>
                      <a:pt x="2769" y="0"/>
                    </a:moveTo>
                    <a:cubicBezTo>
                      <a:pt x="2709" y="0"/>
                      <a:pt x="2647" y="2"/>
                      <a:pt x="2585" y="4"/>
                    </a:cubicBezTo>
                    <a:cubicBezTo>
                      <a:pt x="1471" y="61"/>
                      <a:pt x="649" y="531"/>
                      <a:pt x="179" y="944"/>
                    </a:cubicBezTo>
                    <a:cubicBezTo>
                      <a:pt x="0" y="1118"/>
                      <a:pt x="0" y="1353"/>
                      <a:pt x="118" y="1532"/>
                    </a:cubicBezTo>
                    <a:lnTo>
                      <a:pt x="179" y="1532"/>
                    </a:lnTo>
                    <a:cubicBezTo>
                      <a:pt x="243" y="1596"/>
                      <a:pt x="342" y="1642"/>
                      <a:pt x="439" y="1642"/>
                    </a:cubicBezTo>
                    <a:cubicBezTo>
                      <a:pt x="518" y="1642"/>
                      <a:pt x="595" y="1611"/>
                      <a:pt x="649" y="1532"/>
                    </a:cubicBezTo>
                    <a:cubicBezTo>
                      <a:pt x="1058" y="1236"/>
                      <a:pt x="1706" y="827"/>
                      <a:pt x="2646" y="766"/>
                    </a:cubicBezTo>
                    <a:cubicBezTo>
                      <a:pt x="2694" y="763"/>
                      <a:pt x="2741" y="762"/>
                      <a:pt x="2788" y="762"/>
                    </a:cubicBezTo>
                    <a:cubicBezTo>
                      <a:pt x="3777" y="762"/>
                      <a:pt x="4544" y="1313"/>
                      <a:pt x="4935" y="1649"/>
                    </a:cubicBezTo>
                    <a:cubicBezTo>
                      <a:pt x="4993" y="1708"/>
                      <a:pt x="5082" y="1737"/>
                      <a:pt x="5177" y="1737"/>
                    </a:cubicBezTo>
                    <a:cubicBezTo>
                      <a:pt x="5273" y="1737"/>
                      <a:pt x="5376" y="1708"/>
                      <a:pt x="5466" y="1649"/>
                    </a:cubicBezTo>
                    <a:lnTo>
                      <a:pt x="5466" y="1588"/>
                    </a:lnTo>
                    <a:cubicBezTo>
                      <a:pt x="5640" y="1471"/>
                      <a:pt x="5640" y="1179"/>
                      <a:pt x="5466" y="1062"/>
                    </a:cubicBezTo>
                    <a:cubicBezTo>
                      <a:pt x="4958" y="613"/>
                      <a:pt x="4077" y="0"/>
                      <a:pt x="276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13" name="Google Shape;913;p39"/>
              <p:cNvSpPr/>
              <p:nvPr/>
            </p:nvSpPr>
            <p:spPr>
              <a:xfrm flipH="1">
                <a:off x="1917019" y="1982135"/>
                <a:ext cx="686164" cy="395904"/>
              </a:xfrm>
              <a:custGeom>
                <a:avLst/>
                <a:gdLst/>
                <a:ahLst/>
                <a:cxnLst/>
                <a:rect l="l" t="t" r="r" b="b"/>
                <a:pathLst>
                  <a:path w="39594" h="22845" extrusionOk="0">
                    <a:moveTo>
                      <a:pt x="0" y="1"/>
                    </a:moveTo>
                    <a:lnTo>
                      <a:pt x="0" y="1"/>
                    </a:lnTo>
                    <a:cubicBezTo>
                      <a:pt x="470" y="2290"/>
                      <a:pt x="940" y="4522"/>
                      <a:pt x="1410" y="6815"/>
                    </a:cubicBezTo>
                    <a:cubicBezTo>
                      <a:pt x="1528" y="7638"/>
                      <a:pt x="2999" y="19739"/>
                      <a:pt x="10809" y="22380"/>
                    </a:cubicBezTo>
                    <a:cubicBezTo>
                      <a:pt x="11788" y="22701"/>
                      <a:pt x="12760" y="22845"/>
                      <a:pt x="13746" y="22845"/>
                    </a:cubicBezTo>
                    <a:cubicBezTo>
                      <a:pt x="16728" y="22845"/>
                      <a:pt x="19849" y="21534"/>
                      <a:pt x="23733" y="19856"/>
                    </a:cubicBezTo>
                    <a:cubicBezTo>
                      <a:pt x="30547" y="16919"/>
                      <a:pt x="35778" y="12925"/>
                      <a:pt x="39594" y="9221"/>
                    </a:cubicBezTo>
                    <a:cubicBezTo>
                      <a:pt x="38010" y="7107"/>
                      <a:pt x="36365" y="4992"/>
                      <a:pt x="34777" y="2877"/>
                    </a:cubicBezTo>
                    <a:cubicBezTo>
                      <a:pt x="29020" y="5109"/>
                      <a:pt x="22972" y="7285"/>
                      <a:pt x="16627" y="9283"/>
                    </a:cubicBezTo>
                    <a:cubicBezTo>
                      <a:pt x="15039" y="9809"/>
                      <a:pt x="13394" y="10279"/>
                      <a:pt x="11810" y="10749"/>
                    </a:cubicBezTo>
                    <a:cubicBezTo>
                      <a:pt x="10574" y="9104"/>
                      <a:pt x="9399" y="7755"/>
                      <a:pt x="8342" y="6698"/>
                    </a:cubicBezTo>
                    <a:cubicBezTo>
                      <a:pt x="7520" y="5814"/>
                      <a:pt x="5875" y="4169"/>
                      <a:pt x="3525" y="2407"/>
                    </a:cubicBezTo>
                    <a:cubicBezTo>
                      <a:pt x="2176" y="1411"/>
                      <a:pt x="940" y="58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14" name="Google Shape;914;p39"/>
              <p:cNvSpPr/>
              <p:nvPr/>
            </p:nvSpPr>
            <p:spPr>
              <a:xfrm flipH="1">
                <a:off x="1919048" y="2990844"/>
                <a:ext cx="666789" cy="1009265"/>
              </a:xfrm>
              <a:custGeom>
                <a:avLst/>
                <a:gdLst/>
                <a:ahLst/>
                <a:cxnLst/>
                <a:rect l="l" t="t" r="r" b="b"/>
                <a:pathLst>
                  <a:path w="38476" h="58238" extrusionOk="0">
                    <a:moveTo>
                      <a:pt x="3658" y="1"/>
                    </a:moveTo>
                    <a:cubicBezTo>
                      <a:pt x="3476" y="1"/>
                      <a:pt x="3294" y="1"/>
                      <a:pt x="3111" y="3"/>
                    </a:cubicBezTo>
                    <a:cubicBezTo>
                      <a:pt x="2171" y="1591"/>
                      <a:pt x="823" y="4350"/>
                      <a:pt x="470" y="7992"/>
                    </a:cubicBezTo>
                    <a:cubicBezTo>
                      <a:pt x="174" y="11108"/>
                      <a:pt x="0" y="12988"/>
                      <a:pt x="1058" y="14454"/>
                    </a:cubicBezTo>
                    <a:cubicBezTo>
                      <a:pt x="4347" y="19271"/>
                      <a:pt x="16153" y="15338"/>
                      <a:pt x="18211" y="19685"/>
                    </a:cubicBezTo>
                    <a:cubicBezTo>
                      <a:pt x="18446" y="20155"/>
                      <a:pt x="18563" y="20681"/>
                      <a:pt x="18563" y="21033"/>
                    </a:cubicBezTo>
                    <a:cubicBezTo>
                      <a:pt x="18620" y="22152"/>
                      <a:pt x="18093" y="23266"/>
                      <a:pt x="17092" y="27495"/>
                    </a:cubicBezTo>
                    <a:cubicBezTo>
                      <a:pt x="15274" y="34897"/>
                      <a:pt x="17506" y="42830"/>
                      <a:pt x="19560" y="50053"/>
                    </a:cubicBezTo>
                    <a:cubicBezTo>
                      <a:pt x="19677" y="50466"/>
                      <a:pt x="19973" y="51406"/>
                      <a:pt x="20030" y="52699"/>
                    </a:cubicBezTo>
                    <a:cubicBezTo>
                      <a:pt x="20147" y="54635"/>
                      <a:pt x="19677" y="55457"/>
                      <a:pt x="19795" y="55988"/>
                    </a:cubicBezTo>
                    <a:cubicBezTo>
                      <a:pt x="20124" y="57138"/>
                      <a:pt x="23114" y="58238"/>
                      <a:pt x="35645" y="58238"/>
                    </a:cubicBezTo>
                    <a:cubicBezTo>
                      <a:pt x="36539" y="58238"/>
                      <a:pt x="37482" y="58232"/>
                      <a:pt x="38475" y="58221"/>
                    </a:cubicBezTo>
                    <a:cubicBezTo>
                      <a:pt x="30312" y="56223"/>
                      <a:pt x="27549" y="52873"/>
                      <a:pt x="26492" y="51171"/>
                    </a:cubicBezTo>
                    <a:cubicBezTo>
                      <a:pt x="25378" y="49409"/>
                      <a:pt x="24964" y="47412"/>
                      <a:pt x="27079" y="35249"/>
                    </a:cubicBezTo>
                    <a:cubicBezTo>
                      <a:pt x="28432" y="27613"/>
                      <a:pt x="28841" y="26908"/>
                      <a:pt x="29490" y="22269"/>
                    </a:cubicBezTo>
                    <a:cubicBezTo>
                      <a:pt x="29781" y="20211"/>
                      <a:pt x="29899" y="18566"/>
                      <a:pt x="29960" y="18040"/>
                    </a:cubicBezTo>
                    <a:cubicBezTo>
                      <a:pt x="30251" y="14515"/>
                      <a:pt x="29372" y="10286"/>
                      <a:pt x="29076" y="9285"/>
                    </a:cubicBezTo>
                    <a:cubicBezTo>
                      <a:pt x="27569" y="4299"/>
                      <a:pt x="17198" y="1"/>
                      <a:pt x="3658" y="1"/>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15" name="Google Shape;915;p39"/>
              <p:cNvSpPr/>
              <p:nvPr/>
            </p:nvSpPr>
            <p:spPr>
              <a:xfrm flipH="1">
                <a:off x="1917996" y="2985836"/>
                <a:ext cx="607832" cy="1019039"/>
              </a:xfrm>
              <a:custGeom>
                <a:avLst/>
                <a:gdLst/>
                <a:ahLst/>
                <a:cxnLst/>
                <a:rect l="l" t="t" r="r" b="b"/>
                <a:pathLst>
                  <a:path w="35074" h="58802" extrusionOk="0">
                    <a:moveTo>
                      <a:pt x="1" y="1"/>
                    </a:moveTo>
                    <a:lnTo>
                      <a:pt x="1" y="588"/>
                    </a:lnTo>
                    <a:cubicBezTo>
                      <a:pt x="6406" y="588"/>
                      <a:pt x="12516" y="1528"/>
                      <a:pt x="17215" y="3290"/>
                    </a:cubicBezTo>
                    <a:cubicBezTo>
                      <a:pt x="21736" y="4991"/>
                      <a:pt x="24617" y="7224"/>
                      <a:pt x="25322" y="9635"/>
                    </a:cubicBezTo>
                    <a:cubicBezTo>
                      <a:pt x="25674" y="10748"/>
                      <a:pt x="26497" y="14922"/>
                      <a:pt x="26201" y="18329"/>
                    </a:cubicBezTo>
                    <a:cubicBezTo>
                      <a:pt x="26201" y="18799"/>
                      <a:pt x="26027" y="20444"/>
                      <a:pt x="25731" y="22497"/>
                    </a:cubicBezTo>
                    <a:cubicBezTo>
                      <a:pt x="25439" y="25082"/>
                      <a:pt x="25143" y="26374"/>
                      <a:pt x="24734" y="28433"/>
                    </a:cubicBezTo>
                    <a:cubicBezTo>
                      <a:pt x="24382" y="30016"/>
                      <a:pt x="23968" y="32075"/>
                      <a:pt x="23381" y="35482"/>
                    </a:cubicBezTo>
                    <a:cubicBezTo>
                      <a:pt x="21266" y="47466"/>
                      <a:pt x="21619" y="49698"/>
                      <a:pt x="22794" y="51634"/>
                    </a:cubicBezTo>
                    <a:cubicBezTo>
                      <a:pt x="24791" y="54806"/>
                      <a:pt x="28964" y="57274"/>
                      <a:pt x="34956" y="58801"/>
                    </a:cubicBezTo>
                    <a:lnTo>
                      <a:pt x="35073" y="58275"/>
                    </a:lnTo>
                    <a:cubicBezTo>
                      <a:pt x="29255" y="56804"/>
                      <a:pt x="25204" y="54398"/>
                      <a:pt x="23264" y="51343"/>
                    </a:cubicBezTo>
                    <a:cubicBezTo>
                      <a:pt x="22267" y="49698"/>
                      <a:pt x="21736" y="48053"/>
                      <a:pt x="23912" y="35600"/>
                    </a:cubicBezTo>
                    <a:cubicBezTo>
                      <a:pt x="24499" y="32192"/>
                      <a:pt x="24908" y="30134"/>
                      <a:pt x="25261" y="28489"/>
                    </a:cubicBezTo>
                    <a:cubicBezTo>
                      <a:pt x="25674" y="26553"/>
                      <a:pt x="25966" y="25143"/>
                      <a:pt x="26318" y="22615"/>
                    </a:cubicBezTo>
                    <a:cubicBezTo>
                      <a:pt x="26614" y="20500"/>
                      <a:pt x="26732" y="18855"/>
                      <a:pt x="26788" y="18385"/>
                    </a:cubicBezTo>
                    <a:cubicBezTo>
                      <a:pt x="27084" y="14860"/>
                      <a:pt x="26201" y="10631"/>
                      <a:pt x="25848" y="9517"/>
                    </a:cubicBezTo>
                    <a:cubicBezTo>
                      <a:pt x="24203" y="4052"/>
                      <a:pt x="13103" y="1"/>
                      <a:pt x="1" y="1"/>
                    </a:cubicBezTo>
                    <a:close/>
                  </a:path>
                </a:pathLst>
              </a:custGeom>
              <a:solidFill>
                <a:srgbClr val="D68F8F"/>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16" name="Google Shape;916;p39"/>
              <p:cNvSpPr/>
              <p:nvPr/>
            </p:nvSpPr>
            <p:spPr>
              <a:xfrm flipH="1">
                <a:off x="1877294" y="3908093"/>
                <a:ext cx="390947" cy="126249"/>
              </a:xfrm>
              <a:custGeom>
                <a:avLst/>
                <a:gdLst/>
                <a:ahLst/>
                <a:cxnLst/>
                <a:rect l="l" t="t" r="r" b="b"/>
                <a:pathLst>
                  <a:path w="22559" h="7285" extrusionOk="0">
                    <a:moveTo>
                      <a:pt x="1702" y="1"/>
                    </a:moveTo>
                    <a:cubicBezTo>
                      <a:pt x="1467" y="175"/>
                      <a:pt x="0" y="1528"/>
                      <a:pt x="118" y="3643"/>
                    </a:cubicBezTo>
                    <a:cubicBezTo>
                      <a:pt x="292" y="5697"/>
                      <a:pt x="1880" y="6871"/>
                      <a:pt x="2115" y="7050"/>
                    </a:cubicBezTo>
                    <a:lnTo>
                      <a:pt x="6284" y="7050"/>
                    </a:lnTo>
                    <a:cubicBezTo>
                      <a:pt x="9456" y="7106"/>
                      <a:pt x="12746" y="7285"/>
                      <a:pt x="17093" y="7285"/>
                    </a:cubicBezTo>
                    <a:cubicBezTo>
                      <a:pt x="20561" y="7224"/>
                      <a:pt x="22145" y="7106"/>
                      <a:pt x="22380" y="6463"/>
                    </a:cubicBezTo>
                    <a:cubicBezTo>
                      <a:pt x="22558" y="5758"/>
                      <a:pt x="21440" y="5053"/>
                      <a:pt x="20913" y="4818"/>
                    </a:cubicBezTo>
                    <a:cubicBezTo>
                      <a:pt x="20208" y="4465"/>
                      <a:pt x="19442" y="4348"/>
                      <a:pt x="18681" y="4169"/>
                    </a:cubicBezTo>
                    <a:cubicBezTo>
                      <a:pt x="18033" y="4052"/>
                      <a:pt x="17328" y="3934"/>
                      <a:pt x="16623" y="3817"/>
                    </a:cubicBezTo>
                    <a:cubicBezTo>
                      <a:pt x="16035" y="3699"/>
                      <a:pt x="15509" y="3643"/>
                      <a:pt x="15156" y="3643"/>
                    </a:cubicBezTo>
                    <a:cubicBezTo>
                      <a:pt x="14773" y="3719"/>
                      <a:pt x="12567" y="4269"/>
                      <a:pt x="10134" y="4269"/>
                    </a:cubicBezTo>
                    <a:cubicBezTo>
                      <a:pt x="8834" y="4269"/>
                      <a:pt x="7470" y="4112"/>
                      <a:pt x="6284" y="3643"/>
                    </a:cubicBezTo>
                    <a:cubicBezTo>
                      <a:pt x="5170" y="3173"/>
                      <a:pt x="4230" y="2524"/>
                      <a:pt x="4230" y="2524"/>
                    </a:cubicBezTo>
                    <a:cubicBezTo>
                      <a:pt x="2877" y="1584"/>
                      <a:pt x="2054" y="527"/>
                      <a:pt x="17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17" name="Google Shape;917;p39"/>
              <p:cNvSpPr/>
              <p:nvPr/>
            </p:nvSpPr>
            <p:spPr>
              <a:xfrm flipH="1">
                <a:off x="1955664" y="1979050"/>
                <a:ext cx="1051602" cy="1433399"/>
              </a:xfrm>
              <a:custGeom>
                <a:avLst/>
                <a:gdLst/>
                <a:ahLst/>
                <a:cxnLst/>
                <a:rect l="l" t="t" r="r" b="b"/>
                <a:pathLst>
                  <a:path w="60681" h="82712" extrusionOk="0">
                    <a:moveTo>
                      <a:pt x="11279" y="0"/>
                    </a:moveTo>
                    <a:cubicBezTo>
                      <a:pt x="10278" y="353"/>
                      <a:pt x="9103" y="1001"/>
                      <a:pt x="8224" y="2176"/>
                    </a:cubicBezTo>
                    <a:lnTo>
                      <a:pt x="8107" y="2411"/>
                    </a:lnTo>
                    <a:cubicBezTo>
                      <a:pt x="6697" y="4643"/>
                      <a:pt x="7576" y="17036"/>
                      <a:pt x="7519" y="21853"/>
                    </a:cubicBezTo>
                    <a:cubicBezTo>
                      <a:pt x="7458" y="25791"/>
                      <a:pt x="6871" y="24381"/>
                      <a:pt x="6227" y="31901"/>
                    </a:cubicBezTo>
                    <a:cubicBezTo>
                      <a:pt x="5757" y="37188"/>
                      <a:pt x="5875" y="40064"/>
                      <a:pt x="4582" y="44472"/>
                    </a:cubicBezTo>
                    <a:cubicBezTo>
                      <a:pt x="3699" y="47292"/>
                      <a:pt x="3229" y="47583"/>
                      <a:pt x="2524" y="49698"/>
                    </a:cubicBezTo>
                    <a:cubicBezTo>
                      <a:pt x="353" y="55986"/>
                      <a:pt x="0" y="66029"/>
                      <a:pt x="4756" y="70084"/>
                    </a:cubicBezTo>
                    <a:cubicBezTo>
                      <a:pt x="6164" y="71290"/>
                      <a:pt x="7639" y="71630"/>
                      <a:pt x="9369" y="71630"/>
                    </a:cubicBezTo>
                    <a:cubicBezTo>
                      <a:pt x="11606" y="71630"/>
                      <a:pt x="14269" y="71062"/>
                      <a:pt x="17764" y="71062"/>
                    </a:cubicBezTo>
                    <a:cubicBezTo>
                      <a:pt x="18676" y="71062"/>
                      <a:pt x="19645" y="71100"/>
                      <a:pt x="20678" y="71198"/>
                    </a:cubicBezTo>
                    <a:cubicBezTo>
                      <a:pt x="29490" y="72021"/>
                      <a:pt x="36713" y="76546"/>
                      <a:pt x="42178" y="81420"/>
                    </a:cubicBezTo>
                    <a:cubicBezTo>
                      <a:pt x="47465" y="81833"/>
                      <a:pt x="52691" y="82242"/>
                      <a:pt x="57978" y="82712"/>
                    </a:cubicBezTo>
                    <a:cubicBezTo>
                      <a:pt x="60681" y="69614"/>
                      <a:pt x="58096" y="63858"/>
                      <a:pt x="55159" y="60977"/>
                    </a:cubicBezTo>
                    <a:cubicBezTo>
                      <a:pt x="50929" y="56808"/>
                      <a:pt x="45055" y="58040"/>
                      <a:pt x="33306" y="52461"/>
                    </a:cubicBezTo>
                    <a:cubicBezTo>
                      <a:pt x="29076" y="50464"/>
                      <a:pt x="25848" y="48467"/>
                      <a:pt x="23850" y="47113"/>
                    </a:cubicBezTo>
                    <a:cubicBezTo>
                      <a:pt x="23907" y="46352"/>
                      <a:pt x="24024" y="45177"/>
                      <a:pt x="24203" y="43767"/>
                    </a:cubicBezTo>
                    <a:cubicBezTo>
                      <a:pt x="25317" y="35012"/>
                      <a:pt x="26905" y="30021"/>
                      <a:pt x="29020" y="19095"/>
                    </a:cubicBezTo>
                    <a:cubicBezTo>
                      <a:pt x="29725" y="15391"/>
                      <a:pt x="30369" y="11632"/>
                      <a:pt x="28489" y="7990"/>
                    </a:cubicBezTo>
                    <a:cubicBezTo>
                      <a:pt x="27727" y="6462"/>
                      <a:pt x="26788" y="5466"/>
                      <a:pt x="26083" y="4817"/>
                    </a:cubicBezTo>
                    <a:cubicBezTo>
                      <a:pt x="25560" y="4865"/>
                      <a:pt x="24585" y="4951"/>
                      <a:pt x="23360" y="4951"/>
                    </a:cubicBezTo>
                    <a:cubicBezTo>
                      <a:pt x="21558" y="4951"/>
                      <a:pt x="19214" y="4765"/>
                      <a:pt x="16975" y="3995"/>
                    </a:cubicBezTo>
                    <a:cubicBezTo>
                      <a:pt x="15448" y="3469"/>
                      <a:pt x="14508" y="2938"/>
                      <a:pt x="14216" y="2703"/>
                    </a:cubicBezTo>
                    <a:cubicBezTo>
                      <a:pt x="12745" y="1824"/>
                      <a:pt x="11805" y="705"/>
                      <a:pt x="112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18" name="Google Shape;918;p39"/>
              <p:cNvSpPr/>
              <p:nvPr/>
            </p:nvSpPr>
            <p:spPr>
              <a:xfrm flipH="1">
                <a:off x="1954640" y="1985150"/>
                <a:ext cx="677048" cy="1542387"/>
              </a:xfrm>
              <a:custGeom>
                <a:avLst/>
                <a:gdLst/>
                <a:ahLst/>
                <a:cxnLst/>
                <a:rect l="l" t="t" r="r" b="b"/>
                <a:pathLst>
                  <a:path w="39068" h="89001" extrusionOk="0">
                    <a:moveTo>
                      <a:pt x="705" y="1"/>
                    </a:moveTo>
                    <a:cubicBezTo>
                      <a:pt x="2350" y="5231"/>
                      <a:pt x="3116" y="9461"/>
                      <a:pt x="3116" y="11693"/>
                    </a:cubicBezTo>
                    <a:cubicBezTo>
                      <a:pt x="3116" y="12925"/>
                      <a:pt x="2999" y="14160"/>
                      <a:pt x="2999" y="14160"/>
                    </a:cubicBezTo>
                    <a:cubicBezTo>
                      <a:pt x="2938" y="15274"/>
                      <a:pt x="2764" y="16393"/>
                      <a:pt x="2529" y="17803"/>
                    </a:cubicBezTo>
                    <a:cubicBezTo>
                      <a:pt x="1528" y="24203"/>
                      <a:pt x="884" y="30195"/>
                      <a:pt x="705" y="33602"/>
                    </a:cubicBezTo>
                    <a:cubicBezTo>
                      <a:pt x="235" y="41357"/>
                      <a:pt x="0" y="45295"/>
                      <a:pt x="2176" y="48585"/>
                    </a:cubicBezTo>
                    <a:cubicBezTo>
                      <a:pt x="4291" y="51813"/>
                      <a:pt x="7520" y="53049"/>
                      <a:pt x="13864" y="55455"/>
                    </a:cubicBezTo>
                    <a:cubicBezTo>
                      <a:pt x="25025" y="59685"/>
                      <a:pt x="27554" y="58923"/>
                      <a:pt x="30547" y="61391"/>
                    </a:cubicBezTo>
                    <a:cubicBezTo>
                      <a:pt x="34016" y="64210"/>
                      <a:pt x="37009" y="70790"/>
                      <a:pt x="33311" y="87882"/>
                    </a:cubicBezTo>
                    <a:cubicBezTo>
                      <a:pt x="34251" y="88296"/>
                      <a:pt x="35191" y="88648"/>
                      <a:pt x="36069" y="89000"/>
                    </a:cubicBezTo>
                    <a:cubicBezTo>
                      <a:pt x="38654" y="82421"/>
                      <a:pt x="39068" y="76782"/>
                      <a:pt x="39068" y="73257"/>
                    </a:cubicBezTo>
                    <a:cubicBezTo>
                      <a:pt x="39068" y="68731"/>
                      <a:pt x="39007" y="65268"/>
                      <a:pt x="36835" y="61743"/>
                    </a:cubicBezTo>
                    <a:cubicBezTo>
                      <a:pt x="34603" y="58157"/>
                      <a:pt x="31252" y="56513"/>
                      <a:pt x="26083" y="53989"/>
                    </a:cubicBezTo>
                    <a:cubicBezTo>
                      <a:pt x="22267" y="52109"/>
                      <a:pt x="21501" y="52283"/>
                      <a:pt x="15156" y="49524"/>
                    </a:cubicBezTo>
                    <a:cubicBezTo>
                      <a:pt x="10104" y="47349"/>
                      <a:pt x="7581" y="46235"/>
                      <a:pt x="6815" y="45234"/>
                    </a:cubicBezTo>
                    <a:cubicBezTo>
                      <a:pt x="3704" y="41418"/>
                      <a:pt x="4996" y="35247"/>
                      <a:pt x="6993" y="25792"/>
                    </a:cubicBezTo>
                    <a:cubicBezTo>
                      <a:pt x="8107" y="20387"/>
                      <a:pt x="9108" y="19095"/>
                      <a:pt x="9047" y="15218"/>
                    </a:cubicBezTo>
                    <a:cubicBezTo>
                      <a:pt x="8991" y="13103"/>
                      <a:pt x="8930" y="7111"/>
                      <a:pt x="5522" y="4291"/>
                    </a:cubicBezTo>
                    <a:cubicBezTo>
                      <a:pt x="4879" y="3760"/>
                      <a:pt x="4230" y="3408"/>
                      <a:pt x="2881" y="2233"/>
                    </a:cubicBezTo>
                    <a:cubicBezTo>
                      <a:pt x="1880" y="1354"/>
                      <a:pt x="1175" y="532"/>
                      <a:pt x="705"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19" name="Google Shape;919;p39"/>
              <p:cNvSpPr/>
              <p:nvPr/>
            </p:nvSpPr>
            <p:spPr>
              <a:xfrm flipH="1">
                <a:off x="2469763" y="2097127"/>
                <a:ext cx="92698" cy="623065"/>
              </a:xfrm>
              <a:custGeom>
                <a:avLst/>
                <a:gdLst/>
                <a:ahLst/>
                <a:cxnLst/>
                <a:rect l="l" t="t" r="r" b="b"/>
                <a:pathLst>
                  <a:path w="5349" h="35953" extrusionOk="0">
                    <a:moveTo>
                      <a:pt x="3351" y="1"/>
                    </a:moveTo>
                    <a:lnTo>
                      <a:pt x="2881" y="297"/>
                    </a:lnTo>
                    <a:cubicBezTo>
                      <a:pt x="4643" y="3586"/>
                      <a:pt x="4700" y="7111"/>
                      <a:pt x="4761" y="8756"/>
                    </a:cubicBezTo>
                    <a:cubicBezTo>
                      <a:pt x="4817" y="11223"/>
                      <a:pt x="4408" y="12633"/>
                      <a:pt x="3821" y="14804"/>
                    </a:cubicBezTo>
                    <a:cubicBezTo>
                      <a:pt x="3525" y="15923"/>
                      <a:pt x="3116" y="17333"/>
                      <a:pt x="2702" y="19269"/>
                    </a:cubicBezTo>
                    <a:cubicBezTo>
                      <a:pt x="1119" y="26732"/>
                      <a:pt x="0" y="32075"/>
                      <a:pt x="1057" y="35952"/>
                    </a:cubicBezTo>
                    <a:lnTo>
                      <a:pt x="1589" y="35835"/>
                    </a:lnTo>
                    <a:cubicBezTo>
                      <a:pt x="588" y="32075"/>
                      <a:pt x="1706" y="26732"/>
                      <a:pt x="3233" y="19386"/>
                    </a:cubicBezTo>
                    <a:cubicBezTo>
                      <a:pt x="3642" y="17506"/>
                      <a:pt x="4056" y="16158"/>
                      <a:pt x="4347" y="14922"/>
                    </a:cubicBezTo>
                    <a:cubicBezTo>
                      <a:pt x="4935" y="12750"/>
                      <a:pt x="5348" y="11280"/>
                      <a:pt x="5287" y="8756"/>
                    </a:cubicBezTo>
                    <a:cubicBezTo>
                      <a:pt x="5287" y="7050"/>
                      <a:pt x="5231" y="3469"/>
                      <a:pt x="33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20" name="Google Shape;920;p39"/>
              <p:cNvSpPr/>
              <p:nvPr/>
            </p:nvSpPr>
            <p:spPr>
              <a:xfrm flipH="1">
                <a:off x="2140938" y="1953647"/>
                <a:ext cx="875529" cy="1584066"/>
              </a:xfrm>
              <a:custGeom>
                <a:avLst/>
                <a:gdLst/>
                <a:ahLst/>
                <a:cxnLst/>
                <a:rect l="l" t="t" r="r" b="b"/>
                <a:pathLst>
                  <a:path w="50521" h="91406" extrusionOk="0">
                    <a:moveTo>
                      <a:pt x="12101" y="0"/>
                    </a:moveTo>
                    <a:cubicBezTo>
                      <a:pt x="11514" y="588"/>
                      <a:pt x="10870" y="1231"/>
                      <a:pt x="10283" y="1997"/>
                    </a:cubicBezTo>
                    <a:cubicBezTo>
                      <a:pt x="8694" y="4051"/>
                      <a:pt x="7698" y="6048"/>
                      <a:pt x="7111" y="7637"/>
                    </a:cubicBezTo>
                    <a:cubicBezTo>
                      <a:pt x="7402" y="17858"/>
                      <a:pt x="6815" y="26139"/>
                      <a:pt x="6171" y="32074"/>
                    </a:cubicBezTo>
                    <a:cubicBezTo>
                      <a:pt x="5757" y="35951"/>
                      <a:pt x="5522" y="38654"/>
                      <a:pt x="4700" y="42413"/>
                    </a:cubicBezTo>
                    <a:cubicBezTo>
                      <a:pt x="2998" y="50755"/>
                      <a:pt x="1528" y="51577"/>
                      <a:pt x="1001" y="57099"/>
                    </a:cubicBezTo>
                    <a:cubicBezTo>
                      <a:pt x="705" y="60389"/>
                      <a:pt x="0" y="67908"/>
                      <a:pt x="4526" y="72077"/>
                    </a:cubicBezTo>
                    <a:cubicBezTo>
                      <a:pt x="5522" y="73078"/>
                      <a:pt x="6876" y="73548"/>
                      <a:pt x="9517" y="74723"/>
                    </a:cubicBezTo>
                    <a:cubicBezTo>
                      <a:pt x="10809" y="75249"/>
                      <a:pt x="15570" y="77246"/>
                      <a:pt x="26200" y="79126"/>
                    </a:cubicBezTo>
                    <a:cubicBezTo>
                      <a:pt x="31431" y="80066"/>
                      <a:pt x="32488" y="79948"/>
                      <a:pt x="34015" y="81184"/>
                    </a:cubicBezTo>
                    <a:cubicBezTo>
                      <a:pt x="37070" y="83652"/>
                      <a:pt x="37714" y="87999"/>
                      <a:pt x="37714" y="91406"/>
                    </a:cubicBezTo>
                    <a:cubicBezTo>
                      <a:pt x="41474" y="91288"/>
                      <a:pt x="45233" y="91171"/>
                      <a:pt x="49054" y="90992"/>
                    </a:cubicBezTo>
                    <a:cubicBezTo>
                      <a:pt x="49524" y="89409"/>
                      <a:pt x="50050" y="86998"/>
                      <a:pt x="50168" y="84178"/>
                    </a:cubicBezTo>
                    <a:cubicBezTo>
                      <a:pt x="50229" y="82242"/>
                      <a:pt x="50520" y="73313"/>
                      <a:pt x="45529" y="67495"/>
                    </a:cubicBezTo>
                    <a:cubicBezTo>
                      <a:pt x="39655" y="60680"/>
                      <a:pt x="32427" y="64910"/>
                      <a:pt x="21209" y="56333"/>
                    </a:cubicBezTo>
                    <a:cubicBezTo>
                      <a:pt x="18154" y="53984"/>
                      <a:pt x="16566" y="52809"/>
                      <a:pt x="15274" y="50576"/>
                    </a:cubicBezTo>
                    <a:cubicBezTo>
                      <a:pt x="12163" y="45289"/>
                      <a:pt x="14042" y="40768"/>
                      <a:pt x="16040" y="20561"/>
                    </a:cubicBezTo>
                    <a:cubicBezTo>
                      <a:pt x="16392" y="16857"/>
                      <a:pt x="16801" y="12219"/>
                      <a:pt x="15100" y="6636"/>
                    </a:cubicBezTo>
                    <a:cubicBezTo>
                      <a:pt x="14216" y="3699"/>
                      <a:pt x="13041" y="1466"/>
                      <a:pt x="12101"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21" name="Google Shape;921;p39"/>
              <p:cNvSpPr/>
              <p:nvPr/>
            </p:nvSpPr>
            <p:spPr>
              <a:xfrm flipH="1">
                <a:off x="2524745" y="1963819"/>
                <a:ext cx="101814" cy="174063"/>
              </a:xfrm>
              <a:custGeom>
                <a:avLst/>
                <a:gdLst/>
                <a:ahLst/>
                <a:cxnLst/>
                <a:rect l="l" t="t" r="r" b="b"/>
                <a:pathLst>
                  <a:path w="5875" h="10044" extrusionOk="0">
                    <a:moveTo>
                      <a:pt x="1" y="1"/>
                    </a:moveTo>
                    <a:lnTo>
                      <a:pt x="1" y="1"/>
                    </a:lnTo>
                    <a:cubicBezTo>
                      <a:pt x="118" y="409"/>
                      <a:pt x="236" y="823"/>
                      <a:pt x="409" y="1232"/>
                    </a:cubicBezTo>
                    <a:cubicBezTo>
                      <a:pt x="470" y="1349"/>
                      <a:pt x="470" y="1467"/>
                      <a:pt x="527" y="1528"/>
                    </a:cubicBezTo>
                    <a:cubicBezTo>
                      <a:pt x="2759" y="3408"/>
                      <a:pt x="4230" y="6227"/>
                      <a:pt x="4935" y="10043"/>
                    </a:cubicBezTo>
                    <a:lnTo>
                      <a:pt x="5875" y="9870"/>
                    </a:lnTo>
                    <a:cubicBezTo>
                      <a:pt x="5053" y="5522"/>
                      <a:pt x="3290" y="2350"/>
                      <a:pt x="588" y="409"/>
                    </a:cubicBezTo>
                    <a:cubicBezTo>
                      <a:pt x="353" y="292"/>
                      <a:pt x="174" y="118"/>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22" name="Google Shape;922;p39"/>
              <p:cNvSpPr/>
              <p:nvPr/>
            </p:nvSpPr>
            <p:spPr>
              <a:xfrm flipH="1">
                <a:off x="2501372" y="2132806"/>
                <a:ext cx="67206" cy="58004"/>
              </a:xfrm>
              <a:custGeom>
                <a:avLst/>
                <a:gdLst/>
                <a:ahLst/>
                <a:cxnLst/>
                <a:rect l="l" t="t" r="r" b="b"/>
                <a:pathLst>
                  <a:path w="3878" h="3347" extrusionOk="0">
                    <a:moveTo>
                      <a:pt x="1942" y="0"/>
                    </a:moveTo>
                    <a:cubicBezTo>
                      <a:pt x="884" y="0"/>
                      <a:pt x="1" y="761"/>
                      <a:pt x="1" y="1701"/>
                    </a:cubicBezTo>
                    <a:cubicBezTo>
                      <a:pt x="1" y="2641"/>
                      <a:pt x="884" y="3346"/>
                      <a:pt x="1942" y="3346"/>
                    </a:cubicBezTo>
                    <a:cubicBezTo>
                      <a:pt x="2999" y="3346"/>
                      <a:pt x="3878" y="2641"/>
                      <a:pt x="3878" y="1701"/>
                    </a:cubicBezTo>
                    <a:cubicBezTo>
                      <a:pt x="3878" y="761"/>
                      <a:pt x="2999" y="0"/>
                      <a:pt x="1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23" name="Google Shape;923;p39"/>
              <p:cNvSpPr/>
              <p:nvPr/>
            </p:nvSpPr>
            <p:spPr>
              <a:xfrm flipH="1">
                <a:off x="2510489" y="2142978"/>
                <a:ext cx="47900" cy="38698"/>
              </a:xfrm>
              <a:custGeom>
                <a:avLst/>
                <a:gdLst/>
                <a:ahLst/>
                <a:cxnLst/>
                <a:rect l="l" t="t" r="r" b="b"/>
                <a:pathLst>
                  <a:path w="2764" h="2233" extrusionOk="0">
                    <a:moveTo>
                      <a:pt x="1354" y="1"/>
                    </a:moveTo>
                    <a:cubicBezTo>
                      <a:pt x="587" y="1"/>
                      <a:pt x="0" y="470"/>
                      <a:pt x="0" y="1114"/>
                    </a:cubicBezTo>
                    <a:cubicBezTo>
                      <a:pt x="0" y="1702"/>
                      <a:pt x="587" y="2233"/>
                      <a:pt x="1354" y="2233"/>
                    </a:cubicBezTo>
                    <a:cubicBezTo>
                      <a:pt x="2115" y="2233"/>
                      <a:pt x="2763" y="1702"/>
                      <a:pt x="2763" y="1114"/>
                    </a:cubicBezTo>
                    <a:cubicBezTo>
                      <a:pt x="2763" y="470"/>
                      <a:pt x="2115" y="1"/>
                      <a:pt x="1354" y="1"/>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24" name="Google Shape;924;p39"/>
              <p:cNvSpPr/>
              <p:nvPr/>
            </p:nvSpPr>
            <p:spPr>
              <a:xfrm flipH="1">
                <a:off x="778958" y="2739373"/>
                <a:ext cx="649528" cy="516139"/>
              </a:xfrm>
              <a:custGeom>
                <a:avLst/>
                <a:gdLst/>
                <a:ahLst/>
                <a:cxnLst/>
                <a:rect l="l" t="t" r="r" b="b"/>
                <a:pathLst>
                  <a:path w="37480" h="29783" extrusionOk="0">
                    <a:moveTo>
                      <a:pt x="29546" y="0"/>
                    </a:moveTo>
                    <a:cubicBezTo>
                      <a:pt x="28598" y="0"/>
                      <a:pt x="27638" y="270"/>
                      <a:pt x="26788" y="830"/>
                    </a:cubicBezTo>
                    <a:lnTo>
                      <a:pt x="2703" y="17513"/>
                    </a:lnTo>
                    <a:cubicBezTo>
                      <a:pt x="532" y="19041"/>
                      <a:pt x="1" y="22034"/>
                      <a:pt x="1528" y="24210"/>
                    </a:cubicBezTo>
                    <a:lnTo>
                      <a:pt x="3939" y="27735"/>
                    </a:lnTo>
                    <a:cubicBezTo>
                      <a:pt x="4839" y="29068"/>
                      <a:pt x="6338" y="29782"/>
                      <a:pt x="7864" y="29782"/>
                    </a:cubicBezTo>
                    <a:cubicBezTo>
                      <a:pt x="8824" y="29782"/>
                      <a:pt x="9796" y="29499"/>
                      <a:pt x="10636" y="28910"/>
                    </a:cubicBezTo>
                    <a:lnTo>
                      <a:pt x="34721" y="12283"/>
                    </a:lnTo>
                    <a:cubicBezTo>
                      <a:pt x="36892" y="10755"/>
                      <a:pt x="37480" y="7762"/>
                      <a:pt x="35952" y="5586"/>
                    </a:cubicBezTo>
                    <a:lnTo>
                      <a:pt x="33546" y="2061"/>
                    </a:lnTo>
                    <a:cubicBezTo>
                      <a:pt x="32600" y="716"/>
                      <a:pt x="31089" y="0"/>
                      <a:pt x="2954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25" name="Google Shape;925;p39"/>
              <p:cNvSpPr/>
              <p:nvPr/>
            </p:nvSpPr>
            <p:spPr>
              <a:xfrm flipH="1">
                <a:off x="3513191" y="3193501"/>
                <a:ext cx="151672" cy="934572"/>
              </a:xfrm>
              <a:custGeom>
                <a:avLst/>
                <a:gdLst/>
                <a:ahLst/>
                <a:cxnLst/>
                <a:rect l="l" t="t" r="r" b="b"/>
                <a:pathLst>
                  <a:path w="8752" h="53928" extrusionOk="0">
                    <a:moveTo>
                      <a:pt x="1" y="0"/>
                    </a:moveTo>
                    <a:lnTo>
                      <a:pt x="1" y="53927"/>
                    </a:lnTo>
                    <a:lnTo>
                      <a:pt x="8751" y="53927"/>
                    </a:lnTo>
                    <a:lnTo>
                      <a:pt x="8751" y="0"/>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26" name="Google Shape;926;p39"/>
              <p:cNvSpPr/>
              <p:nvPr/>
            </p:nvSpPr>
            <p:spPr>
              <a:xfrm flipH="1">
                <a:off x="953032" y="3193501"/>
                <a:ext cx="151741" cy="934572"/>
              </a:xfrm>
              <a:custGeom>
                <a:avLst/>
                <a:gdLst/>
                <a:ahLst/>
                <a:cxnLst/>
                <a:rect l="l" t="t" r="r" b="b"/>
                <a:pathLst>
                  <a:path w="8756" h="53928" extrusionOk="0">
                    <a:moveTo>
                      <a:pt x="1" y="0"/>
                    </a:moveTo>
                    <a:lnTo>
                      <a:pt x="1" y="53927"/>
                    </a:lnTo>
                    <a:lnTo>
                      <a:pt x="8756" y="53927"/>
                    </a:lnTo>
                    <a:lnTo>
                      <a:pt x="8756" y="0"/>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27" name="Google Shape;927;p39"/>
              <p:cNvSpPr/>
              <p:nvPr/>
            </p:nvSpPr>
            <p:spPr>
              <a:xfrm flipH="1">
                <a:off x="771569" y="3106927"/>
                <a:ext cx="3074481" cy="292236"/>
              </a:xfrm>
              <a:custGeom>
                <a:avLst/>
                <a:gdLst/>
                <a:ahLst/>
                <a:cxnLst/>
                <a:rect l="l" t="t" r="r" b="b"/>
                <a:pathLst>
                  <a:path w="177408" h="16863" extrusionOk="0">
                    <a:moveTo>
                      <a:pt x="8398" y="1"/>
                    </a:moveTo>
                    <a:cubicBezTo>
                      <a:pt x="3760" y="1"/>
                      <a:pt x="0" y="3760"/>
                      <a:pt x="0" y="8404"/>
                    </a:cubicBezTo>
                    <a:cubicBezTo>
                      <a:pt x="0" y="10753"/>
                      <a:pt x="940" y="12868"/>
                      <a:pt x="2467" y="14395"/>
                    </a:cubicBezTo>
                    <a:cubicBezTo>
                      <a:pt x="3995" y="15923"/>
                      <a:pt x="6110" y="16863"/>
                      <a:pt x="8398" y="16863"/>
                    </a:cubicBezTo>
                    <a:lnTo>
                      <a:pt x="169005" y="16863"/>
                    </a:lnTo>
                    <a:cubicBezTo>
                      <a:pt x="173648" y="16863"/>
                      <a:pt x="177407" y="13103"/>
                      <a:pt x="177407" y="8404"/>
                    </a:cubicBezTo>
                    <a:cubicBezTo>
                      <a:pt x="177407" y="6110"/>
                      <a:pt x="176467" y="3995"/>
                      <a:pt x="174940" y="2468"/>
                    </a:cubicBezTo>
                    <a:cubicBezTo>
                      <a:pt x="173413" y="941"/>
                      <a:pt x="171298" y="1"/>
                      <a:pt x="16900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28" name="Google Shape;928;p39"/>
              <p:cNvSpPr/>
              <p:nvPr/>
            </p:nvSpPr>
            <p:spPr>
              <a:xfrm flipH="1">
                <a:off x="880550" y="3312565"/>
                <a:ext cx="2856625" cy="9220"/>
              </a:xfrm>
              <a:custGeom>
                <a:avLst/>
                <a:gdLst/>
                <a:ahLst/>
                <a:cxnLst/>
                <a:rect l="l" t="t" r="r" b="b"/>
                <a:pathLst>
                  <a:path w="164837" h="532" extrusionOk="0">
                    <a:moveTo>
                      <a:pt x="0" y="0"/>
                    </a:moveTo>
                    <a:lnTo>
                      <a:pt x="0" y="531"/>
                    </a:lnTo>
                    <a:lnTo>
                      <a:pt x="164836" y="531"/>
                    </a:lnTo>
                    <a:lnTo>
                      <a:pt x="164836" y="0"/>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29" name="Google Shape;929;p39"/>
              <p:cNvSpPr/>
              <p:nvPr/>
            </p:nvSpPr>
            <p:spPr>
              <a:xfrm flipH="1">
                <a:off x="994793" y="3101885"/>
                <a:ext cx="347120" cy="10190"/>
              </a:xfrm>
              <a:custGeom>
                <a:avLst/>
                <a:gdLst/>
                <a:ahLst/>
                <a:cxnLst/>
                <a:rect l="l" t="t" r="r" b="b"/>
                <a:pathLst>
                  <a:path w="20030" h="588" extrusionOk="0">
                    <a:moveTo>
                      <a:pt x="1" y="0"/>
                    </a:moveTo>
                    <a:lnTo>
                      <a:pt x="1" y="588"/>
                    </a:lnTo>
                    <a:lnTo>
                      <a:pt x="20030" y="588"/>
                    </a:lnTo>
                    <a:lnTo>
                      <a:pt x="20030" y="0"/>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30" name="Google Shape;930;p39"/>
              <p:cNvSpPr/>
              <p:nvPr/>
            </p:nvSpPr>
            <p:spPr>
              <a:xfrm flipH="1">
                <a:off x="3464337" y="2743341"/>
                <a:ext cx="212674" cy="360204"/>
              </a:xfrm>
              <a:custGeom>
                <a:avLst/>
                <a:gdLst/>
                <a:ahLst/>
                <a:cxnLst/>
                <a:rect l="l" t="t" r="r" b="b"/>
                <a:pathLst>
                  <a:path w="12272" h="20785" extrusionOk="0">
                    <a:moveTo>
                      <a:pt x="2102" y="0"/>
                    </a:moveTo>
                    <a:cubicBezTo>
                      <a:pt x="160" y="0"/>
                      <a:pt x="0" y="4569"/>
                      <a:pt x="114" y="5709"/>
                    </a:cubicBezTo>
                    <a:cubicBezTo>
                      <a:pt x="288" y="7650"/>
                      <a:pt x="1054" y="9469"/>
                      <a:pt x="1406" y="11349"/>
                    </a:cubicBezTo>
                    <a:cubicBezTo>
                      <a:pt x="1759" y="13346"/>
                      <a:pt x="1228" y="15404"/>
                      <a:pt x="1641" y="17402"/>
                    </a:cubicBezTo>
                    <a:cubicBezTo>
                      <a:pt x="2083" y="19718"/>
                      <a:pt x="3523" y="20338"/>
                      <a:pt x="5398" y="20338"/>
                    </a:cubicBezTo>
                    <a:cubicBezTo>
                      <a:pt x="5756" y="20338"/>
                      <a:pt x="6129" y="20316"/>
                      <a:pt x="6515" y="20278"/>
                    </a:cubicBezTo>
                    <a:lnTo>
                      <a:pt x="7868" y="20278"/>
                    </a:lnTo>
                    <a:cubicBezTo>
                      <a:pt x="9328" y="20379"/>
                      <a:pt x="9795" y="20784"/>
                      <a:pt x="10234" y="20784"/>
                    </a:cubicBezTo>
                    <a:cubicBezTo>
                      <a:pt x="10306" y="20784"/>
                      <a:pt x="10378" y="20773"/>
                      <a:pt x="10453" y="20748"/>
                    </a:cubicBezTo>
                    <a:cubicBezTo>
                      <a:pt x="11802" y="20221"/>
                      <a:pt x="12272" y="15874"/>
                      <a:pt x="10275" y="14286"/>
                    </a:cubicBezTo>
                    <a:cubicBezTo>
                      <a:pt x="9922" y="14051"/>
                      <a:pt x="9570" y="13877"/>
                      <a:pt x="9335" y="13816"/>
                    </a:cubicBezTo>
                    <a:cubicBezTo>
                      <a:pt x="9335" y="13816"/>
                      <a:pt x="7337" y="12641"/>
                      <a:pt x="5927" y="10526"/>
                    </a:cubicBezTo>
                    <a:cubicBezTo>
                      <a:pt x="3286" y="6475"/>
                      <a:pt x="3756" y="187"/>
                      <a:pt x="2285" y="14"/>
                    </a:cubicBezTo>
                    <a:cubicBezTo>
                      <a:pt x="2222" y="5"/>
                      <a:pt x="2161" y="0"/>
                      <a:pt x="2102" y="0"/>
                    </a:cubicBezTo>
                    <a:close/>
                  </a:path>
                </a:pathLst>
              </a:custGeom>
              <a:solidFill>
                <a:srgbClr val="B67E6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31" name="Google Shape;931;p39"/>
              <p:cNvSpPr/>
              <p:nvPr/>
            </p:nvSpPr>
            <p:spPr>
              <a:xfrm flipH="1">
                <a:off x="2208095" y="2849426"/>
                <a:ext cx="1359053" cy="360273"/>
              </a:xfrm>
              <a:custGeom>
                <a:avLst/>
                <a:gdLst/>
                <a:ahLst/>
                <a:cxnLst/>
                <a:rect l="l" t="t" r="r" b="b"/>
                <a:pathLst>
                  <a:path w="78422" h="20789" extrusionOk="0">
                    <a:moveTo>
                      <a:pt x="67322" y="1"/>
                    </a:moveTo>
                    <a:lnTo>
                      <a:pt x="67322" y="1"/>
                    </a:lnTo>
                    <a:cubicBezTo>
                      <a:pt x="66147" y="1585"/>
                      <a:pt x="64972" y="3112"/>
                      <a:pt x="63797" y="4639"/>
                    </a:cubicBezTo>
                    <a:cubicBezTo>
                      <a:pt x="61139" y="4359"/>
                      <a:pt x="53921" y="3696"/>
                      <a:pt x="46524" y="3696"/>
                    </a:cubicBezTo>
                    <a:cubicBezTo>
                      <a:pt x="46230" y="3696"/>
                      <a:pt x="45937" y="3697"/>
                      <a:pt x="45643" y="3699"/>
                    </a:cubicBezTo>
                    <a:cubicBezTo>
                      <a:pt x="42001" y="3761"/>
                      <a:pt x="38476" y="3934"/>
                      <a:pt x="36126" y="4169"/>
                    </a:cubicBezTo>
                    <a:cubicBezTo>
                      <a:pt x="34777" y="4287"/>
                      <a:pt x="33368" y="4465"/>
                      <a:pt x="31897" y="4639"/>
                    </a:cubicBezTo>
                    <a:cubicBezTo>
                      <a:pt x="27258" y="5288"/>
                      <a:pt x="26553" y="5697"/>
                      <a:pt x="18917" y="7050"/>
                    </a:cubicBezTo>
                    <a:cubicBezTo>
                      <a:pt x="12617" y="8171"/>
                      <a:pt x="9061" y="8601"/>
                      <a:pt x="6847" y="8601"/>
                    </a:cubicBezTo>
                    <a:cubicBezTo>
                      <a:pt x="5469" y="8601"/>
                      <a:pt x="4611" y="8434"/>
                      <a:pt x="3935" y="8164"/>
                    </a:cubicBezTo>
                    <a:cubicBezTo>
                      <a:pt x="3643" y="8046"/>
                      <a:pt x="3408" y="7694"/>
                      <a:pt x="2995" y="7694"/>
                    </a:cubicBezTo>
                    <a:cubicBezTo>
                      <a:pt x="1528" y="7812"/>
                      <a:pt x="1" y="12629"/>
                      <a:pt x="1528" y="14156"/>
                    </a:cubicBezTo>
                    <a:cubicBezTo>
                      <a:pt x="1881" y="14539"/>
                      <a:pt x="2394" y="14613"/>
                      <a:pt x="2886" y="14613"/>
                    </a:cubicBezTo>
                    <a:cubicBezTo>
                      <a:pt x="3196" y="14613"/>
                      <a:pt x="3497" y="14584"/>
                      <a:pt x="3744" y="14584"/>
                    </a:cubicBezTo>
                    <a:cubicBezTo>
                      <a:pt x="3889" y="14584"/>
                      <a:pt x="4015" y="14594"/>
                      <a:pt x="4113" y="14626"/>
                    </a:cubicBezTo>
                    <a:cubicBezTo>
                      <a:pt x="9458" y="16149"/>
                      <a:pt x="15222" y="17767"/>
                      <a:pt x="20857" y="17767"/>
                    </a:cubicBezTo>
                    <a:cubicBezTo>
                      <a:pt x="22838" y="17767"/>
                      <a:pt x="24802" y="17567"/>
                      <a:pt x="26727" y="17093"/>
                    </a:cubicBezTo>
                    <a:cubicBezTo>
                      <a:pt x="29041" y="16517"/>
                      <a:pt x="31261" y="15891"/>
                      <a:pt x="33683" y="15891"/>
                    </a:cubicBezTo>
                    <a:cubicBezTo>
                      <a:pt x="33967" y="15891"/>
                      <a:pt x="34253" y="15900"/>
                      <a:pt x="34543" y="15918"/>
                    </a:cubicBezTo>
                    <a:cubicBezTo>
                      <a:pt x="46174" y="16919"/>
                      <a:pt x="51047" y="19913"/>
                      <a:pt x="60742" y="20679"/>
                    </a:cubicBezTo>
                    <a:cubicBezTo>
                      <a:pt x="61546" y="20747"/>
                      <a:pt x="62417" y="20788"/>
                      <a:pt x="63353" y="20788"/>
                    </a:cubicBezTo>
                    <a:cubicBezTo>
                      <a:pt x="67277" y="20788"/>
                      <a:pt x="72352" y="20056"/>
                      <a:pt x="78422" y="17446"/>
                    </a:cubicBezTo>
                    <a:cubicBezTo>
                      <a:pt x="76895" y="17328"/>
                      <a:pt x="70785" y="16567"/>
                      <a:pt x="68436" y="12276"/>
                    </a:cubicBezTo>
                    <a:cubicBezTo>
                      <a:pt x="67792" y="11045"/>
                      <a:pt x="67557" y="9870"/>
                      <a:pt x="67322" y="8516"/>
                    </a:cubicBezTo>
                    <a:cubicBezTo>
                      <a:pt x="66673" y="4992"/>
                      <a:pt x="66969" y="1937"/>
                      <a:pt x="67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32" name="Google Shape;932;p39"/>
              <p:cNvSpPr/>
              <p:nvPr/>
            </p:nvSpPr>
            <p:spPr>
              <a:xfrm flipH="1">
                <a:off x="2396390" y="2846341"/>
                <a:ext cx="1122949" cy="156785"/>
              </a:xfrm>
              <a:custGeom>
                <a:avLst/>
                <a:gdLst/>
                <a:ahLst/>
                <a:cxnLst/>
                <a:rect l="l" t="t" r="r" b="b"/>
                <a:pathLst>
                  <a:path w="64798" h="9047" extrusionOk="0">
                    <a:moveTo>
                      <a:pt x="64328" y="0"/>
                    </a:moveTo>
                    <a:lnTo>
                      <a:pt x="60921" y="4526"/>
                    </a:lnTo>
                    <a:cubicBezTo>
                      <a:pt x="57328" y="4189"/>
                      <a:pt x="50569" y="3582"/>
                      <a:pt x="43824" y="3582"/>
                    </a:cubicBezTo>
                    <a:cubicBezTo>
                      <a:pt x="43511" y="3582"/>
                      <a:pt x="43197" y="3583"/>
                      <a:pt x="42884" y="3586"/>
                    </a:cubicBezTo>
                    <a:cubicBezTo>
                      <a:pt x="39712" y="3642"/>
                      <a:pt x="36131" y="3821"/>
                      <a:pt x="33311" y="4056"/>
                    </a:cubicBezTo>
                    <a:cubicBezTo>
                      <a:pt x="31901" y="4230"/>
                      <a:pt x="30491" y="4347"/>
                      <a:pt x="29138" y="4582"/>
                    </a:cubicBezTo>
                    <a:cubicBezTo>
                      <a:pt x="26553" y="4878"/>
                      <a:pt x="25143" y="5170"/>
                      <a:pt x="23207" y="5583"/>
                    </a:cubicBezTo>
                    <a:cubicBezTo>
                      <a:pt x="21562" y="5936"/>
                      <a:pt x="19565" y="6345"/>
                      <a:pt x="16097" y="6993"/>
                    </a:cubicBezTo>
                    <a:cubicBezTo>
                      <a:pt x="9734" y="8090"/>
                      <a:pt x="6194" y="8504"/>
                      <a:pt x="4018" y="8504"/>
                    </a:cubicBezTo>
                    <a:cubicBezTo>
                      <a:pt x="2698" y="8504"/>
                      <a:pt x="1879" y="8352"/>
                      <a:pt x="1237" y="8107"/>
                    </a:cubicBezTo>
                    <a:lnTo>
                      <a:pt x="1058" y="7933"/>
                    </a:lnTo>
                    <a:cubicBezTo>
                      <a:pt x="823" y="7816"/>
                      <a:pt x="588" y="7581"/>
                      <a:pt x="179" y="7581"/>
                    </a:cubicBezTo>
                    <a:cubicBezTo>
                      <a:pt x="118" y="7581"/>
                      <a:pt x="62" y="7637"/>
                      <a:pt x="1" y="7637"/>
                    </a:cubicBezTo>
                    <a:lnTo>
                      <a:pt x="179" y="8168"/>
                    </a:lnTo>
                    <a:lnTo>
                      <a:pt x="236" y="8168"/>
                    </a:lnTo>
                    <a:cubicBezTo>
                      <a:pt x="414" y="8168"/>
                      <a:pt x="532" y="8224"/>
                      <a:pt x="706" y="8403"/>
                    </a:cubicBezTo>
                    <a:cubicBezTo>
                      <a:pt x="823" y="8459"/>
                      <a:pt x="941" y="8577"/>
                      <a:pt x="1058" y="8638"/>
                    </a:cubicBezTo>
                    <a:cubicBezTo>
                      <a:pt x="1763" y="8873"/>
                      <a:pt x="2646" y="9047"/>
                      <a:pt x="4056" y="9047"/>
                    </a:cubicBezTo>
                    <a:cubicBezTo>
                      <a:pt x="6289" y="9047"/>
                      <a:pt x="9870" y="8638"/>
                      <a:pt x="16214" y="7520"/>
                    </a:cubicBezTo>
                    <a:cubicBezTo>
                      <a:pt x="19621" y="6876"/>
                      <a:pt x="21680" y="6462"/>
                      <a:pt x="23324" y="6171"/>
                    </a:cubicBezTo>
                    <a:cubicBezTo>
                      <a:pt x="25322" y="5757"/>
                      <a:pt x="26614" y="5466"/>
                      <a:pt x="29199" y="5113"/>
                    </a:cubicBezTo>
                    <a:cubicBezTo>
                      <a:pt x="30548" y="4935"/>
                      <a:pt x="31957" y="4761"/>
                      <a:pt x="33367" y="4643"/>
                    </a:cubicBezTo>
                    <a:cubicBezTo>
                      <a:pt x="36187" y="4347"/>
                      <a:pt x="39712" y="4173"/>
                      <a:pt x="42884" y="4173"/>
                    </a:cubicBezTo>
                    <a:cubicBezTo>
                      <a:pt x="43232" y="4171"/>
                      <a:pt x="43581" y="4169"/>
                      <a:pt x="43929" y="4169"/>
                    </a:cubicBezTo>
                    <a:cubicBezTo>
                      <a:pt x="50750" y="4169"/>
                      <a:pt x="57515" y="4720"/>
                      <a:pt x="61038" y="5113"/>
                    </a:cubicBezTo>
                    <a:lnTo>
                      <a:pt x="61156" y="5113"/>
                    </a:lnTo>
                    <a:lnTo>
                      <a:pt x="64798" y="353"/>
                    </a:lnTo>
                    <a:lnTo>
                      <a:pt x="64328" y="0"/>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33" name="Google Shape;933;p39"/>
              <p:cNvSpPr/>
              <p:nvPr/>
            </p:nvSpPr>
            <p:spPr>
              <a:xfrm flipH="1">
                <a:off x="1956680" y="2763979"/>
                <a:ext cx="536571" cy="427081"/>
              </a:xfrm>
              <a:custGeom>
                <a:avLst/>
                <a:gdLst/>
                <a:ahLst/>
                <a:cxnLst/>
                <a:rect l="l" t="t" r="r" b="b"/>
                <a:pathLst>
                  <a:path w="30962" h="24644" extrusionOk="0">
                    <a:moveTo>
                      <a:pt x="16139" y="1"/>
                    </a:moveTo>
                    <a:cubicBezTo>
                      <a:pt x="13022" y="1"/>
                      <a:pt x="8290" y="787"/>
                      <a:pt x="4935" y="4932"/>
                    </a:cubicBezTo>
                    <a:cubicBezTo>
                      <a:pt x="4583" y="5341"/>
                      <a:pt x="1" y="11276"/>
                      <a:pt x="2294" y="17386"/>
                    </a:cubicBezTo>
                    <a:cubicBezTo>
                      <a:pt x="4102" y="22285"/>
                      <a:pt x="9456" y="24643"/>
                      <a:pt x="14390" y="24643"/>
                    </a:cubicBezTo>
                    <a:cubicBezTo>
                      <a:pt x="15547" y="24643"/>
                      <a:pt x="16682" y="24513"/>
                      <a:pt x="17741" y="24256"/>
                    </a:cubicBezTo>
                    <a:cubicBezTo>
                      <a:pt x="25143" y="22377"/>
                      <a:pt x="30961" y="13509"/>
                      <a:pt x="28729" y="7164"/>
                    </a:cubicBezTo>
                    <a:cubicBezTo>
                      <a:pt x="26905" y="1995"/>
                      <a:pt x="20387" y="524"/>
                      <a:pt x="19330" y="289"/>
                    </a:cubicBezTo>
                    <a:cubicBezTo>
                      <a:pt x="19119" y="247"/>
                      <a:pt x="17881" y="1"/>
                      <a:pt x="16139" y="1"/>
                    </a:cubicBezTo>
                    <a:close/>
                  </a:path>
                </a:pathLst>
              </a:custGeom>
              <a:solidFill>
                <a:srgbClr val="B67E6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34" name="Google Shape;934;p39"/>
              <p:cNvSpPr/>
              <p:nvPr/>
            </p:nvSpPr>
            <p:spPr>
              <a:xfrm flipH="1">
                <a:off x="3499912" y="2788204"/>
                <a:ext cx="212778" cy="360117"/>
              </a:xfrm>
              <a:custGeom>
                <a:avLst/>
                <a:gdLst/>
                <a:ahLst/>
                <a:cxnLst/>
                <a:rect l="l" t="t" r="r" b="b"/>
                <a:pathLst>
                  <a:path w="12278" h="20780" extrusionOk="0">
                    <a:moveTo>
                      <a:pt x="2141" y="1"/>
                    </a:moveTo>
                    <a:cubicBezTo>
                      <a:pt x="167" y="1"/>
                      <a:pt x="0" y="4558"/>
                      <a:pt x="115" y="5705"/>
                    </a:cubicBezTo>
                    <a:cubicBezTo>
                      <a:pt x="293" y="7646"/>
                      <a:pt x="1055" y="9465"/>
                      <a:pt x="1407" y="11345"/>
                    </a:cubicBezTo>
                    <a:cubicBezTo>
                      <a:pt x="1760" y="13403"/>
                      <a:pt x="1233" y="15400"/>
                      <a:pt x="1642" y="17397"/>
                    </a:cubicBezTo>
                    <a:cubicBezTo>
                      <a:pt x="2102" y="19788"/>
                      <a:pt x="3664" y="20372"/>
                      <a:pt x="5601" y="20372"/>
                    </a:cubicBezTo>
                    <a:cubicBezTo>
                      <a:pt x="5900" y="20372"/>
                      <a:pt x="6207" y="20358"/>
                      <a:pt x="6520" y="20335"/>
                    </a:cubicBezTo>
                    <a:cubicBezTo>
                      <a:pt x="6873" y="20274"/>
                      <a:pt x="7343" y="20274"/>
                      <a:pt x="7869" y="20274"/>
                    </a:cubicBezTo>
                    <a:cubicBezTo>
                      <a:pt x="9333" y="20374"/>
                      <a:pt x="9800" y="20780"/>
                      <a:pt x="10236" y="20780"/>
                    </a:cubicBezTo>
                    <a:cubicBezTo>
                      <a:pt x="10308" y="20780"/>
                      <a:pt x="10379" y="20769"/>
                      <a:pt x="10454" y="20744"/>
                    </a:cubicBezTo>
                    <a:cubicBezTo>
                      <a:pt x="11807" y="20217"/>
                      <a:pt x="12277" y="15870"/>
                      <a:pt x="10280" y="14282"/>
                    </a:cubicBezTo>
                    <a:cubicBezTo>
                      <a:pt x="9927" y="14047"/>
                      <a:pt x="9575" y="13873"/>
                      <a:pt x="9340" y="13812"/>
                    </a:cubicBezTo>
                    <a:cubicBezTo>
                      <a:pt x="9340" y="13812"/>
                      <a:pt x="7343" y="12637"/>
                      <a:pt x="5933" y="10522"/>
                    </a:cubicBezTo>
                    <a:cubicBezTo>
                      <a:pt x="3287" y="6471"/>
                      <a:pt x="3757" y="244"/>
                      <a:pt x="2291" y="9"/>
                    </a:cubicBezTo>
                    <a:cubicBezTo>
                      <a:pt x="2240" y="4"/>
                      <a:pt x="2190" y="1"/>
                      <a:pt x="2141" y="1"/>
                    </a:cubicBezTo>
                    <a:close/>
                  </a:path>
                </a:pathLst>
              </a:custGeom>
              <a:solidFill>
                <a:srgbClr val="B67E6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35" name="Google Shape;935;p39"/>
              <p:cNvSpPr/>
              <p:nvPr/>
            </p:nvSpPr>
            <p:spPr>
              <a:xfrm flipH="1">
                <a:off x="3516206" y="2783231"/>
                <a:ext cx="161932" cy="272844"/>
              </a:xfrm>
              <a:custGeom>
                <a:avLst/>
                <a:gdLst/>
                <a:ahLst/>
                <a:cxnLst/>
                <a:rect l="l" t="t" r="r" b="b"/>
                <a:pathLst>
                  <a:path w="9344" h="15744" extrusionOk="0">
                    <a:moveTo>
                      <a:pt x="1" y="0"/>
                    </a:moveTo>
                    <a:lnTo>
                      <a:pt x="62" y="588"/>
                    </a:lnTo>
                    <a:lnTo>
                      <a:pt x="297" y="588"/>
                    </a:lnTo>
                    <a:cubicBezTo>
                      <a:pt x="767" y="649"/>
                      <a:pt x="1058" y="2176"/>
                      <a:pt x="1354" y="3760"/>
                    </a:cubicBezTo>
                    <a:cubicBezTo>
                      <a:pt x="1763" y="5992"/>
                      <a:pt x="2294" y="8755"/>
                      <a:pt x="3704" y="10927"/>
                    </a:cubicBezTo>
                    <a:cubicBezTo>
                      <a:pt x="5170" y="13159"/>
                      <a:pt x="7111" y="14334"/>
                      <a:pt x="7228" y="14334"/>
                    </a:cubicBezTo>
                    <a:lnTo>
                      <a:pt x="7285" y="14395"/>
                    </a:lnTo>
                    <a:cubicBezTo>
                      <a:pt x="7581" y="14451"/>
                      <a:pt x="7872" y="14630"/>
                      <a:pt x="8107" y="14804"/>
                    </a:cubicBezTo>
                    <a:cubicBezTo>
                      <a:pt x="8403" y="15039"/>
                      <a:pt x="8638" y="15335"/>
                      <a:pt x="8873" y="15744"/>
                    </a:cubicBezTo>
                    <a:lnTo>
                      <a:pt x="9343" y="15509"/>
                    </a:lnTo>
                    <a:cubicBezTo>
                      <a:pt x="9108" y="15039"/>
                      <a:pt x="8812" y="14686"/>
                      <a:pt x="8460" y="14395"/>
                    </a:cubicBezTo>
                    <a:cubicBezTo>
                      <a:pt x="8168" y="14160"/>
                      <a:pt x="7816" y="13981"/>
                      <a:pt x="7463" y="13864"/>
                    </a:cubicBezTo>
                    <a:cubicBezTo>
                      <a:pt x="7228" y="13690"/>
                      <a:pt x="5466" y="12571"/>
                      <a:pt x="4174" y="10635"/>
                    </a:cubicBezTo>
                    <a:cubicBezTo>
                      <a:pt x="2820" y="8520"/>
                      <a:pt x="2294" y="5818"/>
                      <a:pt x="1880" y="3642"/>
                    </a:cubicBezTo>
                    <a:cubicBezTo>
                      <a:pt x="1471" y="1528"/>
                      <a:pt x="1237" y="179"/>
                      <a:pt x="353" y="61"/>
                    </a:cubicBezTo>
                    <a:cubicBezTo>
                      <a:pt x="236" y="0"/>
                      <a:pt x="118" y="0"/>
                      <a:pt x="1" y="0"/>
                    </a:cubicBezTo>
                    <a:close/>
                  </a:path>
                </a:pathLst>
              </a:custGeom>
              <a:solidFill>
                <a:srgbClr val="905F4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36" name="Google Shape;936;p39"/>
              <p:cNvSpPr/>
              <p:nvPr/>
            </p:nvSpPr>
            <p:spPr>
              <a:xfrm flipH="1">
                <a:off x="2242700" y="2894220"/>
                <a:ext cx="1360110" cy="360273"/>
              </a:xfrm>
              <a:custGeom>
                <a:avLst/>
                <a:gdLst/>
                <a:ahLst/>
                <a:cxnLst/>
                <a:rect l="l" t="t" r="r" b="b"/>
                <a:pathLst>
                  <a:path w="78483" h="20789" extrusionOk="0">
                    <a:moveTo>
                      <a:pt x="67321" y="1"/>
                    </a:moveTo>
                    <a:lnTo>
                      <a:pt x="67321" y="1"/>
                    </a:lnTo>
                    <a:cubicBezTo>
                      <a:pt x="66146" y="1584"/>
                      <a:pt x="64972" y="3112"/>
                      <a:pt x="63797" y="4639"/>
                    </a:cubicBezTo>
                    <a:cubicBezTo>
                      <a:pt x="61136" y="4412"/>
                      <a:pt x="53938" y="3696"/>
                      <a:pt x="46473" y="3696"/>
                    </a:cubicBezTo>
                    <a:cubicBezTo>
                      <a:pt x="46198" y="3696"/>
                      <a:pt x="45923" y="3697"/>
                      <a:pt x="45647" y="3699"/>
                    </a:cubicBezTo>
                    <a:cubicBezTo>
                      <a:pt x="42061" y="3760"/>
                      <a:pt x="38480" y="3995"/>
                      <a:pt x="36131" y="4169"/>
                    </a:cubicBezTo>
                    <a:cubicBezTo>
                      <a:pt x="34777" y="4287"/>
                      <a:pt x="33428" y="4465"/>
                      <a:pt x="31901" y="4639"/>
                    </a:cubicBezTo>
                    <a:cubicBezTo>
                      <a:pt x="27258" y="5288"/>
                      <a:pt x="26553" y="5696"/>
                      <a:pt x="18916" y="7050"/>
                    </a:cubicBezTo>
                    <a:cubicBezTo>
                      <a:pt x="12654" y="8171"/>
                      <a:pt x="9091" y="8601"/>
                      <a:pt x="6867" y="8601"/>
                    </a:cubicBezTo>
                    <a:cubicBezTo>
                      <a:pt x="5481" y="8601"/>
                      <a:pt x="4615" y="8434"/>
                      <a:pt x="3939" y="8164"/>
                    </a:cubicBezTo>
                    <a:cubicBezTo>
                      <a:pt x="3643" y="8107"/>
                      <a:pt x="3408" y="7694"/>
                      <a:pt x="2999" y="7694"/>
                    </a:cubicBezTo>
                    <a:cubicBezTo>
                      <a:pt x="1528" y="7811"/>
                      <a:pt x="1" y="12628"/>
                      <a:pt x="1528" y="14156"/>
                    </a:cubicBezTo>
                    <a:cubicBezTo>
                      <a:pt x="1911" y="14539"/>
                      <a:pt x="2426" y="14613"/>
                      <a:pt x="2910" y="14613"/>
                    </a:cubicBezTo>
                    <a:cubicBezTo>
                      <a:pt x="3216" y="14613"/>
                      <a:pt x="3509" y="14583"/>
                      <a:pt x="3750" y="14583"/>
                    </a:cubicBezTo>
                    <a:cubicBezTo>
                      <a:pt x="3892" y="14583"/>
                      <a:pt x="4015" y="14593"/>
                      <a:pt x="4113" y="14626"/>
                    </a:cubicBezTo>
                    <a:cubicBezTo>
                      <a:pt x="9461" y="16149"/>
                      <a:pt x="15226" y="17767"/>
                      <a:pt x="20861" y="17767"/>
                    </a:cubicBezTo>
                    <a:cubicBezTo>
                      <a:pt x="22842" y="17767"/>
                      <a:pt x="24807" y="17567"/>
                      <a:pt x="26732" y="17093"/>
                    </a:cubicBezTo>
                    <a:cubicBezTo>
                      <a:pt x="29017" y="16536"/>
                      <a:pt x="31172" y="15933"/>
                      <a:pt x="33462" y="15933"/>
                    </a:cubicBezTo>
                    <a:cubicBezTo>
                      <a:pt x="33819" y="15933"/>
                      <a:pt x="34178" y="15947"/>
                      <a:pt x="34542" y="15979"/>
                    </a:cubicBezTo>
                    <a:cubicBezTo>
                      <a:pt x="46173" y="16919"/>
                      <a:pt x="51052" y="19974"/>
                      <a:pt x="60742" y="20679"/>
                    </a:cubicBezTo>
                    <a:cubicBezTo>
                      <a:pt x="61546" y="20746"/>
                      <a:pt x="62418" y="20788"/>
                      <a:pt x="63355" y="20788"/>
                    </a:cubicBezTo>
                    <a:cubicBezTo>
                      <a:pt x="67283" y="20788"/>
                      <a:pt x="72367" y="20056"/>
                      <a:pt x="78483" y="17445"/>
                    </a:cubicBezTo>
                    <a:cubicBezTo>
                      <a:pt x="76899" y="17328"/>
                      <a:pt x="70790" y="16566"/>
                      <a:pt x="68440" y="12276"/>
                    </a:cubicBezTo>
                    <a:cubicBezTo>
                      <a:pt x="67791" y="11101"/>
                      <a:pt x="67617" y="9870"/>
                      <a:pt x="67321" y="8577"/>
                    </a:cubicBezTo>
                    <a:cubicBezTo>
                      <a:pt x="66677" y="4992"/>
                      <a:pt x="66969" y="1998"/>
                      <a:pt x="673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37" name="Google Shape;937;p39"/>
              <p:cNvSpPr/>
              <p:nvPr/>
            </p:nvSpPr>
            <p:spPr>
              <a:xfrm flipH="1">
                <a:off x="2432052" y="2892193"/>
                <a:ext cx="1121892" cy="156785"/>
              </a:xfrm>
              <a:custGeom>
                <a:avLst/>
                <a:gdLst/>
                <a:ahLst/>
                <a:cxnLst/>
                <a:rect l="l" t="t" r="r" b="b"/>
                <a:pathLst>
                  <a:path w="64737" h="9047" extrusionOk="0">
                    <a:moveTo>
                      <a:pt x="64327" y="0"/>
                    </a:moveTo>
                    <a:lnTo>
                      <a:pt x="60859" y="4465"/>
                    </a:lnTo>
                    <a:cubicBezTo>
                      <a:pt x="57405" y="4141"/>
                      <a:pt x="51075" y="3567"/>
                      <a:pt x="44559" y="3567"/>
                    </a:cubicBezTo>
                    <a:cubicBezTo>
                      <a:pt x="43982" y="3567"/>
                      <a:pt x="43405" y="3572"/>
                      <a:pt x="42827" y="3581"/>
                    </a:cubicBezTo>
                    <a:cubicBezTo>
                      <a:pt x="39655" y="3581"/>
                      <a:pt x="36069" y="3760"/>
                      <a:pt x="33249" y="4051"/>
                    </a:cubicBezTo>
                    <a:cubicBezTo>
                      <a:pt x="31901" y="4169"/>
                      <a:pt x="30491" y="4347"/>
                      <a:pt x="29081" y="4521"/>
                    </a:cubicBezTo>
                    <a:cubicBezTo>
                      <a:pt x="26496" y="4874"/>
                      <a:pt x="25086" y="5170"/>
                      <a:pt x="23145" y="5578"/>
                    </a:cubicBezTo>
                    <a:cubicBezTo>
                      <a:pt x="21501" y="5875"/>
                      <a:pt x="19503" y="6283"/>
                      <a:pt x="16040" y="6932"/>
                    </a:cubicBezTo>
                    <a:cubicBezTo>
                      <a:pt x="9765" y="8048"/>
                      <a:pt x="6235" y="8458"/>
                      <a:pt x="4064" y="8458"/>
                    </a:cubicBezTo>
                    <a:cubicBezTo>
                      <a:pt x="2699" y="8458"/>
                      <a:pt x="1871" y="8296"/>
                      <a:pt x="1236" y="8046"/>
                    </a:cubicBezTo>
                    <a:cubicBezTo>
                      <a:pt x="1175" y="8046"/>
                      <a:pt x="1058" y="7989"/>
                      <a:pt x="1001" y="7872"/>
                    </a:cubicBezTo>
                    <a:cubicBezTo>
                      <a:pt x="841" y="7767"/>
                      <a:pt x="591" y="7567"/>
                      <a:pt x="287" y="7567"/>
                    </a:cubicBezTo>
                    <a:cubicBezTo>
                      <a:pt x="252" y="7567"/>
                      <a:pt x="216" y="7570"/>
                      <a:pt x="179" y="7576"/>
                    </a:cubicBezTo>
                    <a:lnTo>
                      <a:pt x="0" y="7576"/>
                    </a:lnTo>
                    <a:lnTo>
                      <a:pt x="118" y="8107"/>
                    </a:lnTo>
                    <a:lnTo>
                      <a:pt x="235" y="8107"/>
                    </a:lnTo>
                    <a:cubicBezTo>
                      <a:pt x="353" y="8107"/>
                      <a:pt x="470" y="8163"/>
                      <a:pt x="649" y="8342"/>
                    </a:cubicBezTo>
                    <a:cubicBezTo>
                      <a:pt x="766" y="8398"/>
                      <a:pt x="884" y="8516"/>
                      <a:pt x="1001" y="8577"/>
                    </a:cubicBezTo>
                    <a:cubicBezTo>
                      <a:pt x="1706" y="8868"/>
                      <a:pt x="2585" y="9047"/>
                      <a:pt x="3995" y="9047"/>
                    </a:cubicBezTo>
                    <a:cubicBezTo>
                      <a:pt x="6227" y="9047"/>
                      <a:pt x="9813" y="8577"/>
                      <a:pt x="16157" y="7458"/>
                    </a:cubicBezTo>
                    <a:cubicBezTo>
                      <a:pt x="19621" y="6871"/>
                      <a:pt x="21618" y="6462"/>
                      <a:pt x="23263" y="6110"/>
                    </a:cubicBezTo>
                    <a:cubicBezTo>
                      <a:pt x="25260" y="5696"/>
                      <a:pt x="26553" y="5405"/>
                      <a:pt x="29137" y="5052"/>
                    </a:cubicBezTo>
                    <a:cubicBezTo>
                      <a:pt x="30547" y="4874"/>
                      <a:pt x="31957" y="4700"/>
                      <a:pt x="33311" y="4582"/>
                    </a:cubicBezTo>
                    <a:cubicBezTo>
                      <a:pt x="36130" y="4347"/>
                      <a:pt x="39655" y="4169"/>
                      <a:pt x="42827" y="4112"/>
                    </a:cubicBezTo>
                    <a:cubicBezTo>
                      <a:pt x="43146" y="4110"/>
                      <a:pt x="43464" y="4108"/>
                      <a:pt x="43783" y="4108"/>
                    </a:cubicBezTo>
                    <a:cubicBezTo>
                      <a:pt x="50634" y="4108"/>
                      <a:pt x="57443" y="4715"/>
                      <a:pt x="60977" y="5052"/>
                    </a:cubicBezTo>
                    <a:lnTo>
                      <a:pt x="61155" y="5052"/>
                    </a:lnTo>
                    <a:lnTo>
                      <a:pt x="64736" y="292"/>
                    </a:lnTo>
                    <a:lnTo>
                      <a:pt x="64327" y="0"/>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38" name="Google Shape;938;p39"/>
              <p:cNvSpPr/>
              <p:nvPr/>
            </p:nvSpPr>
            <p:spPr>
              <a:xfrm flipH="1">
                <a:off x="1017152" y="2589083"/>
                <a:ext cx="685107" cy="644624"/>
              </a:xfrm>
              <a:custGeom>
                <a:avLst/>
                <a:gdLst/>
                <a:ahLst/>
                <a:cxnLst/>
                <a:rect l="l" t="t" r="r" b="b"/>
                <a:pathLst>
                  <a:path w="39533" h="37197" extrusionOk="0">
                    <a:moveTo>
                      <a:pt x="30499" y="1"/>
                    </a:moveTo>
                    <a:cubicBezTo>
                      <a:pt x="29379" y="1"/>
                      <a:pt x="28135" y="627"/>
                      <a:pt x="27140" y="1279"/>
                    </a:cubicBezTo>
                    <a:cubicBezTo>
                      <a:pt x="26552" y="1631"/>
                      <a:pt x="25965" y="1984"/>
                      <a:pt x="25317" y="2393"/>
                    </a:cubicBezTo>
                    <a:cubicBezTo>
                      <a:pt x="24964" y="2628"/>
                      <a:pt x="24555" y="2863"/>
                      <a:pt x="24377" y="3276"/>
                    </a:cubicBezTo>
                    <a:cubicBezTo>
                      <a:pt x="24377" y="3275"/>
                      <a:pt x="24375" y="3274"/>
                      <a:pt x="24372" y="3274"/>
                    </a:cubicBezTo>
                    <a:cubicBezTo>
                      <a:pt x="24259" y="3274"/>
                      <a:pt x="22017" y="4400"/>
                      <a:pt x="21618" y="4803"/>
                    </a:cubicBezTo>
                    <a:cubicBezTo>
                      <a:pt x="20970" y="5571"/>
                      <a:pt x="21048" y="6062"/>
                      <a:pt x="20505" y="6062"/>
                    </a:cubicBezTo>
                    <a:cubicBezTo>
                      <a:pt x="20260" y="6062"/>
                      <a:pt x="19889" y="5962"/>
                      <a:pt x="19268" y="5743"/>
                    </a:cubicBezTo>
                    <a:cubicBezTo>
                      <a:pt x="18995" y="5659"/>
                      <a:pt x="18677" y="5605"/>
                      <a:pt x="18367" y="5605"/>
                    </a:cubicBezTo>
                    <a:cubicBezTo>
                      <a:pt x="17811" y="5605"/>
                      <a:pt x="17283" y="5780"/>
                      <a:pt x="17092" y="6270"/>
                    </a:cubicBezTo>
                    <a:cubicBezTo>
                      <a:pt x="17036" y="6448"/>
                      <a:pt x="17036" y="6683"/>
                      <a:pt x="16918" y="6857"/>
                    </a:cubicBezTo>
                    <a:cubicBezTo>
                      <a:pt x="16790" y="7071"/>
                      <a:pt x="16610" y="7147"/>
                      <a:pt x="16400" y="7147"/>
                    </a:cubicBezTo>
                    <a:cubicBezTo>
                      <a:pt x="15880" y="7147"/>
                      <a:pt x="15173" y="6682"/>
                      <a:pt x="14591" y="6682"/>
                    </a:cubicBezTo>
                    <a:cubicBezTo>
                      <a:pt x="14435" y="6682"/>
                      <a:pt x="14287" y="6715"/>
                      <a:pt x="14155" y="6801"/>
                    </a:cubicBezTo>
                    <a:cubicBezTo>
                      <a:pt x="13394" y="7327"/>
                      <a:pt x="14155" y="8563"/>
                      <a:pt x="13864" y="9385"/>
                    </a:cubicBezTo>
                    <a:cubicBezTo>
                      <a:pt x="13692" y="9942"/>
                      <a:pt x="13111" y="10187"/>
                      <a:pt x="12490" y="10187"/>
                    </a:cubicBezTo>
                    <a:cubicBezTo>
                      <a:pt x="12261" y="10187"/>
                      <a:pt x="12027" y="10154"/>
                      <a:pt x="11805" y="10090"/>
                    </a:cubicBezTo>
                    <a:cubicBezTo>
                      <a:pt x="11044" y="9912"/>
                      <a:pt x="10339" y="9442"/>
                      <a:pt x="9573" y="9385"/>
                    </a:cubicBezTo>
                    <a:cubicBezTo>
                      <a:pt x="9484" y="9380"/>
                      <a:pt x="9398" y="9377"/>
                      <a:pt x="9317" y="9377"/>
                    </a:cubicBezTo>
                    <a:cubicBezTo>
                      <a:pt x="6833" y="9377"/>
                      <a:pt x="8007" y="11946"/>
                      <a:pt x="6814" y="13084"/>
                    </a:cubicBezTo>
                    <a:cubicBezTo>
                      <a:pt x="6401" y="13498"/>
                      <a:pt x="5813" y="13436"/>
                      <a:pt x="5287" y="13554"/>
                    </a:cubicBezTo>
                    <a:cubicBezTo>
                      <a:pt x="3407" y="13967"/>
                      <a:pt x="2467" y="16082"/>
                      <a:pt x="1762" y="17901"/>
                    </a:cubicBezTo>
                    <a:cubicBezTo>
                      <a:pt x="879" y="20429"/>
                      <a:pt x="0" y="23423"/>
                      <a:pt x="1466" y="25716"/>
                    </a:cubicBezTo>
                    <a:cubicBezTo>
                      <a:pt x="1997" y="26478"/>
                      <a:pt x="2702" y="27065"/>
                      <a:pt x="3464" y="27596"/>
                    </a:cubicBezTo>
                    <a:cubicBezTo>
                      <a:pt x="4112" y="28122"/>
                      <a:pt x="4521" y="28710"/>
                      <a:pt x="5226" y="29241"/>
                    </a:cubicBezTo>
                    <a:cubicBezTo>
                      <a:pt x="4874" y="29767"/>
                      <a:pt x="4521" y="30298"/>
                      <a:pt x="4404" y="30942"/>
                    </a:cubicBezTo>
                    <a:cubicBezTo>
                      <a:pt x="4230" y="31530"/>
                      <a:pt x="4347" y="32235"/>
                      <a:pt x="4817" y="32705"/>
                    </a:cubicBezTo>
                    <a:cubicBezTo>
                      <a:pt x="5109" y="32939"/>
                      <a:pt x="5522" y="33118"/>
                      <a:pt x="5578" y="33471"/>
                    </a:cubicBezTo>
                    <a:cubicBezTo>
                      <a:pt x="5640" y="33706"/>
                      <a:pt x="5578" y="33879"/>
                      <a:pt x="5522" y="34058"/>
                    </a:cubicBezTo>
                    <a:cubicBezTo>
                      <a:pt x="5344" y="34645"/>
                      <a:pt x="5170" y="35289"/>
                      <a:pt x="5287" y="35877"/>
                    </a:cubicBezTo>
                    <a:cubicBezTo>
                      <a:pt x="5461" y="36464"/>
                      <a:pt x="5931" y="36995"/>
                      <a:pt x="6579" y="36995"/>
                    </a:cubicBezTo>
                    <a:cubicBezTo>
                      <a:pt x="6769" y="36995"/>
                      <a:pt x="6995" y="36919"/>
                      <a:pt x="7199" y="36919"/>
                    </a:cubicBezTo>
                    <a:cubicBezTo>
                      <a:pt x="7248" y="36919"/>
                      <a:pt x="7295" y="36923"/>
                      <a:pt x="7341" y="36934"/>
                    </a:cubicBezTo>
                    <a:cubicBezTo>
                      <a:pt x="7458" y="36934"/>
                      <a:pt x="7637" y="37052"/>
                      <a:pt x="7754" y="37113"/>
                    </a:cubicBezTo>
                    <a:cubicBezTo>
                      <a:pt x="7909" y="37171"/>
                      <a:pt x="8061" y="37197"/>
                      <a:pt x="8212" y="37197"/>
                    </a:cubicBezTo>
                    <a:cubicBezTo>
                      <a:pt x="8978" y="37197"/>
                      <a:pt x="9689" y="36517"/>
                      <a:pt x="10278" y="35877"/>
                    </a:cubicBezTo>
                    <a:cubicBezTo>
                      <a:pt x="10396" y="35759"/>
                      <a:pt x="10513" y="35642"/>
                      <a:pt x="10692" y="35642"/>
                    </a:cubicBezTo>
                    <a:cubicBezTo>
                      <a:pt x="10724" y="35631"/>
                      <a:pt x="10754" y="35627"/>
                      <a:pt x="10783" y="35627"/>
                    </a:cubicBezTo>
                    <a:cubicBezTo>
                      <a:pt x="10911" y="35627"/>
                      <a:pt x="11016" y="35713"/>
                      <a:pt x="11162" y="35759"/>
                    </a:cubicBezTo>
                    <a:cubicBezTo>
                      <a:pt x="11413" y="35877"/>
                      <a:pt x="11683" y="35933"/>
                      <a:pt x="11953" y="35933"/>
                    </a:cubicBezTo>
                    <a:cubicBezTo>
                      <a:pt x="12627" y="35933"/>
                      <a:pt x="13293" y="35585"/>
                      <a:pt x="13629" y="34998"/>
                    </a:cubicBezTo>
                    <a:cubicBezTo>
                      <a:pt x="13864" y="34584"/>
                      <a:pt x="14038" y="34114"/>
                      <a:pt x="14390" y="33879"/>
                    </a:cubicBezTo>
                    <a:cubicBezTo>
                      <a:pt x="14540" y="33805"/>
                      <a:pt x="14701" y="33784"/>
                      <a:pt x="14868" y="33784"/>
                    </a:cubicBezTo>
                    <a:cubicBezTo>
                      <a:pt x="15093" y="33784"/>
                      <a:pt x="15330" y="33823"/>
                      <a:pt x="15565" y="33823"/>
                    </a:cubicBezTo>
                    <a:cubicBezTo>
                      <a:pt x="16622" y="33823"/>
                      <a:pt x="17445" y="32822"/>
                      <a:pt x="17562" y="31826"/>
                    </a:cubicBezTo>
                    <a:cubicBezTo>
                      <a:pt x="17623" y="31060"/>
                      <a:pt x="17445" y="30181"/>
                      <a:pt x="18093" y="29767"/>
                    </a:cubicBezTo>
                    <a:cubicBezTo>
                      <a:pt x="18328" y="29593"/>
                      <a:pt x="18620" y="29532"/>
                      <a:pt x="18855" y="29415"/>
                    </a:cubicBezTo>
                    <a:cubicBezTo>
                      <a:pt x="20147" y="28771"/>
                      <a:pt x="18916" y="26830"/>
                      <a:pt x="20208" y="26069"/>
                    </a:cubicBezTo>
                    <a:cubicBezTo>
                      <a:pt x="20678" y="25773"/>
                      <a:pt x="21322" y="25834"/>
                      <a:pt x="21674" y="25420"/>
                    </a:cubicBezTo>
                    <a:cubicBezTo>
                      <a:pt x="22088" y="25011"/>
                      <a:pt x="22027" y="24306"/>
                      <a:pt x="22323" y="23837"/>
                    </a:cubicBezTo>
                    <a:cubicBezTo>
                      <a:pt x="22732" y="23249"/>
                      <a:pt x="23554" y="23249"/>
                      <a:pt x="24203" y="22953"/>
                    </a:cubicBezTo>
                    <a:cubicBezTo>
                      <a:pt x="24733" y="22796"/>
                      <a:pt x="25308" y="22349"/>
                      <a:pt x="25933" y="22349"/>
                    </a:cubicBezTo>
                    <a:cubicBezTo>
                      <a:pt x="26001" y="22349"/>
                      <a:pt x="26070" y="22354"/>
                      <a:pt x="26139" y="22366"/>
                    </a:cubicBezTo>
                    <a:cubicBezTo>
                      <a:pt x="26609" y="22483"/>
                      <a:pt x="26961" y="23014"/>
                      <a:pt x="27492" y="23132"/>
                    </a:cubicBezTo>
                    <a:cubicBezTo>
                      <a:pt x="27655" y="23168"/>
                      <a:pt x="27813" y="23182"/>
                      <a:pt x="27968" y="23182"/>
                    </a:cubicBezTo>
                    <a:cubicBezTo>
                      <a:pt x="28315" y="23182"/>
                      <a:pt x="28653" y="23113"/>
                      <a:pt x="29020" y="23070"/>
                    </a:cubicBezTo>
                    <a:cubicBezTo>
                      <a:pt x="30195" y="22897"/>
                      <a:pt x="31487" y="22601"/>
                      <a:pt x="32427" y="21778"/>
                    </a:cubicBezTo>
                    <a:cubicBezTo>
                      <a:pt x="32953" y="21252"/>
                      <a:pt x="33306" y="20547"/>
                      <a:pt x="33893" y="20077"/>
                    </a:cubicBezTo>
                    <a:cubicBezTo>
                      <a:pt x="34481" y="19607"/>
                      <a:pt x="35186" y="19372"/>
                      <a:pt x="35773" y="18902"/>
                    </a:cubicBezTo>
                    <a:cubicBezTo>
                      <a:pt x="38005" y="17257"/>
                      <a:pt x="39415" y="14555"/>
                      <a:pt x="39476" y="11735"/>
                    </a:cubicBezTo>
                    <a:cubicBezTo>
                      <a:pt x="39533" y="9442"/>
                      <a:pt x="38710" y="7210"/>
                      <a:pt x="37949" y="5095"/>
                    </a:cubicBezTo>
                    <a:cubicBezTo>
                      <a:pt x="37596" y="4098"/>
                      <a:pt x="37126" y="2980"/>
                      <a:pt x="36187" y="2510"/>
                    </a:cubicBezTo>
                    <a:cubicBezTo>
                      <a:pt x="35186" y="2040"/>
                      <a:pt x="33893" y="2393"/>
                      <a:pt x="33071" y="1688"/>
                    </a:cubicBezTo>
                    <a:cubicBezTo>
                      <a:pt x="32662" y="1396"/>
                      <a:pt x="32483" y="926"/>
                      <a:pt x="32131" y="630"/>
                    </a:cubicBezTo>
                    <a:cubicBezTo>
                      <a:pt x="31661" y="180"/>
                      <a:pt x="31098" y="1"/>
                      <a:pt x="304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39" name="Google Shape;939;p39"/>
              <p:cNvSpPr/>
              <p:nvPr/>
            </p:nvSpPr>
            <p:spPr>
              <a:xfrm flipH="1">
                <a:off x="1258386" y="2808721"/>
                <a:ext cx="440858" cy="298249"/>
              </a:xfrm>
              <a:custGeom>
                <a:avLst/>
                <a:gdLst/>
                <a:ahLst/>
                <a:cxnLst/>
                <a:rect l="l" t="t" r="r" b="b"/>
                <a:pathLst>
                  <a:path w="25439" h="17210" extrusionOk="0">
                    <a:moveTo>
                      <a:pt x="0" y="0"/>
                    </a:moveTo>
                    <a:cubicBezTo>
                      <a:pt x="0" y="1880"/>
                      <a:pt x="296" y="5226"/>
                      <a:pt x="2058" y="8868"/>
                    </a:cubicBezTo>
                    <a:cubicBezTo>
                      <a:pt x="4347" y="13568"/>
                      <a:pt x="7815" y="16152"/>
                      <a:pt x="9399" y="17210"/>
                    </a:cubicBezTo>
                    <a:cubicBezTo>
                      <a:pt x="10283" y="14508"/>
                      <a:pt x="11866" y="11453"/>
                      <a:pt x="14865" y="9752"/>
                    </a:cubicBezTo>
                    <a:cubicBezTo>
                      <a:pt x="19329" y="7167"/>
                      <a:pt x="24146" y="9047"/>
                      <a:pt x="25025" y="7341"/>
                    </a:cubicBezTo>
                    <a:cubicBezTo>
                      <a:pt x="25439" y="6344"/>
                      <a:pt x="24555" y="4404"/>
                      <a:pt x="19386" y="118"/>
                    </a:cubicBezTo>
                    <a:cubicBezTo>
                      <a:pt x="19094" y="291"/>
                      <a:pt x="18507" y="761"/>
                      <a:pt x="17506" y="1231"/>
                    </a:cubicBezTo>
                    <a:cubicBezTo>
                      <a:pt x="17036" y="1527"/>
                      <a:pt x="16040" y="1997"/>
                      <a:pt x="14395" y="2350"/>
                    </a:cubicBezTo>
                    <a:cubicBezTo>
                      <a:pt x="12896" y="2672"/>
                      <a:pt x="11456" y="2760"/>
                      <a:pt x="10333" y="2760"/>
                    </a:cubicBezTo>
                    <a:cubicBezTo>
                      <a:pt x="9210" y="2760"/>
                      <a:pt x="8403" y="2672"/>
                      <a:pt x="8168" y="2641"/>
                    </a:cubicBezTo>
                    <a:cubicBezTo>
                      <a:pt x="4582" y="2289"/>
                      <a:pt x="1823" y="996"/>
                      <a:pt x="0" y="0"/>
                    </a:cubicBezTo>
                    <a:close/>
                  </a:path>
                </a:pathLst>
              </a:custGeom>
              <a:solidFill>
                <a:srgbClr val="B67E6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40" name="Google Shape;940;p39"/>
              <p:cNvSpPr/>
              <p:nvPr/>
            </p:nvSpPr>
            <p:spPr>
              <a:xfrm flipH="1">
                <a:off x="1300190" y="2830053"/>
                <a:ext cx="150684" cy="113789"/>
              </a:xfrm>
              <a:custGeom>
                <a:avLst/>
                <a:gdLst/>
                <a:ahLst/>
                <a:cxnLst/>
                <a:rect l="l" t="t" r="r" b="b"/>
                <a:pathLst>
                  <a:path w="8695" h="6566" extrusionOk="0">
                    <a:moveTo>
                      <a:pt x="3173" y="0"/>
                    </a:moveTo>
                    <a:cubicBezTo>
                      <a:pt x="2350" y="470"/>
                      <a:pt x="1293" y="884"/>
                      <a:pt x="62" y="1119"/>
                    </a:cubicBezTo>
                    <a:cubicBezTo>
                      <a:pt x="1" y="2468"/>
                      <a:pt x="297" y="3939"/>
                      <a:pt x="1237" y="4996"/>
                    </a:cubicBezTo>
                    <a:cubicBezTo>
                      <a:pt x="2325" y="6165"/>
                      <a:pt x="3929" y="6565"/>
                      <a:pt x="5361" y="6565"/>
                    </a:cubicBezTo>
                    <a:cubicBezTo>
                      <a:pt x="7022" y="6565"/>
                      <a:pt x="8451" y="6027"/>
                      <a:pt x="8577" y="5522"/>
                    </a:cubicBezTo>
                    <a:cubicBezTo>
                      <a:pt x="8695" y="4996"/>
                      <a:pt x="7111" y="4700"/>
                      <a:pt x="5288" y="2881"/>
                    </a:cubicBezTo>
                    <a:cubicBezTo>
                      <a:pt x="4291" y="1880"/>
                      <a:pt x="3643" y="884"/>
                      <a:pt x="3173" y="0"/>
                    </a:cubicBezTo>
                    <a:close/>
                  </a:path>
                </a:pathLst>
              </a:custGeom>
              <a:solidFill>
                <a:srgbClr val="905F4D"/>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41" name="Google Shape;941;p39"/>
              <p:cNvSpPr/>
              <p:nvPr/>
            </p:nvSpPr>
            <p:spPr>
              <a:xfrm flipH="1">
                <a:off x="1079234" y="2664392"/>
                <a:ext cx="353324" cy="298440"/>
              </a:xfrm>
              <a:custGeom>
                <a:avLst/>
                <a:gdLst/>
                <a:ahLst/>
                <a:cxnLst/>
                <a:rect l="l" t="t" r="r" b="b"/>
                <a:pathLst>
                  <a:path w="20388" h="17221" extrusionOk="0">
                    <a:moveTo>
                      <a:pt x="12966" y="1"/>
                    </a:moveTo>
                    <a:cubicBezTo>
                      <a:pt x="11709" y="1"/>
                      <a:pt x="10606" y="281"/>
                      <a:pt x="9931" y="457"/>
                    </a:cubicBezTo>
                    <a:cubicBezTo>
                      <a:pt x="4997" y="1689"/>
                      <a:pt x="2764" y="5862"/>
                      <a:pt x="2351" y="6623"/>
                    </a:cubicBezTo>
                    <a:cubicBezTo>
                      <a:pt x="1763" y="7798"/>
                      <a:pt x="1" y="11149"/>
                      <a:pt x="1411" y="13499"/>
                    </a:cubicBezTo>
                    <a:cubicBezTo>
                      <a:pt x="1998" y="14439"/>
                      <a:pt x="2821" y="14908"/>
                      <a:pt x="3643" y="15317"/>
                    </a:cubicBezTo>
                    <a:cubicBezTo>
                      <a:pt x="5174" y="16133"/>
                      <a:pt x="6742" y="16359"/>
                      <a:pt x="8065" y="16359"/>
                    </a:cubicBezTo>
                    <a:cubicBezTo>
                      <a:pt x="9029" y="16359"/>
                      <a:pt x="9863" y="16239"/>
                      <a:pt x="10457" y="16140"/>
                    </a:cubicBezTo>
                    <a:cubicBezTo>
                      <a:pt x="10612" y="16241"/>
                      <a:pt x="11774" y="17220"/>
                      <a:pt x="13260" y="17220"/>
                    </a:cubicBezTo>
                    <a:cubicBezTo>
                      <a:pt x="13494" y="17220"/>
                      <a:pt x="13735" y="17196"/>
                      <a:pt x="13982" y="17141"/>
                    </a:cubicBezTo>
                    <a:cubicBezTo>
                      <a:pt x="14278" y="17080"/>
                      <a:pt x="15274" y="16845"/>
                      <a:pt x="15923" y="15905"/>
                    </a:cubicBezTo>
                    <a:cubicBezTo>
                      <a:pt x="16040" y="15787"/>
                      <a:pt x="16919" y="14495"/>
                      <a:pt x="16275" y="13616"/>
                    </a:cubicBezTo>
                    <a:cubicBezTo>
                      <a:pt x="15971" y="13225"/>
                      <a:pt x="15443" y="12994"/>
                      <a:pt x="14858" y="12994"/>
                    </a:cubicBezTo>
                    <a:cubicBezTo>
                      <a:pt x="14797" y="12994"/>
                      <a:pt x="14735" y="12997"/>
                      <a:pt x="14673" y="13002"/>
                    </a:cubicBezTo>
                    <a:lnTo>
                      <a:pt x="14673" y="13002"/>
                    </a:lnTo>
                    <a:cubicBezTo>
                      <a:pt x="17217" y="12445"/>
                      <a:pt x="19184" y="10474"/>
                      <a:pt x="19739" y="8033"/>
                    </a:cubicBezTo>
                    <a:cubicBezTo>
                      <a:pt x="20388" y="5096"/>
                      <a:pt x="18743" y="2511"/>
                      <a:pt x="16919" y="1219"/>
                    </a:cubicBezTo>
                    <a:cubicBezTo>
                      <a:pt x="15628" y="280"/>
                      <a:pt x="14220" y="1"/>
                      <a:pt x="12966" y="1"/>
                    </a:cubicBezTo>
                    <a:close/>
                  </a:path>
                </a:pathLst>
              </a:custGeom>
              <a:solidFill>
                <a:srgbClr val="B67E6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42" name="Google Shape;942;p39"/>
              <p:cNvSpPr/>
              <p:nvPr/>
            </p:nvSpPr>
            <p:spPr>
              <a:xfrm flipH="1">
                <a:off x="1237089" y="2703832"/>
                <a:ext cx="51886" cy="66218"/>
              </a:xfrm>
              <a:custGeom>
                <a:avLst/>
                <a:gdLst/>
                <a:ahLst/>
                <a:cxnLst/>
                <a:rect l="l" t="t" r="r" b="b"/>
                <a:pathLst>
                  <a:path w="2994" h="3821" extrusionOk="0">
                    <a:moveTo>
                      <a:pt x="118" y="0"/>
                    </a:moveTo>
                    <a:lnTo>
                      <a:pt x="0" y="470"/>
                    </a:lnTo>
                    <a:cubicBezTo>
                      <a:pt x="353" y="531"/>
                      <a:pt x="1058" y="705"/>
                      <a:pt x="1528" y="1293"/>
                    </a:cubicBezTo>
                    <a:cubicBezTo>
                      <a:pt x="2406" y="2232"/>
                      <a:pt x="1936" y="3586"/>
                      <a:pt x="1936" y="3703"/>
                    </a:cubicBezTo>
                    <a:lnTo>
                      <a:pt x="2406" y="3821"/>
                    </a:lnTo>
                    <a:cubicBezTo>
                      <a:pt x="2468" y="3642"/>
                      <a:pt x="2994" y="2115"/>
                      <a:pt x="1998" y="940"/>
                    </a:cubicBezTo>
                    <a:cubicBezTo>
                      <a:pt x="1410" y="296"/>
                      <a:pt x="588" y="61"/>
                      <a:pt x="1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43" name="Google Shape;943;p39"/>
              <p:cNvSpPr/>
              <p:nvPr/>
            </p:nvSpPr>
            <p:spPr>
              <a:xfrm flipH="1">
                <a:off x="1248231" y="2719861"/>
                <a:ext cx="52960" cy="39270"/>
              </a:xfrm>
              <a:custGeom>
                <a:avLst/>
                <a:gdLst/>
                <a:ahLst/>
                <a:cxnLst/>
                <a:rect l="l" t="t" r="r" b="b"/>
                <a:pathLst>
                  <a:path w="3056" h="2266" extrusionOk="0">
                    <a:moveTo>
                      <a:pt x="1931" y="1"/>
                    </a:moveTo>
                    <a:cubicBezTo>
                      <a:pt x="1656" y="1"/>
                      <a:pt x="1352" y="79"/>
                      <a:pt x="1058" y="250"/>
                    </a:cubicBezTo>
                    <a:cubicBezTo>
                      <a:pt x="353" y="602"/>
                      <a:pt x="0" y="1307"/>
                      <a:pt x="235" y="1838"/>
                    </a:cubicBezTo>
                    <a:cubicBezTo>
                      <a:pt x="405" y="2112"/>
                      <a:pt x="734" y="2266"/>
                      <a:pt x="1119" y="2266"/>
                    </a:cubicBezTo>
                    <a:cubicBezTo>
                      <a:pt x="1396" y="2266"/>
                      <a:pt x="1702" y="2186"/>
                      <a:pt x="1998" y="2012"/>
                    </a:cubicBezTo>
                    <a:cubicBezTo>
                      <a:pt x="2703" y="1660"/>
                      <a:pt x="3055" y="955"/>
                      <a:pt x="2820" y="429"/>
                    </a:cubicBezTo>
                    <a:cubicBezTo>
                      <a:pt x="2647" y="155"/>
                      <a:pt x="2317" y="1"/>
                      <a:pt x="19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44" name="Google Shape;944;p39"/>
              <p:cNvSpPr/>
              <p:nvPr/>
            </p:nvSpPr>
            <p:spPr>
              <a:xfrm flipH="1">
                <a:off x="1181048" y="2808721"/>
                <a:ext cx="51990" cy="66149"/>
              </a:xfrm>
              <a:custGeom>
                <a:avLst/>
                <a:gdLst/>
                <a:ahLst/>
                <a:cxnLst/>
                <a:rect l="l" t="t" r="r" b="b"/>
                <a:pathLst>
                  <a:path w="3000" h="3817" extrusionOk="0">
                    <a:moveTo>
                      <a:pt x="118" y="0"/>
                    </a:moveTo>
                    <a:lnTo>
                      <a:pt x="1" y="470"/>
                    </a:lnTo>
                    <a:cubicBezTo>
                      <a:pt x="353" y="526"/>
                      <a:pt x="1058" y="705"/>
                      <a:pt x="1528" y="1292"/>
                    </a:cubicBezTo>
                    <a:cubicBezTo>
                      <a:pt x="2412" y="2232"/>
                      <a:pt x="1942" y="3581"/>
                      <a:pt x="1942" y="3699"/>
                    </a:cubicBezTo>
                    <a:lnTo>
                      <a:pt x="2412" y="3816"/>
                    </a:lnTo>
                    <a:cubicBezTo>
                      <a:pt x="2468" y="3642"/>
                      <a:pt x="2999" y="2115"/>
                      <a:pt x="1998" y="940"/>
                    </a:cubicBezTo>
                    <a:cubicBezTo>
                      <a:pt x="1411" y="291"/>
                      <a:pt x="588" y="57"/>
                      <a:pt x="11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45" name="Google Shape;945;p39"/>
              <p:cNvSpPr/>
              <p:nvPr/>
            </p:nvSpPr>
            <p:spPr>
              <a:xfrm flipH="1">
                <a:off x="1192294" y="2824681"/>
                <a:ext cx="52960" cy="39270"/>
              </a:xfrm>
              <a:custGeom>
                <a:avLst/>
                <a:gdLst/>
                <a:ahLst/>
                <a:cxnLst/>
                <a:rect l="l" t="t" r="r" b="b"/>
                <a:pathLst>
                  <a:path w="3056" h="2266" extrusionOk="0">
                    <a:moveTo>
                      <a:pt x="1937" y="1"/>
                    </a:moveTo>
                    <a:cubicBezTo>
                      <a:pt x="1660" y="1"/>
                      <a:pt x="1354" y="81"/>
                      <a:pt x="1058" y="254"/>
                    </a:cubicBezTo>
                    <a:cubicBezTo>
                      <a:pt x="353" y="606"/>
                      <a:pt x="1" y="1311"/>
                      <a:pt x="236" y="1838"/>
                    </a:cubicBezTo>
                    <a:cubicBezTo>
                      <a:pt x="408" y="2112"/>
                      <a:pt x="739" y="2266"/>
                      <a:pt x="1124" y="2266"/>
                    </a:cubicBezTo>
                    <a:cubicBezTo>
                      <a:pt x="1400" y="2266"/>
                      <a:pt x="1704" y="2187"/>
                      <a:pt x="1998" y="2016"/>
                    </a:cubicBezTo>
                    <a:cubicBezTo>
                      <a:pt x="2703" y="1664"/>
                      <a:pt x="3056" y="959"/>
                      <a:pt x="2821" y="428"/>
                    </a:cubicBezTo>
                    <a:cubicBezTo>
                      <a:pt x="2651" y="155"/>
                      <a:pt x="2322" y="1"/>
                      <a:pt x="19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46" name="Google Shape;946;p39"/>
              <p:cNvSpPr/>
              <p:nvPr/>
            </p:nvSpPr>
            <p:spPr>
              <a:xfrm flipH="1">
                <a:off x="1238056" y="2781186"/>
                <a:ext cx="82525" cy="52960"/>
              </a:xfrm>
              <a:custGeom>
                <a:avLst/>
                <a:gdLst/>
                <a:ahLst/>
                <a:cxnLst/>
                <a:rect l="l" t="t" r="r" b="b"/>
                <a:pathLst>
                  <a:path w="4762" h="3056" extrusionOk="0">
                    <a:moveTo>
                      <a:pt x="4465" y="1"/>
                    </a:moveTo>
                    <a:cubicBezTo>
                      <a:pt x="3939" y="414"/>
                      <a:pt x="3408" y="706"/>
                      <a:pt x="2764" y="941"/>
                    </a:cubicBezTo>
                    <a:cubicBezTo>
                      <a:pt x="2292" y="1098"/>
                      <a:pt x="1767" y="1177"/>
                      <a:pt x="1242" y="1177"/>
                    </a:cubicBezTo>
                    <a:cubicBezTo>
                      <a:pt x="983" y="1177"/>
                      <a:pt x="724" y="1158"/>
                      <a:pt x="471" y="1119"/>
                    </a:cubicBezTo>
                    <a:lnTo>
                      <a:pt x="1" y="1058"/>
                    </a:lnTo>
                    <a:lnTo>
                      <a:pt x="1293" y="3055"/>
                    </a:lnTo>
                    <a:lnTo>
                      <a:pt x="1646" y="2820"/>
                    </a:lnTo>
                    <a:lnTo>
                      <a:pt x="884" y="1646"/>
                    </a:lnTo>
                    <a:cubicBezTo>
                      <a:pt x="1589" y="1646"/>
                      <a:pt x="2233" y="1589"/>
                      <a:pt x="2882" y="1354"/>
                    </a:cubicBezTo>
                    <a:cubicBezTo>
                      <a:pt x="3587" y="1176"/>
                      <a:pt x="4230" y="823"/>
                      <a:pt x="4761" y="353"/>
                    </a:cubicBezTo>
                    <a:lnTo>
                      <a:pt x="4465" y="1"/>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47" name="Google Shape;947;p39"/>
              <p:cNvSpPr/>
              <p:nvPr/>
            </p:nvSpPr>
            <p:spPr>
              <a:xfrm flipH="1">
                <a:off x="1301168" y="2847398"/>
                <a:ext cx="62163" cy="48888"/>
              </a:xfrm>
              <a:custGeom>
                <a:avLst/>
                <a:gdLst/>
                <a:ahLst/>
                <a:cxnLst/>
                <a:rect l="l" t="t" r="r" b="b"/>
                <a:pathLst>
                  <a:path w="3587" h="2821" extrusionOk="0">
                    <a:moveTo>
                      <a:pt x="414" y="0"/>
                    </a:moveTo>
                    <a:lnTo>
                      <a:pt x="1" y="235"/>
                    </a:lnTo>
                    <a:cubicBezTo>
                      <a:pt x="62" y="292"/>
                      <a:pt x="62" y="409"/>
                      <a:pt x="118" y="470"/>
                    </a:cubicBezTo>
                    <a:cubicBezTo>
                      <a:pt x="353" y="940"/>
                      <a:pt x="767" y="1467"/>
                      <a:pt x="1354" y="1937"/>
                    </a:cubicBezTo>
                    <a:cubicBezTo>
                      <a:pt x="2176" y="2585"/>
                      <a:pt x="2999" y="2759"/>
                      <a:pt x="3525" y="2820"/>
                    </a:cubicBezTo>
                    <a:lnTo>
                      <a:pt x="3586" y="2407"/>
                    </a:lnTo>
                    <a:cubicBezTo>
                      <a:pt x="3116" y="2289"/>
                      <a:pt x="2350" y="2115"/>
                      <a:pt x="1645" y="1584"/>
                    </a:cubicBezTo>
                    <a:cubicBezTo>
                      <a:pt x="1002" y="1058"/>
                      <a:pt x="649" y="470"/>
                      <a:pt x="41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48" name="Google Shape;948;p39"/>
              <p:cNvSpPr/>
              <p:nvPr/>
            </p:nvSpPr>
            <p:spPr>
              <a:xfrm flipH="1">
                <a:off x="1043653" y="2621574"/>
                <a:ext cx="222933" cy="273190"/>
              </a:xfrm>
              <a:custGeom>
                <a:avLst/>
                <a:gdLst/>
                <a:ahLst/>
                <a:cxnLst/>
                <a:rect l="l" t="t" r="r" b="b"/>
                <a:pathLst>
                  <a:path w="12864" h="15764" extrusionOk="0">
                    <a:moveTo>
                      <a:pt x="3027" y="0"/>
                    </a:moveTo>
                    <a:cubicBezTo>
                      <a:pt x="1549" y="0"/>
                      <a:pt x="356" y="355"/>
                      <a:pt x="175" y="931"/>
                    </a:cubicBezTo>
                    <a:cubicBezTo>
                      <a:pt x="1" y="1692"/>
                      <a:pt x="1880" y="2458"/>
                      <a:pt x="4818" y="5161"/>
                    </a:cubicBezTo>
                    <a:cubicBezTo>
                      <a:pt x="7224" y="7510"/>
                      <a:pt x="9870" y="9978"/>
                      <a:pt x="9400" y="12210"/>
                    </a:cubicBezTo>
                    <a:cubicBezTo>
                      <a:pt x="8930" y="14207"/>
                      <a:pt x="5993" y="15204"/>
                      <a:pt x="4639" y="15556"/>
                    </a:cubicBezTo>
                    <a:cubicBezTo>
                      <a:pt x="4847" y="15608"/>
                      <a:pt x="5526" y="15764"/>
                      <a:pt x="6417" y="15764"/>
                    </a:cubicBezTo>
                    <a:cubicBezTo>
                      <a:pt x="7541" y="15764"/>
                      <a:pt x="9002" y="15516"/>
                      <a:pt x="10278" y="14499"/>
                    </a:cubicBezTo>
                    <a:cubicBezTo>
                      <a:pt x="12511" y="12736"/>
                      <a:pt x="12628" y="10095"/>
                      <a:pt x="12689" y="9329"/>
                    </a:cubicBezTo>
                    <a:cubicBezTo>
                      <a:pt x="12863" y="5161"/>
                      <a:pt x="9517" y="1575"/>
                      <a:pt x="5993" y="461"/>
                    </a:cubicBezTo>
                    <a:cubicBezTo>
                      <a:pt x="5013" y="142"/>
                      <a:pt x="3963" y="0"/>
                      <a:pt x="30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49" name="Google Shape;949;p39"/>
              <p:cNvSpPr/>
              <p:nvPr/>
            </p:nvSpPr>
            <p:spPr>
              <a:xfrm flipH="1">
                <a:off x="1147500" y="2779419"/>
                <a:ext cx="55976" cy="87586"/>
              </a:xfrm>
              <a:custGeom>
                <a:avLst/>
                <a:gdLst/>
                <a:ahLst/>
                <a:cxnLst/>
                <a:rect l="l" t="t" r="r" b="b"/>
                <a:pathLst>
                  <a:path w="3230" h="5054" extrusionOk="0">
                    <a:moveTo>
                      <a:pt x="427" y="0"/>
                    </a:moveTo>
                    <a:cubicBezTo>
                      <a:pt x="270" y="0"/>
                      <a:pt x="102" y="109"/>
                      <a:pt x="57" y="281"/>
                    </a:cubicBezTo>
                    <a:cubicBezTo>
                      <a:pt x="1" y="516"/>
                      <a:pt x="118" y="690"/>
                      <a:pt x="292" y="751"/>
                    </a:cubicBezTo>
                    <a:cubicBezTo>
                      <a:pt x="762" y="986"/>
                      <a:pt x="1467" y="1339"/>
                      <a:pt x="1881" y="2161"/>
                    </a:cubicBezTo>
                    <a:cubicBezTo>
                      <a:pt x="2407" y="3101"/>
                      <a:pt x="2289" y="4097"/>
                      <a:pt x="2172" y="4567"/>
                    </a:cubicBezTo>
                    <a:cubicBezTo>
                      <a:pt x="2172" y="4802"/>
                      <a:pt x="2233" y="4981"/>
                      <a:pt x="2407" y="5037"/>
                    </a:cubicBezTo>
                    <a:lnTo>
                      <a:pt x="2468" y="5037"/>
                    </a:lnTo>
                    <a:cubicBezTo>
                      <a:pt x="2500" y="5048"/>
                      <a:pt x="2533" y="5054"/>
                      <a:pt x="2568" y="5054"/>
                    </a:cubicBezTo>
                    <a:cubicBezTo>
                      <a:pt x="2722" y="5054"/>
                      <a:pt x="2888" y="4948"/>
                      <a:pt x="2938" y="4802"/>
                    </a:cubicBezTo>
                    <a:cubicBezTo>
                      <a:pt x="3112" y="4158"/>
                      <a:pt x="3229" y="2983"/>
                      <a:pt x="2585" y="1748"/>
                    </a:cubicBezTo>
                    <a:cubicBezTo>
                      <a:pt x="1998" y="808"/>
                      <a:pt x="1176" y="281"/>
                      <a:pt x="588" y="46"/>
                    </a:cubicBezTo>
                    <a:cubicBezTo>
                      <a:pt x="540" y="15"/>
                      <a:pt x="484" y="0"/>
                      <a:pt x="4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50" name="Google Shape;950;p39"/>
              <p:cNvSpPr/>
              <p:nvPr/>
            </p:nvSpPr>
            <p:spPr>
              <a:xfrm flipH="1">
                <a:off x="1206538" y="2680179"/>
                <a:ext cx="59061" cy="85021"/>
              </a:xfrm>
              <a:custGeom>
                <a:avLst/>
                <a:gdLst/>
                <a:ahLst/>
                <a:cxnLst/>
                <a:rect l="l" t="t" r="r" b="b"/>
                <a:pathLst>
                  <a:path w="3408" h="4906" extrusionOk="0">
                    <a:moveTo>
                      <a:pt x="464" y="0"/>
                    </a:moveTo>
                    <a:cubicBezTo>
                      <a:pt x="275" y="0"/>
                      <a:pt x="108" y="114"/>
                      <a:pt x="61" y="308"/>
                    </a:cubicBezTo>
                    <a:cubicBezTo>
                      <a:pt x="0" y="486"/>
                      <a:pt x="118" y="721"/>
                      <a:pt x="296" y="778"/>
                    </a:cubicBezTo>
                    <a:cubicBezTo>
                      <a:pt x="822" y="956"/>
                      <a:pt x="1706" y="1365"/>
                      <a:pt x="2176" y="2366"/>
                    </a:cubicBezTo>
                    <a:cubicBezTo>
                      <a:pt x="2585" y="3189"/>
                      <a:pt x="2528" y="3950"/>
                      <a:pt x="2467" y="4481"/>
                    </a:cubicBezTo>
                    <a:cubicBezTo>
                      <a:pt x="2411" y="4655"/>
                      <a:pt x="2528" y="4833"/>
                      <a:pt x="2702" y="4890"/>
                    </a:cubicBezTo>
                    <a:cubicBezTo>
                      <a:pt x="2744" y="4901"/>
                      <a:pt x="2785" y="4906"/>
                      <a:pt x="2826" y="4906"/>
                    </a:cubicBezTo>
                    <a:cubicBezTo>
                      <a:pt x="3015" y="4906"/>
                      <a:pt x="3183" y="4792"/>
                      <a:pt x="3233" y="4598"/>
                    </a:cubicBezTo>
                    <a:cubicBezTo>
                      <a:pt x="3351" y="4011"/>
                      <a:pt x="3407" y="3010"/>
                      <a:pt x="2881" y="2014"/>
                    </a:cubicBezTo>
                    <a:cubicBezTo>
                      <a:pt x="2232" y="778"/>
                      <a:pt x="1175" y="251"/>
                      <a:pt x="587" y="16"/>
                    </a:cubicBezTo>
                    <a:cubicBezTo>
                      <a:pt x="546" y="6"/>
                      <a:pt x="505" y="0"/>
                      <a:pt x="4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51" name="Google Shape;951;p39"/>
              <p:cNvSpPr/>
              <p:nvPr/>
            </p:nvSpPr>
            <p:spPr>
              <a:xfrm flipH="1">
                <a:off x="1526113" y="2768970"/>
                <a:ext cx="800195" cy="457165"/>
              </a:xfrm>
              <a:custGeom>
                <a:avLst/>
                <a:gdLst/>
                <a:ahLst/>
                <a:cxnLst/>
                <a:rect l="l" t="t" r="r" b="b"/>
                <a:pathLst>
                  <a:path w="46174" h="26380" extrusionOk="0">
                    <a:moveTo>
                      <a:pt x="12219" y="1"/>
                    </a:moveTo>
                    <a:lnTo>
                      <a:pt x="12219" y="1"/>
                    </a:lnTo>
                    <a:cubicBezTo>
                      <a:pt x="12924" y="7699"/>
                      <a:pt x="10988" y="11576"/>
                      <a:pt x="9047" y="13747"/>
                    </a:cubicBezTo>
                    <a:cubicBezTo>
                      <a:pt x="7520" y="15453"/>
                      <a:pt x="5819" y="16214"/>
                      <a:pt x="3704" y="18916"/>
                    </a:cubicBezTo>
                    <a:cubicBezTo>
                      <a:pt x="1528" y="21680"/>
                      <a:pt x="532" y="24438"/>
                      <a:pt x="1" y="26379"/>
                    </a:cubicBezTo>
                    <a:cubicBezTo>
                      <a:pt x="6649" y="25289"/>
                      <a:pt x="12218" y="24918"/>
                      <a:pt x="16821" y="24918"/>
                    </a:cubicBezTo>
                    <a:cubicBezTo>
                      <a:pt x="19661" y="24918"/>
                      <a:pt x="22134" y="25060"/>
                      <a:pt x="24264" y="25261"/>
                    </a:cubicBezTo>
                    <a:cubicBezTo>
                      <a:pt x="24264" y="25261"/>
                      <a:pt x="25883" y="25411"/>
                      <a:pt x="28274" y="25411"/>
                    </a:cubicBezTo>
                    <a:cubicBezTo>
                      <a:pt x="32578" y="25411"/>
                      <a:pt x="39387" y="24925"/>
                      <a:pt x="43767" y="22206"/>
                    </a:cubicBezTo>
                    <a:cubicBezTo>
                      <a:pt x="43885" y="22150"/>
                      <a:pt x="43941" y="22089"/>
                      <a:pt x="43941" y="22089"/>
                    </a:cubicBezTo>
                    <a:cubicBezTo>
                      <a:pt x="45177" y="21210"/>
                      <a:pt x="45821" y="20091"/>
                      <a:pt x="46174" y="19095"/>
                    </a:cubicBezTo>
                    <a:cubicBezTo>
                      <a:pt x="45412" y="18507"/>
                      <a:pt x="44355" y="17568"/>
                      <a:pt x="43415" y="16097"/>
                    </a:cubicBezTo>
                    <a:cubicBezTo>
                      <a:pt x="43236" y="15805"/>
                      <a:pt x="42710" y="14865"/>
                      <a:pt x="42179" y="13338"/>
                    </a:cubicBezTo>
                    <a:cubicBezTo>
                      <a:pt x="40830" y="9578"/>
                      <a:pt x="41183" y="5523"/>
                      <a:pt x="41357" y="4230"/>
                    </a:cubicBezTo>
                    <a:cubicBezTo>
                      <a:pt x="40125" y="2820"/>
                      <a:pt x="38889" y="2177"/>
                      <a:pt x="38128" y="1824"/>
                    </a:cubicBezTo>
                    <a:cubicBezTo>
                      <a:pt x="36890" y="1300"/>
                      <a:pt x="35319" y="846"/>
                      <a:pt x="33809" y="846"/>
                    </a:cubicBezTo>
                    <a:cubicBezTo>
                      <a:pt x="32952" y="846"/>
                      <a:pt x="32115" y="992"/>
                      <a:pt x="31370" y="1354"/>
                    </a:cubicBezTo>
                    <a:cubicBezTo>
                      <a:pt x="29725" y="2116"/>
                      <a:pt x="28729" y="3878"/>
                      <a:pt x="27023" y="4644"/>
                    </a:cubicBezTo>
                    <a:cubicBezTo>
                      <a:pt x="26119" y="5081"/>
                      <a:pt x="25165" y="5202"/>
                      <a:pt x="24371" y="5202"/>
                    </a:cubicBezTo>
                    <a:cubicBezTo>
                      <a:pt x="23672" y="5202"/>
                      <a:pt x="23097" y="5108"/>
                      <a:pt x="22793" y="5053"/>
                    </a:cubicBezTo>
                    <a:cubicBezTo>
                      <a:pt x="21619" y="4818"/>
                      <a:pt x="20740" y="4409"/>
                      <a:pt x="20209" y="4113"/>
                    </a:cubicBezTo>
                    <a:cubicBezTo>
                      <a:pt x="19565" y="3352"/>
                      <a:pt x="18564" y="2351"/>
                      <a:pt x="17036" y="1528"/>
                    </a:cubicBezTo>
                    <a:cubicBezTo>
                      <a:pt x="15100" y="414"/>
                      <a:pt x="13277" y="118"/>
                      <a:pt x="12219" y="1"/>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52" name="Google Shape;952;p39"/>
              <p:cNvSpPr/>
              <p:nvPr/>
            </p:nvSpPr>
            <p:spPr>
              <a:xfrm flipH="1">
                <a:off x="1691009" y="3069862"/>
                <a:ext cx="1021049" cy="217907"/>
              </a:xfrm>
              <a:custGeom>
                <a:avLst/>
                <a:gdLst/>
                <a:ahLst/>
                <a:cxnLst/>
                <a:rect l="l" t="t" r="r" b="b"/>
                <a:pathLst>
                  <a:path w="58918" h="12574" extrusionOk="0">
                    <a:moveTo>
                      <a:pt x="54237" y="0"/>
                    </a:moveTo>
                    <a:cubicBezTo>
                      <a:pt x="53176" y="0"/>
                      <a:pt x="51962" y="194"/>
                      <a:pt x="50637" y="439"/>
                    </a:cubicBezTo>
                    <a:cubicBezTo>
                      <a:pt x="46582" y="1200"/>
                      <a:pt x="41121" y="2318"/>
                      <a:pt x="34480" y="4255"/>
                    </a:cubicBezTo>
                    <a:cubicBezTo>
                      <a:pt x="31607" y="3565"/>
                      <a:pt x="29109" y="3351"/>
                      <a:pt x="27082" y="3351"/>
                    </a:cubicBezTo>
                    <a:cubicBezTo>
                      <a:pt x="26002" y="3351"/>
                      <a:pt x="25056" y="3412"/>
                      <a:pt x="24259" y="3493"/>
                    </a:cubicBezTo>
                    <a:cubicBezTo>
                      <a:pt x="22558" y="3667"/>
                      <a:pt x="20852" y="4020"/>
                      <a:pt x="18798" y="4433"/>
                    </a:cubicBezTo>
                    <a:cubicBezTo>
                      <a:pt x="16740" y="4842"/>
                      <a:pt x="14451" y="5429"/>
                      <a:pt x="11984" y="6078"/>
                    </a:cubicBezTo>
                    <a:cubicBezTo>
                      <a:pt x="11868" y="5730"/>
                      <a:pt x="10550" y="1667"/>
                      <a:pt x="9108" y="1667"/>
                    </a:cubicBezTo>
                    <a:cubicBezTo>
                      <a:pt x="9087" y="1667"/>
                      <a:pt x="9067" y="1668"/>
                      <a:pt x="9047" y="1670"/>
                    </a:cubicBezTo>
                    <a:cubicBezTo>
                      <a:pt x="8694" y="1731"/>
                      <a:pt x="8281" y="1966"/>
                      <a:pt x="8163" y="2318"/>
                    </a:cubicBezTo>
                    <a:cubicBezTo>
                      <a:pt x="7754" y="3315"/>
                      <a:pt x="9808" y="4490"/>
                      <a:pt x="9517" y="5194"/>
                    </a:cubicBezTo>
                    <a:cubicBezTo>
                      <a:pt x="9380" y="5493"/>
                      <a:pt x="8833" y="5617"/>
                      <a:pt x="8109" y="5617"/>
                    </a:cubicBezTo>
                    <a:cubicBezTo>
                      <a:pt x="7263" y="5617"/>
                      <a:pt x="6176" y="5448"/>
                      <a:pt x="5226" y="5194"/>
                    </a:cubicBezTo>
                    <a:cubicBezTo>
                      <a:pt x="3656" y="4718"/>
                      <a:pt x="2663" y="4010"/>
                      <a:pt x="1998" y="4010"/>
                    </a:cubicBezTo>
                    <a:cubicBezTo>
                      <a:pt x="1844" y="4010"/>
                      <a:pt x="1706" y="4048"/>
                      <a:pt x="1584" y="4137"/>
                    </a:cubicBezTo>
                    <a:cubicBezTo>
                      <a:pt x="1292" y="4433"/>
                      <a:pt x="1231" y="4903"/>
                      <a:pt x="1349" y="5312"/>
                    </a:cubicBezTo>
                    <a:cubicBezTo>
                      <a:pt x="1819" y="7018"/>
                      <a:pt x="6166" y="7253"/>
                      <a:pt x="6166" y="7309"/>
                    </a:cubicBezTo>
                    <a:cubicBezTo>
                      <a:pt x="6166" y="7325"/>
                      <a:pt x="6090" y="7336"/>
                      <a:pt x="5950" y="7336"/>
                    </a:cubicBezTo>
                    <a:cubicBezTo>
                      <a:pt x="5537" y="7336"/>
                      <a:pt x="4560" y="7236"/>
                      <a:pt x="3290" y="6839"/>
                    </a:cubicBezTo>
                    <a:cubicBezTo>
                      <a:pt x="2058" y="6431"/>
                      <a:pt x="1324" y="6021"/>
                      <a:pt x="837" y="6021"/>
                    </a:cubicBezTo>
                    <a:cubicBezTo>
                      <a:pt x="696" y="6021"/>
                      <a:pt x="576" y="6055"/>
                      <a:pt x="470" y="6134"/>
                    </a:cubicBezTo>
                    <a:cubicBezTo>
                      <a:pt x="118" y="6369"/>
                      <a:pt x="0" y="7018"/>
                      <a:pt x="235" y="7427"/>
                    </a:cubicBezTo>
                    <a:cubicBezTo>
                      <a:pt x="412" y="7868"/>
                      <a:pt x="952" y="8044"/>
                      <a:pt x="1933" y="8180"/>
                    </a:cubicBezTo>
                    <a:lnTo>
                      <a:pt x="1933" y="8180"/>
                    </a:lnTo>
                    <a:cubicBezTo>
                      <a:pt x="1402" y="8227"/>
                      <a:pt x="1260" y="8342"/>
                      <a:pt x="1175" y="8484"/>
                    </a:cubicBezTo>
                    <a:cubicBezTo>
                      <a:pt x="996" y="8663"/>
                      <a:pt x="940" y="9015"/>
                      <a:pt x="1057" y="9250"/>
                    </a:cubicBezTo>
                    <a:cubicBezTo>
                      <a:pt x="1278" y="9757"/>
                      <a:pt x="2080" y="9983"/>
                      <a:pt x="2995" y="10063"/>
                    </a:cubicBezTo>
                    <a:lnTo>
                      <a:pt x="2995" y="10063"/>
                    </a:lnTo>
                    <a:cubicBezTo>
                      <a:pt x="2442" y="10161"/>
                      <a:pt x="2033" y="10312"/>
                      <a:pt x="1997" y="10543"/>
                    </a:cubicBezTo>
                    <a:cubicBezTo>
                      <a:pt x="1936" y="10778"/>
                      <a:pt x="2232" y="11012"/>
                      <a:pt x="2350" y="11069"/>
                    </a:cubicBezTo>
                    <a:cubicBezTo>
                      <a:pt x="2867" y="11454"/>
                      <a:pt x="3693" y="11596"/>
                      <a:pt x="4634" y="11596"/>
                    </a:cubicBezTo>
                    <a:cubicBezTo>
                      <a:pt x="7005" y="11596"/>
                      <a:pt x="10109" y="10693"/>
                      <a:pt x="10865" y="10481"/>
                    </a:cubicBezTo>
                    <a:cubicBezTo>
                      <a:pt x="17741" y="11600"/>
                      <a:pt x="23498" y="12126"/>
                      <a:pt x="27727" y="12422"/>
                    </a:cubicBezTo>
                    <a:cubicBezTo>
                      <a:pt x="29261" y="12525"/>
                      <a:pt x="30718" y="12574"/>
                      <a:pt x="32169" y="12574"/>
                    </a:cubicBezTo>
                    <a:cubicBezTo>
                      <a:pt x="37385" y="12574"/>
                      <a:pt x="42534" y="11937"/>
                      <a:pt x="50990" y="10834"/>
                    </a:cubicBezTo>
                    <a:cubicBezTo>
                      <a:pt x="52987" y="10599"/>
                      <a:pt x="55924" y="10190"/>
                      <a:pt x="57452" y="7897"/>
                    </a:cubicBezTo>
                    <a:cubicBezTo>
                      <a:pt x="58862" y="5843"/>
                      <a:pt x="58918" y="2610"/>
                      <a:pt x="57273" y="1026"/>
                    </a:cubicBezTo>
                    <a:cubicBezTo>
                      <a:pt x="56513" y="266"/>
                      <a:pt x="55479" y="0"/>
                      <a:pt x="54237" y="0"/>
                    </a:cubicBezTo>
                    <a:close/>
                  </a:path>
                </a:pathLst>
              </a:custGeom>
              <a:solidFill>
                <a:srgbClr val="B67E69"/>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53" name="Google Shape;953;p39"/>
              <p:cNvSpPr/>
              <p:nvPr/>
            </p:nvSpPr>
            <p:spPr>
              <a:xfrm flipH="1">
                <a:off x="1685861" y="3065027"/>
                <a:ext cx="1031343" cy="228271"/>
              </a:xfrm>
              <a:custGeom>
                <a:avLst/>
                <a:gdLst/>
                <a:ahLst/>
                <a:cxnLst/>
                <a:rect l="l" t="t" r="r" b="b"/>
                <a:pathLst>
                  <a:path w="59512" h="13172" extrusionOk="0">
                    <a:moveTo>
                      <a:pt x="54622" y="560"/>
                    </a:moveTo>
                    <a:cubicBezTo>
                      <a:pt x="55783" y="560"/>
                      <a:pt x="56719" y="801"/>
                      <a:pt x="57396" y="1479"/>
                    </a:cubicBezTo>
                    <a:cubicBezTo>
                      <a:pt x="58863" y="2889"/>
                      <a:pt x="58924" y="5943"/>
                      <a:pt x="57514" y="8002"/>
                    </a:cubicBezTo>
                    <a:cubicBezTo>
                      <a:pt x="56043" y="10234"/>
                      <a:pt x="53049" y="10643"/>
                      <a:pt x="51226" y="10822"/>
                    </a:cubicBezTo>
                    <a:cubicBezTo>
                      <a:pt x="42721" y="11937"/>
                      <a:pt x="37562" y="12611"/>
                      <a:pt x="32287" y="12611"/>
                    </a:cubicBezTo>
                    <a:cubicBezTo>
                      <a:pt x="30895" y="12611"/>
                      <a:pt x="29496" y="12564"/>
                      <a:pt x="28024" y="12466"/>
                    </a:cubicBezTo>
                    <a:cubicBezTo>
                      <a:pt x="22441" y="12053"/>
                      <a:pt x="16802" y="11409"/>
                      <a:pt x="11223" y="10469"/>
                    </a:cubicBezTo>
                    <a:lnTo>
                      <a:pt x="11106" y="10469"/>
                    </a:lnTo>
                    <a:cubicBezTo>
                      <a:pt x="8991" y="11096"/>
                      <a:pt x="6588" y="11618"/>
                      <a:pt x="4838" y="11618"/>
                    </a:cubicBezTo>
                    <a:cubicBezTo>
                      <a:pt x="3963" y="11618"/>
                      <a:pt x="3251" y="11487"/>
                      <a:pt x="2821" y="11174"/>
                    </a:cubicBezTo>
                    <a:lnTo>
                      <a:pt x="2529" y="10878"/>
                    </a:lnTo>
                    <a:cubicBezTo>
                      <a:pt x="2647" y="10760"/>
                      <a:pt x="2999" y="10704"/>
                      <a:pt x="3408" y="10643"/>
                    </a:cubicBezTo>
                    <a:cubicBezTo>
                      <a:pt x="3664" y="10663"/>
                      <a:pt x="3927" y="10671"/>
                      <a:pt x="4187" y="10671"/>
                    </a:cubicBezTo>
                    <a:cubicBezTo>
                      <a:pt x="5477" y="10671"/>
                      <a:pt x="6698" y="10469"/>
                      <a:pt x="6698" y="10469"/>
                    </a:cubicBezTo>
                    <a:lnTo>
                      <a:pt x="6933" y="10408"/>
                    </a:lnTo>
                    <a:lnTo>
                      <a:pt x="6933" y="10173"/>
                    </a:lnTo>
                    <a:lnTo>
                      <a:pt x="6933" y="9938"/>
                    </a:lnTo>
                    <a:lnTo>
                      <a:pt x="6641" y="9938"/>
                    </a:lnTo>
                    <a:cubicBezTo>
                      <a:pt x="6641" y="9938"/>
                      <a:pt x="6171" y="9909"/>
                      <a:pt x="5532" y="9909"/>
                    </a:cubicBezTo>
                    <a:cubicBezTo>
                      <a:pt x="4893" y="9909"/>
                      <a:pt x="4085" y="9938"/>
                      <a:pt x="3408" y="10056"/>
                    </a:cubicBezTo>
                    <a:cubicBezTo>
                      <a:pt x="2529" y="9999"/>
                      <a:pt x="1763" y="9821"/>
                      <a:pt x="1646" y="9412"/>
                    </a:cubicBezTo>
                    <a:cubicBezTo>
                      <a:pt x="1528" y="9233"/>
                      <a:pt x="1589" y="9059"/>
                      <a:pt x="1707" y="8942"/>
                    </a:cubicBezTo>
                    <a:cubicBezTo>
                      <a:pt x="1707" y="8824"/>
                      <a:pt x="1881" y="8763"/>
                      <a:pt x="2177" y="8763"/>
                    </a:cubicBezTo>
                    <a:cubicBezTo>
                      <a:pt x="2529" y="8763"/>
                      <a:pt x="2882" y="8824"/>
                      <a:pt x="3352" y="8881"/>
                    </a:cubicBezTo>
                    <a:cubicBezTo>
                      <a:pt x="3352" y="8881"/>
                      <a:pt x="4917" y="9032"/>
                      <a:pt x="5914" y="9032"/>
                    </a:cubicBezTo>
                    <a:cubicBezTo>
                      <a:pt x="6309" y="9032"/>
                      <a:pt x="6615" y="9008"/>
                      <a:pt x="6698" y="8942"/>
                    </a:cubicBezTo>
                    <a:lnTo>
                      <a:pt x="6815" y="8824"/>
                    </a:lnTo>
                    <a:lnTo>
                      <a:pt x="6815" y="8707"/>
                    </a:lnTo>
                    <a:cubicBezTo>
                      <a:pt x="6815" y="8472"/>
                      <a:pt x="6580" y="8411"/>
                      <a:pt x="6345" y="8411"/>
                    </a:cubicBezTo>
                    <a:cubicBezTo>
                      <a:pt x="6171" y="8354"/>
                      <a:pt x="5936" y="8354"/>
                      <a:pt x="5640" y="8354"/>
                    </a:cubicBezTo>
                    <a:cubicBezTo>
                      <a:pt x="4272" y="8220"/>
                      <a:pt x="3366" y="8155"/>
                      <a:pt x="2727" y="8155"/>
                    </a:cubicBezTo>
                    <a:cubicBezTo>
                      <a:pt x="2517" y="8155"/>
                      <a:pt x="2336" y="8162"/>
                      <a:pt x="2177" y="8176"/>
                    </a:cubicBezTo>
                    <a:cubicBezTo>
                      <a:pt x="1354" y="8058"/>
                      <a:pt x="884" y="7941"/>
                      <a:pt x="767" y="7588"/>
                    </a:cubicBezTo>
                    <a:cubicBezTo>
                      <a:pt x="588" y="7297"/>
                      <a:pt x="706" y="6827"/>
                      <a:pt x="941" y="6648"/>
                    </a:cubicBezTo>
                    <a:cubicBezTo>
                      <a:pt x="998" y="6593"/>
                      <a:pt x="1072" y="6567"/>
                      <a:pt x="1171" y="6567"/>
                    </a:cubicBezTo>
                    <a:cubicBezTo>
                      <a:pt x="1380" y="6567"/>
                      <a:pt x="1697" y="6685"/>
                      <a:pt x="2177" y="6883"/>
                    </a:cubicBezTo>
                    <a:cubicBezTo>
                      <a:pt x="2529" y="7001"/>
                      <a:pt x="2999" y="7179"/>
                      <a:pt x="3526" y="7353"/>
                    </a:cubicBezTo>
                    <a:cubicBezTo>
                      <a:pt x="4649" y="7712"/>
                      <a:pt x="5737" y="7866"/>
                      <a:pt x="6266" y="7866"/>
                    </a:cubicBezTo>
                    <a:cubicBezTo>
                      <a:pt x="6429" y="7866"/>
                      <a:pt x="6539" y="7851"/>
                      <a:pt x="6580" y="7823"/>
                    </a:cubicBezTo>
                    <a:lnTo>
                      <a:pt x="6698" y="7767"/>
                    </a:lnTo>
                    <a:lnTo>
                      <a:pt x="6759" y="7532"/>
                    </a:lnTo>
                    <a:lnTo>
                      <a:pt x="6698" y="7414"/>
                    </a:lnTo>
                    <a:cubicBezTo>
                      <a:pt x="6580" y="7353"/>
                      <a:pt x="6524" y="7353"/>
                      <a:pt x="6228" y="7297"/>
                    </a:cubicBezTo>
                    <a:cubicBezTo>
                      <a:pt x="2938" y="6883"/>
                      <a:pt x="2059" y="6122"/>
                      <a:pt x="1881" y="5535"/>
                    </a:cubicBezTo>
                    <a:cubicBezTo>
                      <a:pt x="1824" y="5239"/>
                      <a:pt x="1881" y="4830"/>
                      <a:pt x="2059" y="4651"/>
                    </a:cubicBezTo>
                    <a:cubicBezTo>
                      <a:pt x="2122" y="4605"/>
                      <a:pt x="2202" y="4583"/>
                      <a:pt x="2300" y="4583"/>
                    </a:cubicBezTo>
                    <a:cubicBezTo>
                      <a:pt x="2571" y="4583"/>
                      <a:pt x="2984" y="4745"/>
                      <a:pt x="3587" y="5004"/>
                    </a:cubicBezTo>
                    <a:cubicBezTo>
                      <a:pt x="4057" y="5239"/>
                      <a:pt x="4700" y="5473"/>
                      <a:pt x="5467" y="5708"/>
                    </a:cubicBezTo>
                    <a:cubicBezTo>
                      <a:pt x="6188" y="5939"/>
                      <a:pt x="7404" y="6188"/>
                      <a:pt x="8409" y="6188"/>
                    </a:cubicBezTo>
                    <a:cubicBezTo>
                      <a:pt x="9204" y="6188"/>
                      <a:pt x="9866" y="6033"/>
                      <a:pt x="10049" y="5591"/>
                    </a:cubicBezTo>
                    <a:cubicBezTo>
                      <a:pt x="10284" y="5121"/>
                      <a:pt x="9870" y="4651"/>
                      <a:pt x="9400" y="4125"/>
                    </a:cubicBezTo>
                    <a:cubicBezTo>
                      <a:pt x="8991" y="3655"/>
                      <a:pt x="8578" y="3124"/>
                      <a:pt x="8695" y="2715"/>
                    </a:cubicBezTo>
                    <a:cubicBezTo>
                      <a:pt x="8813" y="2419"/>
                      <a:pt x="9109" y="2245"/>
                      <a:pt x="9344" y="2245"/>
                    </a:cubicBezTo>
                    <a:cubicBezTo>
                      <a:pt x="9355" y="2244"/>
                      <a:pt x="9367" y="2244"/>
                      <a:pt x="9379" y="2244"/>
                    </a:cubicBezTo>
                    <a:cubicBezTo>
                      <a:pt x="10366" y="2244"/>
                      <a:pt x="11465" y="4733"/>
                      <a:pt x="12046" y="6474"/>
                    </a:cubicBezTo>
                    <a:lnTo>
                      <a:pt x="12102" y="6709"/>
                    </a:lnTo>
                    <a:lnTo>
                      <a:pt x="12398" y="6648"/>
                    </a:lnTo>
                    <a:cubicBezTo>
                      <a:pt x="14631" y="6005"/>
                      <a:pt x="16919" y="5473"/>
                      <a:pt x="19152" y="5004"/>
                    </a:cubicBezTo>
                    <a:lnTo>
                      <a:pt x="19387" y="4947"/>
                    </a:lnTo>
                    <a:cubicBezTo>
                      <a:pt x="21266" y="4534"/>
                      <a:pt x="22911" y="4242"/>
                      <a:pt x="24617" y="4064"/>
                    </a:cubicBezTo>
                    <a:cubicBezTo>
                      <a:pt x="25586" y="3958"/>
                      <a:pt x="26570" y="3905"/>
                      <a:pt x="27568" y="3905"/>
                    </a:cubicBezTo>
                    <a:cubicBezTo>
                      <a:pt x="29895" y="3905"/>
                      <a:pt x="32293" y="4193"/>
                      <a:pt x="34721" y="4769"/>
                    </a:cubicBezTo>
                    <a:lnTo>
                      <a:pt x="34777" y="4830"/>
                    </a:lnTo>
                    <a:lnTo>
                      <a:pt x="34839" y="4769"/>
                    </a:lnTo>
                    <a:cubicBezTo>
                      <a:pt x="40243" y="3241"/>
                      <a:pt x="45704" y="1949"/>
                      <a:pt x="50934" y="1009"/>
                    </a:cubicBezTo>
                    <a:cubicBezTo>
                      <a:pt x="52332" y="759"/>
                      <a:pt x="53569" y="560"/>
                      <a:pt x="54622" y="560"/>
                    </a:cubicBezTo>
                    <a:close/>
                    <a:moveTo>
                      <a:pt x="54680" y="0"/>
                    </a:moveTo>
                    <a:cubicBezTo>
                      <a:pt x="53585" y="0"/>
                      <a:pt x="52318" y="210"/>
                      <a:pt x="50873" y="483"/>
                    </a:cubicBezTo>
                    <a:cubicBezTo>
                      <a:pt x="45586" y="1422"/>
                      <a:pt x="40182" y="2654"/>
                      <a:pt x="34777" y="4242"/>
                    </a:cubicBezTo>
                    <a:cubicBezTo>
                      <a:pt x="32236" y="3649"/>
                      <a:pt x="29757" y="3330"/>
                      <a:pt x="27338" y="3330"/>
                    </a:cubicBezTo>
                    <a:cubicBezTo>
                      <a:pt x="26401" y="3330"/>
                      <a:pt x="25474" y="3378"/>
                      <a:pt x="24556" y="3476"/>
                    </a:cubicBezTo>
                    <a:cubicBezTo>
                      <a:pt x="22855" y="3655"/>
                      <a:pt x="21210" y="4007"/>
                      <a:pt x="19269" y="4416"/>
                    </a:cubicBezTo>
                    <a:lnTo>
                      <a:pt x="19034" y="4477"/>
                    </a:lnTo>
                    <a:cubicBezTo>
                      <a:pt x="16863" y="4886"/>
                      <a:pt x="14631" y="5417"/>
                      <a:pt x="12455" y="6061"/>
                    </a:cubicBezTo>
                    <a:cubicBezTo>
                      <a:pt x="12053" y="4737"/>
                      <a:pt x="10855" y="1711"/>
                      <a:pt x="9367" y="1711"/>
                    </a:cubicBezTo>
                    <a:cubicBezTo>
                      <a:pt x="9339" y="1711"/>
                      <a:pt x="9311" y="1712"/>
                      <a:pt x="9283" y="1714"/>
                    </a:cubicBezTo>
                    <a:cubicBezTo>
                      <a:pt x="8874" y="1714"/>
                      <a:pt x="8404" y="2010"/>
                      <a:pt x="8169" y="2480"/>
                    </a:cubicBezTo>
                    <a:cubicBezTo>
                      <a:pt x="7934" y="3185"/>
                      <a:pt x="8521" y="3890"/>
                      <a:pt x="8991" y="4477"/>
                    </a:cubicBezTo>
                    <a:cubicBezTo>
                      <a:pt x="9226" y="4769"/>
                      <a:pt x="9635" y="5182"/>
                      <a:pt x="9579" y="5356"/>
                    </a:cubicBezTo>
                    <a:cubicBezTo>
                      <a:pt x="9495" y="5522"/>
                      <a:pt x="9062" y="5623"/>
                      <a:pt x="8413" y="5623"/>
                    </a:cubicBezTo>
                    <a:cubicBezTo>
                      <a:pt x="7680" y="5623"/>
                      <a:pt x="6673" y="5494"/>
                      <a:pt x="5584" y="5182"/>
                    </a:cubicBezTo>
                    <a:cubicBezTo>
                      <a:pt x="4879" y="4947"/>
                      <a:pt x="4292" y="4712"/>
                      <a:pt x="3761" y="4477"/>
                    </a:cubicBezTo>
                    <a:cubicBezTo>
                      <a:pt x="3186" y="4247"/>
                      <a:pt x="2711" y="4041"/>
                      <a:pt x="2303" y="4041"/>
                    </a:cubicBezTo>
                    <a:cubicBezTo>
                      <a:pt x="2087" y="4041"/>
                      <a:pt x="1889" y="4099"/>
                      <a:pt x="1707" y="4242"/>
                    </a:cubicBezTo>
                    <a:cubicBezTo>
                      <a:pt x="1354" y="4534"/>
                      <a:pt x="1237" y="5182"/>
                      <a:pt x="1354" y="5652"/>
                    </a:cubicBezTo>
                    <a:cubicBezTo>
                      <a:pt x="1411" y="5826"/>
                      <a:pt x="1472" y="5943"/>
                      <a:pt x="1528" y="6061"/>
                    </a:cubicBezTo>
                    <a:cubicBezTo>
                      <a:pt x="1404" y="6020"/>
                      <a:pt x="1288" y="6000"/>
                      <a:pt x="1176" y="6000"/>
                    </a:cubicBezTo>
                    <a:cubicBezTo>
                      <a:pt x="970" y="6000"/>
                      <a:pt x="780" y="6066"/>
                      <a:pt x="588" y="6178"/>
                    </a:cubicBezTo>
                    <a:cubicBezTo>
                      <a:pt x="180" y="6531"/>
                      <a:pt x="1" y="7297"/>
                      <a:pt x="236" y="7823"/>
                    </a:cubicBezTo>
                    <a:cubicBezTo>
                      <a:pt x="415" y="8237"/>
                      <a:pt x="767" y="8411"/>
                      <a:pt x="1237" y="8589"/>
                    </a:cubicBezTo>
                    <a:cubicBezTo>
                      <a:pt x="1002" y="8881"/>
                      <a:pt x="1002" y="9294"/>
                      <a:pt x="1119" y="9647"/>
                    </a:cubicBezTo>
                    <a:cubicBezTo>
                      <a:pt x="1293" y="10056"/>
                      <a:pt x="1707" y="10290"/>
                      <a:pt x="2233" y="10408"/>
                    </a:cubicBezTo>
                    <a:cubicBezTo>
                      <a:pt x="2116" y="10525"/>
                      <a:pt x="1998" y="10643"/>
                      <a:pt x="1998" y="10760"/>
                    </a:cubicBezTo>
                    <a:cubicBezTo>
                      <a:pt x="1942" y="11174"/>
                      <a:pt x="2351" y="11465"/>
                      <a:pt x="2529" y="11583"/>
                    </a:cubicBezTo>
                    <a:cubicBezTo>
                      <a:pt x="3075" y="11997"/>
                      <a:pt x="3946" y="12152"/>
                      <a:pt x="4947" y="12152"/>
                    </a:cubicBezTo>
                    <a:cubicBezTo>
                      <a:pt x="7067" y="12152"/>
                      <a:pt x="9767" y="11456"/>
                      <a:pt x="11162" y="11057"/>
                    </a:cubicBezTo>
                    <a:cubicBezTo>
                      <a:pt x="16802" y="11935"/>
                      <a:pt x="22441" y="12640"/>
                      <a:pt x="28024" y="12993"/>
                    </a:cubicBezTo>
                    <a:cubicBezTo>
                      <a:pt x="29490" y="13110"/>
                      <a:pt x="30961" y="13171"/>
                      <a:pt x="32371" y="13171"/>
                    </a:cubicBezTo>
                    <a:cubicBezTo>
                      <a:pt x="37658" y="13171"/>
                      <a:pt x="42828" y="12466"/>
                      <a:pt x="51287" y="11409"/>
                    </a:cubicBezTo>
                    <a:cubicBezTo>
                      <a:pt x="53223" y="11174"/>
                      <a:pt x="56339" y="10760"/>
                      <a:pt x="57984" y="8293"/>
                    </a:cubicBezTo>
                    <a:cubicBezTo>
                      <a:pt x="59511" y="6061"/>
                      <a:pt x="59394" y="2715"/>
                      <a:pt x="57805" y="1070"/>
                    </a:cubicBezTo>
                    <a:cubicBezTo>
                      <a:pt x="56986" y="281"/>
                      <a:pt x="55948" y="0"/>
                      <a:pt x="5468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54" name="Google Shape;954;p39"/>
              <p:cNvSpPr/>
              <p:nvPr/>
            </p:nvSpPr>
            <p:spPr>
              <a:xfrm flipH="1">
                <a:off x="1526161" y="3055063"/>
                <a:ext cx="261614" cy="218133"/>
              </a:xfrm>
              <a:custGeom>
                <a:avLst/>
                <a:gdLst/>
                <a:ahLst/>
                <a:cxnLst/>
                <a:rect l="l" t="t" r="r" b="b"/>
                <a:pathLst>
                  <a:path w="15096" h="12587" extrusionOk="0">
                    <a:moveTo>
                      <a:pt x="15075" y="2581"/>
                    </a:moveTo>
                    <a:cubicBezTo>
                      <a:pt x="15082" y="2582"/>
                      <a:pt x="15089" y="2584"/>
                      <a:pt x="15096" y="2585"/>
                    </a:cubicBezTo>
                    <a:cubicBezTo>
                      <a:pt x="15089" y="2583"/>
                      <a:pt x="15082" y="2582"/>
                      <a:pt x="15075" y="2581"/>
                    </a:cubicBezTo>
                    <a:close/>
                    <a:moveTo>
                      <a:pt x="1702" y="0"/>
                    </a:moveTo>
                    <a:cubicBezTo>
                      <a:pt x="997" y="1701"/>
                      <a:pt x="175" y="4347"/>
                      <a:pt x="57" y="7576"/>
                    </a:cubicBezTo>
                    <a:cubicBezTo>
                      <a:pt x="1" y="9456"/>
                      <a:pt x="175" y="11100"/>
                      <a:pt x="471" y="12393"/>
                    </a:cubicBezTo>
                    <a:cubicBezTo>
                      <a:pt x="490" y="12529"/>
                      <a:pt x="670" y="12587"/>
                      <a:pt x="959" y="12587"/>
                    </a:cubicBezTo>
                    <a:cubicBezTo>
                      <a:pt x="2409" y="12587"/>
                      <a:pt x="6607" y="11142"/>
                      <a:pt x="7050" y="11044"/>
                    </a:cubicBezTo>
                    <a:cubicBezTo>
                      <a:pt x="9574" y="10278"/>
                      <a:pt x="11923" y="9338"/>
                      <a:pt x="13159" y="6815"/>
                    </a:cubicBezTo>
                    <a:cubicBezTo>
                      <a:pt x="13444" y="6295"/>
                      <a:pt x="14349" y="2579"/>
                      <a:pt x="15048" y="2579"/>
                    </a:cubicBezTo>
                    <a:cubicBezTo>
                      <a:pt x="15057" y="2579"/>
                      <a:pt x="15066" y="2580"/>
                      <a:pt x="15075" y="2581"/>
                    </a:cubicBezTo>
                    <a:lnTo>
                      <a:pt x="15075" y="2581"/>
                    </a:lnTo>
                    <a:cubicBezTo>
                      <a:pt x="10617" y="1699"/>
                      <a:pt x="6160" y="821"/>
                      <a:pt x="1702" y="0"/>
                    </a:cubicBezTo>
                    <a:close/>
                  </a:path>
                </a:pathLst>
              </a:custGeom>
              <a:solidFill>
                <a:schemeClr val="dk2"/>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55" name="Google Shape;955;p39"/>
              <p:cNvSpPr/>
              <p:nvPr/>
            </p:nvSpPr>
            <p:spPr>
              <a:xfrm flipH="1">
                <a:off x="1635045" y="3048946"/>
                <a:ext cx="156802" cy="227006"/>
              </a:xfrm>
              <a:custGeom>
                <a:avLst/>
                <a:gdLst/>
                <a:ahLst/>
                <a:cxnLst/>
                <a:rect l="l" t="t" r="r" b="b"/>
                <a:pathLst>
                  <a:path w="9048" h="13099" extrusionOk="0">
                    <a:moveTo>
                      <a:pt x="1763" y="1"/>
                    </a:moveTo>
                    <a:lnTo>
                      <a:pt x="1702" y="236"/>
                    </a:lnTo>
                    <a:cubicBezTo>
                      <a:pt x="706" y="2703"/>
                      <a:pt x="118" y="5288"/>
                      <a:pt x="1" y="7929"/>
                    </a:cubicBezTo>
                    <a:cubicBezTo>
                      <a:pt x="1" y="9574"/>
                      <a:pt x="118" y="11218"/>
                      <a:pt x="410" y="12807"/>
                    </a:cubicBezTo>
                    <a:cubicBezTo>
                      <a:pt x="410" y="12924"/>
                      <a:pt x="471" y="12981"/>
                      <a:pt x="588" y="13098"/>
                    </a:cubicBezTo>
                    <a:lnTo>
                      <a:pt x="931" y="12641"/>
                    </a:lnTo>
                    <a:lnTo>
                      <a:pt x="931" y="12641"/>
                    </a:lnTo>
                    <a:cubicBezTo>
                      <a:pt x="934" y="12657"/>
                      <a:pt x="937" y="12673"/>
                      <a:pt x="941" y="12689"/>
                    </a:cubicBezTo>
                    <a:lnTo>
                      <a:pt x="941" y="12628"/>
                    </a:lnTo>
                    <a:lnTo>
                      <a:pt x="931" y="12641"/>
                    </a:lnTo>
                    <a:lnTo>
                      <a:pt x="931" y="12641"/>
                    </a:lnTo>
                    <a:cubicBezTo>
                      <a:pt x="642" y="11127"/>
                      <a:pt x="528" y="9500"/>
                      <a:pt x="588" y="7929"/>
                    </a:cubicBezTo>
                    <a:cubicBezTo>
                      <a:pt x="645" y="5462"/>
                      <a:pt x="1176" y="2994"/>
                      <a:pt x="2115" y="645"/>
                    </a:cubicBezTo>
                    <a:lnTo>
                      <a:pt x="8930" y="1937"/>
                    </a:lnTo>
                    <a:lnTo>
                      <a:pt x="9047" y="1411"/>
                    </a:lnTo>
                    <a:lnTo>
                      <a:pt x="1763" y="1"/>
                    </a:ln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56" name="Google Shape;956;p39"/>
              <p:cNvSpPr/>
              <p:nvPr/>
            </p:nvSpPr>
            <p:spPr>
              <a:xfrm flipH="1">
                <a:off x="2257054" y="2576485"/>
                <a:ext cx="120149" cy="179331"/>
              </a:xfrm>
              <a:custGeom>
                <a:avLst/>
                <a:gdLst/>
                <a:ahLst/>
                <a:cxnLst/>
                <a:rect l="l" t="t" r="r" b="b"/>
                <a:pathLst>
                  <a:path w="6933" h="10348" extrusionOk="0">
                    <a:moveTo>
                      <a:pt x="3594" y="0"/>
                    </a:moveTo>
                    <a:cubicBezTo>
                      <a:pt x="3532" y="0"/>
                      <a:pt x="3470" y="3"/>
                      <a:pt x="3408" y="8"/>
                    </a:cubicBezTo>
                    <a:lnTo>
                      <a:pt x="2350" y="126"/>
                    </a:lnTo>
                    <a:cubicBezTo>
                      <a:pt x="1001" y="243"/>
                      <a:pt x="0" y="1710"/>
                      <a:pt x="118" y="3298"/>
                    </a:cubicBezTo>
                    <a:lnTo>
                      <a:pt x="823" y="10347"/>
                    </a:lnTo>
                    <a:lnTo>
                      <a:pt x="6932" y="9699"/>
                    </a:lnTo>
                    <a:lnTo>
                      <a:pt x="6227" y="2711"/>
                    </a:lnTo>
                    <a:cubicBezTo>
                      <a:pt x="6061" y="1142"/>
                      <a:pt x="4878" y="0"/>
                      <a:pt x="35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57" name="Google Shape;957;p39"/>
              <p:cNvSpPr/>
              <p:nvPr/>
            </p:nvSpPr>
            <p:spPr>
              <a:xfrm flipH="1">
                <a:off x="2202079" y="2708823"/>
                <a:ext cx="216816" cy="75541"/>
              </a:xfrm>
              <a:custGeom>
                <a:avLst/>
                <a:gdLst/>
                <a:ahLst/>
                <a:cxnLst/>
                <a:rect l="l" t="t" r="r" b="b"/>
                <a:pathLst>
                  <a:path w="12511" h="4359" extrusionOk="0">
                    <a:moveTo>
                      <a:pt x="10915" y="1"/>
                    </a:moveTo>
                    <a:cubicBezTo>
                      <a:pt x="10719" y="1"/>
                      <a:pt x="10522" y="42"/>
                      <a:pt x="10339" y="126"/>
                    </a:cubicBezTo>
                    <a:cubicBezTo>
                      <a:pt x="8659" y="947"/>
                      <a:pt x="6838" y="1364"/>
                      <a:pt x="5011" y="1364"/>
                    </a:cubicBezTo>
                    <a:cubicBezTo>
                      <a:pt x="3961" y="1364"/>
                      <a:pt x="2909" y="1226"/>
                      <a:pt x="1880" y="948"/>
                    </a:cubicBezTo>
                    <a:cubicBezTo>
                      <a:pt x="1779" y="923"/>
                      <a:pt x="1677" y="910"/>
                      <a:pt x="1575" y="910"/>
                    </a:cubicBezTo>
                    <a:cubicBezTo>
                      <a:pt x="968" y="910"/>
                      <a:pt x="384" y="1349"/>
                      <a:pt x="235" y="2006"/>
                    </a:cubicBezTo>
                    <a:cubicBezTo>
                      <a:pt x="0" y="2767"/>
                      <a:pt x="527" y="3707"/>
                      <a:pt x="1410" y="3885"/>
                    </a:cubicBezTo>
                    <a:cubicBezTo>
                      <a:pt x="2614" y="4202"/>
                      <a:pt x="3834" y="4358"/>
                      <a:pt x="5050" y="4358"/>
                    </a:cubicBezTo>
                    <a:cubicBezTo>
                      <a:pt x="7214" y="4358"/>
                      <a:pt x="9366" y="3862"/>
                      <a:pt x="11397" y="2884"/>
                    </a:cubicBezTo>
                    <a:cubicBezTo>
                      <a:pt x="12219" y="2532"/>
                      <a:pt x="12510" y="1536"/>
                      <a:pt x="12158" y="770"/>
                    </a:cubicBezTo>
                    <a:cubicBezTo>
                      <a:pt x="11905" y="264"/>
                      <a:pt x="11411" y="1"/>
                      <a:pt x="109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58" name="Google Shape;958;p39"/>
              <p:cNvSpPr/>
              <p:nvPr/>
            </p:nvSpPr>
            <p:spPr>
              <a:xfrm flipH="1">
                <a:off x="2240748" y="2544046"/>
                <a:ext cx="311541" cy="189434"/>
              </a:xfrm>
              <a:custGeom>
                <a:avLst/>
                <a:gdLst/>
                <a:ahLst/>
                <a:cxnLst/>
                <a:rect l="l" t="t" r="r" b="b"/>
                <a:pathLst>
                  <a:path w="17977" h="10931" extrusionOk="0">
                    <a:moveTo>
                      <a:pt x="11279" y="1"/>
                    </a:moveTo>
                    <a:cubicBezTo>
                      <a:pt x="9752" y="1"/>
                      <a:pt x="8756" y="4230"/>
                      <a:pt x="8695" y="4639"/>
                    </a:cubicBezTo>
                    <a:cubicBezTo>
                      <a:pt x="7755" y="4522"/>
                      <a:pt x="6406" y="4404"/>
                      <a:pt x="4818" y="4348"/>
                    </a:cubicBezTo>
                    <a:cubicBezTo>
                      <a:pt x="4561" y="4342"/>
                      <a:pt x="4323" y="4340"/>
                      <a:pt x="4104" y="4340"/>
                    </a:cubicBezTo>
                    <a:cubicBezTo>
                      <a:pt x="1914" y="4340"/>
                      <a:pt x="1506" y="4599"/>
                      <a:pt x="1293" y="4757"/>
                    </a:cubicBezTo>
                    <a:cubicBezTo>
                      <a:pt x="62" y="5814"/>
                      <a:pt x="1" y="8399"/>
                      <a:pt x="1058" y="9691"/>
                    </a:cubicBezTo>
                    <a:cubicBezTo>
                      <a:pt x="1674" y="10493"/>
                      <a:pt x="2813" y="10930"/>
                      <a:pt x="4237" y="10930"/>
                    </a:cubicBezTo>
                    <a:cubicBezTo>
                      <a:pt x="5941" y="10930"/>
                      <a:pt x="8053" y="10305"/>
                      <a:pt x="10166" y="8930"/>
                    </a:cubicBezTo>
                    <a:cubicBezTo>
                      <a:pt x="11535" y="9262"/>
                      <a:pt x="13396" y="9642"/>
                      <a:pt x="14702" y="9642"/>
                    </a:cubicBezTo>
                    <a:cubicBezTo>
                      <a:pt x="15466" y="9642"/>
                      <a:pt x="16040" y="9512"/>
                      <a:pt x="16214" y="9165"/>
                    </a:cubicBezTo>
                    <a:cubicBezTo>
                      <a:pt x="16275" y="9047"/>
                      <a:pt x="16449" y="8634"/>
                      <a:pt x="16275" y="8399"/>
                    </a:cubicBezTo>
                    <a:cubicBezTo>
                      <a:pt x="16096" y="8225"/>
                      <a:pt x="15861" y="8342"/>
                      <a:pt x="15274" y="8164"/>
                    </a:cubicBezTo>
                    <a:cubicBezTo>
                      <a:pt x="14921" y="8107"/>
                      <a:pt x="14630" y="7990"/>
                      <a:pt x="14630" y="7990"/>
                    </a:cubicBezTo>
                    <a:cubicBezTo>
                      <a:pt x="14630" y="7987"/>
                      <a:pt x="14634" y="7985"/>
                      <a:pt x="14642" y="7985"/>
                    </a:cubicBezTo>
                    <a:cubicBezTo>
                      <a:pt x="14733" y="7985"/>
                      <a:pt x="15348" y="8192"/>
                      <a:pt x="15969" y="8192"/>
                    </a:cubicBezTo>
                    <a:cubicBezTo>
                      <a:pt x="16314" y="8192"/>
                      <a:pt x="16660" y="8128"/>
                      <a:pt x="16919" y="7929"/>
                    </a:cubicBezTo>
                    <a:cubicBezTo>
                      <a:pt x="17332" y="7520"/>
                      <a:pt x="17506" y="6815"/>
                      <a:pt x="17271" y="6519"/>
                    </a:cubicBezTo>
                    <a:cubicBezTo>
                      <a:pt x="17203" y="6451"/>
                      <a:pt x="17126" y="6428"/>
                      <a:pt x="17011" y="6428"/>
                    </a:cubicBezTo>
                    <a:cubicBezTo>
                      <a:pt x="16833" y="6428"/>
                      <a:pt x="16563" y="6485"/>
                      <a:pt x="16096" y="6519"/>
                    </a:cubicBezTo>
                    <a:cubicBezTo>
                      <a:pt x="15803" y="6539"/>
                      <a:pt x="15543" y="6546"/>
                      <a:pt x="15326" y="6546"/>
                    </a:cubicBezTo>
                    <a:cubicBezTo>
                      <a:pt x="14891" y="6546"/>
                      <a:pt x="14630" y="6519"/>
                      <a:pt x="14630" y="6519"/>
                    </a:cubicBezTo>
                    <a:cubicBezTo>
                      <a:pt x="14630" y="6519"/>
                      <a:pt x="15453" y="6519"/>
                      <a:pt x="16510" y="6463"/>
                    </a:cubicBezTo>
                    <a:cubicBezTo>
                      <a:pt x="17389" y="6401"/>
                      <a:pt x="17624" y="6345"/>
                      <a:pt x="17741" y="6166"/>
                    </a:cubicBezTo>
                    <a:cubicBezTo>
                      <a:pt x="17976" y="5814"/>
                      <a:pt x="17859" y="5227"/>
                      <a:pt x="17567" y="4992"/>
                    </a:cubicBezTo>
                    <a:cubicBezTo>
                      <a:pt x="17461" y="4913"/>
                      <a:pt x="17354" y="4881"/>
                      <a:pt x="17204" y="4881"/>
                    </a:cubicBezTo>
                    <a:cubicBezTo>
                      <a:pt x="17147" y="4881"/>
                      <a:pt x="17084" y="4886"/>
                      <a:pt x="17011" y="4894"/>
                    </a:cubicBezTo>
                    <a:lnTo>
                      <a:pt x="17011" y="4894"/>
                    </a:lnTo>
                    <a:cubicBezTo>
                      <a:pt x="17227" y="4763"/>
                      <a:pt x="17388" y="4602"/>
                      <a:pt x="17450" y="4404"/>
                    </a:cubicBezTo>
                    <a:cubicBezTo>
                      <a:pt x="17506" y="4113"/>
                      <a:pt x="17389" y="3699"/>
                      <a:pt x="17097" y="3525"/>
                    </a:cubicBezTo>
                    <a:cubicBezTo>
                      <a:pt x="17001" y="3471"/>
                      <a:pt x="16905" y="3448"/>
                      <a:pt x="16802" y="3448"/>
                    </a:cubicBezTo>
                    <a:cubicBezTo>
                      <a:pt x="16462" y="3448"/>
                      <a:pt x="16042" y="3697"/>
                      <a:pt x="15274" y="3878"/>
                    </a:cubicBezTo>
                    <a:cubicBezTo>
                      <a:pt x="14893" y="3965"/>
                      <a:pt x="14556" y="3994"/>
                      <a:pt x="14182" y="3994"/>
                    </a:cubicBezTo>
                    <a:cubicBezTo>
                      <a:pt x="13808" y="3994"/>
                      <a:pt x="13397" y="3965"/>
                      <a:pt x="12868" y="3934"/>
                    </a:cubicBezTo>
                    <a:cubicBezTo>
                      <a:pt x="11749" y="3817"/>
                      <a:pt x="11223" y="3817"/>
                      <a:pt x="11105" y="3525"/>
                    </a:cubicBezTo>
                    <a:cubicBezTo>
                      <a:pt x="10692" y="2820"/>
                      <a:pt x="12633" y="1467"/>
                      <a:pt x="12219" y="588"/>
                    </a:cubicBezTo>
                    <a:cubicBezTo>
                      <a:pt x="12045" y="236"/>
                      <a:pt x="11632" y="1"/>
                      <a:pt x="11279" y="1"/>
                    </a:cubicBezTo>
                    <a:close/>
                  </a:path>
                </a:pathLst>
              </a:custGeom>
              <a:solidFill>
                <a:srgbClr val="FCBBB0"/>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59" name="Google Shape;959;p39"/>
              <p:cNvSpPr/>
              <p:nvPr/>
            </p:nvSpPr>
            <p:spPr>
              <a:xfrm flipH="1">
                <a:off x="2234647" y="2539974"/>
                <a:ext cx="323742" cy="198498"/>
              </a:xfrm>
              <a:custGeom>
                <a:avLst/>
                <a:gdLst/>
                <a:ahLst/>
                <a:cxnLst/>
                <a:rect l="l" t="t" r="r" b="b"/>
                <a:pathLst>
                  <a:path w="18681" h="11454" extrusionOk="0">
                    <a:moveTo>
                      <a:pt x="11631" y="527"/>
                    </a:moveTo>
                    <a:cubicBezTo>
                      <a:pt x="11866" y="527"/>
                      <a:pt x="12162" y="706"/>
                      <a:pt x="12280" y="941"/>
                    </a:cubicBezTo>
                    <a:cubicBezTo>
                      <a:pt x="12454" y="1293"/>
                      <a:pt x="12101" y="1819"/>
                      <a:pt x="11749" y="2289"/>
                    </a:cubicBezTo>
                    <a:cubicBezTo>
                      <a:pt x="11340" y="2820"/>
                      <a:pt x="10926" y="3408"/>
                      <a:pt x="11223" y="3878"/>
                    </a:cubicBezTo>
                    <a:cubicBezTo>
                      <a:pt x="11396" y="4287"/>
                      <a:pt x="11984" y="4348"/>
                      <a:pt x="13159" y="4404"/>
                    </a:cubicBezTo>
                    <a:cubicBezTo>
                      <a:pt x="13663" y="4457"/>
                      <a:pt x="14060" y="4486"/>
                      <a:pt x="14419" y="4486"/>
                    </a:cubicBezTo>
                    <a:cubicBezTo>
                      <a:pt x="14855" y="4486"/>
                      <a:pt x="15236" y="4443"/>
                      <a:pt x="15687" y="4348"/>
                    </a:cubicBezTo>
                    <a:cubicBezTo>
                      <a:pt x="16040" y="4287"/>
                      <a:pt x="16392" y="4169"/>
                      <a:pt x="16627" y="4113"/>
                    </a:cubicBezTo>
                    <a:cubicBezTo>
                      <a:pt x="16926" y="4027"/>
                      <a:pt x="17069" y="3971"/>
                      <a:pt x="17194" y="3971"/>
                    </a:cubicBezTo>
                    <a:cubicBezTo>
                      <a:pt x="17240" y="3971"/>
                      <a:pt x="17284" y="3979"/>
                      <a:pt x="17332" y="3995"/>
                    </a:cubicBezTo>
                    <a:cubicBezTo>
                      <a:pt x="17449" y="4113"/>
                      <a:pt x="17567" y="4404"/>
                      <a:pt x="17506" y="4583"/>
                    </a:cubicBezTo>
                    <a:cubicBezTo>
                      <a:pt x="17506" y="4700"/>
                      <a:pt x="17449" y="4757"/>
                      <a:pt x="17332" y="4818"/>
                    </a:cubicBezTo>
                    <a:cubicBezTo>
                      <a:pt x="17153" y="4874"/>
                      <a:pt x="16979" y="4874"/>
                      <a:pt x="16683" y="4935"/>
                    </a:cubicBezTo>
                    <a:cubicBezTo>
                      <a:pt x="14865" y="5288"/>
                      <a:pt x="14804" y="5344"/>
                      <a:pt x="14747" y="5462"/>
                    </a:cubicBezTo>
                    <a:lnTo>
                      <a:pt x="14686" y="5579"/>
                    </a:lnTo>
                    <a:lnTo>
                      <a:pt x="14686" y="5697"/>
                    </a:lnTo>
                    <a:cubicBezTo>
                      <a:pt x="14747" y="5875"/>
                      <a:pt x="14982" y="5931"/>
                      <a:pt x="15100" y="5931"/>
                    </a:cubicBezTo>
                    <a:cubicBezTo>
                      <a:pt x="15391" y="5931"/>
                      <a:pt x="16683" y="5875"/>
                      <a:pt x="17506" y="5405"/>
                    </a:cubicBezTo>
                    <a:cubicBezTo>
                      <a:pt x="17623" y="5405"/>
                      <a:pt x="17684" y="5405"/>
                      <a:pt x="17741" y="5462"/>
                    </a:cubicBezTo>
                    <a:cubicBezTo>
                      <a:pt x="17919" y="5579"/>
                      <a:pt x="18037" y="6049"/>
                      <a:pt x="17858" y="6228"/>
                    </a:cubicBezTo>
                    <a:cubicBezTo>
                      <a:pt x="17802" y="6345"/>
                      <a:pt x="17623" y="6401"/>
                      <a:pt x="16801" y="6463"/>
                    </a:cubicBezTo>
                    <a:lnTo>
                      <a:pt x="14921" y="6463"/>
                    </a:lnTo>
                    <a:lnTo>
                      <a:pt x="14569" y="6698"/>
                    </a:lnTo>
                    <a:lnTo>
                      <a:pt x="14804" y="6932"/>
                    </a:lnTo>
                    <a:cubicBezTo>
                      <a:pt x="14804" y="6989"/>
                      <a:pt x="14865" y="6989"/>
                      <a:pt x="14921" y="6989"/>
                    </a:cubicBezTo>
                    <a:cubicBezTo>
                      <a:pt x="15088" y="7032"/>
                      <a:pt x="15432" y="7073"/>
                      <a:pt x="15892" y="7073"/>
                    </a:cubicBezTo>
                    <a:cubicBezTo>
                      <a:pt x="16080" y="7073"/>
                      <a:pt x="16287" y="7066"/>
                      <a:pt x="16509" y="7050"/>
                    </a:cubicBezTo>
                    <a:cubicBezTo>
                      <a:pt x="16744" y="7050"/>
                      <a:pt x="16918" y="6989"/>
                      <a:pt x="17097" y="6989"/>
                    </a:cubicBezTo>
                    <a:cubicBezTo>
                      <a:pt x="17175" y="6989"/>
                      <a:pt x="17279" y="6964"/>
                      <a:pt x="17339" y="6964"/>
                    </a:cubicBezTo>
                    <a:cubicBezTo>
                      <a:pt x="17369" y="6964"/>
                      <a:pt x="17388" y="6970"/>
                      <a:pt x="17388" y="6989"/>
                    </a:cubicBezTo>
                    <a:cubicBezTo>
                      <a:pt x="17449" y="6989"/>
                      <a:pt x="17449" y="7050"/>
                      <a:pt x="17449" y="7224"/>
                    </a:cubicBezTo>
                    <a:cubicBezTo>
                      <a:pt x="17449" y="7402"/>
                      <a:pt x="17332" y="7755"/>
                      <a:pt x="17097" y="7929"/>
                    </a:cubicBezTo>
                    <a:cubicBezTo>
                      <a:pt x="16897" y="8105"/>
                      <a:pt x="16611" y="8163"/>
                      <a:pt x="16317" y="8163"/>
                    </a:cubicBezTo>
                    <a:cubicBezTo>
                      <a:pt x="15922" y="8163"/>
                      <a:pt x="15511" y="8057"/>
                      <a:pt x="15273" y="7990"/>
                    </a:cubicBezTo>
                    <a:cubicBezTo>
                      <a:pt x="15156" y="7959"/>
                      <a:pt x="15068" y="7944"/>
                      <a:pt x="14994" y="7944"/>
                    </a:cubicBezTo>
                    <a:cubicBezTo>
                      <a:pt x="14921" y="7944"/>
                      <a:pt x="14862" y="7959"/>
                      <a:pt x="14804" y="7990"/>
                    </a:cubicBezTo>
                    <a:lnTo>
                      <a:pt x="14747" y="8046"/>
                    </a:lnTo>
                    <a:lnTo>
                      <a:pt x="14686" y="8164"/>
                    </a:lnTo>
                    <a:cubicBezTo>
                      <a:pt x="14630" y="8399"/>
                      <a:pt x="14804" y="8516"/>
                      <a:pt x="15570" y="8695"/>
                    </a:cubicBezTo>
                    <a:cubicBezTo>
                      <a:pt x="15805" y="8751"/>
                      <a:pt x="16040" y="8751"/>
                      <a:pt x="16157" y="8812"/>
                    </a:cubicBezTo>
                    <a:lnTo>
                      <a:pt x="16392" y="8812"/>
                    </a:lnTo>
                    <a:cubicBezTo>
                      <a:pt x="16448" y="8869"/>
                      <a:pt x="16392" y="9104"/>
                      <a:pt x="16274" y="9282"/>
                    </a:cubicBezTo>
                    <a:cubicBezTo>
                      <a:pt x="16241" y="9346"/>
                      <a:pt x="16054" y="9564"/>
                      <a:pt x="15087" y="9564"/>
                    </a:cubicBezTo>
                    <a:cubicBezTo>
                      <a:pt x="14269" y="9564"/>
                      <a:pt x="12891" y="9407"/>
                      <a:pt x="10574" y="8869"/>
                    </a:cubicBezTo>
                    <a:lnTo>
                      <a:pt x="10456" y="8869"/>
                    </a:lnTo>
                    <a:lnTo>
                      <a:pt x="10400" y="8930"/>
                    </a:lnTo>
                    <a:cubicBezTo>
                      <a:pt x="8243" y="10312"/>
                      <a:pt x="6194" y="10902"/>
                      <a:pt x="4577" y="10902"/>
                    </a:cubicBezTo>
                    <a:cubicBezTo>
                      <a:pt x="3243" y="10902"/>
                      <a:pt x="2204" y="10499"/>
                      <a:pt x="1645" y="9809"/>
                    </a:cubicBezTo>
                    <a:cubicBezTo>
                      <a:pt x="649" y="8577"/>
                      <a:pt x="766" y="6110"/>
                      <a:pt x="1823" y="5227"/>
                    </a:cubicBezTo>
                    <a:cubicBezTo>
                      <a:pt x="1997" y="5109"/>
                      <a:pt x="2293" y="4874"/>
                      <a:pt x="4408" y="4874"/>
                    </a:cubicBezTo>
                    <a:lnTo>
                      <a:pt x="5170" y="4874"/>
                    </a:lnTo>
                    <a:cubicBezTo>
                      <a:pt x="6462" y="4874"/>
                      <a:pt x="7754" y="4992"/>
                      <a:pt x="8990" y="5170"/>
                    </a:cubicBezTo>
                    <a:lnTo>
                      <a:pt x="9225" y="5170"/>
                    </a:lnTo>
                    <a:lnTo>
                      <a:pt x="9282" y="4935"/>
                    </a:lnTo>
                    <a:cubicBezTo>
                      <a:pt x="9695" y="3173"/>
                      <a:pt x="10635" y="527"/>
                      <a:pt x="11631" y="527"/>
                    </a:cubicBezTo>
                    <a:close/>
                    <a:moveTo>
                      <a:pt x="11631" y="1"/>
                    </a:moveTo>
                    <a:cubicBezTo>
                      <a:pt x="10104" y="1"/>
                      <a:pt x="9164" y="3229"/>
                      <a:pt x="8812" y="4583"/>
                    </a:cubicBezTo>
                    <a:cubicBezTo>
                      <a:pt x="7637" y="4465"/>
                      <a:pt x="6405" y="4348"/>
                      <a:pt x="5170" y="4348"/>
                    </a:cubicBezTo>
                    <a:cubicBezTo>
                      <a:pt x="4760" y="4332"/>
                      <a:pt x="4399" y="4324"/>
                      <a:pt x="4080" y="4324"/>
                    </a:cubicBezTo>
                    <a:cubicBezTo>
                      <a:pt x="2065" y="4324"/>
                      <a:pt x="1723" y="4615"/>
                      <a:pt x="1471" y="4818"/>
                    </a:cubicBezTo>
                    <a:cubicBezTo>
                      <a:pt x="179" y="5875"/>
                      <a:pt x="0" y="8695"/>
                      <a:pt x="1175" y="10105"/>
                    </a:cubicBezTo>
                    <a:cubicBezTo>
                      <a:pt x="1823" y="10927"/>
                      <a:pt x="3055" y="11453"/>
                      <a:pt x="4582" y="11453"/>
                    </a:cubicBezTo>
                    <a:cubicBezTo>
                      <a:pt x="6288" y="11453"/>
                      <a:pt x="8403" y="10810"/>
                      <a:pt x="10574" y="9456"/>
                    </a:cubicBezTo>
                    <a:cubicBezTo>
                      <a:pt x="12713" y="9959"/>
                      <a:pt x="14108" y="10139"/>
                      <a:pt x="15028" y="10139"/>
                    </a:cubicBezTo>
                    <a:cubicBezTo>
                      <a:pt x="16256" y="10139"/>
                      <a:pt x="16634" y="9818"/>
                      <a:pt x="16801" y="9517"/>
                    </a:cubicBezTo>
                    <a:cubicBezTo>
                      <a:pt x="16801" y="9456"/>
                      <a:pt x="17036" y="8986"/>
                      <a:pt x="16918" y="8634"/>
                    </a:cubicBezTo>
                    <a:cubicBezTo>
                      <a:pt x="17097" y="8577"/>
                      <a:pt x="17271" y="8516"/>
                      <a:pt x="17449" y="8342"/>
                    </a:cubicBezTo>
                    <a:cubicBezTo>
                      <a:pt x="17741" y="8107"/>
                      <a:pt x="17976" y="7637"/>
                      <a:pt x="17976" y="7224"/>
                    </a:cubicBezTo>
                    <a:lnTo>
                      <a:pt x="17976" y="6815"/>
                    </a:lnTo>
                    <a:cubicBezTo>
                      <a:pt x="18154" y="6754"/>
                      <a:pt x="18211" y="6698"/>
                      <a:pt x="18328" y="6580"/>
                    </a:cubicBezTo>
                    <a:cubicBezTo>
                      <a:pt x="18681" y="6110"/>
                      <a:pt x="18507" y="5344"/>
                      <a:pt x="18037" y="4992"/>
                    </a:cubicBezTo>
                    <a:lnTo>
                      <a:pt x="17976" y="4935"/>
                    </a:lnTo>
                    <a:cubicBezTo>
                      <a:pt x="18037" y="4874"/>
                      <a:pt x="18037" y="4818"/>
                      <a:pt x="18037" y="4757"/>
                    </a:cubicBezTo>
                    <a:cubicBezTo>
                      <a:pt x="18211" y="4348"/>
                      <a:pt x="17976" y="3817"/>
                      <a:pt x="17623" y="3525"/>
                    </a:cubicBezTo>
                    <a:cubicBezTo>
                      <a:pt x="17482" y="3431"/>
                      <a:pt x="17332" y="3394"/>
                      <a:pt x="17176" y="3394"/>
                    </a:cubicBezTo>
                    <a:cubicBezTo>
                      <a:pt x="16942" y="3394"/>
                      <a:pt x="16696" y="3478"/>
                      <a:pt x="16448" y="3582"/>
                    </a:cubicBezTo>
                    <a:cubicBezTo>
                      <a:pt x="16213" y="3643"/>
                      <a:pt x="15922" y="3760"/>
                      <a:pt x="15570" y="3817"/>
                    </a:cubicBezTo>
                    <a:cubicBezTo>
                      <a:pt x="15217" y="3906"/>
                      <a:pt x="14894" y="3935"/>
                      <a:pt x="14527" y="3935"/>
                    </a:cubicBezTo>
                    <a:cubicBezTo>
                      <a:pt x="14160" y="3935"/>
                      <a:pt x="13749" y="3906"/>
                      <a:pt x="13220" y="3878"/>
                    </a:cubicBezTo>
                    <a:cubicBezTo>
                      <a:pt x="12515" y="3817"/>
                      <a:pt x="11749" y="3760"/>
                      <a:pt x="11692" y="3643"/>
                    </a:cubicBezTo>
                    <a:cubicBezTo>
                      <a:pt x="11575" y="3464"/>
                      <a:pt x="11927" y="2994"/>
                      <a:pt x="12162" y="2585"/>
                    </a:cubicBezTo>
                    <a:cubicBezTo>
                      <a:pt x="12632" y="1998"/>
                      <a:pt x="13102" y="1293"/>
                      <a:pt x="12806" y="706"/>
                    </a:cubicBezTo>
                    <a:cubicBezTo>
                      <a:pt x="12571" y="236"/>
                      <a:pt x="12045" y="1"/>
                      <a:pt x="1163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60" name="Google Shape;960;p39"/>
              <p:cNvSpPr/>
              <p:nvPr/>
            </p:nvSpPr>
            <p:spPr>
              <a:xfrm flipH="1">
                <a:off x="2443263" y="1953647"/>
                <a:ext cx="532499" cy="796747"/>
              </a:xfrm>
              <a:custGeom>
                <a:avLst/>
                <a:gdLst/>
                <a:ahLst/>
                <a:cxnLst/>
                <a:rect l="l" t="t" r="r" b="b"/>
                <a:pathLst>
                  <a:path w="30727" h="45975" extrusionOk="0">
                    <a:moveTo>
                      <a:pt x="9814" y="0"/>
                    </a:moveTo>
                    <a:cubicBezTo>
                      <a:pt x="7934" y="940"/>
                      <a:pt x="4935" y="2937"/>
                      <a:pt x="2999" y="6462"/>
                    </a:cubicBezTo>
                    <a:cubicBezTo>
                      <a:pt x="1472" y="9164"/>
                      <a:pt x="1293" y="11631"/>
                      <a:pt x="1119" y="14804"/>
                    </a:cubicBezTo>
                    <a:cubicBezTo>
                      <a:pt x="353" y="27666"/>
                      <a:pt x="1" y="34189"/>
                      <a:pt x="1763" y="36774"/>
                    </a:cubicBezTo>
                    <a:cubicBezTo>
                      <a:pt x="3939" y="40064"/>
                      <a:pt x="6994" y="41412"/>
                      <a:pt x="10692" y="43057"/>
                    </a:cubicBezTo>
                    <a:cubicBezTo>
                      <a:pt x="15875" y="45332"/>
                      <a:pt x="20866" y="45975"/>
                      <a:pt x="24888" y="45975"/>
                    </a:cubicBezTo>
                    <a:cubicBezTo>
                      <a:pt x="27205" y="45975"/>
                      <a:pt x="29201" y="45761"/>
                      <a:pt x="30726" y="45524"/>
                    </a:cubicBezTo>
                    <a:cubicBezTo>
                      <a:pt x="30548" y="43001"/>
                      <a:pt x="30313" y="40472"/>
                      <a:pt x="30139" y="37949"/>
                    </a:cubicBezTo>
                    <a:lnTo>
                      <a:pt x="11985" y="30016"/>
                    </a:lnTo>
                    <a:cubicBezTo>
                      <a:pt x="12163" y="25143"/>
                      <a:pt x="12163" y="19912"/>
                      <a:pt x="11811" y="14390"/>
                    </a:cubicBezTo>
                    <a:cubicBezTo>
                      <a:pt x="11693" y="12745"/>
                      <a:pt x="11576" y="11688"/>
                      <a:pt x="11515" y="10927"/>
                    </a:cubicBezTo>
                    <a:cubicBezTo>
                      <a:pt x="11106" y="6283"/>
                      <a:pt x="10401" y="2585"/>
                      <a:pt x="9814" y="0"/>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61" name="Google Shape;961;p39"/>
              <p:cNvSpPr/>
              <p:nvPr/>
            </p:nvSpPr>
            <p:spPr>
              <a:xfrm flipH="1">
                <a:off x="2437166" y="2242738"/>
                <a:ext cx="510091" cy="512050"/>
              </a:xfrm>
              <a:custGeom>
                <a:avLst/>
                <a:gdLst/>
                <a:ahLst/>
                <a:cxnLst/>
                <a:rect l="l" t="t" r="r" b="b"/>
                <a:pathLst>
                  <a:path w="29434" h="29547" extrusionOk="0">
                    <a:moveTo>
                      <a:pt x="9987" y="0"/>
                    </a:moveTo>
                    <a:cubicBezTo>
                      <a:pt x="10222" y="4404"/>
                      <a:pt x="10222" y="8868"/>
                      <a:pt x="10048" y="13277"/>
                    </a:cubicBezTo>
                    <a:lnTo>
                      <a:pt x="10048" y="13512"/>
                    </a:lnTo>
                    <a:lnTo>
                      <a:pt x="28198" y="21440"/>
                    </a:lnTo>
                    <a:lnTo>
                      <a:pt x="28785" y="28606"/>
                    </a:lnTo>
                    <a:cubicBezTo>
                      <a:pt x="26944" y="28875"/>
                      <a:pt x="25107" y="29008"/>
                      <a:pt x="23289" y="29008"/>
                    </a:cubicBezTo>
                    <a:cubicBezTo>
                      <a:pt x="18325" y="29008"/>
                      <a:pt x="13510" y="28016"/>
                      <a:pt x="9165" y="26083"/>
                    </a:cubicBezTo>
                    <a:cubicBezTo>
                      <a:pt x="5758" y="24612"/>
                      <a:pt x="2764" y="23263"/>
                      <a:pt x="471" y="20091"/>
                    </a:cubicBezTo>
                    <a:lnTo>
                      <a:pt x="1" y="20443"/>
                    </a:lnTo>
                    <a:cubicBezTo>
                      <a:pt x="2412" y="23733"/>
                      <a:pt x="5584" y="25143"/>
                      <a:pt x="8930" y="26609"/>
                    </a:cubicBezTo>
                    <a:cubicBezTo>
                      <a:pt x="13394" y="28550"/>
                      <a:pt x="18273" y="29546"/>
                      <a:pt x="23325" y="29546"/>
                    </a:cubicBezTo>
                    <a:cubicBezTo>
                      <a:pt x="25261" y="29546"/>
                      <a:pt x="27202" y="29429"/>
                      <a:pt x="29138" y="29137"/>
                    </a:cubicBezTo>
                    <a:lnTo>
                      <a:pt x="29434" y="29076"/>
                    </a:lnTo>
                    <a:lnTo>
                      <a:pt x="28729" y="21087"/>
                    </a:lnTo>
                    <a:lnTo>
                      <a:pt x="10636" y="13159"/>
                    </a:lnTo>
                    <a:cubicBezTo>
                      <a:pt x="10753" y="8751"/>
                      <a:pt x="10753" y="4347"/>
                      <a:pt x="105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62" name="Google Shape;962;p39"/>
              <p:cNvSpPr/>
              <p:nvPr/>
            </p:nvSpPr>
            <p:spPr>
              <a:xfrm flipH="1">
                <a:off x="2800653" y="1944445"/>
                <a:ext cx="57016" cy="177147"/>
              </a:xfrm>
              <a:custGeom>
                <a:avLst/>
                <a:gdLst/>
                <a:ahLst/>
                <a:cxnLst/>
                <a:rect l="l" t="t" r="r" b="b"/>
                <a:pathLst>
                  <a:path w="3290" h="10222" extrusionOk="0">
                    <a:moveTo>
                      <a:pt x="3290" y="0"/>
                    </a:moveTo>
                    <a:cubicBezTo>
                      <a:pt x="3055" y="0"/>
                      <a:pt x="2881" y="118"/>
                      <a:pt x="2703" y="179"/>
                    </a:cubicBezTo>
                    <a:cubicBezTo>
                      <a:pt x="1410" y="766"/>
                      <a:pt x="705" y="2293"/>
                      <a:pt x="414" y="3938"/>
                    </a:cubicBezTo>
                    <a:cubicBezTo>
                      <a:pt x="296" y="4408"/>
                      <a:pt x="235" y="4817"/>
                      <a:pt x="179" y="5287"/>
                    </a:cubicBezTo>
                    <a:cubicBezTo>
                      <a:pt x="0" y="7228"/>
                      <a:pt x="179" y="9282"/>
                      <a:pt x="296" y="10222"/>
                    </a:cubicBezTo>
                    <a:lnTo>
                      <a:pt x="1175" y="10104"/>
                    </a:lnTo>
                    <a:cubicBezTo>
                      <a:pt x="1058" y="8812"/>
                      <a:pt x="1001" y="7402"/>
                      <a:pt x="1058" y="6109"/>
                    </a:cubicBezTo>
                    <a:cubicBezTo>
                      <a:pt x="1119" y="4996"/>
                      <a:pt x="1236" y="3995"/>
                      <a:pt x="1528" y="3116"/>
                    </a:cubicBezTo>
                    <a:cubicBezTo>
                      <a:pt x="1824" y="2176"/>
                      <a:pt x="2294" y="1410"/>
                      <a:pt x="2937" y="1057"/>
                    </a:cubicBezTo>
                    <a:cubicBezTo>
                      <a:pt x="3116" y="705"/>
                      <a:pt x="3234" y="353"/>
                      <a:pt x="3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63" name="Google Shape;963;p39"/>
              <p:cNvSpPr/>
              <p:nvPr/>
            </p:nvSpPr>
            <p:spPr>
              <a:xfrm flipH="1">
                <a:off x="2764967" y="2113450"/>
                <a:ext cx="138467" cy="118069"/>
              </a:xfrm>
              <a:custGeom>
                <a:avLst/>
                <a:gdLst/>
                <a:ahLst/>
                <a:cxnLst/>
                <a:rect l="l" t="t" r="r" b="b"/>
                <a:pathLst>
                  <a:path w="7990" h="6813" extrusionOk="0">
                    <a:moveTo>
                      <a:pt x="3744" y="0"/>
                    </a:moveTo>
                    <a:cubicBezTo>
                      <a:pt x="3571" y="0"/>
                      <a:pt x="3399" y="20"/>
                      <a:pt x="3229" y="60"/>
                    </a:cubicBezTo>
                    <a:cubicBezTo>
                      <a:pt x="1701" y="295"/>
                      <a:pt x="1058" y="1822"/>
                      <a:pt x="823" y="2348"/>
                    </a:cubicBezTo>
                    <a:cubicBezTo>
                      <a:pt x="0" y="4228"/>
                      <a:pt x="705" y="6108"/>
                      <a:pt x="996" y="6813"/>
                    </a:cubicBezTo>
                    <a:lnTo>
                      <a:pt x="1880" y="6404"/>
                    </a:lnTo>
                    <a:cubicBezTo>
                      <a:pt x="1584" y="5817"/>
                      <a:pt x="996" y="4289"/>
                      <a:pt x="1701" y="2701"/>
                    </a:cubicBezTo>
                    <a:cubicBezTo>
                      <a:pt x="1880" y="2292"/>
                      <a:pt x="2350" y="1117"/>
                      <a:pt x="3346" y="938"/>
                    </a:cubicBezTo>
                    <a:cubicBezTo>
                      <a:pt x="3435" y="924"/>
                      <a:pt x="3525" y="916"/>
                      <a:pt x="3615" y="916"/>
                    </a:cubicBezTo>
                    <a:cubicBezTo>
                      <a:pt x="4244" y="916"/>
                      <a:pt x="4913" y="1270"/>
                      <a:pt x="5578" y="1939"/>
                    </a:cubicBezTo>
                    <a:cubicBezTo>
                      <a:pt x="6988" y="3467"/>
                      <a:pt x="6462" y="5873"/>
                      <a:pt x="6345" y="6108"/>
                    </a:cubicBezTo>
                    <a:lnTo>
                      <a:pt x="7284" y="6343"/>
                    </a:lnTo>
                    <a:cubicBezTo>
                      <a:pt x="7402" y="5817"/>
                      <a:pt x="7989" y="3114"/>
                      <a:pt x="6227" y="1291"/>
                    </a:cubicBezTo>
                    <a:cubicBezTo>
                      <a:pt x="5447" y="464"/>
                      <a:pt x="4587" y="0"/>
                      <a:pt x="37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64" name="Google Shape;964;p39"/>
              <p:cNvSpPr/>
              <p:nvPr/>
            </p:nvSpPr>
            <p:spPr>
              <a:xfrm flipH="1">
                <a:off x="2771093" y="2207076"/>
                <a:ext cx="28508" cy="32580"/>
              </a:xfrm>
              <a:custGeom>
                <a:avLst/>
                <a:gdLst/>
                <a:ahLst/>
                <a:cxnLst/>
                <a:rect l="l" t="t" r="r" b="b"/>
                <a:pathLst>
                  <a:path w="1645" h="1880" extrusionOk="0">
                    <a:moveTo>
                      <a:pt x="822" y="0"/>
                    </a:moveTo>
                    <a:cubicBezTo>
                      <a:pt x="353" y="0"/>
                      <a:pt x="0" y="414"/>
                      <a:pt x="0" y="940"/>
                    </a:cubicBezTo>
                    <a:cubicBezTo>
                      <a:pt x="0" y="1471"/>
                      <a:pt x="353" y="1880"/>
                      <a:pt x="822" y="1880"/>
                    </a:cubicBezTo>
                    <a:cubicBezTo>
                      <a:pt x="1292" y="1880"/>
                      <a:pt x="1645" y="1471"/>
                      <a:pt x="1645" y="940"/>
                    </a:cubicBezTo>
                    <a:cubicBezTo>
                      <a:pt x="1645" y="414"/>
                      <a:pt x="1292" y="0"/>
                      <a:pt x="822"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65" name="Google Shape;965;p39"/>
              <p:cNvSpPr/>
              <p:nvPr/>
            </p:nvSpPr>
            <p:spPr>
              <a:xfrm flipH="1">
                <a:off x="2863766" y="2213176"/>
                <a:ext cx="29496" cy="32598"/>
              </a:xfrm>
              <a:custGeom>
                <a:avLst/>
                <a:gdLst/>
                <a:ahLst/>
                <a:cxnLst/>
                <a:rect l="l" t="t" r="r" b="b"/>
                <a:pathLst>
                  <a:path w="1702" h="1881" extrusionOk="0">
                    <a:moveTo>
                      <a:pt x="823" y="0"/>
                    </a:moveTo>
                    <a:cubicBezTo>
                      <a:pt x="409" y="0"/>
                      <a:pt x="1" y="414"/>
                      <a:pt x="1" y="940"/>
                    </a:cubicBezTo>
                    <a:cubicBezTo>
                      <a:pt x="1" y="1471"/>
                      <a:pt x="409" y="1880"/>
                      <a:pt x="823" y="1880"/>
                    </a:cubicBezTo>
                    <a:cubicBezTo>
                      <a:pt x="1293" y="1880"/>
                      <a:pt x="1702" y="1471"/>
                      <a:pt x="1702" y="940"/>
                    </a:cubicBezTo>
                    <a:cubicBezTo>
                      <a:pt x="1702" y="414"/>
                      <a:pt x="1293" y="0"/>
                      <a:pt x="823" y="0"/>
                    </a:cubicBezTo>
                    <a:close/>
                  </a:path>
                </a:pathLst>
              </a:custGeom>
              <a:solidFill>
                <a:schemeClr val="dk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66" name="Google Shape;966;p39"/>
              <p:cNvSpPr/>
              <p:nvPr/>
            </p:nvSpPr>
            <p:spPr>
              <a:xfrm flipH="1">
                <a:off x="1749029" y="2125441"/>
                <a:ext cx="574178" cy="453266"/>
              </a:xfrm>
              <a:custGeom>
                <a:avLst/>
                <a:gdLst/>
                <a:ahLst/>
                <a:cxnLst/>
                <a:rect l="l" t="t" r="r" b="b"/>
                <a:pathLst>
                  <a:path w="33132" h="26155" extrusionOk="0">
                    <a:moveTo>
                      <a:pt x="30962" y="0"/>
                    </a:moveTo>
                    <a:cubicBezTo>
                      <a:pt x="30454" y="0"/>
                      <a:pt x="29885" y="182"/>
                      <a:pt x="29194" y="425"/>
                    </a:cubicBezTo>
                    <a:cubicBezTo>
                      <a:pt x="28197" y="778"/>
                      <a:pt x="26844" y="1304"/>
                      <a:pt x="24908" y="1365"/>
                    </a:cubicBezTo>
                    <a:cubicBezTo>
                      <a:pt x="23907" y="1421"/>
                      <a:pt x="23084" y="1421"/>
                      <a:pt x="22323" y="1421"/>
                    </a:cubicBezTo>
                    <a:cubicBezTo>
                      <a:pt x="22131" y="1421"/>
                      <a:pt x="21948" y="1421"/>
                      <a:pt x="21773" y="1421"/>
                    </a:cubicBezTo>
                    <a:cubicBezTo>
                      <a:pt x="20492" y="1421"/>
                      <a:pt x="19603" y="1464"/>
                      <a:pt x="18620" y="2187"/>
                    </a:cubicBezTo>
                    <a:cubicBezTo>
                      <a:pt x="17506" y="3010"/>
                      <a:pt x="16919" y="4241"/>
                      <a:pt x="16505" y="5181"/>
                    </a:cubicBezTo>
                    <a:cubicBezTo>
                      <a:pt x="16228" y="5798"/>
                      <a:pt x="15946" y="6360"/>
                      <a:pt x="15717" y="6360"/>
                    </a:cubicBezTo>
                    <a:cubicBezTo>
                      <a:pt x="15705" y="6360"/>
                      <a:pt x="15694" y="6359"/>
                      <a:pt x="15683" y="6356"/>
                    </a:cubicBezTo>
                    <a:cubicBezTo>
                      <a:pt x="15509" y="6356"/>
                      <a:pt x="15391" y="6121"/>
                      <a:pt x="15213" y="5768"/>
                    </a:cubicBezTo>
                    <a:cubicBezTo>
                      <a:pt x="14978" y="5360"/>
                      <a:pt x="14686" y="4772"/>
                      <a:pt x="14099" y="4537"/>
                    </a:cubicBezTo>
                    <a:cubicBezTo>
                      <a:pt x="13896" y="4458"/>
                      <a:pt x="13673" y="4420"/>
                      <a:pt x="13436" y="4420"/>
                    </a:cubicBezTo>
                    <a:cubicBezTo>
                      <a:pt x="12093" y="4420"/>
                      <a:pt x="10334" y="5623"/>
                      <a:pt x="9634" y="7122"/>
                    </a:cubicBezTo>
                    <a:cubicBezTo>
                      <a:pt x="8751" y="9058"/>
                      <a:pt x="9752" y="11234"/>
                      <a:pt x="10574" y="12996"/>
                    </a:cubicBezTo>
                    <a:cubicBezTo>
                      <a:pt x="11162" y="14406"/>
                      <a:pt x="11688" y="15520"/>
                      <a:pt x="11162" y="16107"/>
                    </a:cubicBezTo>
                    <a:cubicBezTo>
                      <a:pt x="10967" y="16367"/>
                      <a:pt x="10628" y="16447"/>
                      <a:pt x="10215" y="16447"/>
                    </a:cubicBezTo>
                    <a:cubicBezTo>
                      <a:pt x="9881" y="16447"/>
                      <a:pt x="9498" y="16395"/>
                      <a:pt x="9103" y="16342"/>
                    </a:cubicBezTo>
                    <a:cubicBezTo>
                      <a:pt x="8740" y="16300"/>
                      <a:pt x="8360" y="16257"/>
                      <a:pt x="7994" y="16257"/>
                    </a:cubicBezTo>
                    <a:cubicBezTo>
                      <a:pt x="7354" y="16257"/>
                      <a:pt x="6754" y="16387"/>
                      <a:pt x="6345" y="16873"/>
                    </a:cubicBezTo>
                    <a:cubicBezTo>
                      <a:pt x="5757" y="17578"/>
                      <a:pt x="5992" y="18457"/>
                      <a:pt x="6227" y="19341"/>
                    </a:cubicBezTo>
                    <a:cubicBezTo>
                      <a:pt x="6401" y="20102"/>
                      <a:pt x="6580" y="20868"/>
                      <a:pt x="6166" y="21338"/>
                    </a:cubicBezTo>
                    <a:cubicBezTo>
                      <a:pt x="5890" y="21658"/>
                      <a:pt x="5435" y="21693"/>
                      <a:pt x="4855" y="21693"/>
                    </a:cubicBezTo>
                    <a:cubicBezTo>
                      <a:pt x="4695" y="21693"/>
                      <a:pt x="4525" y="21690"/>
                      <a:pt x="4347" y="21690"/>
                    </a:cubicBezTo>
                    <a:cubicBezTo>
                      <a:pt x="4091" y="21673"/>
                      <a:pt x="3826" y="21655"/>
                      <a:pt x="3557" y="21655"/>
                    </a:cubicBezTo>
                    <a:cubicBezTo>
                      <a:pt x="2896" y="21655"/>
                      <a:pt x="2212" y="21759"/>
                      <a:pt x="1584" y="22217"/>
                    </a:cubicBezTo>
                    <a:cubicBezTo>
                      <a:pt x="588" y="22865"/>
                      <a:pt x="57" y="24214"/>
                      <a:pt x="0" y="26094"/>
                    </a:cubicBezTo>
                    <a:lnTo>
                      <a:pt x="527" y="26155"/>
                    </a:lnTo>
                    <a:cubicBezTo>
                      <a:pt x="588" y="24393"/>
                      <a:pt x="1058" y="23218"/>
                      <a:pt x="1936" y="22630"/>
                    </a:cubicBezTo>
                    <a:cubicBezTo>
                      <a:pt x="2460" y="22281"/>
                      <a:pt x="3082" y="22191"/>
                      <a:pt x="3704" y="22191"/>
                    </a:cubicBezTo>
                    <a:cubicBezTo>
                      <a:pt x="3920" y="22191"/>
                      <a:pt x="4136" y="22202"/>
                      <a:pt x="4347" y="22217"/>
                    </a:cubicBezTo>
                    <a:cubicBezTo>
                      <a:pt x="4602" y="22234"/>
                      <a:pt x="4852" y="22252"/>
                      <a:pt x="5091" y="22252"/>
                    </a:cubicBezTo>
                    <a:cubicBezTo>
                      <a:pt x="5678" y="22252"/>
                      <a:pt x="6202" y="22148"/>
                      <a:pt x="6580" y="21690"/>
                    </a:cubicBezTo>
                    <a:cubicBezTo>
                      <a:pt x="7167" y="20985"/>
                      <a:pt x="6988" y="20102"/>
                      <a:pt x="6753" y="19223"/>
                    </a:cubicBezTo>
                    <a:cubicBezTo>
                      <a:pt x="6580" y="18457"/>
                      <a:pt x="6401" y="17696"/>
                      <a:pt x="6815" y="17226"/>
                    </a:cubicBezTo>
                    <a:cubicBezTo>
                      <a:pt x="7070" y="16894"/>
                      <a:pt x="7511" y="16793"/>
                      <a:pt x="8036" y="16793"/>
                    </a:cubicBezTo>
                    <a:cubicBezTo>
                      <a:pt x="8350" y="16793"/>
                      <a:pt x="8695" y="16829"/>
                      <a:pt x="9047" y="16873"/>
                    </a:cubicBezTo>
                    <a:cubicBezTo>
                      <a:pt x="9454" y="16944"/>
                      <a:pt x="9862" y="17006"/>
                      <a:pt x="10237" y="17006"/>
                    </a:cubicBezTo>
                    <a:cubicBezTo>
                      <a:pt x="10782" y="17006"/>
                      <a:pt x="11259" y="16877"/>
                      <a:pt x="11571" y="16460"/>
                    </a:cubicBezTo>
                    <a:cubicBezTo>
                      <a:pt x="12337" y="15637"/>
                      <a:pt x="11749" y="14345"/>
                      <a:pt x="11044" y="12818"/>
                    </a:cubicBezTo>
                    <a:cubicBezTo>
                      <a:pt x="10278" y="11055"/>
                      <a:pt x="9338" y="9058"/>
                      <a:pt x="10161" y="7357"/>
                    </a:cubicBezTo>
                    <a:cubicBezTo>
                      <a:pt x="10823" y="5934"/>
                      <a:pt x="12407" y="4993"/>
                      <a:pt x="13431" y="4993"/>
                    </a:cubicBezTo>
                    <a:cubicBezTo>
                      <a:pt x="13591" y="4993"/>
                      <a:pt x="13737" y="5016"/>
                      <a:pt x="13864" y="5063"/>
                    </a:cubicBezTo>
                    <a:cubicBezTo>
                      <a:pt x="14334" y="5242"/>
                      <a:pt x="14508" y="5651"/>
                      <a:pt x="14743" y="6064"/>
                    </a:cubicBezTo>
                    <a:cubicBezTo>
                      <a:pt x="14921" y="6473"/>
                      <a:pt x="15156" y="6887"/>
                      <a:pt x="15626" y="6943"/>
                    </a:cubicBezTo>
                    <a:cubicBezTo>
                      <a:pt x="15652" y="6946"/>
                      <a:pt x="15678" y="6947"/>
                      <a:pt x="15703" y="6947"/>
                    </a:cubicBezTo>
                    <a:cubicBezTo>
                      <a:pt x="16299" y="6947"/>
                      <a:pt x="16637" y="6264"/>
                      <a:pt x="16975" y="5416"/>
                    </a:cubicBezTo>
                    <a:cubicBezTo>
                      <a:pt x="17445" y="4476"/>
                      <a:pt x="17915" y="3362"/>
                      <a:pt x="18972" y="2596"/>
                    </a:cubicBezTo>
                    <a:cubicBezTo>
                      <a:pt x="19912" y="1952"/>
                      <a:pt x="20796" y="1952"/>
                      <a:pt x="22323" y="1952"/>
                    </a:cubicBezTo>
                    <a:cubicBezTo>
                      <a:pt x="22793" y="1952"/>
                      <a:pt x="23340" y="1977"/>
                      <a:pt x="23966" y="1977"/>
                    </a:cubicBezTo>
                    <a:cubicBezTo>
                      <a:pt x="24279" y="1977"/>
                      <a:pt x="24612" y="1971"/>
                      <a:pt x="24964" y="1952"/>
                    </a:cubicBezTo>
                    <a:cubicBezTo>
                      <a:pt x="26961" y="1835"/>
                      <a:pt x="28371" y="1304"/>
                      <a:pt x="29429" y="951"/>
                    </a:cubicBezTo>
                    <a:cubicBezTo>
                      <a:pt x="30103" y="705"/>
                      <a:pt x="30584" y="542"/>
                      <a:pt x="30963" y="542"/>
                    </a:cubicBezTo>
                    <a:cubicBezTo>
                      <a:pt x="31212" y="542"/>
                      <a:pt x="31418" y="613"/>
                      <a:pt x="31605" y="778"/>
                    </a:cubicBezTo>
                    <a:cubicBezTo>
                      <a:pt x="32248" y="1247"/>
                      <a:pt x="32544" y="2305"/>
                      <a:pt x="32427" y="3889"/>
                    </a:cubicBezTo>
                    <a:lnTo>
                      <a:pt x="33014" y="3889"/>
                    </a:lnTo>
                    <a:cubicBezTo>
                      <a:pt x="33132" y="2126"/>
                      <a:pt x="32779" y="895"/>
                      <a:pt x="31957" y="308"/>
                    </a:cubicBezTo>
                    <a:cubicBezTo>
                      <a:pt x="31642" y="89"/>
                      <a:pt x="31317" y="0"/>
                      <a:pt x="3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nvGrpSpPr>
            <p:cNvPr id="967" name="Google Shape;967;p39"/>
            <p:cNvGrpSpPr/>
            <p:nvPr/>
          </p:nvGrpSpPr>
          <p:grpSpPr>
            <a:xfrm>
              <a:off x="467704" y="1933720"/>
              <a:ext cx="3054166" cy="1644585"/>
              <a:chOff x="467704" y="1933720"/>
              <a:chExt cx="3054166" cy="1644585"/>
            </a:xfrm>
          </p:grpSpPr>
          <p:grpSp>
            <p:nvGrpSpPr>
              <p:cNvPr id="968" name="Google Shape;968;p39"/>
              <p:cNvGrpSpPr/>
              <p:nvPr/>
            </p:nvGrpSpPr>
            <p:grpSpPr>
              <a:xfrm>
                <a:off x="467704" y="1933720"/>
                <a:ext cx="3054166" cy="1644585"/>
                <a:chOff x="467704" y="1933720"/>
                <a:chExt cx="3054166" cy="1644585"/>
              </a:xfrm>
            </p:grpSpPr>
            <p:sp>
              <p:nvSpPr>
                <p:cNvPr id="969" name="Google Shape;969;p39"/>
                <p:cNvSpPr/>
                <p:nvPr/>
              </p:nvSpPr>
              <p:spPr>
                <a:xfrm>
                  <a:off x="467704" y="3464071"/>
                  <a:ext cx="109071" cy="114235"/>
                </a:xfrm>
                <a:custGeom>
                  <a:avLst/>
                  <a:gdLst/>
                  <a:ahLst/>
                  <a:cxnLst/>
                  <a:rect l="l" t="t" r="r" b="b"/>
                  <a:pathLst>
                    <a:path w="3519" h="3685" extrusionOk="0">
                      <a:moveTo>
                        <a:pt x="1408" y="0"/>
                      </a:moveTo>
                      <a:lnTo>
                        <a:pt x="1408" y="1531"/>
                      </a:lnTo>
                      <a:lnTo>
                        <a:pt x="0" y="1531"/>
                      </a:lnTo>
                      <a:lnTo>
                        <a:pt x="0" y="2193"/>
                      </a:lnTo>
                      <a:lnTo>
                        <a:pt x="1408" y="2193"/>
                      </a:lnTo>
                      <a:lnTo>
                        <a:pt x="1408" y="3684"/>
                      </a:lnTo>
                      <a:lnTo>
                        <a:pt x="2110" y="3684"/>
                      </a:lnTo>
                      <a:lnTo>
                        <a:pt x="2110" y="2193"/>
                      </a:lnTo>
                      <a:lnTo>
                        <a:pt x="3518" y="2193"/>
                      </a:lnTo>
                      <a:lnTo>
                        <a:pt x="3518" y="1531"/>
                      </a:lnTo>
                      <a:lnTo>
                        <a:pt x="2110" y="1531"/>
                      </a:lnTo>
                      <a:lnTo>
                        <a:pt x="2110" y="0"/>
                      </a:ln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70" name="Google Shape;970;p39"/>
                <p:cNvSpPr/>
                <p:nvPr/>
              </p:nvSpPr>
              <p:spPr>
                <a:xfrm>
                  <a:off x="3348474" y="2078189"/>
                  <a:ext cx="109090" cy="120917"/>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71" name="Google Shape;971;p39"/>
                <p:cNvSpPr/>
                <p:nvPr/>
              </p:nvSpPr>
              <p:spPr>
                <a:xfrm>
                  <a:off x="3460269" y="2768127"/>
                  <a:ext cx="61600" cy="68279"/>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72" name="Google Shape;972;p39"/>
                <p:cNvSpPr/>
                <p:nvPr/>
              </p:nvSpPr>
              <p:spPr>
                <a:xfrm rot="-160">
                  <a:off x="556606" y="2472790"/>
                  <a:ext cx="189032" cy="197940"/>
                </a:xfrm>
                <a:custGeom>
                  <a:avLst/>
                  <a:gdLst/>
                  <a:ahLst/>
                  <a:cxnLst/>
                  <a:rect l="l" t="t" r="r" b="b"/>
                  <a:pathLst>
                    <a:path w="3519" h="3685" extrusionOk="0">
                      <a:moveTo>
                        <a:pt x="1408" y="0"/>
                      </a:moveTo>
                      <a:lnTo>
                        <a:pt x="1408" y="1531"/>
                      </a:lnTo>
                      <a:lnTo>
                        <a:pt x="0" y="1531"/>
                      </a:lnTo>
                      <a:lnTo>
                        <a:pt x="0" y="2193"/>
                      </a:lnTo>
                      <a:lnTo>
                        <a:pt x="1408" y="2193"/>
                      </a:lnTo>
                      <a:lnTo>
                        <a:pt x="1408" y="3684"/>
                      </a:lnTo>
                      <a:lnTo>
                        <a:pt x="2110" y="3684"/>
                      </a:lnTo>
                      <a:lnTo>
                        <a:pt x="2110" y="2193"/>
                      </a:lnTo>
                      <a:lnTo>
                        <a:pt x="3518" y="2193"/>
                      </a:lnTo>
                      <a:lnTo>
                        <a:pt x="3518" y="1531"/>
                      </a:lnTo>
                      <a:lnTo>
                        <a:pt x="2110" y="1531"/>
                      </a:lnTo>
                      <a:lnTo>
                        <a:pt x="2110" y="0"/>
                      </a:ln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sp>
              <p:nvSpPr>
                <p:cNvPr id="973" name="Google Shape;973;p39"/>
                <p:cNvSpPr/>
                <p:nvPr/>
              </p:nvSpPr>
              <p:spPr>
                <a:xfrm>
                  <a:off x="556611" y="1933720"/>
                  <a:ext cx="61600" cy="68279"/>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sp>
            <p:nvSpPr>
              <p:cNvPr id="974" name="Google Shape;974;p39"/>
              <p:cNvSpPr/>
              <p:nvPr/>
            </p:nvSpPr>
            <p:spPr>
              <a:xfrm>
                <a:off x="3144825" y="2496803"/>
                <a:ext cx="61600" cy="68279"/>
              </a:xfrm>
              <a:custGeom>
                <a:avLst/>
                <a:gdLst/>
                <a:ahLst/>
                <a:cxnLst/>
                <a:rect l="l" t="t" r="r" b="b"/>
                <a:pathLst>
                  <a:path w="19463" h="21573" extrusionOk="0">
                    <a:moveTo>
                      <a:pt x="9733" y="1"/>
                    </a:moveTo>
                    <a:cubicBezTo>
                      <a:pt x="8448" y="1"/>
                      <a:pt x="7415" y="3479"/>
                      <a:pt x="7083" y="8156"/>
                    </a:cubicBezTo>
                    <a:cubicBezTo>
                      <a:pt x="3025" y="8488"/>
                      <a:pt x="1" y="9525"/>
                      <a:pt x="1" y="10767"/>
                    </a:cubicBezTo>
                    <a:cubicBezTo>
                      <a:pt x="1" y="12009"/>
                      <a:pt x="3025" y="13086"/>
                      <a:pt x="7083" y="13417"/>
                    </a:cubicBezTo>
                    <a:cubicBezTo>
                      <a:pt x="7415" y="18094"/>
                      <a:pt x="8448" y="21573"/>
                      <a:pt x="9733" y="21573"/>
                    </a:cubicBezTo>
                    <a:cubicBezTo>
                      <a:pt x="11015" y="21573"/>
                      <a:pt x="12092" y="18094"/>
                      <a:pt x="12384" y="13417"/>
                    </a:cubicBezTo>
                    <a:cubicBezTo>
                      <a:pt x="16481" y="13086"/>
                      <a:pt x="19463" y="12009"/>
                      <a:pt x="19463" y="10767"/>
                    </a:cubicBezTo>
                    <a:cubicBezTo>
                      <a:pt x="19463" y="9525"/>
                      <a:pt x="16481" y="8488"/>
                      <a:pt x="12384" y="8156"/>
                    </a:cubicBezTo>
                    <a:cubicBezTo>
                      <a:pt x="12092" y="3479"/>
                      <a:pt x="11015" y="1"/>
                      <a:pt x="9733" y="1"/>
                    </a:cubicBezTo>
                    <a:close/>
                  </a:path>
                </a:pathLst>
              </a:custGeom>
              <a:solidFill>
                <a:schemeClr val="lt1"/>
              </a:solidFill>
              <a:ln>
                <a:noFill/>
              </a:ln>
            </p:spPr>
            <p:txBody>
              <a:bodyPr spcFirstLastPara="1" wrap="square" lIns="91425" tIns="91425" rIns="91425" bIns="91425" anchor="ctr" anchorCtr="0">
                <a:noAutofit/>
              </a:bodyPr>
              <a:lstStyle/>
              <a:p>
                <a:pPr marL="0" lvl="0" indent="0" algn="r" rtl="1">
                  <a:spcBef>
                    <a:spcPts val="0"/>
                  </a:spcBef>
                  <a:spcAft>
                    <a:spcPts val="0"/>
                  </a:spcAft>
                  <a:buNone/>
                </a:pPr>
                <a:endParaRPr>
                  <a:cs typeface="B Nazanin" panose="00000400000000000000" pitchFamily="2" charset="-78"/>
                </a:endParaRPr>
              </a:p>
            </p:txBody>
          </p:sp>
        </p:grpSp>
      </p:grpSp>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Pregnancy Medical Center by Slidesgo">
  <a:themeElements>
    <a:clrScheme name="Simple Light">
      <a:dk1>
        <a:srgbClr val="741B47"/>
      </a:dk1>
      <a:lt1>
        <a:srgbClr val="FFFFFF"/>
      </a:lt1>
      <a:dk2>
        <a:srgbClr val="F5E9EE"/>
      </a:dk2>
      <a:lt2>
        <a:srgbClr val="EAD1DB"/>
      </a:lt2>
      <a:accent1>
        <a:srgbClr val="C27BA0"/>
      </a:accent1>
      <a:accent2>
        <a:srgbClr val="A64D79"/>
      </a:accent2>
      <a:accent3>
        <a:srgbClr val="4C1130"/>
      </a:accent3>
      <a:accent4>
        <a:srgbClr val="FFFFFF"/>
      </a:accent4>
      <a:accent5>
        <a:srgbClr val="FFFFFF"/>
      </a:accent5>
      <a:accent6>
        <a:srgbClr val="FFFFFF"/>
      </a:accent6>
      <a:hlink>
        <a:srgbClr val="741B4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1274</Words>
  <Application>Microsoft Office PowerPoint</Application>
  <PresentationFormat>On-screen Show (16:9)</PresentationFormat>
  <Paragraphs>166</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Abril Fatface</vt:lpstr>
      <vt:lpstr>Anaheim</vt:lpstr>
      <vt:lpstr>Arial</vt:lpstr>
      <vt:lpstr>Bebas Neue</vt:lpstr>
      <vt:lpstr>Jost</vt:lpstr>
      <vt:lpstr>PT Sans</vt:lpstr>
      <vt:lpstr>Raleway</vt:lpstr>
      <vt:lpstr>Pregnancy Medical Center by Slidesgo</vt:lpstr>
      <vt:lpstr>تم : مرکز پزشکی بارداری </vt:lpstr>
      <vt:lpstr>فهرست مطالب</vt:lpstr>
      <vt:lpstr>نام بخش 1</vt:lpstr>
      <vt:lpstr>مرکز ما</vt:lpstr>
      <vt:lpstr>دو ایده</vt:lpstr>
      <vt:lpstr>سه ایده</vt:lpstr>
      <vt:lpstr>چهار ایده</vt:lpstr>
      <vt:lpstr>شش ایده</vt:lpstr>
      <vt:lpstr>20,000</vt:lpstr>
      <vt:lpstr>100%</vt:lpstr>
      <vt:lpstr>یک تصویر ارزش هزار کلمه است</vt:lpstr>
      <vt:lpstr>آمار ما</vt:lpstr>
      <vt:lpstr>مناطقی که ما پوشش می دهیم</vt:lpstr>
      <vt:lpstr>نقاط عطف رسیده است</vt:lpstr>
      <vt:lpstr>ویترین عکس</vt:lpstr>
      <vt:lpstr>داده ها و آمار</vt:lpstr>
      <vt:lpstr>گواهینامه ها</vt:lpstr>
      <vt:lpstr>کارکنان</vt:lpstr>
      <vt:lpstr>با تشکر</vt:lpstr>
      <vt:lpstr>بسته آیکون</vt:lpstr>
      <vt:lpstr>منابع جایگزین</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modified xsi:type="dcterms:W3CDTF">2024-04-10T08:38:20Z</dcterms:modified>
</cp:coreProperties>
</file>