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371" r:id="rId14"/>
    <p:sldId id="372" r:id="rId15"/>
    <p:sldId id="37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A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2146" autoAdjust="0"/>
  </p:normalViewPr>
  <p:slideViewPr>
    <p:cSldViewPr snapToGrid="0">
      <p:cViewPr varScale="1">
        <p:scale>
          <a:sx n="66" d="100"/>
          <a:sy n="66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2D8036-370A-49FD-9DEA-2A765F35F180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A8B301-D874-48CE-8BA8-6B32F5F5D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398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3D779-4489-F0BB-50AC-9094CB0CE7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3DF6B4-AF79-D249-104F-73D5071896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41579-1224-B82E-BAF9-4C5F97D1E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0ACD3-9917-46A7-B1F8-A5BF4D1732C1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F9F971-5351-3D9C-D6C4-557E37D7F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8EDEF0-C65E-50CD-4A13-24674648C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4CC4E-AB1C-484C-9E87-D969F7522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556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AF7A6-0173-760B-F918-7358C9A91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7A805F-EDC3-BC5F-5974-0D54B94ABE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4B8078-B17B-197A-3FB2-C64E3971B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0ACD3-9917-46A7-B1F8-A5BF4D1732C1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3751DB-03B3-66BA-CC18-F06CEA526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311416-14A1-6E06-0CB6-062859797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4CC4E-AB1C-484C-9E87-D969F7522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534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C26190-54EF-A2C1-A906-DAFE197B0A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0C2219-CFDC-8017-CC0F-B4C8D1708C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7FC4A2-2B53-B667-0361-F063BCEDD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0ACD3-9917-46A7-B1F8-A5BF4D1732C1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29C4EA-CB48-D352-0B1A-2797074F2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996D05-3159-2C85-042B-BCE7BFDD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4CC4E-AB1C-484C-9E87-D969F7522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339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B76E8-3579-6F18-62D1-87C362D14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29453-C00E-6C19-A516-E8AF78A632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64871C-4FC9-FAF0-B18D-4DDA39A04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0ACD3-9917-46A7-B1F8-A5BF4D1732C1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BD6E08-F686-70E2-5929-8812A70CC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9726A3-69A2-527F-3119-D9FCFE098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4CC4E-AB1C-484C-9E87-D969F7522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323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078B8-4206-FDDF-5158-2D63BFDD6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8437B6-F07F-B287-51A6-40DCFCDDEE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418B5-BB31-BF5B-AF9C-AED4596CF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0ACD3-9917-46A7-B1F8-A5BF4D1732C1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697695-951B-481A-878F-BC074BE10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07F954-2CA5-6606-4633-EE929BC94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4CC4E-AB1C-484C-9E87-D969F7522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275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180AC-591A-6E9E-D4E5-7BE41A525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B8B65E-6076-9C5A-403F-96B09A3E55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7A5F8A-EE00-E7C4-2589-B47CF15260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E9EBF1-6A8D-3574-6DF8-52D2349D8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0ACD3-9917-46A7-B1F8-A5BF4D1732C1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EA35C9-7B5E-AC81-B16C-33AF72428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9C7D36-DE1D-EE1D-7850-3FECF09D9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4CC4E-AB1C-484C-9E87-D969F7522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871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28DFD-C7C8-83E9-7788-448F81C21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8AE62-A465-94D5-485C-0C322BC9D3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86EEDB-B6EE-6326-1CBF-D7FEFA0DAC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F5A246-844C-CE73-99AC-496C699669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9CC0FC-A5C8-1D62-F156-70BDB266E2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424F88-413F-C9BD-FAFE-0991D798E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0ACD3-9917-46A7-B1F8-A5BF4D1732C1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28EE7E-C86F-626A-DE52-73370E9CD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391007-7140-2F2E-102F-7FF06E906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4CC4E-AB1C-484C-9E87-D969F7522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975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BB935-9079-2E4A-4652-5ECFEC944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B9D01B-0F7A-9195-45D9-7D2F26C80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0ACD3-9917-46A7-B1F8-A5BF4D1732C1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482DCF-D281-9A9B-6200-A92783B53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F06247-2151-14EF-17AE-C26565277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4CC4E-AB1C-484C-9E87-D969F7522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328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2040F6-1F41-ACCE-37E2-8D7B3CC8F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0ACD3-9917-46A7-B1F8-A5BF4D1732C1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A5CA58-D981-C372-8434-B4764A490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1FB50D-45F6-D3A8-39DD-627C3D5F2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4CC4E-AB1C-484C-9E87-D969F7522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76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48DF2-C079-32C6-CB35-F0C3F18FA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8C4EE9-23AB-1CFE-8BE6-F51F67D21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E82EAC-90A7-FE19-59B2-9A98C3BC00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88E592-5356-8E48-B644-9FB402F89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0ACD3-9917-46A7-B1F8-A5BF4D1732C1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4F6510-286D-04E6-3A32-329613C08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E25A98-07F5-554A-630C-FED33F9C1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4CC4E-AB1C-484C-9E87-D969F7522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950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F964-D3DC-C9F6-3C25-809C81A91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992CB-904E-5BE6-8301-B329D952F6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D113A5-3097-5758-4C1B-1E55B916F6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B85FAE-79B2-3518-9E03-F19BD3BEF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0ACD3-9917-46A7-B1F8-A5BF4D1732C1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D8DDF1-E01D-7E01-DADB-E2B35669F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E91A1A-8CFE-B123-B554-7354C7E20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4CC4E-AB1C-484C-9E87-D969F7522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318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3A313B-C143-B5E8-8A7E-5C20EE8F4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99AEEC-D4B7-F42D-0260-DEB7711E39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945C7B-359A-C044-46B3-482EEA3DF1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0ACD3-9917-46A7-B1F8-A5BF4D1732C1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ECC80A-4D25-B390-7997-47AFE35909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E10FE4-1985-E317-B4CC-E2272D4819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4CC4E-AB1C-484C-9E87-D969F7522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092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89C27B1-EF59-1889-CFA7-5BF2837113AB}"/>
              </a:ext>
            </a:extLst>
          </p:cNvPr>
          <p:cNvSpPr/>
          <p:nvPr/>
        </p:nvSpPr>
        <p:spPr>
          <a:xfrm>
            <a:off x="0" y="13648"/>
            <a:ext cx="12192000" cy="6858000"/>
          </a:xfrm>
          <a:prstGeom prst="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Nazanin" panose="00000700000000000000" pitchFamily="2" charset="-78"/>
            </a:endParaRPr>
          </a:p>
        </p:txBody>
      </p:sp>
      <p:sp>
        <p:nvSpPr>
          <p:cNvPr id="14363" name="Rectangle 1436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60B547-5EF4-8605-67B4-0BFA86161993}"/>
              </a:ext>
            </a:extLst>
          </p:cNvPr>
          <p:cNvSpPr txBox="1"/>
          <p:nvPr/>
        </p:nvSpPr>
        <p:spPr>
          <a:xfrm>
            <a:off x="356813" y="2562821"/>
            <a:ext cx="42562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ora" pitchFamily="2" charset="0"/>
                <a:cs typeface="B Nazanin" panose="00000700000000000000" pitchFamily="2" charset="-78"/>
              </a:rPr>
              <a:t>تم : داروی گیاهی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ora" pitchFamily="2" charset="0"/>
              <a:cs typeface="B Nazanin" panose="00000700000000000000" pitchFamily="2" charset="-78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4B410D8-886E-0F01-B5C1-BFDC33A4F31C}"/>
              </a:ext>
            </a:extLst>
          </p:cNvPr>
          <p:cNvSpPr/>
          <p:nvPr/>
        </p:nvSpPr>
        <p:spPr>
          <a:xfrm>
            <a:off x="6721320" y="645357"/>
            <a:ext cx="5113867" cy="5113867"/>
          </a:xfrm>
          <a:prstGeom prst="ellipse">
            <a:avLst/>
          </a:prstGeom>
          <a:blipFill>
            <a:blip r:embed="rId2"/>
            <a:stretch>
              <a:fillRect l="-11438" t="-609" r="-22170" b="373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Nazanin" panose="00000700000000000000" pitchFamily="2" charset="-78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8DBCAF7-4639-3A4E-5DAB-2A2F19F85F8C}"/>
              </a:ext>
            </a:extLst>
          </p:cNvPr>
          <p:cNvSpPr/>
          <p:nvPr/>
        </p:nvSpPr>
        <p:spPr>
          <a:xfrm>
            <a:off x="4892520" y="3486151"/>
            <a:ext cx="5113867" cy="5113867"/>
          </a:xfrm>
          <a:prstGeom prst="ellipse">
            <a:avLst/>
          </a:prstGeom>
          <a:solidFill>
            <a:schemeClr val="bg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Nazanin" panose="00000700000000000000" pitchFamily="2" charset="-78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E4D68CB-62E0-534F-C4CD-FE9B24FDFBB2}"/>
              </a:ext>
            </a:extLst>
          </p:cNvPr>
          <p:cNvSpPr/>
          <p:nvPr/>
        </p:nvSpPr>
        <p:spPr>
          <a:xfrm>
            <a:off x="9020612" y="2389490"/>
            <a:ext cx="5113867" cy="5113867"/>
          </a:xfrm>
          <a:prstGeom prst="ellipse">
            <a:avLst/>
          </a:prstGeom>
          <a:solidFill>
            <a:schemeClr val="bg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Nazanin" panose="000007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566D3D-765E-05C0-7D6B-4BFAA7558062}"/>
              </a:ext>
            </a:extLst>
          </p:cNvPr>
          <p:cNvSpPr txBox="1"/>
          <p:nvPr/>
        </p:nvSpPr>
        <p:spPr>
          <a:xfrm>
            <a:off x="851056" y="3429000"/>
            <a:ext cx="46196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fa-IR" sz="2000" b="0" i="0" dirty="0">
                <a:solidFill>
                  <a:schemeClr val="bg1"/>
                </a:solidFill>
                <a:effectLst/>
                <a:latin typeface="Lora" pitchFamily="2" charset="0"/>
                <a:cs typeface="B Nazanin" panose="00000700000000000000" pitchFamily="2" charset="-78"/>
              </a:rPr>
              <a:t>"طبیعت خود بهترین پزشک است."</a:t>
            </a:r>
            <a:endParaRPr lang="en-US" sz="2000" dirty="0">
              <a:solidFill>
                <a:schemeClr val="bg1"/>
              </a:solidFill>
              <a:latin typeface="Lora" pitchFamily="2" charset="0"/>
              <a:cs typeface="B Nazanin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29417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B4CF493-5120-984B-8505-3B016A07B183}"/>
              </a:ext>
            </a:extLst>
          </p:cNvPr>
          <p:cNvSpPr/>
          <p:nvPr/>
        </p:nvSpPr>
        <p:spPr>
          <a:xfrm>
            <a:off x="71024" y="5502380"/>
            <a:ext cx="7673009" cy="1351722"/>
          </a:xfrm>
          <a:prstGeom prst="rect">
            <a:avLst/>
          </a:prstGeom>
          <a:solidFill>
            <a:srgbClr val="70AD47"/>
          </a:solidFill>
          <a:ln>
            <a:noFill/>
          </a:ln>
          <a:effectLst>
            <a:outerShdw blurRad="508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0355408-9CBB-3F4F-2062-72D3770CB843}"/>
              </a:ext>
            </a:extLst>
          </p:cNvPr>
          <p:cNvSpPr/>
          <p:nvPr/>
        </p:nvSpPr>
        <p:spPr>
          <a:xfrm>
            <a:off x="4373217" y="-19050"/>
            <a:ext cx="7673009" cy="1351722"/>
          </a:xfrm>
          <a:prstGeom prst="rect">
            <a:avLst/>
          </a:prstGeom>
          <a:solidFill>
            <a:srgbClr val="70AD47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pic>
        <p:nvPicPr>
          <p:cNvPr id="10242" name="Picture 2" descr="Photo alternative medicine herbs berries and stethoscope on wooden table background">
            <a:extLst>
              <a:ext uri="{FF2B5EF4-FFF2-40B4-BE49-F238E27FC236}">
                <a16:creationId xmlns:a16="http://schemas.microsoft.com/office/drawing/2014/main" id="{2E99C448-E81E-AC28-632A-4E2402000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097" y="675861"/>
            <a:ext cx="3971925" cy="596265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7DE4A40-9867-0A5C-8B16-8A552322B455}"/>
              </a:ext>
            </a:extLst>
          </p:cNvPr>
          <p:cNvSpPr txBox="1"/>
          <p:nvPr/>
        </p:nvSpPr>
        <p:spPr>
          <a:xfrm flipH="1">
            <a:off x="202364" y="3456507"/>
            <a:ext cx="34727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ora" pitchFamily="2" charset="0"/>
                <a:cs typeface="B Nazanin" panose="00000400000000000000" pitchFamily="2" charset="-78"/>
              </a:rPr>
              <a:t>مزایای استفاده از گیاهان دارویی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Lora" pitchFamily="2" charset="0"/>
              <a:cs typeface="B Nazanin" panose="00000400000000000000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BBA8AF-8511-DC7E-F469-61594F753C80}"/>
              </a:ext>
            </a:extLst>
          </p:cNvPr>
          <p:cNvSpPr txBox="1"/>
          <p:nvPr/>
        </p:nvSpPr>
        <p:spPr>
          <a:xfrm>
            <a:off x="7647022" y="2563955"/>
            <a:ext cx="438833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fa-IR" b="1" dirty="0">
                <a:solidFill>
                  <a:schemeClr val="tx1">
                    <a:lumMod val="75000"/>
                    <a:lumOff val="25000"/>
                  </a:schemeClr>
                </a:solidFill>
                <a:latin typeface="Lora" pitchFamily="2" charset="0"/>
                <a:cs typeface="B Nazanin" panose="00000400000000000000" pitchFamily="2" charset="-78"/>
              </a:rPr>
              <a:t>رویکرد طبیعی</a:t>
            </a:r>
          </a:p>
          <a:p>
            <a:pPr algn="r" rtl="1"/>
            <a:r>
              <a:rPr lang="fa-IR" b="1" dirty="0">
                <a:solidFill>
                  <a:schemeClr val="tx1">
                    <a:lumMod val="75000"/>
                    <a:lumOff val="25000"/>
                  </a:schemeClr>
                </a:solidFill>
                <a:latin typeface="Lora" pitchFamily="2" charset="0"/>
                <a:cs typeface="B Nazanin" panose="00000400000000000000" pitchFamily="2" charset="-78"/>
              </a:rPr>
              <a:t>طب گیاهی از داروهای گیاهی استفاده می‌کند که به طبیعت نزدیک‌تر هستند، با فرآیندهای درمانی طبیعی بدن هماهنگ هستند و به طور بالقوه عوارض جانبی کمتری نسبت به داروهای مصنوعی ایجاد می‌کنند.</a:t>
            </a:r>
          </a:p>
          <a:p>
            <a:pPr algn="r" rtl="1"/>
            <a:endParaRPr lang="fa-IR" b="1" dirty="0">
              <a:solidFill>
                <a:schemeClr val="tx1">
                  <a:lumMod val="75000"/>
                  <a:lumOff val="25000"/>
                </a:schemeClr>
              </a:solidFill>
              <a:latin typeface="Lora" pitchFamily="2" charset="0"/>
              <a:cs typeface="B Nazanin" panose="00000400000000000000" pitchFamily="2" charset="-78"/>
            </a:endParaRPr>
          </a:p>
          <a:p>
            <a:pPr algn="r" rtl="1"/>
            <a:r>
              <a:rPr lang="fa-IR" b="1" dirty="0">
                <a:solidFill>
                  <a:schemeClr val="tx1">
                    <a:lumMod val="75000"/>
                    <a:lumOff val="25000"/>
                  </a:schemeClr>
                </a:solidFill>
                <a:latin typeface="Lora" pitchFamily="2" charset="0"/>
                <a:cs typeface="B Nazanin" panose="00000400000000000000" pitchFamily="2" charset="-78"/>
              </a:rPr>
              <a:t>بهزیستی کل نگر</a:t>
            </a:r>
          </a:p>
          <a:p>
            <a:pPr algn="r" rtl="1"/>
            <a:r>
              <a:rPr lang="fa-IR" b="1" dirty="0">
                <a:solidFill>
                  <a:schemeClr val="tx1">
                    <a:lumMod val="75000"/>
                    <a:lumOff val="25000"/>
                  </a:schemeClr>
                </a:solidFill>
                <a:latin typeface="Lora" pitchFamily="2" charset="0"/>
                <a:cs typeface="B Nazanin" panose="00000400000000000000" pitchFamily="2" charset="-78"/>
              </a:rPr>
              <a:t>طب گیاهی اغلب رویکردی کل نگر دارد و رفاه کلی افراد را نه تنها با توجه به علائم جسمی بلکه جنبه‌های عاطفی، ذهنی و معنوی سلامتی در نظر می‌گیرد.</a:t>
            </a:r>
            <a:endParaRPr lang="en-US" sz="1200" b="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Lora" pitchFamily="2" charset="0"/>
              <a:cs typeface="B Nazanin" panose="00000400000000000000" pitchFamily="2" charset="-78"/>
            </a:endParaRPr>
          </a:p>
        </p:txBody>
      </p:sp>
      <p:pic>
        <p:nvPicPr>
          <p:cNvPr id="6" name="Picture 5" descr="Alternative Medicine Herbal Traditional Medicine Black Icon Stock  Illustration - Download Image Now - iStock">
            <a:extLst>
              <a:ext uri="{FF2B5EF4-FFF2-40B4-BE49-F238E27FC236}">
                <a16:creationId xmlns:a16="http://schemas.microsoft.com/office/drawing/2014/main" id="{DA3BB06F-B6D6-73A3-82D2-57F039774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450" y="-6469"/>
            <a:ext cx="603504" cy="60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81C6C00-048A-E1EA-F8C2-1BB41C4A06EB}"/>
              </a:ext>
            </a:extLst>
          </p:cNvPr>
          <p:cNvSpPr txBox="1"/>
          <p:nvPr/>
        </p:nvSpPr>
        <p:spPr>
          <a:xfrm>
            <a:off x="-49830" y="156784"/>
            <a:ext cx="867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latin typeface="Lora" pitchFamily="2" charset="0"/>
                <a:cs typeface="B Nazanin" panose="00000400000000000000" pitchFamily="2" charset="-78"/>
              </a:rPr>
              <a:t>داروی گیاهی</a:t>
            </a:r>
            <a:endParaRPr lang="en-US" sz="1200" b="1" dirty="0">
              <a:latin typeface="Lora" pitchFamily="2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7066511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CAD8F9BE-A849-AA00-2849-EDBF8CB5B935}"/>
              </a:ext>
            </a:extLst>
          </p:cNvPr>
          <p:cNvGrpSpPr/>
          <p:nvPr/>
        </p:nvGrpSpPr>
        <p:grpSpPr>
          <a:xfrm>
            <a:off x="337929" y="-6469"/>
            <a:ext cx="11854071" cy="6864469"/>
            <a:chOff x="337929" y="-6469"/>
            <a:chExt cx="11854071" cy="6864469"/>
          </a:xfrm>
        </p:grpSpPr>
        <p:pic>
          <p:nvPicPr>
            <p:cNvPr id="11266" name="Picture 2" descr="Photo essential oil spa herbs and flowers generative ai">
              <a:extLst>
                <a:ext uri="{FF2B5EF4-FFF2-40B4-BE49-F238E27FC236}">
                  <a16:creationId xmlns:a16="http://schemas.microsoft.com/office/drawing/2014/main" id="{20C7D0F7-0DAF-032A-C318-3BCD8F2841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3989" y="0"/>
              <a:ext cx="3971925" cy="5962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2BCB4B8-8E29-8ADA-C83B-6AFE7CD7E8A2}"/>
                </a:ext>
              </a:extLst>
            </p:cNvPr>
            <p:cNvSpPr/>
            <p:nvPr/>
          </p:nvSpPr>
          <p:spPr>
            <a:xfrm>
              <a:off x="7032977" y="4134678"/>
              <a:ext cx="5159023" cy="2723322"/>
            </a:xfrm>
            <a:prstGeom prst="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7C74E5-C181-96FB-1941-821D6D3C0643}"/>
                </a:ext>
              </a:extLst>
            </p:cNvPr>
            <p:cNvSpPr txBox="1"/>
            <p:nvPr/>
          </p:nvSpPr>
          <p:spPr>
            <a:xfrm>
              <a:off x="337929" y="1180063"/>
              <a:ext cx="4746143" cy="509370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rtl="1">
                <a:spcBef>
                  <a:spcPts val="600"/>
                </a:spcBef>
              </a:pPr>
              <a:r>
                <a:rPr lang="fa-IR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ora" pitchFamily="2" charset="0"/>
                  <a:cs typeface="B Nazanin" panose="00000400000000000000" pitchFamily="2" charset="-78"/>
                </a:rPr>
                <a:t>داروهای گیاهی و تداخلات دارویی</a:t>
              </a:r>
            </a:p>
            <a:p>
              <a:pPr algn="r" rtl="1">
                <a:spcBef>
                  <a:spcPts val="600"/>
                </a:spcBef>
              </a:pPr>
              <a:r>
                <a:rPr lang="fa-IR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ora" pitchFamily="2" charset="0"/>
                  <a:cs typeface="B Nazanin" panose="00000400000000000000" pitchFamily="2" charset="-78"/>
                </a:rPr>
                <a:t>درک خطرات بالقوه داروهای گیاهی و تداخلات دارویی برای اطمینان از ایمنی بیمار بسیار مهم است، زیرا برخی گیاهان دارویی ممکن است با داروها تداخل داشته باشند و بر اثربخشی آنها تأثیر بگذارند یا عوارض جانبی ایجاد کنند.</a:t>
              </a: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Lora" pitchFamily="2" charset="0"/>
                <a:cs typeface="B Nazanin" panose="00000400000000000000" pitchFamily="2" charset="-78"/>
              </a:endParaRPr>
            </a:p>
          </p:txBody>
        </p:sp>
        <p:pic>
          <p:nvPicPr>
            <p:cNvPr id="5" name="Picture 4" descr="Alternative Medicine Herbal Traditional Medicine Black Icon Stock  Illustration - Download Image Now - iStock">
              <a:extLst>
                <a:ext uri="{FF2B5EF4-FFF2-40B4-BE49-F238E27FC236}">
                  <a16:creationId xmlns:a16="http://schemas.microsoft.com/office/drawing/2014/main" id="{B978A0F9-DE1B-1485-E83F-668B6C390C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7450" y="-6469"/>
              <a:ext cx="603504" cy="603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1825A5D-FF18-8B2F-EBFD-CE8C21B03410}"/>
                </a:ext>
              </a:extLst>
            </p:cNvPr>
            <p:cNvSpPr txBox="1"/>
            <p:nvPr/>
          </p:nvSpPr>
          <p:spPr>
            <a:xfrm>
              <a:off x="516029" y="156784"/>
              <a:ext cx="86754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rtl="1"/>
              <a:r>
                <a:rPr lang="fa-IR" sz="1200" b="1" dirty="0">
                  <a:latin typeface="Lora" pitchFamily="2" charset="0"/>
                  <a:cs typeface="B Nazanin" panose="00000400000000000000" pitchFamily="2" charset="-78"/>
                </a:rPr>
                <a:t>داروی گیاهی</a:t>
              </a:r>
              <a:endParaRPr lang="en-US" sz="1200" b="1" dirty="0">
                <a:latin typeface="Lora" pitchFamily="2" charset="0"/>
                <a:cs typeface="B Nazanin" panose="00000400000000000000" pitchFamily="2" charset="-78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2CD3ABC-F783-A770-BBAA-E2E9F69658DB}"/>
                </a:ext>
              </a:extLst>
            </p:cNvPr>
            <p:cNvSpPr txBox="1"/>
            <p:nvPr/>
          </p:nvSpPr>
          <p:spPr>
            <a:xfrm>
              <a:off x="7314131" y="4595548"/>
              <a:ext cx="4539940" cy="15542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rtl="1">
                <a:spcBef>
                  <a:spcPts val="600"/>
                </a:spcBef>
              </a:pPr>
              <a:r>
                <a:rPr lang="fa-IR" b="1" dirty="0">
                  <a:solidFill>
                    <a:schemeClr val="bg1"/>
                  </a:solidFill>
                  <a:latin typeface="Lora" pitchFamily="2" charset="0"/>
                  <a:cs typeface="B Nazanin" panose="00000400000000000000" pitchFamily="2" charset="-78"/>
                </a:rPr>
                <a:t>طب گیاهی در مراقبت های بهداشتی یکپارچه</a:t>
              </a:r>
            </a:p>
            <a:p>
              <a:pPr algn="r" rtl="1">
                <a:spcBef>
                  <a:spcPts val="600"/>
                </a:spcBef>
              </a:pPr>
              <a:r>
                <a:rPr lang="fa-IR" b="1" dirty="0">
                  <a:solidFill>
                    <a:schemeClr val="bg1"/>
                  </a:solidFill>
                  <a:latin typeface="Lora" pitchFamily="2" charset="0"/>
                  <a:cs typeface="B Nazanin" panose="00000400000000000000" pitchFamily="2" charset="-78"/>
                </a:rPr>
                <a:t>طب گیاهی در مراقبت های بهداشتی یکپارچه، همکاری با طب سنتی را تقویت می کند و نقاط قوت هر دو رویکرد را برای ارائه مراقبت های جامع و شخصی برای بیماران ترکیب می کند.</a:t>
              </a:r>
              <a:endParaRPr lang="en-US" sz="1200" dirty="0">
                <a:solidFill>
                  <a:schemeClr val="bg1"/>
                </a:solidFill>
                <a:latin typeface="Lora" pitchFamily="2" charset="0"/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66921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884B189-5A5F-DAB0-B16C-9174F9D35929}"/>
              </a:ext>
            </a:extLst>
          </p:cNvPr>
          <p:cNvGrpSpPr/>
          <p:nvPr/>
        </p:nvGrpSpPr>
        <p:grpSpPr>
          <a:xfrm>
            <a:off x="-49830" y="-206315"/>
            <a:ext cx="12241830" cy="6858000"/>
            <a:chOff x="-49830" y="-206315"/>
            <a:chExt cx="1224183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EAC2B32-9A00-B524-ECB5-91A86FBB4E69}"/>
                </a:ext>
              </a:extLst>
            </p:cNvPr>
            <p:cNvSpPr/>
            <p:nvPr/>
          </p:nvSpPr>
          <p:spPr>
            <a:xfrm>
              <a:off x="5824330" y="-206315"/>
              <a:ext cx="6367670" cy="6858000"/>
            </a:xfrm>
            <a:prstGeom prst="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pic>
          <p:nvPicPr>
            <p:cNvPr id="12292" name="Picture 4" descr="Photo bottle with herbal oil homeopathic herbs generative ai">
              <a:extLst>
                <a:ext uri="{FF2B5EF4-FFF2-40B4-BE49-F238E27FC236}">
                  <a16:creationId xmlns:a16="http://schemas.microsoft.com/office/drawing/2014/main" id="{7E0A3B37-A862-A7A8-3202-463117AF3B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2956" y="597035"/>
              <a:ext cx="3313044" cy="331304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D9D0629-761F-D7D6-4761-DFBB266A00EE}"/>
                </a:ext>
              </a:extLst>
            </p:cNvPr>
            <p:cNvSpPr txBox="1"/>
            <p:nvPr/>
          </p:nvSpPr>
          <p:spPr>
            <a:xfrm>
              <a:off x="6290118" y="1855670"/>
              <a:ext cx="5694511" cy="41088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rtl="1">
                <a:spcBef>
                  <a:spcPts val="600"/>
                </a:spcBef>
              </a:pPr>
              <a:r>
                <a:rPr lang="fa-IR" sz="3200" b="1" dirty="0">
                  <a:solidFill>
                    <a:schemeClr val="bg1"/>
                  </a:solidFill>
                  <a:latin typeface="Lora" pitchFamily="2" charset="0"/>
                  <a:cs typeface="B Nazanin" panose="00000400000000000000" pitchFamily="2" charset="-78"/>
                </a:rPr>
                <a:t>روندهای آینده در طب گیاهی</a:t>
              </a:r>
            </a:p>
            <a:p>
              <a:pPr algn="r" rtl="1">
                <a:spcBef>
                  <a:spcPts val="600"/>
                </a:spcBef>
              </a:pPr>
              <a:r>
                <a:rPr lang="fa-IR" sz="3200" b="1" dirty="0">
                  <a:solidFill>
                    <a:schemeClr val="bg1"/>
                  </a:solidFill>
                  <a:latin typeface="Lora" pitchFamily="2" charset="0"/>
                  <a:cs typeface="B Nazanin" panose="00000400000000000000" pitchFamily="2" charset="-78"/>
                </a:rPr>
                <a:t>روندهای آینده در طب گیاهی شامل تحقیقات در حال انجام، فرمول‌های نوآورانه و پرداختن به چالش‌هایی مانند استانداردسازی، اعتبارسنجی علمی و ادغام در مراقبت‌های بهداشتی اصلی است که راه را برای پذیرش و استفاده گسترده‌تر از آن هموار می‌کند.</a:t>
              </a:r>
              <a:endParaRPr lang="en-US" b="1" dirty="0">
                <a:solidFill>
                  <a:schemeClr val="bg1"/>
                </a:solidFill>
                <a:latin typeface="Lora" pitchFamily="2" charset="0"/>
                <a:cs typeface="B Nazanin" panose="00000400000000000000" pitchFamily="2" charset="-78"/>
              </a:endParaRPr>
            </a:p>
          </p:txBody>
        </p:sp>
        <p:pic>
          <p:nvPicPr>
            <p:cNvPr id="12290" name="Picture 2" descr="Free photo plate with incense plant with leaves">
              <a:extLst>
                <a:ext uri="{FF2B5EF4-FFF2-40B4-BE49-F238E27FC236}">
                  <a16:creationId xmlns:a16="http://schemas.microsoft.com/office/drawing/2014/main" id="{28497997-67FD-948E-3075-89F1275D98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97" y="3222685"/>
              <a:ext cx="3307270" cy="330727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</a:ln>
          </p:spPr>
        </p:pic>
        <p:pic>
          <p:nvPicPr>
            <p:cNvPr id="6" name="Picture 5" descr="Alternative Medicine Herbal Traditional Medicine Black Icon Stock  Illustration - Download Image Now - iStock">
              <a:extLst>
                <a:ext uri="{FF2B5EF4-FFF2-40B4-BE49-F238E27FC236}">
                  <a16:creationId xmlns:a16="http://schemas.microsoft.com/office/drawing/2014/main" id="{07A7CA9B-9861-4E33-B707-01D79A5D03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7450" y="-6469"/>
              <a:ext cx="603504" cy="603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8F80CDB-81A1-41E4-1943-01971B118520}"/>
                </a:ext>
              </a:extLst>
            </p:cNvPr>
            <p:cNvSpPr txBox="1"/>
            <p:nvPr/>
          </p:nvSpPr>
          <p:spPr>
            <a:xfrm>
              <a:off x="-49830" y="156784"/>
              <a:ext cx="86754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rtl="1"/>
              <a:r>
                <a:rPr lang="fa-IR" sz="1200" b="1" dirty="0">
                  <a:latin typeface="Lora" pitchFamily="2" charset="0"/>
                  <a:cs typeface="B Nazanin" panose="00000400000000000000" pitchFamily="2" charset="-78"/>
                </a:rPr>
                <a:t>داروی گیاهی</a:t>
              </a:r>
              <a:endParaRPr lang="en-US" sz="1200" b="1" dirty="0">
                <a:latin typeface="Lora" pitchFamily="2" charset="0"/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091964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04EACB5-37B2-F8D1-807A-CD21741A87CF}"/>
              </a:ext>
            </a:extLst>
          </p:cNvPr>
          <p:cNvSpPr/>
          <p:nvPr/>
        </p:nvSpPr>
        <p:spPr>
          <a:xfrm>
            <a:off x="71024" y="5502380"/>
            <a:ext cx="7673009" cy="1351722"/>
          </a:xfrm>
          <a:prstGeom prst="rect">
            <a:avLst/>
          </a:prstGeom>
          <a:solidFill>
            <a:srgbClr val="70AD47"/>
          </a:solidFill>
          <a:ln>
            <a:noFill/>
          </a:ln>
          <a:effectLst>
            <a:outerShdw blurRad="508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0B9F63A-BB86-CE11-873C-5DEB6EB8FA78}"/>
              </a:ext>
            </a:extLst>
          </p:cNvPr>
          <p:cNvSpPr/>
          <p:nvPr/>
        </p:nvSpPr>
        <p:spPr>
          <a:xfrm>
            <a:off x="4373217" y="-19050"/>
            <a:ext cx="7673009" cy="1351722"/>
          </a:xfrm>
          <a:prstGeom prst="rect">
            <a:avLst/>
          </a:prstGeom>
          <a:solidFill>
            <a:srgbClr val="70AD47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iamond 5">
            <a:extLst>
              <a:ext uri="{FF2B5EF4-FFF2-40B4-BE49-F238E27FC236}">
                <a16:creationId xmlns:a16="http://schemas.microsoft.com/office/drawing/2014/main" id="{9E9BE786-6232-6171-FD01-EA591A7A5427}"/>
              </a:ext>
            </a:extLst>
          </p:cNvPr>
          <p:cNvSpPr/>
          <p:nvPr/>
        </p:nvSpPr>
        <p:spPr>
          <a:xfrm>
            <a:off x="4370356" y="1492155"/>
            <a:ext cx="523145" cy="524695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3249575"/>
              <a:gd name="f5" fmla="val 1275349"/>
              <a:gd name="f6" fmla="val 2002569"/>
              <a:gd name="f7" fmla="val 1625117"/>
              <a:gd name="f8" fmla="val 2233002"/>
              <a:gd name="f9" fmla="val 1968772"/>
              <a:gd name="f10" fmla="val 2006596"/>
              <a:gd name="f11" fmla="val 1067116"/>
              <a:gd name="f12" fmla="val 1473605"/>
              <a:gd name="f13" fmla="val 1581605"/>
              <a:gd name="f14" fmla="val 2183116"/>
              <a:gd name="f15" fmla="val 1267205"/>
              <a:gd name="f16" fmla="val 1375205"/>
              <a:gd name="f17" fmla="val 1172196"/>
              <a:gd name="f18" fmla="val 3142550"/>
              <a:gd name="f19" fmla="val 2026252"/>
              <a:gd name="f20" fmla="val 1968728"/>
              <a:gd name="f21" fmla="val 3049854"/>
              <a:gd name="f22" fmla="val 1294362"/>
              <a:gd name="f23" fmla="val 602850"/>
              <a:gd name="f24" fmla="val 1559516"/>
              <a:gd name="f25" fmla="val 1217896"/>
              <a:gd name="f26" fmla="val 1964719"/>
              <a:gd name="f27" fmla="val 1060805"/>
              <a:gd name="f28" fmla="val 1168805"/>
              <a:gd name="f29" fmla="val 869032"/>
              <a:gd name="f30" fmla="val 816137"/>
              <a:gd name="f31" fmla="val 2381200"/>
              <a:gd name="f32" fmla="val 1623491"/>
              <a:gd name="f33" fmla="val 1668045"/>
              <a:gd name="f34" fmla="val 2093329"/>
              <a:gd name="f35" fmla="val 1625116"/>
              <a:gd name="f36" fmla="val 2121611"/>
              <a:gd name="f37" fmla="val 3235286"/>
              <a:gd name="f38" fmla="val 1060806"/>
              <a:gd name="f39" fmla="val 2489212"/>
              <a:gd name="f40" fmla="val 1552331"/>
              <a:gd name="f41" fmla="val 708008"/>
              <a:gd name="f42" fmla="val 761020"/>
              <a:gd name="f43" fmla="val 14946"/>
              <a:gd name="f44" fmla="*/ f0 1 3240001"/>
              <a:gd name="f45" fmla="*/ f1 1 3249575"/>
              <a:gd name="f46" fmla="val f2"/>
              <a:gd name="f47" fmla="val f3"/>
              <a:gd name="f48" fmla="val f4"/>
              <a:gd name="f49" fmla="+- f48 0 f46"/>
              <a:gd name="f50" fmla="+- f47 0 f46"/>
              <a:gd name="f51" fmla="*/ f50 1 3240001"/>
              <a:gd name="f52" fmla="*/ f49 1 3249575"/>
              <a:gd name="f53" fmla="*/ f46 1 f51"/>
              <a:gd name="f54" fmla="*/ f47 1 f51"/>
              <a:gd name="f55" fmla="*/ f46 1 f52"/>
              <a:gd name="f56" fmla="*/ f48 1 f52"/>
              <a:gd name="f57" fmla="*/ f53 f44 1"/>
              <a:gd name="f58" fmla="*/ f54 f44 1"/>
              <a:gd name="f59" fmla="*/ f56 f45 1"/>
              <a:gd name="f60" fmla="*/ f55 f4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7" t="f60" r="f58" b="f59"/>
            <a:pathLst>
              <a:path w="3240001" h="3249575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11" y="f12"/>
                </a:moveTo>
                <a:lnTo>
                  <a:pt x="f11" y="f13"/>
                </a:lnTo>
                <a:lnTo>
                  <a:pt x="f14" y="f13"/>
                </a:lnTo>
                <a:lnTo>
                  <a:pt x="f14" y="f12"/>
                </a:lnTo>
                <a:close/>
                <a:moveTo>
                  <a:pt x="f11" y="f15"/>
                </a:moveTo>
                <a:lnTo>
                  <a:pt x="f11" y="f16"/>
                </a:lnTo>
                <a:lnTo>
                  <a:pt x="f14" y="f16"/>
                </a:lnTo>
                <a:lnTo>
                  <a:pt x="f14" y="f15"/>
                </a:lnTo>
                <a:close/>
                <a:moveTo>
                  <a:pt x="f3" y="f17"/>
                </a:moveTo>
                <a:lnTo>
                  <a:pt x="f3" y="f18"/>
                </a:lnTo>
                <a:lnTo>
                  <a:pt x="f19" y="f20"/>
                </a:lnTo>
                <a:lnTo>
                  <a:pt x="f21" y="f22"/>
                </a:lnTo>
                <a:close/>
                <a:moveTo>
                  <a:pt x="f2" y="f17"/>
                </a:moveTo>
                <a:lnTo>
                  <a:pt x="f23" y="f24"/>
                </a:lnTo>
                <a:lnTo>
                  <a:pt x="f25" y="f26"/>
                </a:lnTo>
                <a:lnTo>
                  <a:pt x="f2" y="f18"/>
                </a:lnTo>
                <a:close/>
                <a:moveTo>
                  <a:pt x="f11" y="f27"/>
                </a:moveTo>
                <a:lnTo>
                  <a:pt x="f11" y="f28"/>
                </a:lnTo>
                <a:lnTo>
                  <a:pt x="f14" y="f28"/>
                </a:lnTo>
                <a:lnTo>
                  <a:pt x="f14" y="f27"/>
                </a:lnTo>
                <a:close/>
                <a:moveTo>
                  <a:pt x="f29" y="f30"/>
                </a:moveTo>
                <a:lnTo>
                  <a:pt x="f31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lnTo>
                  <a:pt x="f29" y="f32"/>
                </a:lnTo>
                <a:close/>
                <a:moveTo>
                  <a:pt x="f35" y="f2"/>
                </a:moveTo>
                <a:lnTo>
                  <a:pt x="f37" y="f38"/>
                </a:lnTo>
                <a:lnTo>
                  <a:pt x="f39" y="f40"/>
                </a:lnTo>
                <a:lnTo>
                  <a:pt x="f39" y="f41"/>
                </a:lnTo>
                <a:lnTo>
                  <a:pt x="f42" y="f41"/>
                </a:lnTo>
                <a:lnTo>
                  <a:pt x="f42" y="f40"/>
                </a:lnTo>
                <a:lnTo>
                  <a:pt x="f43" y="f38"/>
                </a:ln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5" name="Isosceles Triangle 51">
            <a:extLst>
              <a:ext uri="{FF2B5EF4-FFF2-40B4-BE49-F238E27FC236}">
                <a16:creationId xmlns:a16="http://schemas.microsoft.com/office/drawing/2014/main" id="{81826E32-FF7F-7650-02FC-BF4EFCBF0945}"/>
              </a:ext>
            </a:extLst>
          </p:cNvPr>
          <p:cNvSpPr/>
          <p:nvPr/>
        </p:nvSpPr>
        <p:spPr>
          <a:xfrm>
            <a:off x="3531608" y="1562686"/>
            <a:ext cx="523145" cy="383620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2375905"/>
              <a:gd name="f5" fmla="val 1974640"/>
              <a:gd name="f6" fmla="val 1379575"/>
              <a:gd name="f7" fmla="val 1"/>
              <a:gd name="f8" fmla="val 1269863"/>
              <a:gd name="f9" fmla="val 1399042"/>
              <a:gd name="f10" fmla="val 1610574"/>
              <a:gd name="f11" fmla="val 1745545"/>
              <a:gd name="f12" fmla="val 126952"/>
              <a:gd name="f13" fmla="val 2258912"/>
              <a:gd name="f14" fmla="val 2032457"/>
              <a:gd name="f15" fmla="val 1334195"/>
              <a:gd name="f16" fmla="val 117525"/>
              <a:gd name="f17" fmla="val 1207545"/>
              <a:gd name="f18" fmla="val 1324768"/>
              <a:gd name="f19" fmla="val 2249485"/>
              <a:gd name="f20" fmla="val 3240000"/>
              <a:gd name="f21" fmla="val 1610572"/>
              <a:gd name="f22" fmla="val 1620513"/>
              <a:gd name="f23" fmla="*/ f0 1 3240001"/>
              <a:gd name="f24" fmla="*/ f1 1 2375905"/>
              <a:gd name="f25" fmla="val f2"/>
              <a:gd name="f26" fmla="val f3"/>
              <a:gd name="f27" fmla="val f4"/>
              <a:gd name="f28" fmla="+- f27 0 f25"/>
              <a:gd name="f29" fmla="+- f26 0 f25"/>
              <a:gd name="f30" fmla="*/ f29 1 3240001"/>
              <a:gd name="f31" fmla="*/ f28 1 2375905"/>
              <a:gd name="f32" fmla="*/ f25 1 f30"/>
              <a:gd name="f33" fmla="*/ f26 1 f30"/>
              <a:gd name="f34" fmla="*/ f25 1 f31"/>
              <a:gd name="f35" fmla="*/ f27 1 f31"/>
              <a:gd name="f36" fmla="*/ f32 f23 1"/>
              <a:gd name="f37" fmla="*/ f33 f23 1"/>
              <a:gd name="f38" fmla="*/ f35 f24 1"/>
              <a:gd name="f39" fmla="*/ f34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6" t="f39" r="f37" b="f38"/>
            <a:pathLst>
              <a:path w="3240001" h="2375905">
                <a:moveTo>
                  <a:pt x="f5" y="f6"/>
                </a:moveTo>
                <a:lnTo>
                  <a:pt x="f3" y="f4"/>
                </a:lnTo>
                <a:lnTo>
                  <a:pt x="f7" y="f4"/>
                </a:lnTo>
                <a:lnTo>
                  <a:pt x="f8" y="f9"/>
                </a:lnTo>
                <a:lnTo>
                  <a:pt x="f10" y="f11"/>
                </a:lnTo>
                <a:close/>
                <a:moveTo>
                  <a:pt x="f3" y="f12"/>
                </a:moveTo>
                <a:lnTo>
                  <a:pt x="f3" y="f13"/>
                </a:lnTo>
                <a:lnTo>
                  <a:pt x="f14" y="f15"/>
                </a:lnTo>
                <a:close/>
                <a:moveTo>
                  <a:pt x="f2" y="f16"/>
                </a:moveTo>
                <a:lnTo>
                  <a:pt x="f17" y="f18"/>
                </a:lnTo>
                <a:lnTo>
                  <a:pt x="f2" y="f19"/>
                </a:lnTo>
                <a:close/>
                <a:moveTo>
                  <a:pt x="f2" y="f2"/>
                </a:moveTo>
                <a:lnTo>
                  <a:pt x="f20" y="f2"/>
                </a:lnTo>
                <a:lnTo>
                  <a:pt x="f21" y="f22"/>
                </a:ln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6" name="Isosceles Triangle 57">
            <a:extLst>
              <a:ext uri="{FF2B5EF4-FFF2-40B4-BE49-F238E27FC236}">
                <a16:creationId xmlns:a16="http://schemas.microsoft.com/office/drawing/2014/main" id="{D729F1C7-9BC3-F508-2B43-8CC85A04A83A}"/>
              </a:ext>
            </a:extLst>
          </p:cNvPr>
          <p:cNvSpPr/>
          <p:nvPr/>
        </p:nvSpPr>
        <p:spPr>
          <a:xfrm>
            <a:off x="4372439" y="4520208"/>
            <a:ext cx="313139" cy="70790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346449"/>
              <a:gd name="f7" fmla="val 3166775"/>
              <a:gd name="f8" fmla="val 1148449"/>
              <a:gd name="f9" fmla="val 2374775"/>
              <a:gd name="f10" fmla="val 198001"/>
              <a:gd name="f11" fmla="val 1"/>
              <a:gd name="f12" fmla="val 755186"/>
              <a:gd name="f13" fmla="val 438198"/>
              <a:gd name="f14" fmla="val 734449"/>
              <a:gd name="f15" fmla="val 793446"/>
              <a:gd name="f16" fmla="val 1231644"/>
              <a:gd name="f17" fmla="val 803843"/>
              <a:gd name="f18" fmla="val 1256124"/>
              <a:gd name="f19" fmla="val 853246"/>
              <a:gd name="f20" fmla="val 1322425"/>
              <a:gd name="f21" fmla="val 1400264"/>
              <a:gd name="f22" fmla="val 1499686"/>
              <a:gd name="f23" fmla="val 772648"/>
              <a:gd name="f24" fmla="val 1580284"/>
              <a:gd name="f25" fmla="val 673226"/>
              <a:gd name="f26" fmla="val 573804"/>
              <a:gd name="f27" fmla="val 493206"/>
              <a:gd name="f28" fmla="val 1322426"/>
              <a:gd name="f29" fmla="val 542608"/>
              <a:gd name="f30" fmla="val 1256126"/>
              <a:gd name="f31" fmla="val 612000"/>
              <a:gd name="f32" fmla="val 1231645"/>
              <a:gd name="f33" fmla="val 591263"/>
              <a:gd name="f34" fmla="val 10368"/>
              <a:gd name="f35" fmla="val 2939"/>
              <a:gd name="f36" fmla="val 1491744"/>
              <a:gd name="f37" fmla="val 2009"/>
              <a:gd name="f38" fmla="val 1494147"/>
              <a:gd name="f39" fmla="val 1499342"/>
              <a:gd name="f40" fmla="val 6353"/>
              <a:gd name="f41" fmla="val 274151"/>
              <a:gd name="f42" fmla="val 1797289"/>
              <a:gd name="f43" fmla="val 320153"/>
              <a:gd name="f44" fmla="val 2031319"/>
              <a:gd name="f45" fmla="val 273414"/>
              <a:gd name="f46" fmla="val 2293171"/>
              <a:gd name="f47" fmla="val 1091887"/>
              <a:gd name="f48" fmla="val 2283744"/>
              <a:gd name="f49" fmla="val 1035756"/>
              <a:gd name="f50" fmla="val 1984266"/>
              <a:gd name="f51" fmla="val 1081794"/>
              <a:gd name="f52" fmla="val 1833397"/>
              <a:gd name="f53" fmla="val 1340768"/>
              <a:gd name="f54" fmla="val 1344512"/>
              <a:gd name="f55" fmla="val 1494334"/>
              <a:gd name="f56" fmla="val 1345124"/>
              <a:gd name="f57" fmla="val 1493447"/>
              <a:gd name="f58" fmla="val 1345785"/>
              <a:gd name="f59" fmla="val 1492596"/>
              <a:gd name="f60" fmla="val 1346448"/>
              <a:gd name="f61" fmla="val 1343510"/>
              <a:gd name="f62" fmla="val 1140490"/>
              <a:gd name="f63" fmla="val 966846"/>
              <a:gd name="f64" fmla="val 958206"/>
              <a:gd name="f65" fmla="val 524898"/>
              <a:gd name="f66" fmla="+- 0 0 -90"/>
              <a:gd name="f67" fmla="*/ f3 1 1346449"/>
              <a:gd name="f68" fmla="*/ f4 1 3166775"/>
              <a:gd name="f69" fmla="val f5"/>
              <a:gd name="f70" fmla="val f6"/>
              <a:gd name="f71" fmla="val f7"/>
              <a:gd name="f72" fmla="*/ f66 f0 1"/>
              <a:gd name="f73" fmla="+- f71 0 f69"/>
              <a:gd name="f74" fmla="+- f70 0 f69"/>
              <a:gd name="f75" fmla="*/ f72 1 f2"/>
              <a:gd name="f76" fmla="*/ f74 1 1346449"/>
              <a:gd name="f77" fmla="*/ f73 1 3166775"/>
              <a:gd name="f78" fmla="*/ 1148449 f74 1"/>
              <a:gd name="f79" fmla="*/ 198001 f74 1"/>
              <a:gd name="f80" fmla="*/ 1 f74 1"/>
              <a:gd name="f81" fmla="*/ 1346449 f74 1"/>
              <a:gd name="f82" fmla="*/ 755186 f74 1"/>
              <a:gd name="f83" fmla="*/ 734449 f74 1"/>
              <a:gd name="f84" fmla="*/ 853246 f74 1"/>
              <a:gd name="f85" fmla="*/ 673226 f74 1"/>
              <a:gd name="f86" fmla="*/ 493206 f74 1"/>
              <a:gd name="f87" fmla="*/ 612000 f74 1"/>
              <a:gd name="f88" fmla="*/ 2939 f74 1"/>
              <a:gd name="f89" fmla="*/ 0 f74 1"/>
              <a:gd name="f90" fmla="*/ 2009 f74 1"/>
              <a:gd name="f91" fmla="*/ 6353 f74 1"/>
              <a:gd name="f92" fmla="*/ 273414 f74 1"/>
              <a:gd name="f93" fmla="*/ 1091887 f74 1"/>
              <a:gd name="f94" fmla="*/ 1340768 f74 1"/>
              <a:gd name="f95" fmla="*/ 1344512 f74 1"/>
              <a:gd name="f96" fmla="*/ 1346448 f74 1"/>
              <a:gd name="f97" fmla="*/ 1343510 f74 1"/>
              <a:gd name="f98" fmla="*/ 2374775 f73 1"/>
              <a:gd name="f99" fmla="*/ 3166775 f73 1"/>
              <a:gd name="f100" fmla="*/ 0 f73 1"/>
              <a:gd name="f101" fmla="*/ 1231644 f73 1"/>
              <a:gd name="f102" fmla="*/ 1400264 f73 1"/>
              <a:gd name="f103" fmla="*/ 1580284 f73 1"/>
              <a:gd name="f104" fmla="*/ 1231645 f73 1"/>
              <a:gd name="f105" fmla="*/ 591263 f74 1"/>
              <a:gd name="f106" fmla="*/ 10368 f73 1"/>
              <a:gd name="f107" fmla="*/ 1491744 f73 1"/>
              <a:gd name="f108" fmla="*/ 1494147 f73 1"/>
              <a:gd name="f109" fmla="*/ 1499342 f73 1"/>
              <a:gd name="f110" fmla="*/ 2293171 f73 1"/>
              <a:gd name="f111" fmla="*/ 2283744 f73 1"/>
              <a:gd name="f112" fmla="*/ 1494334 f73 1"/>
              <a:gd name="f113" fmla="+- f75 0 f1"/>
              <a:gd name="f114" fmla="*/ f78 1 1346449"/>
              <a:gd name="f115" fmla="*/ f79 1 1346449"/>
              <a:gd name="f116" fmla="*/ f80 1 1346449"/>
              <a:gd name="f117" fmla="*/ f81 1 1346449"/>
              <a:gd name="f118" fmla="*/ f82 1 1346449"/>
              <a:gd name="f119" fmla="*/ f83 1 1346449"/>
              <a:gd name="f120" fmla="*/ f84 1 1346449"/>
              <a:gd name="f121" fmla="*/ f85 1 1346449"/>
              <a:gd name="f122" fmla="*/ f86 1 1346449"/>
              <a:gd name="f123" fmla="*/ f87 1 1346449"/>
              <a:gd name="f124" fmla="*/ f88 1 1346449"/>
              <a:gd name="f125" fmla="*/ f89 1 1346449"/>
              <a:gd name="f126" fmla="*/ f90 1 1346449"/>
              <a:gd name="f127" fmla="*/ f91 1 1346449"/>
              <a:gd name="f128" fmla="*/ f92 1 1346449"/>
              <a:gd name="f129" fmla="*/ f93 1 1346449"/>
              <a:gd name="f130" fmla="*/ f94 1 1346449"/>
              <a:gd name="f131" fmla="*/ f95 1 1346449"/>
              <a:gd name="f132" fmla="*/ f96 1 1346449"/>
              <a:gd name="f133" fmla="*/ f97 1 1346449"/>
              <a:gd name="f134" fmla="*/ f98 1 3166775"/>
              <a:gd name="f135" fmla="*/ f99 1 3166775"/>
              <a:gd name="f136" fmla="*/ f100 1 3166775"/>
              <a:gd name="f137" fmla="*/ f101 1 3166775"/>
              <a:gd name="f138" fmla="*/ f102 1 3166775"/>
              <a:gd name="f139" fmla="*/ f103 1 3166775"/>
              <a:gd name="f140" fmla="*/ f104 1 3166775"/>
              <a:gd name="f141" fmla="*/ f105 1 1346449"/>
              <a:gd name="f142" fmla="*/ f106 1 3166775"/>
              <a:gd name="f143" fmla="*/ f107 1 3166775"/>
              <a:gd name="f144" fmla="*/ f108 1 3166775"/>
              <a:gd name="f145" fmla="*/ f109 1 3166775"/>
              <a:gd name="f146" fmla="*/ f110 1 3166775"/>
              <a:gd name="f147" fmla="*/ f111 1 3166775"/>
              <a:gd name="f148" fmla="*/ f112 1 3166775"/>
              <a:gd name="f149" fmla="*/ f69 1 f76"/>
              <a:gd name="f150" fmla="*/ f70 1 f76"/>
              <a:gd name="f151" fmla="*/ f69 1 f77"/>
              <a:gd name="f152" fmla="*/ f71 1 f77"/>
              <a:gd name="f153" fmla="*/ f114 1 f76"/>
              <a:gd name="f154" fmla="*/ f134 1 f77"/>
              <a:gd name="f155" fmla="*/ f115 1 f76"/>
              <a:gd name="f156" fmla="*/ f116 1 f76"/>
              <a:gd name="f157" fmla="*/ f135 1 f77"/>
              <a:gd name="f158" fmla="*/ f117 1 f76"/>
              <a:gd name="f159" fmla="*/ f118 1 f76"/>
              <a:gd name="f160" fmla="*/ f136 1 f77"/>
              <a:gd name="f161" fmla="*/ f119 1 f76"/>
              <a:gd name="f162" fmla="*/ f137 1 f77"/>
              <a:gd name="f163" fmla="*/ f120 1 f76"/>
              <a:gd name="f164" fmla="*/ f138 1 f77"/>
              <a:gd name="f165" fmla="*/ f121 1 f76"/>
              <a:gd name="f166" fmla="*/ f139 1 f77"/>
              <a:gd name="f167" fmla="*/ f122 1 f76"/>
              <a:gd name="f168" fmla="*/ f123 1 f76"/>
              <a:gd name="f169" fmla="*/ f140 1 f77"/>
              <a:gd name="f170" fmla="*/ f141 1 f76"/>
              <a:gd name="f171" fmla="*/ f142 1 f77"/>
              <a:gd name="f172" fmla="*/ f124 1 f76"/>
              <a:gd name="f173" fmla="*/ f143 1 f77"/>
              <a:gd name="f174" fmla="*/ f125 1 f76"/>
              <a:gd name="f175" fmla="*/ f126 1 f76"/>
              <a:gd name="f176" fmla="*/ f144 1 f77"/>
              <a:gd name="f177" fmla="*/ f145 1 f77"/>
              <a:gd name="f178" fmla="*/ f127 1 f76"/>
              <a:gd name="f179" fmla="*/ f128 1 f76"/>
              <a:gd name="f180" fmla="*/ f146 1 f77"/>
              <a:gd name="f181" fmla="*/ f129 1 f76"/>
              <a:gd name="f182" fmla="*/ f147 1 f77"/>
              <a:gd name="f183" fmla="*/ f130 1 f76"/>
              <a:gd name="f184" fmla="*/ f131 1 f76"/>
              <a:gd name="f185" fmla="*/ f148 1 f77"/>
              <a:gd name="f186" fmla="*/ f132 1 f76"/>
              <a:gd name="f187" fmla="*/ f133 1 f76"/>
              <a:gd name="f188" fmla="*/ f149 f67 1"/>
              <a:gd name="f189" fmla="*/ f150 f67 1"/>
              <a:gd name="f190" fmla="*/ f152 f68 1"/>
              <a:gd name="f191" fmla="*/ f151 f68 1"/>
              <a:gd name="f192" fmla="*/ f153 f67 1"/>
              <a:gd name="f193" fmla="*/ f154 f68 1"/>
              <a:gd name="f194" fmla="*/ f155 f67 1"/>
              <a:gd name="f195" fmla="*/ f156 f67 1"/>
              <a:gd name="f196" fmla="*/ f157 f68 1"/>
              <a:gd name="f197" fmla="*/ f158 f67 1"/>
              <a:gd name="f198" fmla="*/ f159 f67 1"/>
              <a:gd name="f199" fmla="*/ f160 f68 1"/>
              <a:gd name="f200" fmla="*/ f161 f67 1"/>
              <a:gd name="f201" fmla="*/ f162 f68 1"/>
              <a:gd name="f202" fmla="*/ f163 f67 1"/>
              <a:gd name="f203" fmla="*/ f164 f68 1"/>
              <a:gd name="f204" fmla="*/ f165 f67 1"/>
              <a:gd name="f205" fmla="*/ f166 f68 1"/>
              <a:gd name="f206" fmla="*/ f167 f67 1"/>
              <a:gd name="f207" fmla="*/ f168 f67 1"/>
              <a:gd name="f208" fmla="*/ f169 f68 1"/>
              <a:gd name="f209" fmla="*/ f170 f67 1"/>
              <a:gd name="f210" fmla="*/ f171 f68 1"/>
              <a:gd name="f211" fmla="*/ f172 f67 1"/>
              <a:gd name="f212" fmla="*/ f173 f68 1"/>
              <a:gd name="f213" fmla="*/ f174 f67 1"/>
              <a:gd name="f214" fmla="*/ f175 f67 1"/>
              <a:gd name="f215" fmla="*/ f176 f68 1"/>
              <a:gd name="f216" fmla="*/ f177 f68 1"/>
              <a:gd name="f217" fmla="*/ f178 f67 1"/>
              <a:gd name="f218" fmla="*/ f179 f67 1"/>
              <a:gd name="f219" fmla="*/ f180 f68 1"/>
              <a:gd name="f220" fmla="*/ f181 f67 1"/>
              <a:gd name="f221" fmla="*/ f182 f68 1"/>
              <a:gd name="f222" fmla="*/ f183 f67 1"/>
              <a:gd name="f223" fmla="*/ f184 f67 1"/>
              <a:gd name="f224" fmla="*/ f185 f68 1"/>
              <a:gd name="f225" fmla="*/ f186 f67 1"/>
              <a:gd name="f226" fmla="*/ f18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13">
                <a:pos x="f192" y="f193"/>
              </a:cxn>
              <a:cxn ang="f113">
                <a:pos x="f194" y="f193"/>
              </a:cxn>
              <a:cxn ang="f113">
                <a:pos x="f195" y="f196"/>
              </a:cxn>
              <a:cxn ang="f113">
                <a:pos x="f197" y="f196"/>
              </a:cxn>
              <a:cxn ang="f113">
                <a:pos x="f192" y="f193"/>
              </a:cxn>
              <a:cxn ang="f113">
                <a:pos x="f198" y="f199"/>
              </a:cxn>
              <a:cxn ang="f113">
                <a:pos x="f200" y="f201"/>
              </a:cxn>
              <a:cxn ang="f113">
                <a:pos x="f202" y="f203"/>
              </a:cxn>
              <a:cxn ang="f113">
                <a:pos x="f204" y="f205"/>
              </a:cxn>
              <a:cxn ang="f113">
                <a:pos x="f206" y="f203"/>
              </a:cxn>
              <a:cxn ang="f113">
                <a:pos x="f207" y="f208"/>
              </a:cxn>
              <a:cxn ang="f113">
                <a:pos x="f209" y="f210"/>
              </a:cxn>
              <a:cxn ang="f113">
                <a:pos x="f211" y="f212"/>
              </a:cxn>
              <a:cxn ang="f113">
                <a:pos x="f213" y="f212"/>
              </a:cxn>
              <a:cxn ang="f113">
                <a:pos x="f214" y="f215"/>
              </a:cxn>
              <a:cxn ang="f113">
                <a:pos x="f213" y="f216"/>
              </a:cxn>
              <a:cxn ang="f113">
                <a:pos x="f217" y="f216"/>
              </a:cxn>
              <a:cxn ang="f113">
                <a:pos x="f218" y="f219"/>
              </a:cxn>
              <a:cxn ang="f113">
                <a:pos x="f220" y="f221"/>
              </a:cxn>
              <a:cxn ang="f113">
                <a:pos x="f222" y="f216"/>
              </a:cxn>
              <a:cxn ang="f113">
                <a:pos x="f197" y="f216"/>
              </a:cxn>
              <a:cxn ang="f113">
                <a:pos x="f223" y="f224"/>
              </a:cxn>
              <a:cxn ang="f113">
                <a:pos x="f225" y="f212"/>
              </a:cxn>
              <a:cxn ang="f113">
                <a:pos x="f226" y="f212"/>
              </a:cxn>
              <a:cxn ang="f113">
                <a:pos x="f198" y="f199"/>
              </a:cxn>
            </a:cxnLst>
            <a:rect l="f188" t="f191" r="f189" b="f190"/>
            <a:pathLst>
              <a:path w="1346449" h="3166775">
                <a:moveTo>
                  <a:pt x="f8" y="f9"/>
                </a:moveTo>
                <a:lnTo>
                  <a:pt x="f10" y="f9"/>
                </a:lnTo>
                <a:lnTo>
                  <a:pt x="f11" y="f7"/>
                </a:lnTo>
                <a:lnTo>
                  <a:pt x="f6" y="f7"/>
                </a:lnTo>
                <a:lnTo>
                  <a:pt x="f8" y="f9"/>
                </a:lnTo>
                <a:close/>
                <a:moveTo>
                  <a:pt x="f12" y="f5"/>
                </a:moveTo>
                <a:cubicBezTo>
                  <a:pt x="f12" y="f13"/>
                  <a:pt x="f14" y="f15"/>
                  <a:pt x="f14" y="f16"/>
                </a:cubicBezTo>
                <a:cubicBezTo>
                  <a:pt x="f17" y="f18"/>
                  <a:pt x="f19" y="f20"/>
                  <a:pt x="f19" y="f21"/>
                </a:cubicBezTo>
                <a:cubicBezTo>
                  <a:pt x="f19" y="f22"/>
                  <a:pt x="f23" y="f24"/>
                  <a:pt x="f25" y="f24"/>
                </a:cubicBezTo>
                <a:cubicBezTo>
                  <a:pt x="f26" y="f24"/>
                  <a:pt x="f27" y="f22"/>
                  <a:pt x="f27" y="f21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lnTo>
                  <a:pt x="f35" y="f36"/>
                </a:lnTo>
                <a:lnTo>
                  <a:pt x="f5" y="f36"/>
                </a:lnTo>
                <a:lnTo>
                  <a:pt x="f37" y="f38"/>
                </a:lnTo>
                <a:lnTo>
                  <a:pt x="f5" y="f39"/>
                </a:lnTo>
                <a:lnTo>
                  <a:pt x="f40" y="f39"/>
                </a:lnTo>
                <a:cubicBezTo>
                  <a:pt x="f41" y="f42"/>
                  <a:pt x="f43" y="f44"/>
                  <a:pt x="f45" y="f46"/>
                </a:cubicBezTo>
                <a:lnTo>
                  <a:pt x="f47" y="f48"/>
                </a:lnTo>
                <a:cubicBezTo>
                  <a:pt x="f49" y="f50"/>
                  <a:pt x="f51" y="f52"/>
                  <a:pt x="f53" y="f39"/>
                </a:cubicBezTo>
                <a:lnTo>
                  <a:pt x="f6" y="f39"/>
                </a:lnTo>
                <a:lnTo>
                  <a:pt x="f54" y="f55"/>
                </a:lnTo>
                <a:cubicBezTo>
                  <a:pt x="f56" y="f57"/>
                  <a:pt x="f58" y="f59"/>
                  <a:pt x="f60" y="f36"/>
                </a:cubicBezTo>
                <a:lnTo>
                  <a:pt x="f61" y="f36"/>
                </a:lnTo>
                <a:cubicBezTo>
                  <a:pt x="f62" y="f63"/>
                  <a:pt x="f64" y="f65"/>
                  <a:pt x="f12" y="f5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E6D9A8F7-D3AB-A243-CBDB-8569274B9F24}"/>
              </a:ext>
            </a:extLst>
          </p:cNvPr>
          <p:cNvSpPr/>
          <p:nvPr/>
        </p:nvSpPr>
        <p:spPr>
          <a:xfrm rot="18900010">
            <a:off x="7844020" y="3654565"/>
            <a:ext cx="225661" cy="502736"/>
          </a:xfrm>
          <a:custGeom>
            <a:avLst/>
            <a:gdLst>
              <a:gd name="f0" fmla="val w"/>
              <a:gd name="f1" fmla="val h"/>
              <a:gd name="f2" fmla="val 0"/>
              <a:gd name="f3" fmla="val 154109"/>
              <a:gd name="f4" fmla="val 343323"/>
              <a:gd name="f5" fmla="val 102909"/>
              <a:gd name="f6" fmla="val 313772"/>
              <a:gd name="f7" fmla="val 328547"/>
              <a:gd name="f8" fmla="val 336708"/>
              <a:gd name="f9" fmla="val 96294"/>
              <a:gd name="f10" fmla="val 343322"/>
              <a:gd name="f11" fmla="val 88133"/>
              <a:gd name="f12" fmla="val 65975"/>
              <a:gd name="f13" fmla="val 57814"/>
              <a:gd name="f14" fmla="val 51199"/>
              <a:gd name="f15" fmla="val 323622"/>
              <a:gd name="f16" fmla="val 51200"/>
              <a:gd name="f17" fmla="val 318696"/>
              <a:gd name="f18" fmla="val 313771"/>
              <a:gd name="f19" fmla="val 123327"/>
              <a:gd name="f20" fmla="val 15459"/>
              <a:gd name="f21" fmla="val 141678"/>
              <a:gd name="f22" fmla="val 29245"/>
              <a:gd name="f23" fmla="val 152926"/>
              <a:gd name="f24" fmla="val 50497"/>
              <a:gd name="f25" fmla="val 154008"/>
              <a:gd name="f26" fmla="val 73425"/>
              <a:gd name="f27" fmla="val 155089"/>
              <a:gd name="f28" fmla="val 96353"/>
              <a:gd name="f29" fmla="val 145890"/>
              <a:gd name="f30" fmla="val 118568"/>
              <a:gd name="f31" fmla="val 128916"/>
              <a:gd name="f32" fmla="val 134021"/>
              <a:gd name="f33" fmla="val 119294"/>
              <a:gd name="f34" fmla="val 123450"/>
              <a:gd name="f35" fmla="val 133118"/>
              <a:gd name="f36" fmla="val 110865"/>
              <a:gd name="f37" fmla="val 140611"/>
              <a:gd name="f38" fmla="val 92772"/>
              <a:gd name="f39" fmla="val 139730"/>
              <a:gd name="f40" fmla="val 74098"/>
              <a:gd name="f41" fmla="val 138850"/>
              <a:gd name="f42" fmla="val 55424"/>
              <a:gd name="f43" fmla="val 129689"/>
              <a:gd name="f44" fmla="val 38115"/>
              <a:gd name="f45" fmla="val 114743"/>
              <a:gd name="f46" fmla="val 26887"/>
              <a:gd name="f47" fmla="val 136698"/>
              <a:gd name="f48" fmla="val 17411"/>
              <a:gd name="f49" fmla="val 103758"/>
              <a:gd name="f50" fmla="val -15529"/>
              <a:gd name="f51" fmla="val 50351"/>
              <a:gd name="f52" fmla="val 17412"/>
              <a:gd name="f53" fmla="val -15528"/>
              <a:gd name="f54" fmla="val 103757"/>
              <a:gd name="f55" fmla="val 136697"/>
              <a:gd name="f56" fmla="val 169637"/>
              <a:gd name="f57" fmla="val 196665"/>
              <a:gd name="f58" fmla="val 42556"/>
              <a:gd name="f59" fmla="val 111552"/>
              <a:gd name="f60" fmla="val 154108"/>
              <a:gd name="f61" fmla="val 139576"/>
              <a:gd name="f62" fmla="val 168641"/>
              <a:gd name="f63" fmla="val 121959"/>
              <a:gd name="f64" fmla="val 178211"/>
              <a:gd name="f65" fmla="val 102912"/>
              <a:gd name="f66" fmla="val 180994"/>
              <a:gd name="f67" fmla="val 308310"/>
              <a:gd name="f68" fmla="val 51197"/>
              <a:gd name="f69" fmla="val 32150"/>
              <a:gd name="f70" fmla="val 14534"/>
              <a:gd name="f71" fmla="val -42555"/>
              <a:gd name="f72" fmla="val -42556"/>
              <a:gd name="f73" fmla="val 111553"/>
              <a:gd name="f74" fmla="*/ f0 1 154109"/>
              <a:gd name="f75" fmla="*/ f1 1 343323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54109"/>
              <a:gd name="f82" fmla="*/ f79 1 343323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54109" h="34332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4"/>
                </a:cubicBezTo>
                <a:lnTo>
                  <a:pt x="f12" y="f10"/>
                </a:lnTo>
                <a:cubicBezTo>
                  <a:pt x="f13" y="f10"/>
                  <a:pt x="f14" y="f8"/>
                  <a:pt x="f14" y="f7"/>
                </a:cubicBezTo>
                <a:cubicBezTo>
                  <a:pt x="f14" y="f15"/>
                  <a:pt x="f16" y="f17"/>
                  <a:pt x="f16" y="f18"/>
                </a:cubicBezTo>
                <a:close/>
                <a:moveTo>
                  <a:pt x="f19" y="f20"/>
                </a:move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lose/>
                <a:moveTo>
                  <a:pt x="f47" y="f48"/>
                </a:moveTo>
                <a:cubicBezTo>
                  <a:pt x="f49" y="f50"/>
                  <a:pt x="f51" y="f50"/>
                  <a:pt x="f52" y="f48"/>
                </a:cubicBezTo>
                <a:cubicBezTo>
                  <a:pt x="f53" y="f51"/>
                  <a:pt x="f53" y="f54"/>
                  <a:pt x="f52" y="f55"/>
                </a:cubicBezTo>
                <a:cubicBezTo>
                  <a:pt x="f51" y="f56"/>
                  <a:pt x="f49" y="f56"/>
                  <a:pt x="f47" y="f55"/>
                </a:cubicBezTo>
                <a:cubicBezTo>
                  <a:pt x="f56" y="f54"/>
                  <a:pt x="f56" y="f51"/>
                  <a:pt x="f47" y="f48"/>
                </a:cubicBezTo>
                <a:close/>
                <a:moveTo>
                  <a:pt x="f3" y="f2"/>
                </a:moveTo>
                <a:cubicBezTo>
                  <a:pt x="f57" y="f58"/>
                  <a:pt x="f57" y="f59"/>
                  <a:pt x="f3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6"/>
                </a:lnTo>
                <a:cubicBezTo>
                  <a:pt x="f69" y="f64"/>
                  <a:pt x="f70" y="f62"/>
                  <a:pt x="f2" y="f60"/>
                </a:cubicBezTo>
                <a:cubicBezTo>
                  <a:pt x="f71" y="f59"/>
                  <a:pt x="f71" y="f58"/>
                  <a:pt x="f2" y="f2"/>
                </a:cubicBezTo>
                <a:cubicBezTo>
                  <a:pt x="f58" y="f72"/>
                  <a:pt x="f73" y="f72"/>
                  <a:pt x="f3" y="f2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8" name="Parallelogram 15">
            <a:extLst>
              <a:ext uri="{FF2B5EF4-FFF2-40B4-BE49-F238E27FC236}">
                <a16:creationId xmlns:a16="http://schemas.microsoft.com/office/drawing/2014/main" id="{71290C76-B4F1-49B8-02E4-67CE067BA769}"/>
              </a:ext>
            </a:extLst>
          </p:cNvPr>
          <p:cNvSpPr/>
          <p:nvPr/>
        </p:nvSpPr>
        <p:spPr>
          <a:xfrm flipH="1">
            <a:off x="3525315" y="4641909"/>
            <a:ext cx="464491" cy="464491"/>
          </a:xfrm>
          <a:custGeom>
            <a:avLst/>
            <a:gdLst>
              <a:gd name="f0" fmla="val w"/>
              <a:gd name="f1" fmla="val h"/>
              <a:gd name="f2" fmla="val 0"/>
              <a:gd name="f3" fmla="val 3242753"/>
              <a:gd name="f4" fmla="val 3227814"/>
              <a:gd name="f5" fmla="val 1621376"/>
              <a:gd name="f6" fmla="val 1043635"/>
              <a:gd name="f7" fmla="val 1557188"/>
              <a:gd name="f8" fmla="val 1505154"/>
              <a:gd name="f9" fmla="val 1095669"/>
              <a:gd name="f10" fmla="val 1159857"/>
              <a:gd name="f11" fmla="val 1625483"/>
              <a:gd name="f12" fmla="val 1033577"/>
              <a:gd name="f13" fmla="val 969389"/>
              <a:gd name="f14" fmla="val 917355"/>
              <a:gd name="f15" fmla="val 1677517"/>
              <a:gd name="f16" fmla="val 1741705"/>
              <a:gd name="f17" fmla="val 1805893"/>
              <a:gd name="f18" fmla="val 1857927"/>
              <a:gd name="f19" fmla="val 1614688"/>
              <a:gd name="f20" fmla="val 1619859"/>
              <a:gd name="f21" fmla="val 1856884"/>
              <a:gd name="f22" fmla="val 1620361"/>
              <a:gd name="f23" fmla="val 1857187"/>
              <a:gd name="f24" fmla="val 1620868"/>
              <a:gd name="f25" fmla="val 1857190"/>
              <a:gd name="f26" fmla="val 1685564"/>
              <a:gd name="f27" fmla="val 1737598"/>
              <a:gd name="f28" fmla="val 1805156"/>
              <a:gd name="f29" fmla="val 1740968"/>
              <a:gd name="f30" fmla="val 628818"/>
              <a:gd name="f31" fmla="val 2206882"/>
              <a:gd name="f32" fmla="val 2681529"/>
              <a:gd name="f33" fmla="val 1103464"/>
              <a:gd name="f34" fmla="val 1688970"/>
              <a:gd name="f35" fmla="val 2274476"/>
              <a:gd name="f36" fmla="val 2749122"/>
              <a:gd name="f37" fmla="val 1035870"/>
              <a:gd name="f38" fmla="val 561223"/>
              <a:gd name="f39" fmla="val 424596"/>
              <a:gd name="f40" fmla="val 923081"/>
              <a:gd name="f41" fmla="val 357001"/>
              <a:gd name="f42" fmla="val 990676"/>
              <a:gd name="f43" fmla="val 2128645"/>
              <a:gd name="f44" fmla="val 581423"/>
              <a:gd name="f45" fmla="val 2515905"/>
              <a:gd name="f46" fmla="val 922189"/>
              <a:gd name="f47" fmla="val 2742109"/>
              <a:gd name="f48" fmla="val 652992"/>
              <a:gd name="f49" fmla="val 911997"/>
              <a:gd name="f50" fmla="val 1121304"/>
              <a:gd name="f51" fmla="val 2850168"/>
              <a:gd name="f52" fmla="val 1274563"/>
              <a:gd name="f53" fmla="val 2916691"/>
              <a:gd name="f54" fmla="val 1443689"/>
              <a:gd name="f55" fmla="val 2953344"/>
              <a:gd name="f56" fmla="val 1799063"/>
              <a:gd name="f57" fmla="val 1968189"/>
              <a:gd name="f58" fmla="val 2121449"/>
              <a:gd name="f59" fmla="val 2330755"/>
              <a:gd name="f60" fmla="val 2589760"/>
              <a:gd name="f61" fmla="val 2320563"/>
              <a:gd name="f62" fmla="val 2661329"/>
              <a:gd name="f63" fmla="val 2885751"/>
              <a:gd name="f64" fmla="val 2319671"/>
              <a:gd name="f65" fmla="val 2599800"/>
              <a:gd name="f66" fmla="val 123238"/>
              <a:gd name="f67" fmla="val 2434609"/>
              <a:gd name="f68" fmla="val 120698"/>
              <a:gd name="f69" fmla="val 2268460"/>
              <a:gd name="f70" fmla="val 180476"/>
              <a:gd name="f71" fmla="val 2139563"/>
              <a:gd name="f72" fmla="val 303161"/>
              <a:gd name="f73" fmla="val 3057258"/>
              <a:gd name="f74" fmla="val 1232053"/>
              <a:gd name="f75" fmla="val 3305736"/>
              <a:gd name="f76" fmla="val 977255"/>
              <a:gd name="f77" fmla="val 3304415"/>
              <a:gd name="f78" fmla="val 570405"/>
              <a:gd name="f79" fmla="val 3054287"/>
              <a:gd name="f80" fmla="val 317226"/>
              <a:gd name="f81" fmla="val 2929224"/>
              <a:gd name="f82" fmla="val 190636"/>
              <a:gd name="f83" fmla="val 2764991"/>
              <a:gd name="f84" fmla="val 125778"/>
              <a:gd name="f85" fmla="val 642953"/>
              <a:gd name="f86" fmla="val 477762"/>
              <a:gd name="f87" fmla="val 313529"/>
              <a:gd name="f88" fmla="val 188466"/>
              <a:gd name="f89" fmla="val -61662"/>
              <a:gd name="f90" fmla="val -62983"/>
              <a:gd name="f91" fmla="val 185495"/>
              <a:gd name="f92" fmla="val 1103190"/>
              <a:gd name="f93" fmla="val 974294"/>
              <a:gd name="f94" fmla="val 808144"/>
              <a:gd name="f95" fmla="val 1722692"/>
              <a:gd name="f96" fmla="val 1520061"/>
              <a:gd name="f97" fmla="val 1440152"/>
              <a:gd name="f98" fmla="val 1375373"/>
              <a:gd name="f99" fmla="val 64779"/>
              <a:gd name="f100" fmla="val 144688"/>
              <a:gd name="f101" fmla="val 289376"/>
              <a:gd name="f102" fmla="val 1867380"/>
              <a:gd name="f103" fmla="val 1802601"/>
              <a:gd name="f104" fmla="*/ f0 1 3242753"/>
              <a:gd name="f105" fmla="*/ f1 1 3227814"/>
              <a:gd name="f106" fmla="val f2"/>
              <a:gd name="f107" fmla="val f3"/>
              <a:gd name="f108" fmla="val f4"/>
              <a:gd name="f109" fmla="+- f108 0 f106"/>
              <a:gd name="f110" fmla="+- f107 0 f106"/>
              <a:gd name="f111" fmla="*/ f110 1 3242753"/>
              <a:gd name="f112" fmla="*/ f109 1 3227814"/>
              <a:gd name="f113" fmla="*/ f106 1 f111"/>
              <a:gd name="f114" fmla="*/ f107 1 f111"/>
              <a:gd name="f115" fmla="*/ f106 1 f112"/>
              <a:gd name="f116" fmla="*/ f108 1 f112"/>
              <a:gd name="f117" fmla="*/ f113 f104 1"/>
              <a:gd name="f118" fmla="*/ f114 f104 1"/>
              <a:gd name="f119" fmla="*/ f116 f105 1"/>
              <a:gd name="f120" fmla="*/ f115 f10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7" t="f120" r="f118" b="f119"/>
            <a:pathLst>
              <a:path w="3242753" h="3227814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lnTo>
                  <a:pt x="f12" y="f11"/>
                </a:lnTo>
                <a:cubicBezTo>
                  <a:pt x="f13" y="f11"/>
                  <a:pt x="f14" y="f15"/>
                  <a:pt x="f14" y="f16"/>
                </a:cubicBezTo>
                <a:cubicBezTo>
                  <a:pt x="f14" y="f17"/>
                  <a:pt x="f13" y="f18"/>
                  <a:pt x="f12" y="f18"/>
                </a:cubicBezTo>
                <a:lnTo>
                  <a:pt x="f19" y="f18"/>
                </a:lnTo>
                <a:lnTo>
                  <a:pt x="f20" y="f21"/>
                </a:lnTo>
                <a:cubicBezTo>
                  <a:pt x="f22" y="f23"/>
                  <a:pt x="f24" y="f25"/>
                  <a:pt x="f5" y="f25"/>
                </a:cubicBezTo>
                <a:cubicBezTo>
                  <a:pt x="f26" y="f25"/>
                  <a:pt x="f27" y="f28"/>
                  <a:pt x="f27" y="f29"/>
                </a:cubicBezTo>
                <a:lnTo>
                  <a:pt x="f27" y="f10"/>
                </a:lnTo>
                <a:cubicBezTo>
                  <a:pt x="f27" y="f9"/>
                  <a:pt x="f26" y="f6"/>
                  <a:pt x="f5" y="f6"/>
                </a:cubicBezTo>
                <a:close/>
                <a:moveTo>
                  <a:pt x="f5" y="f30"/>
                </a:moveTo>
                <a:cubicBezTo>
                  <a:pt x="f31" y="f30"/>
                  <a:pt x="f32" y="f33"/>
                  <a:pt x="f32" y="f34"/>
                </a:cubicBezTo>
                <a:cubicBezTo>
                  <a:pt x="f32" y="f35"/>
                  <a:pt x="f31" y="f36"/>
                  <a:pt x="f5" y="f36"/>
                </a:cubicBezTo>
                <a:cubicBezTo>
                  <a:pt x="f37" y="f36"/>
                  <a:pt x="f38" y="f35"/>
                  <a:pt x="f38" y="f34"/>
                </a:cubicBezTo>
                <a:cubicBezTo>
                  <a:pt x="f38" y="f33"/>
                  <a:pt x="f37" y="f30"/>
                  <a:pt x="f5" y="f30"/>
                </a:cubicBezTo>
                <a:close/>
                <a:moveTo>
                  <a:pt x="f5" y="f39"/>
                </a:moveTo>
                <a:cubicBezTo>
                  <a:pt x="f40" y="f39"/>
                  <a:pt x="f41" y="f42"/>
                  <a:pt x="f41" y="f34"/>
                </a:cubicBezTo>
                <a:cubicBezTo>
                  <a:pt x="f41" y="f43"/>
                  <a:pt x="f44" y="f45"/>
                  <a:pt x="f46" y="f47"/>
                </a:cubicBezTo>
                <a:lnTo>
                  <a:pt x="f48" y="f4"/>
                </a:lnTo>
                <a:lnTo>
                  <a:pt x="f49" y="f4"/>
                </a:lnTo>
                <a:lnTo>
                  <a:pt x="f50" y="f51"/>
                </a:lnTo>
                <a:cubicBezTo>
                  <a:pt x="f52" y="f53"/>
                  <a:pt x="f54" y="f55"/>
                  <a:pt x="f5" y="f55"/>
                </a:cubicBezTo>
                <a:cubicBezTo>
                  <a:pt x="f56" y="f55"/>
                  <a:pt x="f57" y="f53"/>
                  <a:pt x="f58" y="f51"/>
                </a:cubicBezTo>
                <a:lnTo>
                  <a:pt x="f59" y="f4"/>
                </a:lnTo>
                <a:lnTo>
                  <a:pt x="f60" y="f4"/>
                </a:lnTo>
                <a:lnTo>
                  <a:pt x="f61" y="f47"/>
                </a:lnTo>
                <a:cubicBezTo>
                  <a:pt x="f62" y="f45"/>
                  <a:pt x="f63" y="f43"/>
                  <a:pt x="f63" y="f34"/>
                </a:cubicBezTo>
                <a:cubicBezTo>
                  <a:pt x="f63" y="f42"/>
                  <a:pt x="f64" y="f39"/>
                  <a:pt x="f5" y="f39"/>
                </a:cubicBezTo>
                <a:close/>
                <a:moveTo>
                  <a:pt x="f65" y="f66"/>
                </a:move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5" y="f66"/>
                </a:cubicBezTo>
                <a:close/>
                <a:moveTo>
                  <a:pt x="f85" y="f66"/>
                </a:moveTo>
                <a:cubicBezTo>
                  <a:pt x="f86" y="f84"/>
                  <a:pt x="f87" y="f82"/>
                  <a:pt x="f88" y="f80"/>
                </a:cubicBezTo>
                <a:cubicBezTo>
                  <a:pt x="f89" y="f78"/>
                  <a:pt x="f90" y="f76"/>
                  <a:pt x="f91" y="f74"/>
                </a:cubicBezTo>
                <a:lnTo>
                  <a:pt x="f92" y="f72"/>
                </a:lnTo>
                <a:cubicBezTo>
                  <a:pt x="f93" y="f70"/>
                  <a:pt x="f94" y="f68"/>
                  <a:pt x="f85" y="f66"/>
                </a:cubicBezTo>
                <a:close/>
                <a:moveTo>
                  <a:pt x="f95" y="f2"/>
                </a:moveTo>
                <a:lnTo>
                  <a:pt x="f96" y="f2"/>
                </a:lnTo>
                <a:cubicBezTo>
                  <a:pt x="f97" y="f2"/>
                  <a:pt x="f98" y="f99"/>
                  <a:pt x="f98" y="f100"/>
                </a:cubicBezTo>
                <a:lnTo>
                  <a:pt x="f98" y="f101"/>
                </a:lnTo>
                <a:lnTo>
                  <a:pt x="f102" y="f101"/>
                </a:lnTo>
                <a:lnTo>
                  <a:pt x="f102" y="f100"/>
                </a:lnTo>
                <a:cubicBezTo>
                  <a:pt x="f102" y="f99"/>
                  <a:pt x="f103" y="f2"/>
                  <a:pt x="f95" y="f2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9" name="Freeform 19">
            <a:extLst>
              <a:ext uri="{FF2B5EF4-FFF2-40B4-BE49-F238E27FC236}">
                <a16:creationId xmlns:a16="http://schemas.microsoft.com/office/drawing/2014/main" id="{44698B65-9353-0D21-B832-EB21D21F771F}"/>
              </a:ext>
            </a:extLst>
          </p:cNvPr>
          <p:cNvSpPr/>
          <p:nvPr/>
        </p:nvSpPr>
        <p:spPr>
          <a:xfrm>
            <a:off x="6003692" y="3642507"/>
            <a:ext cx="460784" cy="453383"/>
          </a:xfrm>
          <a:custGeom>
            <a:avLst/>
            <a:gdLst>
              <a:gd name="f0" fmla="val w"/>
              <a:gd name="f1" fmla="val h"/>
              <a:gd name="f2" fmla="val 0"/>
              <a:gd name="f3" fmla="val 3214097"/>
              <a:gd name="f4" fmla="val 3162551"/>
              <a:gd name="f5" fmla="val 1014592"/>
              <a:gd name="f6" fmla="val 2306036"/>
              <a:gd name="f7" fmla="val 854868"/>
              <a:gd name="f8" fmla="val 725386"/>
              <a:gd name="f9" fmla="val 2435518"/>
              <a:gd name="f10" fmla="val 2595242"/>
              <a:gd name="f11" fmla="val 2754966"/>
              <a:gd name="f12" fmla="val 2884448"/>
              <a:gd name="f13" fmla="val 1174316"/>
              <a:gd name="f14" fmla="val 1303798"/>
              <a:gd name="f15" fmla="val 481275"/>
              <a:gd name="f16" fmla="val 1691816"/>
              <a:gd name="f17" fmla="val 321551"/>
              <a:gd name="f18" fmla="val 192069"/>
              <a:gd name="f19" fmla="val 1821298"/>
              <a:gd name="f20" fmla="val 1981022"/>
              <a:gd name="f21" fmla="val 2140746"/>
              <a:gd name="f22" fmla="val 2270228"/>
              <a:gd name="f23" fmla="val 640999"/>
              <a:gd name="f24" fmla="val 770481"/>
              <a:gd name="f25" fmla="val 2764751"/>
              <a:gd name="f26" fmla="val 1113404"/>
              <a:gd name="f27" fmla="val 2605027"/>
              <a:gd name="f28" fmla="val 2475545"/>
              <a:gd name="f29" fmla="val 1242886"/>
              <a:gd name="f30" fmla="val 1402610"/>
              <a:gd name="f31" fmla="val 1562334"/>
              <a:gd name="f32" fmla="val 2924475"/>
              <a:gd name="f33" fmla="val 3053957"/>
              <a:gd name="f34" fmla="val 532503"/>
              <a:gd name="f35" fmla="val 881964"/>
              <a:gd name="f36" fmla="val 372779"/>
              <a:gd name="f37" fmla="val 243297"/>
              <a:gd name="f38" fmla="val 1011446"/>
              <a:gd name="f39" fmla="val 1171170"/>
              <a:gd name="f40" fmla="val 1330894"/>
              <a:gd name="f41" fmla="val 1460376"/>
              <a:gd name="f42" fmla="val 692227"/>
              <a:gd name="f43" fmla="val 821709"/>
              <a:gd name="f44" fmla="val 1162143"/>
              <a:gd name="f45" fmla="val 321316"/>
              <a:gd name="f46" fmla="val 1002419"/>
              <a:gd name="f47" fmla="val 872937"/>
              <a:gd name="f48" fmla="val 450798"/>
              <a:gd name="f49" fmla="val 610522"/>
              <a:gd name="f50" fmla="val 770246"/>
              <a:gd name="f51" fmla="val 899728"/>
              <a:gd name="f52" fmla="val 1321867"/>
              <a:gd name="f53" fmla="val 1451349"/>
              <a:gd name="f54" fmla="val 1963447"/>
              <a:gd name="f55" fmla="val 177300"/>
              <a:gd name="f56" fmla="val 1803723"/>
              <a:gd name="f57" fmla="val 1674241"/>
              <a:gd name="f58" fmla="val 306782"/>
              <a:gd name="f59" fmla="val 466506"/>
              <a:gd name="f60" fmla="val 626230"/>
              <a:gd name="f61" fmla="val 755712"/>
              <a:gd name="f62" fmla="val 2123171"/>
              <a:gd name="f63" fmla="val 2252653"/>
              <a:gd name="f64" fmla="val 1752672"/>
              <a:gd name="f65" fmla="val 312"/>
              <a:gd name="f66" fmla="val 1817888"/>
              <a:gd name="f67" fmla="val -690"/>
              <a:gd name="f68" fmla="val 1885249"/>
              <a:gd name="f69" fmla="val 703"/>
              <a:gd name="f70" fmla="val 1954799"/>
              <a:gd name="f71" fmla="val 4657"/>
              <a:gd name="f72" fmla="val 2504015"/>
              <a:gd name="f73" fmla="val 53541"/>
              <a:gd name="f74" fmla="val 2975590"/>
              <a:gd name="f75" fmla="val 412975"/>
              <a:gd name="f76" fmla="val 3145244"/>
              <a:gd name="f77" fmla="val 944937"/>
              <a:gd name="f78" fmla="val 3412664"/>
              <a:gd name="f79" fmla="val 2126757"/>
              <a:gd name="f80" fmla="val 2837568"/>
              <a:gd name="f81" fmla="val 2017487"/>
              <a:gd name="f82" fmla="val 2506889"/>
              <a:gd name="f83" fmla="val 1867964"/>
              <a:gd name="f84" fmla="val 1580987"/>
              <a:gd name="f85" fmla="val 1673869"/>
              <a:gd name="f86" fmla="val 2725425"/>
              <a:gd name="f87" fmla="val 3197869"/>
              <a:gd name="f88" fmla="val 1014520"/>
              <a:gd name="f89" fmla="val 3161925"/>
              <a:gd name="f90" fmla="val -14898"/>
              <a:gd name="f91" fmla="val 3061283"/>
              <a:gd name="f92" fmla="val -138545"/>
              <a:gd name="f93" fmla="val 1873713"/>
              <a:gd name="f94" fmla="val 108747"/>
              <a:gd name="f95" fmla="val 1100212"/>
              <a:gd name="f96" fmla="val 278579"/>
              <a:gd name="f97" fmla="val 569148"/>
              <a:gd name="f98" fmla="val 774429"/>
              <a:gd name="f99" fmla="val 15339"/>
              <a:gd name="f100" fmla="*/ f0 1 3214097"/>
              <a:gd name="f101" fmla="*/ f1 1 3162551"/>
              <a:gd name="f102" fmla="val f2"/>
              <a:gd name="f103" fmla="val f3"/>
              <a:gd name="f104" fmla="val f4"/>
              <a:gd name="f105" fmla="+- f104 0 f102"/>
              <a:gd name="f106" fmla="+- f103 0 f102"/>
              <a:gd name="f107" fmla="*/ f106 1 3214097"/>
              <a:gd name="f108" fmla="*/ f105 1 3162551"/>
              <a:gd name="f109" fmla="*/ f102 1 f107"/>
              <a:gd name="f110" fmla="*/ f103 1 f107"/>
              <a:gd name="f111" fmla="*/ f102 1 f108"/>
              <a:gd name="f112" fmla="*/ f104 1 f108"/>
              <a:gd name="f113" fmla="*/ f109 f100 1"/>
              <a:gd name="f114" fmla="*/ f110 f100 1"/>
              <a:gd name="f115" fmla="*/ f112 f101 1"/>
              <a:gd name="f116" fmla="*/ f111 f10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3" t="f116" r="f114" b="f115"/>
            <a:pathLst>
              <a:path w="3214097" h="316255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6"/>
                  <a:pt x="f28" y="f29"/>
                  <a:pt x="f28" y="f30"/>
                </a:cubicBezTo>
                <a:cubicBezTo>
                  <a:pt x="f28" y="f31"/>
                  <a:pt x="f27" y="f16"/>
                  <a:pt x="f25" y="f16"/>
                </a:cubicBezTo>
                <a:cubicBezTo>
                  <a:pt x="f32" y="f16"/>
                  <a:pt x="f33" y="f31"/>
                  <a:pt x="f33" y="f30"/>
                </a:cubicBezTo>
                <a:cubicBezTo>
                  <a:pt x="f33" y="f29"/>
                  <a:pt x="f32" y="f26"/>
                  <a:pt x="f25" y="f26"/>
                </a:cubicBezTo>
                <a:close/>
                <a:moveTo>
                  <a:pt x="f34" y="f35"/>
                </a:moveTo>
                <a:cubicBezTo>
                  <a:pt x="f36" y="f35"/>
                  <a:pt x="f37" y="f38"/>
                  <a:pt x="f37" y="f39"/>
                </a:cubicBezTo>
                <a:cubicBezTo>
                  <a:pt x="f37" y="f40"/>
                  <a:pt x="f36" y="f41"/>
                  <a:pt x="f34" y="f41"/>
                </a:cubicBezTo>
                <a:cubicBezTo>
                  <a:pt x="f42" y="f41"/>
                  <a:pt x="f43" y="f40"/>
                  <a:pt x="f43" y="f39"/>
                </a:cubicBezTo>
                <a:cubicBezTo>
                  <a:pt x="f43" y="f38"/>
                  <a:pt x="f42" y="f35"/>
                  <a:pt x="f34" y="f35"/>
                </a:cubicBezTo>
                <a:close/>
                <a:moveTo>
                  <a:pt x="f44" y="f45"/>
                </a:moveTo>
                <a:cubicBezTo>
                  <a:pt x="f46" y="f45"/>
                  <a:pt x="f47" y="f48"/>
                  <a:pt x="f47" y="f49"/>
                </a:cubicBezTo>
                <a:cubicBezTo>
                  <a:pt x="f47" y="f50"/>
                  <a:pt x="f46" y="f51"/>
                  <a:pt x="f44" y="f51"/>
                </a:cubicBezTo>
                <a:cubicBezTo>
                  <a:pt x="f52" y="f51"/>
                  <a:pt x="f53" y="f50"/>
                  <a:pt x="f53" y="f49"/>
                </a:cubicBezTo>
                <a:cubicBezTo>
                  <a:pt x="f53" y="f48"/>
                  <a:pt x="f52" y="f45"/>
                  <a:pt x="f44" y="f45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7" y="f59"/>
                </a:cubicBezTo>
                <a:cubicBezTo>
                  <a:pt x="f57" y="f60"/>
                  <a:pt x="f56" y="f61"/>
                  <a:pt x="f54" y="f61"/>
                </a:cubicBezTo>
                <a:cubicBezTo>
                  <a:pt x="f62" y="f61"/>
                  <a:pt x="f63" y="f60"/>
                  <a:pt x="f63" y="f59"/>
                </a:cubicBezTo>
                <a:cubicBezTo>
                  <a:pt x="f63" y="f58"/>
                  <a:pt x="f62" y="f55"/>
                  <a:pt x="f54" y="f55"/>
                </a:cubicBezTo>
                <a:close/>
                <a:moveTo>
                  <a:pt x="f64" y="f65"/>
                </a:move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64" y="f65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0" name="Rectangle 30">
            <a:extLst>
              <a:ext uri="{FF2B5EF4-FFF2-40B4-BE49-F238E27FC236}">
                <a16:creationId xmlns:a16="http://schemas.microsoft.com/office/drawing/2014/main" id="{2DBDBD0E-B524-E9D4-9C14-1D3BE99809B2}"/>
              </a:ext>
            </a:extLst>
          </p:cNvPr>
          <p:cNvSpPr/>
          <p:nvPr/>
        </p:nvSpPr>
        <p:spPr>
          <a:xfrm>
            <a:off x="9321989" y="3600580"/>
            <a:ext cx="464491" cy="463137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3230531"/>
              <a:gd name="f5" fmla="val 720000"/>
              <a:gd name="f6" fmla="val 2697973"/>
              <a:gd name="f7" fmla="val 680235"/>
              <a:gd name="f8" fmla="val 648000"/>
              <a:gd name="f9" fmla="val 2730208"/>
              <a:gd name="f10" fmla="val 2769973"/>
              <a:gd name="f11" fmla="val 2809738"/>
              <a:gd name="f12" fmla="val 2841973"/>
              <a:gd name="f13" fmla="val 2520000"/>
              <a:gd name="f14" fmla="val 2559765"/>
              <a:gd name="f15" fmla="val 2592000"/>
              <a:gd name="f16" fmla="val 2366733"/>
              <a:gd name="f17" fmla="val 2398968"/>
              <a:gd name="f18" fmla="val 2438733"/>
              <a:gd name="f19" fmla="val 2478498"/>
              <a:gd name="f20" fmla="val 2510733"/>
              <a:gd name="f21" fmla="val 2035493"/>
              <a:gd name="f22" fmla="val 2067728"/>
              <a:gd name="f23" fmla="val 2107493"/>
              <a:gd name="f24" fmla="val 2147258"/>
              <a:gd name="f25" fmla="val 2179493"/>
              <a:gd name="f26" fmla="val 1704253"/>
              <a:gd name="f27" fmla="val 1736488"/>
              <a:gd name="f28" fmla="val 1776253"/>
              <a:gd name="f29" fmla="val 1816018"/>
              <a:gd name="f30" fmla="val 1848253"/>
              <a:gd name="f31" fmla="val 1373013"/>
              <a:gd name="f32" fmla="val 1405248"/>
              <a:gd name="f33" fmla="val 1445013"/>
              <a:gd name="f34" fmla="val 1484778"/>
              <a:gd name="f35" fmla="val 1517013"/>
              <a:gd name="f36" fmla="val 1041773"/>
              <a:gd name="f37" fmla="val 1074008"/>
              <a:gd name="f38" fmla="val 1113773"/>
              <a:gd name="f39" fmla="val 1153538"/>
              <a:gd name="f40" fmla="val 1185773"/>
              <a:gd name="f41" fmla="val 305988"/>
              <a:gd name="f42" fmla="val 181957"/>
              <a:gd name="f43" fmla="val 470032"/>
              <a:gd name="f44" fmla="val 599267"/>
              <a:gd name="f45" fmla="val 286722"/>
              <a:gd name="f46" fmla="val 704032"/>
              <a:gd name="f47" fmla="val 415957"/>
              <a:gd name="f48" fmla="val 545192"/>
              <a:gd name="f49" fmla="val 649957"/>
              <a:gd name="f50" fmla="val 802357"/>
              <a:gd name="f51" fmla="val 470031"/>
              <a:gd name="f52" fmla="val 599266"/>
              <a:gd name="f53" fmla="val 907122"/>
              <a:gd name="f54" fmla="val 704031"/>
              <a:gd name="f55" fmla="val 1036357"/>
              <a:gd name="f56" fmla="val 1165592"/>
              <a:gd name="f57" fmla="val 1270357"/>
              <a:gd name="f58" fmla="val 1422757"/>
              <a:gd name="f59" fmla="val 470030"/>
              <a:gd name="f60" fmla="val 599265"/>
              <a:gd name="f61" fmla="val 1527522"/>
              <a:gd name="f62" fmla="val 704030"/>
              <a:gd name="f63" fmla="val 1656757"/>
              <a:gd name="f64" fmla="val 1785992"/>
              <a:gd name="f65" fmla="val 1890757"/>
              <a:gd name="f66" fmla="val 2043157"/>
              <a:gd name="f67" fmla="val 470029"/>
              <a:gd name="f68" fmla="val 599264"/>
              <a:gd name="f69" fmla="val 2147922"/>
              <a:gd name="f70" fmla="val 704029"/>
              <a:gd name="f71" fmla="val 2277157"/>
              <a:gd name="f72" fmla="val 2406392"/>
              <a:gd name="f73" fmla="val 2511157"/>
              <a:gd name="f74" fmla="val 2663557"/>
              <a:gd name="f75" fmla="val 470028"/>
              <a:gd name="f76" fmla="val 599263"/>
              <a:gd name="f77" fmla="val 2768322"/>
              <a:gd name="f78" fmla="val 704028"/>
              <a:gd name="f79" fmla="val 2897557"/>
              <a:gd name="f80" fmla="val 3026792"/>
              <a:gd name="f81" fmla="val 3131557"/>
              <a:gd name="f82" fmla="val 4"/>
              <a:gd name="f83" fmla="val 485545"/>
              <a:gd name="f84" fmla="val 541957"/>
              <a:gd name="f85" fmla="val 56416"/>
              <a:gd name="f86" fmla="val 126004"/>
              <a:gd name="f87" fmla="val 485972"/>
              <a:gd name="f88" fmla="val 555560"/>
              <a:gd name="f89" fmla="val 611972"/>
              <a:gd name="f90" fmla="val 346369"/>
              <a:gd name="f91" fmla="val 289957"/>
              <a:gd name="f92" fmla="val 3"/>
              <a:gd name="f93" fmla="val 1105945"/>
              <a:gd name="f94" fmla="val 1162357"/>
              <a:gd name="f95" fmla="val 56415"/>
              <a:gd name="f96" fmla="val 126003"/>
              <a:gd name="f97" fmla="val 485971"/>
              <a:gd name="f98" fmla="val 555559"/>
              <a:gd name="f99" fmla="val 611971"/>
              <a:gd name="f100" fmla="val 966769"/>
              <a:gd name="f101" fmla="val 910357"/>
              <a:gd name="f102" fmla="val 2"/>
              <a:gd name="f103" fmla="val 1726345"/>
              <a:gd name="f104" fmla="val 1782757"/>
              <a:gd name="f105" fmla="val 56414"/>
              <a:gd name="f106" fmla="val 126002"/>
              <a:gd name="f107" fmla="val 485970"/>
              <a:gd name="f108" fmla="val 555558"/>
              <a:gd name="f109" fmla="val 611970"/>
              <a:gd name="f110" fmla="val 1587169"/>
              <a:gd name="f111" fmla="val 1530757"/>
              <a:gd name="f112" fmla="val 1"/>
              <a:gd name="f113" fmla="val 2346745"/>
              <a:gd name="f114" fmla="val 2403157"/>
              <a:gd name="f115" fmla="val 56413"/>
              <a:gd name="f116" fmla="val 126001"/>
              <a:gd name="f117" fmla="val 485969"/>
              <a:gd name="f118" fmla="val 555557"/>
              <a:gd name="f119" fmla="val 611969"/>
              <a:gd name="f120" fmla="val 2207569"/>
              <a:gd name="f121" fmla="val 2151157"/>
              <a:gd name="f122" fmla="val 2967145"/>
              <a:gd name="f123" fmla="val 3023557"/>
              <a:gd name="f124" fmla="val 56412"/>
              <a:gd name="f125" fmla="val 126000"/>
              <a:gd name="f126" fmla="val 485968"/>
              <a:gd name="f127" fmla="val 555556"/>
              <a:gd name="f128" fmla="val 611968"/>
              <a:gd name="f129" fmla="val 2827969"/>
              <a:gd name="f130" fmla="val 2771557"/>
              <a:gd name="f131" fmla="*/ f0 1 3240000"/>
              <a:gd name="f132" fmla="*/ f1 1 3230531"/>
              <a:gd name="f133" fmla="val f2"/>
              <a:gd name="f134" fmla="val f3"/>
              <a:gd name="f135" fmla="val f4"/>
              <a:gd name="f136" fmla="+- f135 0 f133"/>
              <a:gd name="f137" fmla="+- f134 0 f133"/>
              <a:gd name="f138" fmla="*/ f137 1 3240000"/>
              <a:gd name="f139" fmla="*/ f136 1 3230531"/>
              <a:gd name="f140" fmla="*/ f133 1 f138"/>
              <a:gd name="f141" fmla="*/ f134 1 f138"/>
              <a:gd name="f142" fmla="*/ f133 1 f139"/>
              <a:gd name="f143" fmla="*/ f135 1 f139"/>
              <a:gd name="f144" fmla="*/ f140 f131 1"/>
              <a:gd name="f145" fmla="*/ f141 f131 1"/>
              <a:gd name="f146" fmla="*/ f143 f132 1"/>
              <a:gd name="f147" fmla="*/ f142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4" t="f147" r="f145" b="f146"/>
            <a:pathLst>
              <a:path w="3240000" h="323053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lnTo>
                  <a:pt x="f13" y="f12"/>
                </a:lnTo>
                <a:cubicBezTo>
                  <a:pt x="f14" y="f12"/>
                  <a:pt x="f15" y="f11"/>
                  <a:pt x="f15" y="f10"/>
                </a:cubicBezTo>
                <a:cubicBezTo>
                  <a:pt x="f15" y="f9"/>
                  <a:pt x="f14" y="f6"/>
                  <a:pt x="f13" y="f6"/>
                </a:cubicBezTo>
                <a:close/>
                <a:moveTo>
                  <a:pt x="f5" y="f16"/>
                </a:moveTo>
                <a:cubicBezTo>
                  <a:pt x="f7" y="f16"/>
                  <a:pt x="f8" y="f17"/>
                  <a:pt x="f8" y="f18"/>
                </a:cubicBezTo>
                <a:cubicBezTo>
                  <a:pt x="f8" y="f19"/>
                  <a:pt x="f7" y="f20"/>
                  <a:pt x="f5" y="f20"/>
                </a:cubicBezTo>
                <a:lnTo>
                  <a:pt x="f13" y="f20"/>
                </a:lnTo>
                <a:cubicBezTo>
                  <a:pt x="f14" y="f20"/>
                  <a:pt x="f15" y="f19"/>
                  <a:pt x="f15" y="f18"/>
                </a:cubicBezTo>
                <a:cubicBezTo>
                  <a:pt x="f15" y="f17"/>
                  <a:pt x="f14" y="f16"/>
                  <a:pt x="f13" y="f16"/>
                </a:cubicBezTo>
                <a:close/>
                <a:moveTo>
                  <a:pt x="f5" y="f21"/>
                </a:moveTo>
                <a:cubicBezTo>
                  <a:pt x="f7" y="f21"/>
                  <a:pt x="f8" y="f22"/>
                  <a:pt x="f8" y="f23"/>
                </a:cubicBezTo>
                <a:cubicBezTo>
                  <a:pt x="f8" y="f24"/>
                  <a:pt x="f7" y="f25"/>
                  <a:pt x="f5" y="f25"/>
                </a:cubicBezTo>
                <a:lnTo>
                  <a:pt x="f13" y="f25"/>
                </a:lnTo>
                <a:cubicBezTo>
                  <a:pt x="f14" y="f25"/>
                  <a:pt x="f15" y="f24"/>
                  <a:pt x="f15" y="f23"/>
                </a:cubicBezTo>
                <a:cubicBezTo>
                  <a:pt x="f15" y="f22"/>
                  <a:pt x="f14" y="f21"/>
                  <a:pt x="f13" y="f21"/>
                </a:cubicBezTo>
                <a:close/>
                <a:moveTo>
                  <a:pt x="f5" y="f26"/>
                </a:moveTo>
                <a:cubicBezTo>
                  <a:pt x="f7" y="f26"/>
                  <a:pt x="f8" y="f27"/>
                  <a:pt x="f8" y="f28"/>
                </a:cubicBezTo>
                <a:cubicBezTo>
                  <a:pt x="f8" y="f29"/>
                  <a:pt x="f7" y="f30"/>
                  <a:pt x="f5" y="f30"/>
                </a:cubicBezTo>
                <a:lnTo>
                  <a:pt x="f13" y="f30"/>
                </a:lnTo>
                <a:cubicBezTo>
                  <a:pt x="f14" y="f30"/>
                  <a:pt x="f15" y="f29"/>
                  <a:pt x="f15" y="f28"/>
                </a:cubicBezTo>
                <a:cubicBezTo>
                  <a:pt x="f15" y="f27"/>
                  <a:pt x="f14" y="f26"/>
                  <a:pt x="f13" y="f26"/>
                </a:cubicBezTo>
                <a:close/>
                <a:moveTo>
                  <a:pt x="f5" y="f31"/>
                </a:moveTo>
                <a:cubicBezTo>
                  <a:pt x="f7" y="f31"/>
                  <a:pt x="f8" y="f32"/>
                  <a:pt x="f8" y="f33"/>
                </a:cubicBezTo>
                <a:cubicBezTo>
                  <a:pt x="f8" y="f34"/>
                  <a:pt x="f7" y="f35"/>
                  <a:pt x="f5" y="f35"/>
                </a:cubicBezTo>
                <a:lnTo>
                  <a:pt x="f13" y="f35"/>
                </a:lnTo>
                <a:cubicBezTo>
                  <a:pt x="f14" y="f35"/>
                  <a:pt x="f15" y="f34"/>
                  <a:pt x="f15" y="f33"/>
                </a:cubicBezTo>
                <a:cubicBezTo>
                  <a:pt x="f15" y="f32"/>
                  <a:pt x="f14" y="f31"/>
                  <a:pt x="f13" y="f31"/>
                </a:cubicBezTo>
                <a:close/>
                <a:moveTo>
                  <a:pt x="f5" y="f36"/>
                </a:moveTo>
                <a:cubicBezTo>
                  <a:pt x="f7" y="f36"/>
                  <a:pt x="f8" y="f37"/>
                  <a:pt x="f8" y="f38"/>
                </a:cubicBezTo>
                <a:cubicBezTo>
                  <a:pt x="f8" y="f39"/>
                  <a:pt x="f7" y="f40"/>
                  <a:pt x="f5" y="f40"/>
                </a:cubicBezTo>
                <a:lnTo>
                  <a:pt x="f13" y="f40"/>
                </a:lnTo>
                <a:cubicBezTo>
                  <a:pt x="f14" y="f40"/>
                  <a:pt x="f15" y="f39"/>
                  <a:pt x="f15" y="f38"/>
                </a:cubicBezTo>
                <a:cubicBezTo>
                  <a:pt x="f15" y="f37"/>
                  <a:pt x="f14" y="f36"/>
                  <a:pt x="f13" y="f36"/>
                </a:cubicBezTo>
                <a:close/>
                <a:moveTo>
                  <a:pt x="f2" y="f41"/>
                </a:moveTo>
                <a:lnTo>
                  <a:pt x="f42" y="f41"/>
                </a:lnTo>
                <a:lnTo>
                  <a:pt x="f42" y="f43"/>
                </a:lnTo>
                <a:cubicBezTo>
                  <a:pt x="f42" y="f44"/>
                  <a:pt x="f45" y="f46"/>
                  <a:pt x="f47" y="f46"/>
                </a:cubicBezTo>
                <a:cubicBezTo>
                  <a:pt x="f48" y="f46"/>
                  <a:pt x="f49" y="f44"/>
                  <a:pt x="f49" y="f43"/>
                </a:cubicBezTo>
                <a:lnTo>
                  <a:pt x="f49" y="f41"/>
                </a:lnTo>
                <a:lnTo>
                  <a:pt x="f50" y="f41"/>
                </a:lnTo>
                <a:lnTo>
                  <a:pt x="f50" y="f51"/>
                </a:lnTo>
                <a:cubicBezTo>
                  <a:pt x="f50" y="f52"/>
                  <a:pt x="f53" y="f54"/>
                  <a:pt x="f55" y="f54"/>
                </a:cubicBezTo>
                <a:cubicBezTo>
                  <a:pt x="f56" y="f54"/>
                  <a:pt x="f57" y="f52"/>
                  <a:pt x="f57" y="f51"/>
                </a:cubicBezTo>
                <a:lnTo>
                  <a:pt x="f57" y="f41"/>
                </a:lnTo>
                <a:lnTo>
                  <a:pt x="f58" y="f41"/>
                </a:lnTo>
                <a:lnTo>
                  <a:pt x="f58" y="f59"/>
                </a:lnTo>
                <a:cubicBezTo>
                  <a:pt x="f58" y="f60"/>
                  <a:pt x="f61" y="f62"/>
                  <a:pt x="f63" y="f62"/>
                </a:cubicBezTo>
                <a:cubicBezTo>
                  <a:pt x="f64" y="f62"/>
                  <a:pt x="f65" y="f60"/>
                  <a:pt x="f65" y="f59"/>
                </a:cubicBezTo>
                <a:lnTo>
                  <a:pt x="f65" y="f41"/>
                </a:lnTo>
                <a:lnTo>
                  <a:pt x="f66" y="f41"/>
                </a:lnTo>
                <a:lnTo>
                  <a:pt x="f66" y="f67"/>
                </a:lnTo>
                <a:cubicBezTo>
                  <a:pt x="f66" y="f68"/>
                  <a:pt x="f69" y="f70"/>
                  <a:pt x="f71" y="f70"/>
                </a:cubicBezTo>
                <a:cubicBezTo>
                  <a:pt x="f72" y="f70"/>
                  <a:pt x="f73" y="f68"/>
                  <a:pt x="f73" y="f67"/>
                </a:cubicBezTo>
                <a:lnTo>
                  <a:pt x="f73" y="f41"/>
                </a:lnTo>
                <a:lnTo>
                  <a:pt x="f74" y="f41"/>
                </a:lnTo>
                <a:lnTo>
                  <a:pt x="f74" y="f75"/>
                </a:lnTo>
                <a:cubicBezTo>
                  <a:pt x="f74" y="f76"/>
                  <a:pt x="f77" y="f78"/>
                  <a:pt x="f79" y="f78"/>
                </a:cubicBezTo>
                <a:cubicBezTo>
                  <a:pt x="f80" y="f78"/>
                  <a:pt x="f81" y="f76"/>
                  <a:pt x="f81" y="f75"/>
                </a:cubicBezTo>
                <a:lnTo>
                  <a:pt x="f81" y="f41"/>
                </a:lnTo>
                <a:lnTo>
                  <a:pt x="f3" y="f41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47" y="f82"/>
                </a:moveTo>
                <a:cubicBezTo>
                  <a:pt x="f83" y="f82"/>
                  <a:pt x="f84" y="f85"/>
                  <a:pt x="f84" y="f86"/>
                </a:cubicBezTo>
                <a:lnTo>
                  <a:pt x="f84" y="f87"/>
                </a:lnTo>
                <a:cubicBezTo>
                  <a:pt x="f84" y="f88"/>
                  <a:pt x="f83" y="f89"/>
                  <a:pt x="f47" y="f89"/>
                </a:cubicBezTo>
                <a:cubicBezTo>
                  <a:pt x="f90" y="f89"/>
                  <a:pt x="f91" y="f88"/>
                  <a:pt x="f91" y="f87"/>
                </a:cubicBezTo>
                <a:lnTo>
                  <a:pt x="f91" y="f86"/>
                </a:lnTo>
                <a:cubicBezTo>
                  <a:pt x="f91" y="f85"/>
                  <a:pt x="f90" y="f82"/>
                  <a:pt x="f47" y="f82"/>
                </a:cubicBezTo>
                <a:close/>
                <a:moveTo>
                  <a:pt x="f55" y="f92"/>
                </a:moveTo>
                <a:cubicBezTo>
                  <a:pt x="f93" y="f92"/>
                  <a:pt x="f94" y="f95"/>
                  <a:pt x="f94" y="f96"/>
                </a:cubicBezTo>
                <a:lnTo>
                  <a:pt x="f94" y="f97"/>
                </a:lnTo>
                <a:cubicBezTo>
                  <a:pt x="f94" y="f98"/>
                  <a:pt x="f93" y="f99"/>
                  <a:pt x="f55" y="f99"/>
                </a:cubicBezTo>
                <a:cubicBezTo>
                  <a:pt x="f100" y="f99"/>
                  <a:pt x="f101" y="f98"/>
                  <a:pt x="f101" y="f97"/>
                </a:cubicBezTo>
                <a:lnTo>
                  <a:pt x="f101" y="f96"/>
                </a:lnTo>
                <a:cubicBezTo>
                  <a:pt x="f101" y="f95"/>
                  <a:pt x="f100" y="f92"/>
                  <a:pt x="f55" y="f92"/>
                </a:cubicBezTo>
                <a:close/>
                <a:moveTo>
                  <a:pt x="f63" y="f102"/>
                </a:moveTo>
                <a:cubicBezTo>
                  <a:pt x="f103" y="f102"/>
                  <a:pt x="f104" y="f105"/>
                  <a:pt x="f104" y="f106"/>
                </a:cubicBezTo>
                <a:lnTo>
                  <a:pt x="f104" y="f107"/>
                </a:lnTo>
                <a:cubicBezTo>
                  <a:pt x="f104" y="f108"/>
                  <a:pt x="f103" y="f109"/>
                  <a:pt x="f63" y="f109"/>
                </a:cubicBezTo>
                <a:cubicBezTo>
                  <a:pt x="f110" y="f109"/>
                  <a:pt x="f111" y="f108"/>
                  <a:pt x="f111" y="f107"/>
                </a:cubicBezTo>
                <a:lnTo>
                  <a:pt x="f111" y="f106"/>
                </a:lnTo>
                <a:cubicBezTo>
                  <a:pt x="f111" y="f105"/>
                  <a:pt x="f110" y="f102"/>
                  <a:pt x="f63" y="f102"/>
                </a:cubicBezTo>
                <a:close/>
                <a:moveTo>
                  <a:pt x="f71" y="f112"/>
                </a:moveTo>
                <a:cubicBezTo>
                  <a:pt x="f113" y="f112"/>
                  <a:pt x="f114" y="f115"/>
                  <a:pt x="f114" y="f116"/>
                </a:cubicBezTo>
                <a:lnTo>
                  <a:pt x="f114" y="f117"/>
                </a:lnTo>
                <a:cubicBezTo>
                  <a:pt x="f114" y="f118"/>
                  <a:pt x="f113" y="f119"/>
                  <a:pt x="f71" y="f119"/>
                </a:cubicBezTo>
                <a:cubicBezTo>
                  <a:pt x="f120" y="f119"/>
                  <a:pt x="f121" y="f118"/>
                  <a:pt x="f121" y="f117"/>
                </a:cubicBezTo>
                <a:lnTo>
                  <a:pt x="f121" y="f116"/>
                </a:lnTo>
                <a:cubicBezTo>
                  <a:pt x="f121" y="f115"/>
                  <a:pt x="f120" y="f112"/>
                  <a:pt x="f71" y="f112"/>
                </a:cubicBezTo>
                <a:close/>
                <a:moveTo>
                  <a:pt x="f79" y="f2"/>
                </a:moveTo>
                <a:cubicBezTo>
                  <a:pt x="f122" y="f2"/>
                  <a:pt x="f123" y="f124"/>
                  <a:pt x="f123" y="f125"/>
                </a:cubicBezTo>
                <a:lnTo>
                  <a:pt x="f123" y="f126"/>
                </a:lnTo>
                <a:cubicBezTo>
                  <a:pt x="f123" y="f127"/>
                  <a:pt x="f122" y="f128"/>
                  <a:pt x="f79" y="f128"/>
                </a:cubicBezTo>
                <a:cubicBezTo>
                  <a:pt x="f129" y="f128"/>
                  <a:pt x="f130" y="f127"/>
                  <a:pt x="f130" y="f126"/>
                </a:cubicBezTo>
                <a:lnTo>
                  <a:pt x="f130" y="f125"/>
                </a:lnTo>
                <a:cubicBezTo>
                  <a:pt x="f130" y="f124"/>
                  <a:pt x="f129" y="f2"/>
                  <a:pt x="f79" y="f2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7620B48B-2689-C46D-0E88-55AB2B3EC938}"/>
              </a:ext>
            </a:extLst>
          </p:cNvPr>
          <p:cNvSpPr/>
          <p:nvPr/>
        </p:nvSpPr>
        <p:spPr>
          <a:xfrm>
            <a:off x="5209117" y="1518722"/>
            <a:ext cx="471561" cy="471561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01869"/>
              <a:gd name="f5" fmla="val 2055482"/>
              <a:gd name="f6" fmla="val 869869"/>
              <a:gd name="f7" fmla="val 2919482"/>
              <a:gd name="f8" fmla="val 1121949"/>
              <a:gd name="f9" fmla="val 1695482"/>
              <a:gd name="f10" fmla="val 1589949"/>
              <a:gd name="f11" fmla="val 1842029"/>
              <a:gd name="f12" fmla="val 1335482"/>
              <a:gd name="f13" fmla="val 2310029"/>
              <a:gd name="f14" fmla="val 2562109"/>
              <a:gd name="f15" fmla="val 975482"/>
              <a:gd name="f16" fmla="val 3030109"/>
              <a:gd name="f17" fmla="val 2321888"/>
              <a:gd name="f18" fmla="val 224805"/>
              <a:gd name="f19" fmla="val 2880631"/>
              <a:gd name="f20" fmla="val 247420"/>
              <a:gd name="f21" fmla="val 2620844"/>
              <a:gd name="f22" fmla="val 742612"/>
              <a:gd name="f23" fmla="val 2546105"/>
              <a:gd name="f24" fmla="val 613161"/>
              <a:gd name="f25" fmla="val 541555"/>
              <a:gd name="f26" fmla="val 1770488"/>
              <a:gd name="f27" fmla="val 392077"/>
              <a:gd name="f28" fmla="val 1511585"/>
              <a:gd name="f29" fmla="val 2396627"/>
              <a:gd name="f30" fmla="val 354257"/>
              <a:gd name="f31" fmla="val 180000"/>
              <a:gd name="f32" fmla="val 3059999"/>
              <a:gd name="f33" fmla="val 3239999"/>
              <a:gd name="f34" fmla="*/ f0 1 3240000"/>
              <a:gd name="f35" fmla="*/ f1 1 3240000"/>
              <a:gd name="f36" fmla="val f2"/>
              <a:gd name="f37" fmla="val f3"/>
              <a:gd name="f38" fmla="+- f37 0 f36"/>
              <a:gd name="f39" fmla="*/ f38 1 3240000"/>
              <a:gd name="f40" fmla="*/ f36 1 f39"/>
              <a:gd name="f41" fmla="*/ f37 1 f39"/>
              <a:gd name="f42" fmla="*/ f40 f34 1"/>
              <a:gd name="f43" fmla="*/ f41 f34 1"/>
              <a:gd name="f44" fmla="*/ f41 f35 1"/>
              <a:gd name="f45" fmla="*/ f40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2" t="f45" r="f43" b="f44"/>
            <a:pathLst>
              <a:path w="3240000" h="3240000">
                <a:moveTo>
                  <a:pt x="f4" y="f5"/>
                </a:moveTo>
                <a:lnTo>
                  <a:pt x="f6" y="f5"/>
                </a:lnTo>
                <a:lnTo>
                  <a:pt x="f6" y="f7"/>
                </a:lnTo>
                <a:lnTo>
                  <a:pt x="f4" y="f7"/>
                </a:lnTo>
                <a:close/>
                <a:moveTo>
                  <a:pt x="f8" y="f9"/>
                </a:moveTo>
                <a:lnTo>
                  <a:pt x="f10" y="f9"/>
                </a:lnTo>
                <a:lnTo>
                  <a:pt x="f10" y="f7"/>
                </a:lnTo>
                <a:lnTo>
                  <a:pt x="f8" y="f7"/>
                </a:lnTo>
                <a:close/>
                <a:moveTo>
                  <a:pt x="f11" y="f12"/>
                </a:moveTo>
                <a:lnTo>
                  <a:pt x="f13" y="f12"/>
                </a:lnTo>
                <a:lnTo>
                  <a:pt x="f13" y="f7"/>
                </a:lnTo>
                <a:lnTo>
                  <a:pt x="f11" y="f7"/>
                </a:lnTo>
                <a:close/>
                <a:moveTo>
                  <a:pt x="f14" y="f15"/>
                </a:moveTo>
                <a:lnTo>
                  <a:pt x="f16" y="f15"/>
                </a:lnTo>
                <a:lnTo>
                  <a:pt x="f16" y="f7"/>
                </a:lnTo>
                <a:lnTo>
                  <a:pt x="f14" y="f7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close/>
                <a:moveTo>
                  <a:pt x="f2" y="f2"/>
                </a:moveTo>
                <a:lnTo>
                  <a:pt x="f31" y="f2"/>
                </a:ln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1" y="f33"/>
                </a:lnTo>
                <a:lnTo>
                  <a:pt x="f31" y="f3"/>
                </a:lnTo>
                <a:lnTo>
                  <a:pt x="f2" y="f3"/>
                </a:lnTo>
                <a:lnTo>
                  <a:pt x="f2" y="f33"/>
                </a:lnTo>
                <a:lnTo>
                  <a:pt x="f2" y="f32"/>
                </a:ln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2" name="Rectangle 15">
            <a:extLst>
              <a:ext uri="{FF2B5EF4-FFF2-40B4-BE49-F238E27FC236}">
                <a16:creationId xmlns:a16="http://schemas.microsoft.com/office/drawing/2014/main" id="{67D72314-3570-B1A9-F421-807B3B85D521}"/>
              </a:ext>
            </a:extLst>
          </p:cNvPr>
          <p:cNvSpPr/>
          <p:nvPr/>
        </p:nvSpPr>
        <p:spPr>
          <a:xfrm rot="5400013">
            <a:off x="5995975" y="1518724"/>
            <a:ext cx="472196" cy="471561"/>
          </a:xfrm>
          <a:custGeom>
            <a:avLst/>
            <a:gdLst>
              <a:gd name="f0" fmla="val w"/>
              <a:gd name="f1" fmla="val h"/>
              <a:gd name="f2" fmla="val 0"/>
              <a:gd name="f3" fmla="val 3244313"/>
              <a:gd name="f4" fmla="val 3240000"/>
              <a:gd name="f5" fmla="val 2055482"/>
              <a:gd name="f6" fmla="val 677891"/>
              <a:gd name="f7" fmla="val 209891"/>
              <a:gd name="f8" fmla="val 2919482"/>
              <a:gd name="f9" fmla="val 1695482"/>
              <a:gd name="f10" fmla="val 1397971"/>
              <a:gd name="f11" fmla="val 929971"/>
              <a:gd name="f12" fmla="val 1335482"/>
              <a:gd name="f13" fmla="val 2118051"/>
              <a:gd name="f14" fmla="val 1650051"/>
              <a:gd name="f15" fmla="val 975482"/>
              <a:gd name="f16" fmla="val 2838131"/>
              <a:gd name="f17" fmla="val 2370131"/>
              <a:gd name="f18" fmla="val 10788"/>
              <a:gd name="f19" fmla="val 2651034"/>
              <a:gd name="f20" fmla="val 1168116"/>
              <a:gd name="f21" fmla="val 646484"/>
              <a:gd name="f22" fmla="val 1038664"/>
              <a:gd name="f23" fmla="val 571745"/>
              <a:gd name="f24" fmla="val 1533856"/>
              <a:gd name="f25" fmla="val 311959"/>
              <a:gd name="f26" fmla="val 1556471"/>
              <a:gd name="f27" fmla="val 870701"/>
              <a:gd name="f28" fmla="val 1427019"/>
              <a:gd name="f29" fmla="val 795962"/>
              <a:gd name="f30" fmla="val 269691"/>
              <a:gd name="f31" fmla="val 2800512"/>
              <a:gd name="f32" fmla="val 3060000"/>
              <a:gd name="f33" fmla="val 3064313"/>
              <a:gd name="f34" fmla="*/ f0 1 3244313"/>
              <a:gd name="f35" fmla="*/ f1 1 3240000"/>
              <a:gd name="f36" fmla="val f2"/>
              <a:gd name="f37" fmla="val f3"/>
              <a:gd name="f38" fmla="val f4"/>
              <a:gd name="f39" fmla="+- f38 0 f36"/>
              <a:gd name="f40" fmla="+- f37 0 f36"/>
              <a:gd name="f41" fmla="*/ f40 1 3244313"/>
              <a:gd name="f42" fmla="*/ f39 1 3240000"/>
              <a:gd name="f43" fmla="*/ f36 1 f41"/>
              <a:gd name="f44" fmla="*/ f37 1 f41"/>
              <a:gd name="f45" fmla="*/ f36 1 f42"/>
              <a:gd name="f46" fmla="*/ f38 1 f42"/>
              <a:gd name="f47" fmla="*/ f43 f34 1"/>
              <a:gd name="f48" fmla="*/ f44 f34 1"/>
              <a:gd name="f49" fmla="*/ f46 f35 1"/>
              <a:gd name="f50" fmla="*/ f45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3244313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6"/>
                </a:lnTo>
                <a:close/>
                <a:moveTo>
                  <a:pt x="f9" y="f10"/>
                </a:moveTo>
                <a:lnTo>
                  <a:pt x="f9" y="f11"/>
                </a:lnTo>
                <a:lnTo>
                  <a:pt x="f8" y="f11"/>
                </a:lnTo>
                <a:lnTo>
                  <a:pt x="f8" y="f10"/>
                </a:lnTo>
                <a:close/>
                <a:moveTo>
                  <a:pt x="f12" y="f13"/>
                </a:moveTo>
                <a:lnTo>
                  <a:pt x="f12" y="f14"/>
                </a:lnTo>
                <a:lnTo>
                  <a:pt x="f8" y="f14"/>
                </a:lnTo>
                <a:lnTo>
                  <a:pt x="f8" y="f13"/>
                </a:lnTo>
                <a:close/>
                <a:moveTo>
                  <a:pt x="f15" y="f16"/>
                </a:moveTo>
                <a:lnTo>
                  <a:pt x="f15" y="f17"/>
                </a:lnTo>
                <a:lnTo>
                  <a:pt x="f8" y="f17"/>
                </a:lnTo>
                <a:lnTo>
                  <a:pt x="f8" y="f16"/>
                </a:lnTo>
                <a:close/>
                <a:moveTo>
                  <a:pt x="f18" y="f19"/>
                </a:move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close/>
                <a:moveTo>
                  <a:pt x="f2" y="f4"/>
                </a:moveTo>
                <a:lnTo>
                  <a:pt x="f2" y="f32"/>
                </a:lnTo>
                <a:lnTo>
                  <a:pt x="f33" y="f32"/>
                </a:lnTo>
                <a:lnTo>
                  <a:pt x="f33" y="f2"/>
                </a:lnTo>
                <a:lnTo>
                  <a:pt x="f3" y="f2"/>
                </a:lnTo>
                <a:lnTo>
                  <a:pt x="f3" y="f4"/>
                </a:lnTo>
                <a:lnTo>
                  <a:pt x="f4" y="f4"/>
                </a:lnTo>
                <a:lnTo>
                  <a:pt x="f33" y="f4"/>
                </a:ln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3" name="Pie 24">
            <a:extLst>
              <a:ext uri="{FF2B5EF4-FFF2-40B4-BE49-F238E27FC236}">
                <a16:creationId xmlns:a16="http://schemas.microsoft.com/office/drawing/2014/main" id="{64975D7B-D20F-AB45-3776-C84B6E800AB1}"/>
              </a:ext>
            </a:extLst>
          </p:cNvPr>
          <p:cNvSpPr/>
          <p:nvPr/>
        </p:nvSpPr>
        <p:spPr>
          <a:xfrm>
            <a:off x="5068226" y="4618987"/>
            <a:ext cx="513185" cy="510344"/>
          </a:xfrm>
          <a:custGeom>
            <a:avLst/>
            <a:gdLst>
              <a:gd name="f0" fmla="val w"/>
              <a:gd name="f1" fmla="val h"/>
              <a:gd name="f2" fmla="val 0"/>
              <a:gd name="f3" fmla="val 3228711"/>
              <a:gd name="f4" fmla="val 3210836"/>
              <a:gd name="f5" fmla="val 351626"/>
              <a:gd name="f6" fmla="val 695968"/>
              <a:gd name="f7" fmla="val 1548007"/>
              <a:gd name="f8" fmla="val 1678300"/>
              <a:gd name="f9" fmla="val 236194"/>
              <a:gd name="f10" fmla="val 2500159"/>
              <a:gd name="f11" fmla="val -116985"/>
              <a:gd name="f12" fmla="val 1936431"/>
              <a:gd name="f13" fmla="val -70514"/>
              <a:gd name="f14" fmla="val 1210092"/>
              <a:gd name="f15" fmla="val 1957429"/>
              <a:gd name="f16" fmla="val 262366"/>
              <a:gd name="f17" fmla="val 2634256"/>
              <a:gd name="f18" fmla="val 359480"/>
              <a:gd name="f19" fmla="val 3156733"/>
              <a:gd name="f20" fmla="val 907132"/>
              <a:gd name="f21" fmla="val 3221913"/>
              <a:gd name="f22" fmla="val 1587776"/>
              <a:gd name="f23" fmla="val 3287093"/>
              <a:gd name="f24" fmla="val 2268421"/>
              <a:gd name="f25" fmla="val 2878048"/>
              <a:gd name="f26" fmla="val 2905277"/>
              <a:gd name="f27" fmla="val 2231953"/>
              <a:gd name="f28" fmla="val 3129078"/>
              <a:gd name="f29" fmla="val 1585858"/>
              <a:gd name="f30" fmla="val 3352879"/>
              <a:gd name="f31" fmla="val 870522"/>
              <a:gd name="f32" fmla="val 3105497"/>
              <a:gd name="f33" fmla="val 500715"/>
              <a:gd name="f34" fmla="val 2530372"/>
              <a:gd name="f35" fmla="val 1746987"/>
              <a:gd name="f36" fmla="val 1729019"/>
              <a:gd name="f37" fmla="val 1604447"/>
              <a:gd name="f38" fmla="val 200"/>
              <a:gd name="f39" fmla="val 1665125"/>
              <a:gd name="f40" fmla="val -778"/>
              <a:gd name="f41" fmla="val 1726175"/>
              <a:gd name="f42" fmla="val 1809"/>
              <a:gd name="f43" fmla="val 1787307"/>
              <a:gd name="f44" fmla="val 8072"/>
              <a:gd name="f45" fmla="val 1629532"/>
              <a:gd name="f46" fmla="val 1548011"/>
              <a:gd name="f47" fmla="val 483856"/>
              <a:gd name="f48" fmla="val 506987"/>
              <a:gd name="f49" fmla="val 773141"/>
              <a:gd name="f50" fmla="val 188622"/>
              <a:gd name="f51" fmla="val 1179697"/>
              <a:gd name="f52" fmla="val 7051"/>
              <a:gd name="f53" fmla="*/ f0 1 3228711"/>
              <a:gd name="f54" fmla="*/ f1 1 3210836"/>
              <a:gd name="f55" fmla="val f2"/>
              <a:gd name="f56" fmla="val f3"/>
              <a:gd name="f57" fmla="val f4"/>
              <a:gd name="f58" fmla="+- f57 0 f55"/>
              <a:gd name="f59" fmla="+- f56 0 f55"/>
              <a:gd name="f60" fmla="*/ f59 1 3228711"/>
              <a:gd name="f61" fmla="*/ f58 1 3210836"/>
              <a:gd name="f62" fmla="*/ f55 1 f60"/>
              <a:gd name="f63" fmla="*/ f56 1 f60"/>
              <a:gd name="f64" fmla="*/ f55 1 f61"/>
              <a:gd name="f65" fmla="*/ f57 1 f61"/>
              <a:gd name="f66" fmla="*/ f62 f53 1"/>
              <a:gd name="f67" fmla="*/ f63 f53 1"/>
              <a:gd name="f68" fmla="*/ f65 f54 1"/>
              <a:gd name="f69" fmla="*/ f64 f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6" t="f69" r="f67" b="f68"/>
            <a:pathLst>
              <a:path w="3228711" h="3210836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cubicBezTo>
                  <a:pt x="f11" y="f12"/>
                  <a:pt x="f13" y="f14"/>
                  <a:pt x="f5" y="f6"/>
                </a:cubicBezTo>
                <a:close/>
                <a:moveTo>
                  <a:pt x="f15" y="f16"/>
                </a:move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close/>
                <a:moveTo>
                  <a:pt x="f37" y="f38"/>
                </a:moveTo>
                <a:cubicBezTo>
                  <a:pt x="f39" y="f40"/>
                  <a:pt x="f41" y="f42"/>
                  <a:pt x="f43" y="f44"/>
                </a:cubicBezTo>
                <a:lnTo>
                  <a:pt x="f45" y="f46"/>
                </a:lnTo>
                <a:lnTo>
                  <a:pt x="f47" y="f48"/>
                </a:lnTo>
                <a:cubicBezTo>
                  <a:pt x="f49" y="f50"/>
                  <a:pt x="f51" y="f52"/>
                  <a:pt x="f37" y="f38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4" name="Block Arc 14">
            <a:extLst>
              <a:ext uri="{FF2B5EF4-FFF2-40B4-BE49-F238E27FC236}">
                <a16:creationId xmlns:a16="http://schemas.microsoft.com/office/drawing/2014/main" id="{1E4D1A23-DA1F-46C4-789B-7FBA5DE9E0DC}"/>
              </a:ext>
            </a:extLst>
          </p:cNvPr>
          <p:cNvSpPr/>
          <p:nvPr/>
        </p:nvSpPr>
        <p:spPr>
          <a:xfrm rot="16200004">
            <a:off x="6783639" y="1470611"/>
            <a:ext cx="567403" cy="567768"/>
          </a:xfrm>
          <a:custGeom>
            <a:avLst/>
            <a:gdLst>
              <a:gd name="f0" fmla="val w"/>
              <a:gd name="f1" fmla="val h"/>
              <a:gd name="f2" fmla="val 0"/>
              <a:gd name="f3" fmla="val 3185463"/>
              <a:gd name="f4" fmla="val 3187558"/>
              <a:gd name="f5" fmla="val 764000"/>
              <a:gd name="f6" fmla="val 2343999"/>
              <a:gd name="f7" fmla="val 566798"/>
              <a:gd name="f8" fmla="val 2256389"/>
              <a:gd name="f9" fmla="val 385374"/>
              <a:gd name="f10" fmla="val 2134753"/>
              <a:gd name="f11" fmla="val 230072"/>
              <a:gd name="f12" fmla="val 1981662"/>
              <a:gd name="f13" fmla="val 297001"/>
              <a:gd name="f14" fmla="val 2223876"/>
              <a:gd name="f15" fmla="val 428049"/>
              <a:gd name="f16" fmla="val 2439341"/>
              <a:gd name="f17" fmla="val 603989"/>
              <a:gd name="f18" fmla="val 2608945"/>
              <a:gd name="f19" fmla="val 667739"/>
              <a:gd name="f20" fmla="val 2525681"/>
              <a:gd name="f21" fmla="val 720588"/>
              <a:gd name="f22" fmla="val 2436567"/>
              <a:gd name="f23" fmla="val 783530"/>
              <a:gd name="f24" fmla="val 862903"/>
              <a:gd name="f25" fmla="val 737619"/>
              <a:gd name="f26" fmla="val 760936"/>
              <a:gd name="f27" fmla="val 681240"/>
              <a:gd name="f28" fmla="val 662513"/>
              <a:gd name="f29" fmla="val 611676"/>
              <a:gd name="f30" fmla="val 571152"/>
              <a:gd name="f31" fmla="val 419218"/>
              <a:gd name="f32" fmla="val 754019"/>
              <a:gd name="f33" fmla="val 279227"/>
              <a:gd name="f34" fmla="val 991173"/>
              <a:gd name="f35" fmla="val 215545"/>
              <a:gd name="f36" fmla="val 1258034"/>
              <a:gd name="f37" fmla="val 378729"/>
              <a:gd name="f38" fmla="val 1090139"/>
              <a:gd name="f39" fmla="val 571934"/>
              <a:gd name="f40" fmla="val 956907"/>
              <a:gd name="f41" fmla="val 935657"/>
              <a:gd name="f42" fmla="val 1673146"/>
              <a:gd name="f43" fmla="val 227023"/>
              <a:gd name="f44" fmla="val 393068"/>
              <a:gd name="f45" fmla="val 1882941"/>
              <a:gd name="f46" fmla="val 605618"/>
              <a:gd name="f47" fmla="val 2045968"/>
              <a:gd name="f48" fmla="val 844267"/>
              <a:gd name="f49" fmla="val 2153109"/>
              <a:gd name="f50" fmla="val 897907"/>
              <a:gd name="f51" fmla="val 1997390"/>
              <a:gd name="f52" fmla="val 928862"/>
              <a:gd name="f53" fmla="val 1835739"/>
              <a:gd name="f54" fmla="val 935928"/>
              <a:gd name="f55" fmla="val 1493146"/>
              <a:gd name="f56" fmla="val 928922"/>
              <a:gd name="f57" fmla="val 1345638"/>
              <a:gd name="f58" fmla="val 902278"/>
              <a:gd name="f59" fmla="val 1198995"/>
              <a:gd name="f60" fmla="val 856775"/>
              <a:gd name="f61" fmla="val 1056956"/>
              <a:gd name="f62" fmla="val 636768"/>
              <a:gd name="f63" fmla="val 1156959"/>
              <a:gd name="f64" fmla="val 439487"/>
              <a:gd name="f65" fmla="val 1304654"/>
              <a:gd name="f66" fmla="val 281464"/>
              <a:gd name="f67" fmla="val 1469785"/>
              <a:gd name="f68" fmla="val 2515107"/>
              <a:gd name="f69" fmla="val 1283000"/>
              <a:gd name="f70" fmla="val 2508124"/>
              <a:gd name="f71" fmla="val 1100523"/>
              <a:gd name="f72" fmla="val 2472287"/>
              <a:gd name="f73" fmla="val 927628"/>
              <a:gd name="f74" fmla="val 2411229"/>
              <a:gd name="f75" fmla="val 876831"/>
              <a:gd name="f76" fmla="val 2520843"/>
              <a:gd name="f77" fmla="val 814172"/>
              <a:gd name="f78" fmla="val 2626182"/>
              <a:gd name="f79" fmla="val 738220"/>
              <a:gd name="f80" fmla="val 2724387"/>
              <a:gd name="f81" fmla="val 944637"/>
              <a:gd name="f82" fmla="val 2881665"/>
              <a:gd name="f83" fmla="val 1196120"/>
              <a:gd name="f84" fmla="val 2982471"/>
              <a:gd name="f85" fmla="val 3005418"/>
              <a:gd name="f86" fmla="val 1112275"/>
              <a:gd name="f87" fmla="val 1105327"/>
              <a:gd name="f88" fmla="val 1858153"/>
              <a:gd name="f89" fmla="val 1070032"/>
              <a:gd name="f90" fmla="val 2042144"/>
              <a:gd name="f91" fmla="val 1008001"/>
              <a:gd name="f92" fmla="val 2219039"/>
              <a:gd name="f93" fmla="val 1155519"/>
              <a:gd name="f94" fmla="val 2270408"/>
              <a:gd name="f95" fmla="val 1310845"/>
              <a:gd name="f96" fmla="val 2300826"/>
              <a:gd name="f97" fmla="val 2307834"/>
              <a:gd name="f98" fmla="val 898989"/>
              <a:gd name="f99" fmla="val 1315103"/>
              <a:gd name="f100" fmla="val 907762"/>
              <a:gd name="f101" fmla="val 1164166"/>
              <a:gd name="f102" fmla="val 938783"/>
              <a:gd name="f103" fmla="val 1020939"/>
              <a:gd name="f104" fmla="val 990066"/>
              <a:gd name="f105" fmla="val 1074574"/>
              <a:gd name="f106" fmla="val 1153655"/>
              <a:gd name="f107" fmla="val 1105461"/>
              <a:gd name="f108" fmla="val 1322925"/>
              <a:gd name="f109" fmla="val 1112368"/>
              <a:gd name="f110" fmla="val 182141"/>
              <a:gd name="f111" fmla="val 1199839"/>
              <a:gd name="f112" fmla="val 204777"/>
              <a:gd name="f113" fmla="val 951477"/>
              <a:gd name="f114" fmla="val 303168"/>
              <a:gd name="f115" fmla="val 746615"/>
              <a:gd name="f116" fmla="val 456764"/>
              <a:gd name="f117" fmla="val 828296"/>
              <a:gd name="f118" fmla="val 562801"/>
              <a:gd name="f119" fmla="val 894225"/>
              <a:gd name="f120" fmla="val 677310"/>
              <a:gd name="f121" fmla="val 947434"/>
              <a:gd name="f122" fmla="val 796072"/>
              <a:gd name="f123" fmla="val 1113886"/>
              <a:gd name="f124" fmla="val 736067"/>
              <a:gd name="f125" fmla="val 1289644"/>
              <a:gd name="f126" fmla="val 700323"/>
              <a:gd name="f127" fmla="val 691530"/>
              <a:gd name="f128" fmla="val 2150063"/>
              <a:gd name="f129" fmla="val 992171"/>
              <a:gd name="f130" fmla="val 1990712"/>
              <a:gd name="f131" fmla="val 935501"/>
              <a:gd name="f132" fmla="val 1822242"/>
              <a:gd name="f133" fmla="val 902595"/>
              <a:gd name="f134" fmla="val 1649785"/>
              <a:gd name="f135" fmla="val 897224"/>
              <a:gd name="f136" fmla="val 2063712"/>
              <a:gd name="f137" fmla="val 2069089"/>
              <a:gd name="f138" fmla="val 1323887"/>
              <a:gd name="f139" fmla="val 2098366"/>
              <a:gd name="f140" fmla="val 1155330"/>
              <a:gd name="f141" fmla="val 2168848"/>
              <a:gd name="f142" fmla="val 2199110"/>
              <a:gd name="f143" fmla="val 2108555"/>
              <a:gd name="f144" fmla="val 2028681"/>
              <a:gd name="f145" fmla="val 2073581"/>
              <a:gd name="f146" fmla="val 1851532"/>
              <a:gd name="f147" fmla="val 2065295"/>
              <a:gd name="f148" fmla="val 2307299"/>
              <a:gd name="f149" fmla="val 1829404"/>
              <a:gd name="f150" fmla="val 2299517"/>
              <a:gd name="f151" fmla="val 2004315"/>
              <a:gd name="f152" fmla="val 2261965"/>
              <a:gd name="f153" fmla="val 2422394"/>
              <a:gd name="f154" fmla="val 446879"/>
              <a:gd name="f155" fmla="val 2204309"/>
              <a:gd name="f156" fmla="val 287209"/>
              <a:gd name="f157" fmla="val 1938140"/>
              <a:gd name="f158" fmla="val 189883"/>
              <a:gd name="f159" fmla="val 178919"/>
              <a:gd name="f160" fmla="val 689876"/>
              <a:gd name="f161" fmla="val 1846998"/>
              <a:gd name="f162" fmla="val 695154"/>
              <a:gd name="f163" fmla="val 2039668"/>
              <a:gd name="f164" fmla="val 732502"/>
              <a:gd name="f165" fmla="val 2221721"/>
              <a:gd name="f166" fmla="val 797410"/>
              <a:gd name="f167" fmla="val 2275056"/>
              <a:gd name="f168" fmla="val 675360"/>
              <a:gd name="f169" fmla="val 2341760"/>
              <a:gd name="f170" fmla="val 557662"/>
              <a:gd name="f171" fmla="val 2447278"/>
              <a:gd name="f172" fmla="val 2722123"/>
              <a:gd name="f173" fmla="val 2366121"/>
              <a:gd name="f174" fmla="val 2618714"/>
              <a:gd name="f175" fmla="val 2299534"/>
              <a:gd name="f176" fmla="val 2507403"/>
              <a:gd name="f177" fmla="val 2246145"/>
              <a:gd name="f178" fmla="val 2391362"/>
              <a:gd name="f179" fmla="val 2057375"/>
              <a:gd name="f180" fmla="val 2464119"/>
              <a:gd name="f181" fmla="val 1856285"/>
              <a:gd name="f182" fmla="val 2506958"/>
              <a:gd name="f183" fmla="val 2514779"/>
              <a:gd name="f184" fmla="val 3008639"/>
              <a:gd name="f185" fmla="val 1949198"/>
              <a:gd name="f186" fmla="val 2997255"/>
              <a:gd name="f187" fmla="val 2224691"/>
              <a:gd name="f188" fmla="val 2892757"/>
              <a:gd name="f189" fmla="val 2878934"/>
              <a:gd name="f190" fmla="val 2723190"/>
              <a:gd name="f191" fmla="val 1307255"/>
              <a:gd name="f192" fmla="val 2529440"/>
              <a:gd name="f193" fmla="val 1161128"/>
              <a:gd name="f194" fmla="val 2313862"/>
              <a:gd name="f195" fmla="val 1060620"/>
              <a:gd name="f196" fmla="val 2270535"/>
              <a:gd name="f197" fmla="val 1201714"/>
              <a:gd name="f198" fmla="val 2245604"/>
              <a:gd name="f199" fmla="val 1347104"/>
              <a:gd name="f200" fmla="val 2240109"/>
              <a:gd name="f201" fmla="val 2890636"/>
              <a:gd name="f202" fmla="val 2241814"/>
              <a:gd name="f203" fmla="val 2249736"/>
              <a:gd name="f204" fmla="val 1827102"/>
              <a:gd name="f205" fmla="val 2279520"/>
              <a:gd name="f206" fmla="val 1979973"/>
              <a:gd name="f207" fmla="val 2329964"/>
              <a:gd name="f208" fmla="val 2127513"/>
              <a:gd name="f209" fmla="val 2545677"/>
              <a:gd name="f210" fmla="val 2019923"/>
              <a:gd name="f211" fmla="val 2738160"/>
              <a:gd name="f212" fmla="val 1866413"/>
              <a:gd name="f213" fmla="val 2973035"/>
              <a:gd name="f214" fmla="val 1284386"/>
              <a:gd name="f215" fmla="val 2912066"/>
              <a:gd name="f216" fmla="val 1001840"/>
              <a:gd name="f217" fmla="val 2765308"/>
              <a:gd name="f218" fmla="val 751379"/>
              <a:gd name="f219" fmla="val 2561381"/>
              <a:gd name="f220" fmla="val 561108"/>
              <a:gd name="f221" fmla="val 2489321"/>
              <a:gd name="f222" fmla="val 656437"/>
              <a:gd name="f223" fmla="val 2431363"/>
              <a:gd name="f224" fmla="val 759225"/>
              <a:gd name="f225" fmla="val 2384553"/>
              <a:gd name="f226" fmla="val 865647"/>
              <a:gd name="f227" fmla="val 2604520"/>
              <a:gd name="f228" fmla="val 964977"/>
              <a:gd name="f229" fmla="val 2804622"/>
              <a:gd name="f230" fmla="val 1106677"/>
              <a:gd name="f231" fmla="val 2974277"/>
              <a:gd name="f232" fmla="val 1897328"/>
              <a:gd name="f233" fmla="val 2812488"/>
              <a:gd name="f234" fmla="val 2073933"/>
              <a:gd name="f235" fmla="val 2619878"/>
              <a:gd name="f236" fmla="val 2216690"/>
              <a:gd name="f237" fmla="val 2407486"/>
              <a:gd name="f238" fmla="val 2319665"/>
              <a:gd name="f239" fmla="val 2454169"/>
              <a:gd name="f240" fmla="val 2420503"/>
              <a:gd name="f241" fmla="val 2511856"/>
              <a:gd name="f242" fmla="val 2517376"/>
              <a:gd name="f243" fmla="val 2582047"/>
              <a:gd name="f244" fmla="val 2607468"/>
              <a:gd name="f245" fmla="val 2776399"/>
              <a:gd name="f246" fmla="val 2417974"/>
              <a:gd name="f247" fmla="val 2916061"/>
              <a:gd name="f248" fmla="val 2172750"/>
              <a:gd name="f249" fmla="val 1593779"/>
              <a:gd name="f250" fmla="val 2473999"/>
              <a:gd name="f251" fmla="val 2471904"/>
              <a:gd name="f252" fmla="val 1591684"/>
              <a:gd name="f253" fmla="val 738111"/>
              <a:gd name="f254" fmla="val 41261"/>
              <a:gd name="f255" fmla="val 2516549"/>
              <a:gd name="f256" fmla="val 1913"/>
              <a:gd name="f257" fmla="val 2750"/>
              <a:gd name="f258" fmla="val 50490"/>
              <a:gd name="f259" fmla="val 700174"/>
              <a:gd name="f260" fmla="val 679654"/>
              <a:gd name="f261" fmla="val 64473"/>
              <a:gd name="f262" fmla="val 6156"/>
              <a:gd name="f263" fmla="val 2934"/>
              <a:gd name="f264" fmla="val 2503127"/>
              <a:gd name="f265" fmla="val 31654"/>
              <a:gd name="f266" fmla="val 733032"/>
              <a:gd name="f267" fmla="*/ f0 1 3185463"/>
              <a:gd name="f268" fmla="*/ f1 1 3187558"/>
              <a:gd name="f269" fmla="val f2"/>
              <a:gd name="f270" fmla="val f3"/>
              <a:gd name="f271" fmla="val f4"/>
              <a:gd name="f272" fmla="+- f271 0 f269"/>
              <a:gd name="f273" fmla="+- f270 0 f269"/>
              <a:gd name="f274" fmla="*/ f273 1 3185463"/>
              <a:gd name="f275" fmla="*/ f272 1 3187558"/>
              <a:gd name="f276" fmla="*/ f269 1 f274"/>
              <a:gd name="f277" fmla="*/ f270 1 f274"/>
              <a:gd name="f278" fmla="*/ f269 1 f275"/>
              <a:gd name="f279" fmla="*/ f271 1 f275"/>
              <a:gd name="f280" fmla="*/ f276 f267 1"/>
              <a:gd name="f281" fmla="*/ f277 f267 1"/>
              <a:gd name="f282" fmla="*/ f279 f268 1"/>
              <a:gd name="f283" fmla="*/ f278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0" t="f283" r="f281" b="f282"/>
            <a:pathLst>
              <a:path w="3185463" h="3187558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23" y="f24"/>
                </a:cubicBezTo>
                <a:close/>
                <a:moveTo>
                  <a:pt x="f41" y="f42"/>
                </a:moveTo>
                <a:lnTo>
                  <a:pt x="f43" y="f42"/>
                </a:ln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52" y="f53"/>
                  <a:pt x="f41" y="f42"/>
                </a:cubicBezTo>
                <a:close/>
                <a:moveTo>
                  <a:pt x="f54" y="f55"/>
                </a:move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55"/>
                </a:cubicBezTo>
                <a:close/>
                <a:moveTo>
                  <a:pt x="f67" y="f68"/>
                </a:move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7" y="f85"/>
                </a:cubicBezTo>
                <a:close/>
                <a:moveTo>
                  <a:pt x="f67" y="f42"/>
                </a:moveTo>
                <a:lnTo>
                  <a:pt x="f86" y="f42"/>
                </a:ln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67" y="f97"/>
                </a:cubicBezTo>
                <a:close/>
                <a:moveTo>
                  <a:pt x="f67" y="f98"/>
                </a:moveTo>
                <a:cubicBezTo>
                  <a:pt x="f99" y="f100"/>
                  <a:pt x="f101" y="f102"/>
                  <a:pt x="f103" y="f104"/>
                </a:cubicBezTo>
                <a:cubicBezTo>
                  <a:pt x="f105" y="f106"/>
                  <a:pt x="f107" y="f108"/>
                  <a:pt x="f109" y="f55"/>
                </a:cubicBezTo>
                <a:lnTo>
                  <a:pt x="f67" y="f55"/>
                </a:lnTo>
                <a:close/>
                <a:moveTo>
                  <a:pt x="f67" y="f110"/>
                </a:move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67" y="f127"/>
                </a:cubicBezTo>
                <a:close/>
                <a:moveTo>
                  <a:pt x="f128" y="f129"/>
                </a:moveTo>
                <a:cubicBezTo>
                  <a:pt x="f130" y="f131"/>
                  <a:pt x="f132" y="f133"/>
                  <a:pt x="f134" y="f135"/>
                </a:cubicBezTo>
                <a:lnTo>
                  <a:pt x="f134" y="f55"/>
                </a:lnTo>
                <a:lnTo>
                  <a:pt x="f136" y="f55"/>
                </a:lnTo>
                <a:cubicBezTo>
                  <a:pt x="f137" y="f138"/>
                  <a:pt x="f139" y="f140"/>
                  <a:pt x="f128" y="f129"/>
                </a:cubicBezTo>
                <a:close/>
                <a:moveTo>
                  <a:pt x="f141" y="f142"/>
                </a:moveTo>
                <a:cubicBezTo>
                  <a:pt x="f143" y="f144"/>
                  <a:pt x="f145" y="f146"/>
                  <a:pt x="f147" y="f42"/>
                </a:cubicBezTo>
                <a:lnTo>
                  <a:pt x="f134" y="f42"/>
                </a:lnTo>
                <a:lnTo>
                  <a:pt x="f134" y="f148"/>
                </a:lnTo>
                <a:cubicBezTo>
                  <a:pt x="f149" y="f150"/>
                  <a:pt x="f151" y="f152"/>
                  <a:pt x="f141" y="f142"/>
                </a:cubicBezTo>
                <a:close/>
                <a:moveTo>
                  <a:pt x="f153" y="f154"/>
                </a:moveTo>
                <a:cubicBezTo>
                  <a:pt x="f155" y="f156"/>
                  <a:pt x="f157" y="f158"/>
                  <a:pt x="f134" y="f159"/>
                </a:cubicBezTo>
                <a:lnTo>
                  <a:pt x="f134" y="f160"/>
                </a:lnTo>
                <a:cubicBezTo>
                  <a:pt x="f161" y="f162"/>
                  <a:pt x="f163" y="f164"/>
                  <a:pt x="f165" y="f166"/>
                </a:cubicBezTo>
                <a:cubicBezTo>
                  <a:pt x="f167" y="f168"/>
                  <a:pt x="f169" y="f170"/>
                  <a:pt x="f153" y="f154"/>
                </a:cubicBezTo>
                <a:close/>
                <a:moveTo>
                  <a:pt x="f171" y="f172"/>
                </a:move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34" y="f183"/>
                </a:cubicBezTo>
                <a:lnTo>
                  <a:pt x="f134" y="f184"/>
                </a:lnTo>
                <a:cubicBezTo>
                  <a:pt x="f185" y="f186"/>
                  <a:pt x="f187" y="f188"/>
                  <a:pt x="f171" y="f172"/>
                </a:cubicBezTo>
                <a:close/>
                <a:moveTo>
                  <a:pt x="f189" y="f55"/>
                </a:moveTo>
                <a:cubicBezTo>
                  <a:pt x="f190" y="f191"/>
                  <a:pt x="f192" y="f193"/>
                  <a:pt x="f194" y="f195"/>
                </a:cubicBezTo>
                <a:cubicBezTo>
                  <a:pt x="f196" y="f197"/>
                  <a:pt x="f198" y="f199"/>
                  <a:pt x="f200" y="f55"/>
                </a:cubicBezTo>
                <a:close/>
                <a:moveTo>
                  <a:pt x="f201" y="f42"/>
                </a:moveTo>
                <a:lnTo>
                  <a:pt x="f202" y="f42"/>
                </a:ln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01" y="f42"/>
                </a:cubicBezTo>
                <a:close/>
                <a:moveTo>
                  <a:pt x="f213" y="f214"/>
                </a:moveTo>
                <a:cubicBezTo>
                  <a:pt x="f215" y="f216"/>
                  <a:pt x="f217" y="f218"/>
                  <a:pt x="f219" y="f220"/>
                </a:cubicBezTo>
                <a:cubicBezTo>
                  <a:pt x="f221" y="f222"/>
                  <a:pt x="f223" y="f224"/>
                  <a:pt x="f225" y="f226"/>
                </a:cubicBezTo>
                <a:cubicBezTo>
                  <a:pt x="f227" y="f228"/>
                  <a:pt x="f229" y="f230"/>
                  <a:pt x="f213" y="f214"/>
                </a:cubicBezTo>
                <a:close/>
                <a:moveTo>
                  <a:pt x="f231" y="f232"/>
                </a:moveTo>
                <a:cubicBezTo>
                  <a:pt x="f233" y="f234"/>
                  <a:pt x="f235" y="f236"/>
                  <a:pt x="f237" y="f238"/>
                </a:cubicBezTo>
                <a:cubicBezTo>
                  <a:pt x="f239" y="f240"/>
                  <a:pt x="f241" y="f242"/>
                  <a:pt x="f243" y="f244"/>
                </a:cubicBezTo>
                <a:cubicBezTo>
                  <a:pt x="f245" y="f246"/>
                  <a:pt x="f247" y="f248"/>
                  <a:pt x="f231" y="f232"/>
                </a:cubicBezTo>
                <a:close/>
                <a:moveTo>
                  <a:pt x="f3" y="f249"/>
                </a:moveTo>
                <a:cubicBezTo>
                  <a:pt x="f3" y="f250"/>
                  <a:pt x="f251" y="f4"/>
                  <a:pt x="f252" y="f4"/>
                </a:cubicBezTo>
                <a:cubicBezTo>
                  <a:pt x="f253" y="f4"/>
                  <a:pt x="f254" y="f255"/>
                  <a:pt x="f256" y="f42"/>
                </a:cubicBezTo>
                <a:lnTo>
                  <a:pt x="f2" y="f42"/>
                </a:lnTo>
                <a:lnTo>
                  <a:pt x="f2" y="f55"/>
                </a:lnTo>
                <a:lnTo>
                  <a:pt x="f257" y="f55"/>
                </a:lnTo>
                <a:cubicBezTo>
                  <a:pt x="f258" y="f259"/>
                  <a:pt x="f260" y="f261"/>
                  <a:pt x="f67" y="f262"/>
                </a:cubicBezTo>
                <a:lnTo>
                  <a:pt x="f67" y="f2"/>
                </a:lnTo>
                <a:lnTo>
                  <a:pt x="f252" y="f2"/>
                </a:lnTo>
                <a:lnTo>
                  <a:pt x="f134" y="f2"/>
                </a:lnTo>
                <a:lnTo>
                  <a:pt x="f134" y="f263"/>
                </a:lnTo>
                <a:cubicBezTo>
                  <a:pt x="f264" y="f265"/>
                  <a:pt x="f3" y="f266"/>
                  <a:pt x="f3" y="f249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5" name="Block Arc 41">
            <a:extLst>
              <a:ext uri="{FF2B5EF4-FFF2-40B4-BE49-F238E27FC236}">
                <a16:creationId xmlns:a16="http://schemas.microsoft.com/office/drawing/2014/main" id="{50F6012A-CBA0-7ADB-11C9-254CF2A6B5B7}"/>
              </a:ext>
            </a:extLst>
          </p:cNvPr>
          <p:cNvSpPr/>
          <p:nvPr/>
        </p:nvSpPr>
        <p:spPr>
          <a:xfrm>
            <a:off x="7666841" y="1424307"/>
            <a:ext cx="473305" cy="660391"/>
          </a:xfrm>
          <a:custGeom>
            <a:avLst/>
            <a:gdLst>
              <a:gd name="f0" fmla="val w"/>
              <a:gd name="f1" fmla="val h"/>
              <a:gd name="f2" fmla="val 0"/>
              <a:gd name="f3" fmla="val 2512265"/>
              <a:gd name="f4" fmla="val 3505352"/>
              <a:gd name="f5" fmla="val 1276582"/>
              <a:gd name="f6" fmla="val 2106401"/>
              <a:gd name="f7" fmla="val 1154832"/>
              <a:gd name="f8" fmla="val 2195007"/>
              <a:gd name="f9" fmla="val 1018024"/>
              <a:gd name="f10" fmla="val 2262207"/>
              <a:gd name="f11" fmla="val 871321"/>
              <a:gd name="f12" fmla="val 2302645"/>
              <a:gd name="f13" fmla="val 1041049"/>
              <a:gd name="f14" fmla="val 2346709"/>
              <a:gd name="f15" fmla="val 1216984"/>
              <a:gd name="f16" fmla="val 2342691"/>
              <a:gd name="f17" fmla="val 1380867"/>
              <a:gd name="f18" fmla="val 2295542"/>
              <a:gd name="f19" fmla="val 1352791"/>
              <a:gd name="f20" fmla="val 2227964"/>
              <a:gd name="f21" fmla="val 1317377"/>
              <a:gd name="f22" fmla="val 2164934"/>
              <a:gd name="f23" fmla="val 931061"/>
              <a:gd name="f24" fmla="val 1768598"/>
              <a:gd name="f25" fmla="val 785084"/>
              <a:gd name="f26" fmla="val 2021438"/>
              <a:gd name="f27" fmla="val 684448"/>
              <a:gd name="f28" fmla="val 2196711"/>
              <a:gd name="f29" fmla="val 868931"/>
              <a:gd name="f30" fmla="val 2169533"/>
              <a:gd name="f31" fmla="val 1041385"/>
              <a:gd name="f32" fmla="val 2098006"/>
              <a:gd name="f33" fmla="val 1189228"/>
              <a:gd name="f34" fmla="val 1991290"/>
              <a:gd name="f35" fmla="val 1113839"/>
              <a:gd name="f36" fmla="val 1904543"/>
              <a:gd name="f37" fmla="val 1026949"/>
              <a:gd name="f38" fmla="val 1829435"/>
              <a:gd name="f39" fmla="val 1626242"/>
              <a:gd name="f40" fmla="val 1739577"/>
              <a:gd name="f41" fmla="val 1556851"/>
              <a:gd name="f42" fmla="val 1850020"/>
              <a:gd name="f43" fmla="val 1471526"/>
              <a:gd name="f44" fmla="val 1947792"/>
              <a:gd name="f45" fmla="val 1374302"/>
              <a:gd name="f46" fmla="val 2030973"/>
              <a:gd name="f47" fmla="val 1422822"/>
              <a:gd name="f48" fmla="val 2099916"/>
              <a:gd name="f49" fmla="val 1464618"/>
              <a:gd name="f50" fmla="val 2174537"/>
              <a:gd name="f51" fmla="val 1497466"/>
              <a:gd name="f52" fmla="val 2254701"/>
              <a:gd name="f53" fmla="val 1664534"/>
              <a:gd name="f54" fmla="val 2184833"/>
              <a:gd name="f55" fmla="val 1813198"/>
              <a:gd name="f56" fmla="val 2068027"/>
              <a:gd name="f57" fmla="val 1922549"/>
              <a:gd name="f58" fmla="val 1910651"/>
              <a:gd name="f59" fmla="val 531158"/>
              <a:gd name="f60" fmla="val 1601275"/>
              <a:gd name="f61" fmla="val 514831"/>
              <a:gd name="f62" fmla="val 1769123"/>
              <a:gd name="f63" fmla="val 535254"/>
              <a:gd name="f64" fmla="val 1939877"/>
              <a:gd name="f65" fmla="val 594029"/>
              <a:gd name="f66" fmla="val 2101141"/>
              <a:gd name="f67" fmla="val 822377"/>
              <a:gd name="f68" fmla="val 1705631"/>
              <a:gd name="f69" fmla="val 730789"/>
              <a:gd name="f70" fmla="val 1658398"/>
              <a:gd name="f71" fmla="val 632873"/>
              <a:gd name="f72" fmla="val 1623335"/>
              <a:gd name="f73" fmla="val 270885"/>
              <a:gd name="f74" fmla="val 1572115"/>
              <a:gd name="f75" fmla="val 231457"/>
              <a:gd name="f76" fmla="val 1572339"/>
              <a:gd name="f77" fmla="val 191799"/>
              <a:gd name="f78" fmla="val 1574812"/>
              <a:gd name="f79" fmla="val 152057"/>
              <a:gd name="f80" fmla="val 1579894"/>
              <a:gd name="f81" fmla="val 195418"/>
              <a:gd name="f82" fmla="val 1760005"/>
              <a:gd name="f83" fmla="val 289893"/>
              <a:gd name="f84" fmla="val 1927350"/>
              <a:gd name="f85" fmla="val 428945"/>
              <a:gd name="f86" fmla="val 2058945"/>
              <a:gd name="f87" fmla="val 384418"/>
              <a:gd name="f88" fmla="val 1901749"/>
              <a:gd name="f89" fmla="val 371313"/>
              <a:gd name="f90" fmla="val 1738504"/>
              <a:gd name="f91" fmla="val 388331"/>
              <a:gd name="f92" fmla="val 1577832"/>
              <a:gd name="f93" fmla="val 349511"/>
              <a:gd name="f94" fmla="val 1573916"/>
              <a:gd name="f95" fmla="val 310313"/>
              <a:gd name="f96" fmla="val 1571891"/>
              <a:gd name="f97" fmla="val 1117422"/>
              <a:gd name="f98" fmla="val 1445810"/>
              <a:gd name="f99" fmla="val 992684"/>
              <a:gd name="f100" fmla="val 1661863"/>
              <a:gd name="f101" fmla="val 1102065"/>
              <a:gd name="f102" fmla="val 1730612"/>
              <a:gd name="f103" fmla="val 1200940"/>
              <a:gd name="f104" fmla="val 1816138"/>
              <a:gd name="f105" fmla="val 1286200"/>
              <a:gd name="f106" fmla="val 1915345"/>
              <a:gd name="f107" fmla="val 1368713"/>
              <a:gd name="f108" fmla="val 1844119"/>
              <a:gd name="f109" fmla="val 1441290"/>
              <a:gd name="f110" fmla="val 1760865"/>
              <a:gd name="f111" fmla="val 1500981"/>
              <a:gd name="f112" fmla="val 1667258"/>
              <a:gd name="f113" fmla="val 2092402"/>
              <a:gd name="f114" fmla="val 1221082"/>
              <a:gd name="f115" fmla="val 2001593"/>
              <a:gd name="f116" fmla="val 1234047"/>
              <a:gd name="f117" fmla="val 1911092"/>
              <a:gd name="f118" fmla="val 1235450"/>
              <a:gd name="f119" fmla="val 1822337"/>
              <a:gd name="f120" fmla="val 1227227"/>
              <a:gd name="f121" fmla="val 1800443"/>
              <a:gd name="f122" fmla="val 1366691"/>
              <a:gd name="f123" fmla="val 1756170"/>
              <a:gd name="f124" fmla="val 1503162"/>
              <a:gd name="f125" fmla="val 1688847"/>
              <a:gd name="f126" fmla="val 1630684"/>
              <a:gd name="f127" fmla="val 1987299"/>
              <a:gd name="f128" fmla="val 1802996"/>
              <a:gd name="f129" fmla="val 2084887"/>
              <a:gd name="f130" fmla="val 1618081"/>
              <a:gd name="f131" fmla="val 2117858"/>
              <a:gd name="f132" fmla="val 1415133"/>
              <a:gd name="f133" fmla="val 649579"/>
              <a:gd name="f134" fmla="val 1175701"/>
              <a:gd name="f135" fmla="val 600911"/>
              <a:gd name="f136" fmla="val 1272240"/>
              <a:gd name="f137" fmla="val 566994"/>
              <a:gd name="f138" fmla="val 1374279"/>
              <a:gd name="f139" fmla="val 548013"/>
              <a:gd name="f140" fmla="val 1478728"/>
              <a:gd name="f141" fmla="val 665588"/>
              <a:gd name="f142" fmla="val 1503392"/>
              <a:gd name="f143" fmla="val 778659"/>
              <a:gd name="f144" fmla="val 1543786"/>
              <a:gd name="f145" fmla="val 883938"/>
              <a:gd name="f146" fmla="val 1599004"/>
              <a:gd name="f147" fmla="val 1008644"/>
              <a:gd name="f148" fmla="val 1383007"/>
              <a:gd name="f149" fmla="val 1325201"/>
              <a:gd name="f150" fmla="val 1085928"/>
              <a:gd name="f151" fmla="val 1180226"/>
              <a:gd name="f152" fmla="val 1337032"/>
              <a:gd name="f153" fmla="val 1563461"/>
              <a:gd name="f154" fmla="val 1558293"/>
              <a:gd name="f155" fmla="val 1621429"/>
              <a:gd name="f156" fmla="val 1447029"/>
              <a:gd name="f157" fmla="val 1659763"/>
              <a:gd name="f158" fmla="val 1328223"/>
              <a:gd name="f159" fmla="val 1679185"/>
              <a:gd name="f160" fmla="val 1206861"/>
              <a:gd name="f161" fmla="val 1555153"/>
              <a:gd name="f162" fmla="val 1183834"/>
              <a:gd name="f163" fmla="val 1435895"/>
              <a:gd name="f164" fmla="val 1143161"/>
              <a:gd name="f165" fmla="val 216369"/>
              <a:gd name="f166" fmla="val 925587"/>
              <a:gd name="f167" fmla="val 135862"/>
              <a:gd name="f168" fmla="val 1096620"/>
              <a:gd name="f169" fmla="val 108667"/>
              <a:gd name="f170" fmla="val 1281041"/>
              <a:gd name="f171" fmla="val 130011"/>
              <a:gd name="f172" fmla="val 1458436"/>
              <a:gd name="f173" fmla="val 222591"/>
              <a:gd name="f174" fmla="val 1446071"/>
              <a:gd name="f175" fmla="val 314795"/>
              <a:gd name="f176" fmla="val 1446181"/>
              <a:gd name="f177" fmla="val 405131"/>
              <a:gd name="f178" fmla="val 1455463"/>
              <a:gd name="f179" fmla="val 426945"/>
              <a:gd name="f180" fmla="val 1333935"/>
              <a:gd name="f181" fmla="val 466667"/>
              <a:gd name="f182" fmla="val 1215249"/>
              <a:gd name="f183" fmla="val 524206"/>
              <a:gd name="f184" fmla="val 1103317"/>
              <a:gd name="f185" fmla="val 943246"/>
              <a:gd name="f186" fmla="val 797103"/>
              <a:gd name="f187" fmla="val 853400"/>
              <a:gd name="f188" fmla="val 873630"/>
              <a:gd name="f189" fmla="val 774733"/>
              <a:gd name="f190" fmla="val 963960"/>
              <a:gd name="f191" fmla="val 711316"/>
              <a:gd name="f192" fmla="val 1066306"/>
              <a:gd name="f193" fmla="val 1071447"/>
              <a:gd name="f194" fmla="val 1274228"/>
              <a:gd name="f195" fmla="val 1215869"/>
              <a:gd name="f196" fmla="val 1024081"/>
              <a:gd name="f197" fmla="val 1115458"/>
              <a:gd name="f198" fmla="val 961776"/>
              <a:gd name="f199" fmla="val 1023809"/>
              <a:gd name="f200" fmla="val 885272"/>
              <a:gd name="f201" fmla="val 1777831"/>
              <a:gd name="f202" fmla="val 614825"/>
              <a:gd name="f203" fmla="val 1828108"/>
              <a:gd name="f204" fmla="val 774217"/>
              <a:gd name="f205" fmla="val 1847177"/>
              <a:gd name="f206" fmla="val 940426"/>
              <a:gd name="f207" fmla="val 1835302"/>
              <a:gd name="f208" fmla="val 1104709"/>
              <a:gd name="f209" fmla="val 1912529"/>
              <a:gd name="f210" fmla="val 1111680"/>
              <a:gd name="f211" fmla="val 1991200"/>
              <a:gd name="f212" fmla="val 1110618"/>
              <a:gd name="f213" fmla="val 2070135"/>
              <a:gd name="f214" fmla="val 1099634"/>
              <a:gd name="f215" fmla="val 2023430"/>
              <a:gd name="f216" fmla="val 916066"/>
              <a:gd name="f217" fmla="val 1923963"/>
              <a:gd name="f218" fmla="val 746103"/>
              <a:gd name="f219" fmla="val 1613169"/>
              <a:gd name="f220" fmla="val 587153"/>
              <a:gd name="f221" fmla="val 1386789"/>
              <a:gd name="f222" fmla="val 979253"/>
              <a:gd name="f223" fmla="val 1482593"/>
              <a:gd name="f224" fmla="val 1028182"/>
              <a:gd name="f225" fmla="val 1585369"/>
              <a:gd name="f226" fmla="val 1063521"/>
              <a:gd name="f227" fmla="val 1692132"/>
              <a:gd name="f228" fmla="val 1084514"/>
              <a:gd name="f229" fmla="val 1702376"/>
              <a:gd name="f230" fmla="val 916614"/>
              <a:gd name="f231" fmla="val 1676765"/>
              <a:gd name="f232" fmla="val 746730"/>
              <a:gd name="f233" fmla="val 1500307"/>
              <a:gd name="f234" fmla="val 531421"/>
              <a:gd name="f235" fmla="val 1333628"/>
              <a:gd name="f236" fmla="val 560682"/>
              <a:gd name="f237" fmla="val 1177718"/>
              <a:gd name="f238" fmla="val 626786"/>
              <a:gd name="f239" fmla="val 1041762"/>
              <a:gd name="f240" fmla="val 721997"/>
              <a:gd name="f241" fmla="val 1111912"/>
              <a:gd name="f242" fmla="val 797410"/>
              <a:gd name="f243" fmla="val 1191076"/>
              <a:gd name="f244" fmla="val 863204"/>
              <a:gd name="f245" fmla="val 1277416"/>
              <a:gd name="f246" fmla="val 917480"/>
              <a:gd name="f247" fmla="val 708730"/>
              <a:gd name="f248" fmla="val 442269"/>
              <a:gd name="f249" fmla="val 536145"/>
              <a:gd name="f250" fmla="val 518354"/>
              <a:gd name="f251" fmla="val 384460"/>
              <a:gd name="f252" fmla="val 645249"/>
              <a:gd name="f253" fmla="val 277225"/>
              <a:gd name="f254" fmla="val 815684"/>
              <a:gd name="f255" fmla="val 586010"/>
              <a:gd name="f256" fmla="val 993961"/>
              <a:gd name="f257" fmla="val 658009"/>
              <a:gd name="f258" fmla="val 876621"/>
              <a:gd name="f259" fmla="val 747803"/>
              <a:gd name="f260" fmla="val 773217"/>
              <a:gd name="f261" fmla="val 850548"/>
              <a:gd name="f262" fmla="val 685844"/>
              <a:gd name="f263" fmla="val 795399"/>
              <a:gd name="f264" fmla="val 611028"/>
              <a:gd name="f265" fmla="val 747545"/>
              <a:gd name="f266" fmla="val 529652"/>
              <a:gd name="f267" fmla="val 1114411"/>
              <a:gd name="f268" fmla="val 355452"/>
              <a:gd name="f269" fmla="val 1016499"/>
              <a:gd name="f270" fmla="val 355167"/>
              <a:gd name="f271" fmla="val 919324"/>
              <a:gd name="f272" fmla="val 369705"/>
              <a:gd name="f273" fmla="val 826255"/>
              <a:gd name="f274" fmla="val 398131"/>
              <a:gd name="f275" fmla="val 858722"/>
              <a:gd name="f276" fmla="val 474940"/>
              <a:gd name="f277" fmla="val 900618"/>
              <a:gd name="f278" fmla="val 545829"/>
              <a:gd name="f279" fmla="val 948599"/>
              <a:gd name="f280" fmla="val 611249"/>
              <a:gd name="f281" fmla="val 1085375"/>
              <a:gd name="f282" fmla="val 512974"/>
              <a:gd name="f283" fmla="val 1240825"/>
              <a:gd name="f284" fmla="val 441488"/>
              <a:gd name="f285" fmla="val 1406980"/>
              <a:gd name="f286" fmla="val 401715"/>
              <a:gd name="f287" fmla="val 1310969"/>
              <a:gd name="f288" fmla="val 370847"/>
              <a:gd name="f289" fmla="val 1212322"/>
              <a:gd name="f290" fmla="val 355738"/>
              <a:gd name="f291" fmla="val 1776283"/>
              <a:gd name="f292" fmla="val 295101"/>
              <a:gd name="f293" fmla="val 1710896"/>
              <a:gd name="f294" fmla="val 408983"/>
              <a:gd name="f295" fmla="val 2209777"/>
              <a:gd name="f296" fmla="val 726145"/>
              <a:gd name="f297" fmla="val 2373723"/>
              <a:gd name="f298" fmla="val 1383396"/>
              <a:gd name="f299" fmla="val 2075153"/>
              <a:gd name="f300" fmla="val 1900534"/>
              <a:gd name="f301" fmla="val 1777480"/>
              <a:gd name="f302" fmla="val 2416119"/>
              <a:gd name="f303" fmla="val 1129323"/>
              <a:gd name="f304" fmla="val 2603192"/>
              <a:gd name="f305" fmla="val 606057"/>
              <a:gd name="f306" fmla="val 2333243"/>
              <a:gd name="f307" fmla="val 534769"/>
              <a:gd name="f308" fmla="val 2457402"/>
              <a:gd name="f309" fmla="val 1115347"/>
              <a:gd name="f310" fmla="val 2755664"/>
              <a:gd name="f311" fmla="val 1834151"/>
              <a:gd name="f312" fmla="val 2554240"/>
              <a:gd name="f313" fmla="val 2173557"/>
              <a:gd name="f314" fmla="val 1987198"/>
              <a:gd name="f315" fmla="val 2520801"/>
              <a:gd name="f316" fmla="val 1407062"/>
              <a:gd name="f317" fmla="val 2343129"/>
              <a:gd name="f318" fmla="val 657734"/>
              <a:gd name="f319" fmla="val 1831804"/>
              <a:gd name="f320" fmla="val 1881515"/>
              <a:gd name="f321" fmla="val 1921814"/>
              <a:gd name="f322" fmla="val 40299"/>
              <a:gd name="f323" fmla="val 90010"/>
              <a:gd name="f324" fmla="val 123853"/>
              <a:gd name="f325" fmla="val 1903137"/>
              <a:gd name="f326" fmla="val 153333"/>
              <a:gd name="f327" fmla="val 1874873"/>
              <a:gd name="f328" fmla="val 167531"/>
              <a:gd name="f329" fmla="val 2505724"/>
              <a:gd name="f330" fmla="val 579432"/>
              <a:gd name="f331" fmla="val 2701456"/>
              <a:gd name="f332" fmla="val 1419035"/>
              <a:gd name="f333" fmla="val 2311836"/>
              <a:gd name="f334" fmla="val 2069966"/>
              <a:gd name="f335" fmla="val 2067801"/>
              <a:gd name="f336" fmla="val 2477672"/>
              <a:gd name="f337" fmla="val 1650037"/>
              <a:gd name="f338" fmla="val 2717958"/>
              <a:gd name="f339" fmla="val 1209422"/>
              <a:gd name="f340" fmla="val 2750781"/>
              <a:gd name="f341" fmla="val 3191198"/>
              <a:gd name="f342" fmla="val 1228953"/>
              <a:gd name="f343" fmla="val 3190691"/>
              <a:gd name="f344" fmla="val 1248332"/>
              <a:gd name="f345" fmla="val 3191937"/>
              <a:gd name="f346" fmla="val 1267595"/>
              <a:gd name="f347" fmla="val 3193449"/>
              <a:gd name="f348" fmla="val 1660899"/>
              <a:gd name="f349" fmla="val 3224325"/>
              <a:gd name="f350" fmla="val 1926978"/>
              <a:gd name="f351" fmla="val 3358049"/>
              <a:gd name="f352" fmla="val 1884661"/>
              <a:gd name="f353" fmla="val 3503570"/>
              <a:gd name="f354" fmla="val 318693"/>
              <a:gd name="f355" fmla="val 273700"/>
              <a:gd name="f356" fmla="val 3359367"/>
              <a:gd name="f357" fmla="val 539657"/>
              <a:gd name="f358" fmla="val 3224666"/>
              <a:gd name="f359" fmla="val 934393"/>
              <a:gd name="f360" fmla="val 3193515"/>
              <a:gd name="f361" fmla="val 993398"/>
              <a:gd name="f362" fmla="val 3191208"/>
              <a:gd name="f363" fmla="val 2750894"/>
              <a:gd name="f364" fmla="val 812915"/>
              <a:gd name="f365" fmla="val 2737642"/>
              <a:gd name="f366" fmla="val 632784"/>
              <a:gd name="f367" fmla="val 2688481"/>
              <a:gd name="f368" fmla="val 463078"/>
              <a:gd name="f369" fmla="val 2601537"/>
              <a:gd name="f370" fmla="val 463677"/>
              <a:gd name="f371" fmla="val 2602537"/>
              <a:gd name="f372" fmla="val 463694"/>
              <a:gd name="f373" fmla="val 2603560"/>
              <a:gd name="f374" fmla="val 2604587"/>
              <a:gd name="f375" fmla="val 2654298"/>
              <a:gd name="f376" fmla="val 423395"/>
              <a:gd name="f377" fmla="val 2694597"/>
              <a:gd name="f378" fmla="val 373684"/>
              <a:gd name="f379" fmla="val 323973"/>
              <a:gd name="f380" fmla="val 283674"/>
              <a:gd name="f381" fmla="val 2554876"/>
              <a:gd name="f382" fmla="val 2514577"/>
              <a:gd name="f383" fmla="val 377019"/>
              <a:gd name="f384" fmla="val 2515250"/>
              <a:gd name="f385" fmla="val 511820"/>
              <a:gd name="f386" fmla="val 2280472"/>
              <a:gd name="f387" fmla="val 495824"/>
              <a:gd name="f388" fmla="val 2271237"/>
              <a:gd name="f389" fmla="val 496783"/>
              <a:gd name="f390" fmla="val 2269575"/>
              <a:gd name="f391" fmla="val 34226"/>
              <a:gd name="f392" fmla="val 1964050"/>
              <a:gd name="f393" fmla="val -130424"/>
              <a:gd name="f394" fmla="val 1362029"/>
              <a:gd name="f395" fmla="val 110016"/>
              <a:gd name="f396" fmla="val 864184"/>
              <a:gd name="f397" fmla="val 106296"/>
              <a:gd name="f398" fmla="val 862036"/>
              <a:gd name="f399" fmla="val 148828"/>
              <a:gd name="f400" fmla="val 788370"/>
              <a:gd name="f401" fmla="val 169099"/>
              <a:gd name="f402" fmla="val 753258"/>
              <a:gd name="f403" fmla="val 170873"/>
              <a:gd name="f404" fmla="val 754281"/>
              <a:gd name="f405" fmla="val 475914"/>
              <a:gd name="f406" fmla="val 264737"/>
              <a:gd name="f407" fmla="val 1106018"/>
              <a:gd name="f408" fmla="val 92008"/>
              <a:gd name="f409" fmla="val 1617242"/>
              <a:gd name="f410" fmla="val 355196"/>
              <a:gd name="f411" fmla="val 1748044"/>
              <a:gd name="f412" fmla="val 127384"/>
              <a:gd name="f413" fmla="val 1751959"/>
              <a:gd name="f414" fmla="val 129632"/>
              <a:gd name="f415" fmla="val 1745165"/>
              <a:gd name="f416" fmla="val 117975"/>
              <a:gd name="f417" fmla="val 1741794"/>
              <a:gd name="f418" fmla="val 104386"/>
              <a:gd name="f419" fmla="val 1782093"/>
              <a:gd name="f420" fmla="*/ f0 1 2512265"/>
              <a:gd name="f421" fmla="*/ f1 1 3505352"/>
              <a:gd name="f422" fmla="val f2"/>
              <a:gd name="f423" fmla="val f3"/>
              <a:gd name="f424" fmla="val f4"/>
              <a:gd name="f425" fmla="+- f424 0 f422"/>
              <a:gd name="f426" fmla="+- f423 0 f422"/>
              <a:gd name="f427" fmla="*/ f426 1 2512265"/>
              <a:gd name="f428" fmla="*/ f425 1 3505352"/>
              <a:gd name="f429" fmla="*/ f422 1 f427"/>
              <a:gd name="f430" fmla="*/ f423 1 f427"/>
              <a:gd name="f431" fmla="*/ f422 1 f428"/>
              <a:gd name="f432" fmla="*/ f424 1 f428"/>
              <a:gd name="f433" fmla="*/ f429 f420 1"/>
              <a:gd name="f434" fmla="*/ f430 f420 1"/>
              <a:gd name="f435" fmla="*/ f432 f421 1"/>
              <a:gd name="f436" fmla="*/ f431 f4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33" t="f436" r="f434" b="f435"/>
            <a:pathLst>
              <a:path w="2512265" h="350535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lnTo>
                  <a:pt x="f25" y="f26"/>
                </a:ln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23" y="f24"/>
                </a:cubicBezTo>
                <a:close/>
                <a:moveTo>
                  <a:pt x="f39" y="f40"/>
                </a:move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close/>
                <a:moveTo>
                  <a:pt x="f59" y="f60"/>
                </a:moveTo>
                <a:cubicBezTo>
                  <a:pt x="f61" y="f62"/>
                  <a:pt x="f63" y="f64"/>
                  <a:pt x="f65" y="f66"/>
                </a:cubicBezTo>
                <a:lnTo>
                  <a:pt x="f67" y="f68"/>
                </a:lnTo>
                <a:cubicBezTo>
                  <a:pt x="f69" y="f70"/>
                  <a:pt x="f71" y="f72"/>
                  <a:pt x="f59" y="f60"/>
                </a:cubicBezTo>
                <a:close/>
                <a:moveTo>
                  <a:pt x="f73" y="f74"/>
                </a:move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73" y="f74"/>
                </a:cubicBezTo>
                <a:close/>
                <a:moveTo>
                  <a:pt x="f97" y="f98"/>
                </a:moveTo>
                <a:lnTo>
                  <a:pt x="f99" y="f100"/>
                </a:ln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111" y="f112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131" y="f132"/>
                  <a:pt x="f113" y="f114"/>
                </a:cubicBezTo>
                <a:close/>
                <a:moveTo>
                  <a:pt x="f133" y="f134"/>
                </a:move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lnTo>
                  <a:pt x="f147" y="f148"/>
                </a:lnTo>
                <a:close/>
                <a:moveTo>
                  <a:pt x="f149" y="f150"/>
                </a:moveTo>
                <a:lnTo>
                  <a:pt x="f151" y="f152"/>
                </a:ln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49" y="f150"/>
                </a:cubicBezTo>
                <a:close/>
                <a:moveTo>
                  <a:pt x="f165" y="f166"/>
                </a:moveTo>
                <a:cubicBezTo>
                  <a:pt x="f167" y="f168"/>
                  <a:pt x="f169" y="f170"/>
                  <a:pt x="f171" y="f172"/>
                </a:cubicBez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83" y="f184"/>
                </a:cubicBezTo>
                <a:close/>
                <a:moveTo>
                  <a:pt x="f185" y="f186"/>
                </a:moveTo>
                <a:cubicBezTo>
                  <a:pt x="f187" y="f188"/>
                  <a:pt x="f189" y="f190"/>
                  <a:pt x="f191" y="f192"/>
                </a:cubicBezTo>
                <a:lnTo>
                  <a:pt x="f193" y="f194"/>
                </a:lnTo>
                <a:lnTo>
                  <a:pt x="f195" y="f196"/>
                </a:lnTo>
                <a:cubicBezTo>
                  <a:pt x="f197" y="f198"/>
                  <a:pt x="f199" y="f200"/>
                  <a:pt x="f185" y="f186"/>
                </a:cubicBezTo>
                <a:close/>
                <a:moveTo>
                  <a:pt x="f201" y="f202"/>
                </a:move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cubicBezTo>
                  <a:pt x="f215" y="f216"/>
                  <a:pt x="f217" y="f218"/>
                  <a:pt x="f201" y="f202"/>
                </a:cubicBezTo>
                <a:close/>
                <a:moveTo>
                  <a:pt x="f219" y="f220"/>
                </a:moveTo>
                <a:lnTo>
                  <a:pt x="f221" y="f222"/>
                </a:lnTo>
                <a:cubicBezTo>
                  <a:pt x="f223" y="f224"/>
                  <a:pt x="f225" y="f226"/>
                  <a:pt x="f227" y="f228"/>
                </a:cubicBezTo>
                <a:cubicBezTo>
                  <a:pt x="f229" y="f230"/>
                  <a:pt x="f231" y="f232"/>
                  <a:pt x="f219" y="f220"/>
                </a:cubicBezTo>
                <a:close/>
                <a:moveTo>
                  <a:pt x="f233" y="f234"/>
                </a:moveTo>
                <a:cubicBezTo>
                  <a:pt x="f235" y="f236"/>
                  <a:pt x="f237" y="f238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lose/>
                <a:moveTo>
                  <a:pt x="f247" y="f248"/>
                </a:moveTo>
                <a:cubicBezTo>
                  <a:pt x="f249" y="f250"/>
                  <a:pt x="f251" y="f252"/>
                  <a:pt x="f253" y="f254"/>
                </a:cubicBezTo>
                <a:lnTo>
                  <a:pt x="f255" y="f256"/>
                </a:lnTo>
                <a:cubicBezTo>
                  <a:pt x="f257" y="f258"/>
                  <a:pt x="f259" y="f260"/>
                  <a:pt x="f261" y="f262"/>
                </a:cubicBezTo>
                <a:cubicBezTo>
                  <a:pt x="f263" y="f264"/>
                  <a:pt x="f265" y="f266"/>
                  <a:pt x="f247" y="f248"/>
                </a:cubicBezTo>
                <a:close/>
                <a:moveTo>
                  <a:pt x="f267" y="f268"/>
                </a:moveTo>
                <a:cubicBezTo>
                  <a:pt x="f269" y="f270"/>
                  <a:pt x="f271" y="f272"/>
                  <a:pt x="f273" y="f274"/>
                </a:cubicBezTo>
                <a:cubicBezTo>
                  <a:pt x="f275" y="f276"/>
                  <a:pt x="f277" y="f278"/>
                  <a:pt x="f279" y="f280"/>
                </a:cubicBezTo>
                <a:cubicBezTo>
                  <a:pt x="f281" y="f282"/>
                  <a:pt x="f283" y="f284"/>
                  <a:pt x="f285" y="f286"/>
                </a:cubicBezTo>
                <a:cubicBezTo>
                  <a:pt x="f287" y="f288"/>
                  <a:pt x="f289" y="f290"/>
                  <a:pt x="f267" y="f268"/>
                </a:cubicBezTo>
                <a:close/>
                <a:moveTo>
                  <a:pt x="f291" y="f292"/>
                </a:moveTo>
                <a:lnTo>
                  <a:pt x="f293" y="f294"/>
                </a:lnTo>
                <a:cubicBezTo>
                  <a:pt x="f295" y="f296"/>
                  <a:pt x="f297" y="f298"/>
                  <a:pt x="f299" y="f300"/>
                </a:cubicBezTo>
                <a:cubicBezTo>
                  <a:pt x="f301" y="f302"/>
                  <a:pt x="f303" y="f304"/>
                  <a:pt x="f305" y="f306"/>
                </a:cubicBezTo>
                <a:lnTo>
                  <a:pt x="f307" y="f308"/>
                </a:lnTo>
                <a:cubicBezTo>
                  <a:pt x="f309" y="f310"/>
                  <a:pt x="f311" y="f312"/>
                  <a:pt x="f313" y="f314"/>
                </a:cubicBezTo>
                <a:cubicBezTo>
                  <a:pt x="f315" y="f316"/>
                  <a:pt x="f317" y="f318"/>
                  <a:pt x="f291" y="f292"/>
                </a:cubicBezTo>
                <a:close/>
                <a:moveTo>
                  <a:pt x="f319" y="f2"/>
                </a:moveTo>
                <a:cubicBezTo>
                  <a:pt x="f320" y="f2"/>
                  <a:pt x="f321" y="f322"/>
                  <a:pt x="f321" y="f323"/>
                </a:cubicBezTo>
                <a:cubicBezTo>
                  <a:pt x="f321" y="f324"/>
                  <a:pt x="f325" y="f326"/>
                  <a:pt x="f327" y="f328"/>
                </a:cubicBezTo>
                <a:cubicBezTo>
                  <a:pt x="f329" y="f330"/>
                  <a:pt x="f331" y="f332"/>
                  <a:pt x="f333" y="f334"/>
                </a:cubicBezTo>
                <a:cubicBezTo>
                  <a:pt x="f335" y="f336"/>
                  <a:pt x="f337" y="f338"/>
                  <a:pt x="f339" y="f340"/>
                </a:cubicBezTo>
                <a:lnTo>
                  <a:pt x="f339" y="f341"/>
                </a:lnTo>
                <a:cubicBezTo>
                  <a:pt x="f342" y="f343"/>
                  <a:pt x="f344" y="f345"/>
                  <a:pt x="f346" y="f347"/>
                </a:cubicBezTo>
                <a:cubicBezTo>
                  <a:pt x="f348" y="f349"/>
                  <a:pt x="f350" y="f351"/>
                  <a:pt x="f352" y="f353"/>
                </a:cubicBezTo>
                <a:lnTo>
                  <a:pt x="f354" y="f4"/>
                </a:lnTo>
                <a:cubicBezTo>
                  <a:pt x="f355" y="f356"/>
                  <a:pt x="f357" y="f358"/>
                  <a:pt x="f359" y="f360"/>
                </a:cubicBezTo>
                <a:lnTo>
                  <a:pt x="f361" y="f362"/>
                </a:lnTo>
                <a:lnTo>
                  <a:pt x="f361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2" y="f374"/>
                </a:cubicBezTo>
                <a:cubicBezTo>
                  <a:pt x="f372" y="f375"/>
                  <a:pt x="f376" y="f377"/>
                  <a:pt x="f378" y="f377"/>
                </a:cubicBezTo>
                <a:cubicBezTo>
                  <a:pt x="f379" y="f377"/>
                  <a:pt x="f380" y="f375"/>
                  <a:pt x="f380" y="f374"/>
                </a:cubicBezTo>
                <a:cubicBezTo>
                  <a:pt x="f380" y="f381"/>
                  <a:pt x="f379" y="f382"/>
                  <a:pt x="f378" y="f382"/>
                </a:cubicBezTo>
                <a:lnTo>
                  <a:pt x="f383" y="f384"/>
                </a:lnTo>
                <a:lnTo>
                  <a:pt x="f385" y="f386"/>
                </a:lnTo>
                <a:lnTo>
                  <a:pt x="f387" y="f388"/>
                </a:lnTo>
                <a:lnTo>
                  <a:pt x="f389" y="f390"/>
                </a:lnTo>
                <a:cubicBezTo>
                  <a:pt x="f391" y="f392"/>
                  <a:pt x="f393" y="f394"/>
                  <a:pt x="f395" y="f396"/>
                </a:cubicBezTo>
                <a:lnTo>
                  <a:pt x="f397" y="f398"/>
                </a:lnTo>
                <a:lnTo>
                  <a:pt x="f399" y="f400"/>
                </a:lnTo>
                <a:lnTo>
                  <a:pt x="f401" y="f402"/>
                </a:lnTo>
                <a:lnTo>
                  <a:pt x="f403" y="f404"/>
                </a:lnTo>
                <a:cubicBezTo>
                  <a:pt x="f405" y="f406"/>
                  <a:pt x="f407" y="f408"/>
                  <a:pt x="f409" y="f410"/>
                </a:cubicBezTo>
                <a:lnTo>
                  <a:pt x="f411" y="f412"/>
                </a:lnTo>
                <a:lnTo>
                  <a:pt x="f413" y="f414"/>
                </a:lnTo>
                <a:cubicBezTo>
                  <a:pt x="f415" y="f416"/>
                  <a:pt x="f417" y="f418"/>
                  <a:pt x="f417" y="f323"/>
                </a:cubicBezTo>
                <a:cubicBezTo>
                  <a:pt x="f417" y="f322"/>
                  <a:pt x="f419" y="f2"/>
                  <a:pt x="f319" y="f2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6" name="Right Triangle 17">
            <a:extLst>
              <a:ext uri="{FF2B5EF4-FFF2-40B4-BE49-F238E27FC236}">
                <a16:creationId xmlns:a16="http://schemas.microsoft.com/office/drawing/2014/main" id="{AF1DF30E-3A84-4906-2A92-D5140CDCD81C}"/>
              </a:ext>
            </a:extLst>
          </p:cNvPr>
          <p:cNvSpPr/>
          <p:nvPr/>
        </p:nvSpPr>
        <p:spPr>
          <a:xfrm>
            <a:off x="5964033" y="4600958"/>
            <a:ext cx="385791" cy="546396"/>
          </a:xfrm>
          <a:custGeom>
            <a:avLst/>
            <a:gdLst>
              <a:gd name="f0" fmla="val w"/>
              <a:gd name="f1" fmla="val h"/>
              <a:gd name="f2" fmla="val 0"/>
              <a:gd name="f3" fmla="val 2387678"/>
              <a:gd name="f4" fmla="val 3240000"/>
              <a:gd name="f5" fmla="val 1645041"/>
              <a:gd name="f6" fmla="val 17032"/>
              <a:gd name="f7" fmla="val 2376264"/>
              <a:gd name="f8" fmla="val 17033"/>
              <a:gd name="f9" fmla="val 1645042"/>
              <a:gd name="f10" fmla="val 1379678"/>
              <a:gd name="f11" fmla="val 996125"/>
              <a:gd name="f12" fmla="val 1498869"/>
              <a:gd name="f13" fmla="val 888809"/>
              <a:gd name="f14" fmla="*/ f0 1 2387678"/>
              <a:gd name="f15" fmla="*/ f1 1 3240000"/>
              <a:gd name="f16" fmla="val f2"/>
              <a:gd name="f17" fmla="val f3"/>
              <a:gd name="f18" fmla="val f4"/>
              <a:gd name="f19" fmla="+- f18 0 f16"/>
              <a:gd name="f20" fmla="+- f17 0 f16"/>
              <a:gd name="f21" fmla="*/ f20 1 2387678"/>
              <a:gd name="f22" fmla="*/ f19 1 3240000"/>
              <a:gd name="f23" fmla="*/ f16 1 f21"/>
              <a:gd name="f24" fmla="*/ f17 1 f21"/>
              <a:gd name="f25" fmla="*/ f16 1 f22"/>
              <a:gd name="f26" fmla="*/ f18 1 f22"/>
              <a:gd name="f27" fmla="*/ f23 f14 1"/>
              <a:gd name="f28" fmla="*/ f24 f14 1"/>
              <a:gd name="f29" fmla="*/ f26 f15 1"/>
              <a:gd name="f30" fmla="*/ f25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" t="f30" r="f28" b="f29"/>
            <a:pathLst>
              <a:path w="2387678" h="3240000">
                <a:moveTo>
                  <a:pt x="f5" y="f6"/>
                </a:moveTo>
                <a:lnTo>
                  <a:pt x="f7" y="f6"/>
                </a:lnTo>
                <a:lnTo>
                  <a:pt x="f7" y="f8"/>
                </a:lnTo>
                <a:lnTo>
                  <a:pt x="f9" y="f8"/>
                </a:lnTo>
                <a:close/>
                <a:moveTo>
                  <a:pt x="f2" y="f6"/>
                </a:moveTo>
                <a:lnTo>
                  <a:pt x="f10" y="f6"/>
                </a:lnTo>
                <a:lnTo>
                  <a:pt x="f10" y="f11"/>
                </a:lnTo>
                <a:lnTo>
                  <a:pt x="f7" y="f11"/>
                </a:lnTo>
                <a:lnTo>
                  <a:pt x="f7" y="f4"/>
                </a:lnTo>
                <a:lnTo>
                  <a:pt x="f2" y="f4"/>
                </a:lnTo>
                <a:close/>
                <a:moveTo>
                  <a:pt x="f12" y="f2"/>
                </a:moveTo>
                <a:lnTo>
                  <a:pt x="f3" y="f13"/>
                </a:lnTo>
                <a:lnTo>
                  <a:pt x="f12" y="f13"/>
                </a:ln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7" name="Oval 66">
            <a:extLst>
              <a:ext uri="{FF2B5EF4-FFF2-40B4-BE49-F238E27FC236}">
                <a16:creationId xmlns:a16="http://schemas.microsoft.com/office/drawing/2014/main" id="{4F3B3A6C-3E8E-494A-EBF6-3D1D9F6B3E3B}"/>
              </a:ext>
            </a:extLst>
          </p:cNvPr>
          <p:cNvSpPr/>
          <p:nvPr/>
        </p:nvSpPr>
        <p:spPr>
          <a:xfrm rot="20700014">
            <a:off x="4395813" y="3634219"/>
            <a:ext cx="548676" cy="469989"/>
          </a:xfrm>
          <a:custGeom>
            <a:avLst/>
            <a:gdLst>
              <a:gd name="f0" fmla="val w"/>
              <a:gd name="f1" fmla="val h"/>
              <a:gd name="f2" fmla="val 0"/>
              <a:gd name="f3" fmla="val 2901316"/>
              <a:gd name="f4" fmla="val 2485205"/>
              <a:gd name="f5" fmla="val 8833"/>
              <a:gd name="f6" fmla="val 2885407"/>
              <a:gd name="f7" fmla="val 69738"/>
              <a:gd name="f8" fmla="val 2890344"/>
              <a:gd name="f9" fmla="val 71061"/>
              <a:gd name="f10" fmla="val 2331295"/>
              <a:gd name="f11" fmla="val 2157461"/>
              <a:gd name="f12" fmla="val 2322295"/>
              <a:gd name="f13" fmla="val 2155049"/>
              <a:gd name="f14" fmla="val 2311779"/>
              <a:gd name="f15" fmla="val 2339141"/>
              <a:gd name="f16" fmla="val 2127696"/>
              <a:gd name="f17" fmla="val 1902404"/>
              <a:gd name="f18" fmla="val 1669201"/>
              <a:gd name="f19" fmla="val 1480151"/>
              <a:gd name="f20" fmla="val 2328701"/>
              <a:gd name="f21" fmla="val 1480150"/>
              <a:gd name="f22" fmla="val 2135644"/>
              <a:gd name="f23" fmla="val 1942587"/>
              <a:gd name="f24" fmla="val 1669200"/>
              <a:gd name="f25" fmla="val 1786083"/>
              <a:gd name="f26" fmla="val 2026046"/>
              <a:gd name="f27" fmla="val 2137276"/>
              <a:gd name="f28" fmla="val 1830075"/>
              <a:gd name="f29" fmla="val 2213623"/>
              <a:gd name="f30" fmla="val 1901150"/>
              <a:gd name="f31" fmla="val 2586815"/>
              <a:gd name="f32" fmla="val 508378"/>
              <a:gd name="f33" fmla="val 1283297"/>
              <a:gd name="f34" fmla="val 847984"/>
              <a:gd name="f35" fmla="val 2132988"/>
              <a:gd name="f36" fmla="val 841776"/>
              <a:gd name="f37" fmla="val 2131324"/>
              <a:gd name="f38" fmla="val 829584"/>
              <a:gd name="f39" fmla="val 2314002"/>
              <a:gd name="f40" fmla="val 646295"/>
              <a:gd name="f41" fmla="val 2458448"/>
              <a:gd name="f42" fmla="val 422254"/>
              <a:gd name="f43" fmla="val 189051"/>
              <a:gd name="f44" fmla="val 1"/>
              <a:gd name="f45" fmla="val 2301944"/>
              <a:gd name="f46" fmla="val 2108887"/>
              <a:gd name="f47" fmla="val 1915830"/>
              <a:gd name="f48" fmla="val 1759326"/>
              <a:gd name="f49" fmla="val 422255"/>
              <a:gd name="f50" fmla="val 544771"/>
              <a:gd name="f51" fmla="val 655100"/>
              <a:gd name="f52" fmla="val 1802522"/>
              <a:gd name="f53" fmla="val 731465"/>
              <a:gd name="f54" fmla="val 1872378"/>
              <a:gd name="f55" fmla="val 1233167"/>
              <a:gd name="f56" fmla="val 1266129"/>
              <a:gd name="f57" fmla="*/ f0 1 2901316"/>
              <a:gd name="f58" fmla="*/ f1 1 2485205"/>
              <a:gd name="f59" fmla="val f2"/>
              <a:gd name="f60" fmla="val f3"/>
              <a:gd name="f61" fmla="val f4"/>
              <a:gd name="f62" fmla="+- f61 0 f59"/>
              <a:gd name="f63" fmla="+- f60 0 f59"/>
              <a:gd name="f64" fmla="*/ f63 1 2901316"/>
              <a:gd name="f65" fmla="*/ f62 1 2485205"/>
              <a:gd name="f66" fmla="*/ f59 1 f64"/>
              <a:gd name="f67" fmla="*/ f60 1 f64"/>
              <a:gd name="f68" fmla="*/ f59 1 f65"/>
              <a:gd name="f69" fmla="*/ f61 1 f65"/>
              <a:gd name="f70" fmla="*/ f66 f57 1"/>
              <a:gd name="f71" fmla="*/ f67 f57 1"/>
              <a:gd name="f72" fmla="*/ f69 f58 1"/>
              <a:gd name="f73" fmla="*/ f68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0" t="f73" r="f71" b="f72"/>
            <a:pathLst>
              <a:path w="2901316" h="2485205">
                <a:moveTo>
                  <a:pt x="f3" y="f5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cubicBezTo>
                  <a:pt x="f14" y="f15"/>
                  <a:pt x="f16" y="f4"/>
                  <a:pt x="f17" y="f4"/>
                </a:cubicBezTo>
                <a:cubicBezTo>
                  <a:pt x="f18" y="f4"/>
                  <a:pt x="f19" y="f20"/>
                  <a:pt x="f21" y="f22"/>
                </a:cubicBezTo>
                <a:cubicBezTo>
                  <a:pt x="f21" y="f23"/>
                  <a:pt x="f24" y="f25"/>
                  <a:pt x="f17" y="f25"/>
                </a:cubicBezTo>
                <a:cubicBezTo>
                  <a:pt x="f26" y="f25"/>
                  <a:pt x="f27" y="f28"/>
                  <a:pt x="f29" y="f30"/>
                </a:cubicBezTo>
                <a:lnTo>
                  <a:pt x="f31" y="f32"/>
                </a:lnTo>
                <a:lnTo>
                  <a:pt x="f33" y="f32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1"/>
                </a:cubicBezTo>
                <a:cubicBezTo>
                  <a:pt x="f43" y="f41"/>
                  <a:pt x="f44" y="f45"/>
                  <a:pt x="f2" y="f46"/>
                </a:cubicBezTo>
                <a:cubicBezTo>
                  <a:pt x="f2" y="f47"/>
                  <a:pt x="f43" y="f48"/>
                  <a:pt x="f49" y="f48"/>
                </a:cubicBezTo>
                <a:cubicBezTo>
                  <a:pt x="f50" y="f48"/>
                  <a:pt x="f51" y="f52"/>
                  <a:pt x="f53" y="f54"/>
                </a:cubicBezTo>
                <a:lnTo>
                  <a:pt x="f55" y="f2"/>
                </a:lnTo>
                <a:lnTo>
                  <a:pt x="f56" y="f5"/>
                </a:ln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513A8D96-4D9B-23CB-4125-0D70753523A4}"/>
              </a:ext>
            </a:extLst>
          </p:cNvPr>
          <p:cNvSpPr/>
          <p:nvPr/>
        </p:nvSpPr>
        <p:spPr>
          <a:xfrm>
            <a:off x="2659463" y="3545252"/>
            <a:ext cx="527340" cy="49362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239999"/>
              <a:gd name="f7" fmla="val 3032924"/>
              <a:gd name="f8" fmla="val 1576606"/>
              <a:gd name="f9" fmla="val 2778202"/>
              <a:gd name="f10" fmla="val 2778795"/>
              <a:gd name="f11" fmla="val 1663394"/>
              <a:gd name="f12" fmla="val 2792670"/>
              <a:gd name="f13" fmla="val 2776423"/>
              <a:gd name="f14" fmla="val 2185083"/>
              <a:gd name="f15" fmla="val 2605634"/>
              <a:gd name="f16" fmla="val 2444552"/>
              <a:gd name="f17" fmla="val 2500589"/>
              <a:gd name="f18" fmla="val 2991331"/>
              <a:gd name="f19" fmla="val 2709748"/>
              <a:gd name="f20" fmla="val 3000856"/>
              <a:gd name="f21" fmla="val 526981"/>
              <a:gd name="f22" fmla="val 2855082"/>
              <a:gd name="f23" fmla="val 2857178"/>
              <a:gd name="f24" fmla="val 1175360"/>
              <a:gd name="f25" fmla="val 2859273"/>
              <a:gd name="f26" fmla="val 1823738"/>
              <a:gd name="f27" fmla="val 2861369"/>
              <a:gd name="f28" fmla="val 2472117"/>
              <a:gd name="f29" fmla="val 2483869"/>
              <a:gd name="f30" fmla="val 2318121"/>
              <a:gd name="f31" fmla="val 2052449"/>
              <a:gd name="f32" fmla="val 2439541"/>
              <a:gd name="f33" fmla="val 2765302"/>
              <a:gd name="f34" fmla="val 430441"/>
              <a:gd name="f35" fmla="val 402054"/>
              <a:gd name="f36" fmla="val 1896442"/>
              <a:gd name="f37" fmla="val 149589"/>
              <a:gd name="f38" fmla="val 2115835"/>
              <a:gd name="f39" fmla="val 2106"/>
              <a:gd name="f40" fmla="val 2406065"/>
              <a:gd name="f41" fmla="val 22"/>
              <a:gd name="f42" fmla="val 2537987"/>
              <a:gd name="f43" fmla="val -925"/>
              <a:gd name="f44" fmla="val 2684544"/>
              <a:gd name="f45" fmla="val 28169"/>
              <a:gd name="f46" fmla="val 2853673"/>
              <a:gd name="f47" fmla="val 91100"/>
              <a:gd name="f48" fmla="val 2854039"/>
              <a:gd name="f49" fmla="val 204214"/>
              <a:gd name="f50" fmla="val 2854404"/>
              <a:gd name="f51" fmla="val 317327"/>
              <a:gd name="f52" fmla="val 2854770"/>
              <a:gd name="f53" fmla="val 3120669"/>
              <a:gd name="f54" fmla="val 428517"/>
              <a:gd name="f55" fmla="val 738345"/>
              <a:gd name="f56" fmla="val 102477"/>
              <a:gd name="f57" fmla="val 385229"/>
              <a:gd name="f58" fmla="val 385595"/>
              <a:gd name="f59" fmla="val 385960"/>
              <a:gd name="f60" fmla="val 386326"/>
              <a:gd name="f61" fmla="val 555455"/>
              <a:gd name="f62" fmla="val 702013"/>
              <a:gd name="f63" fmla="val 833935"/>
              <a:gd name="f64" fmla="val 1124164"/>
              <a:gd name="f65" fmla="val 1343558"/>
              <a:gd name="f66" fmla="val 1187550"/>
              <a:gd name="f67" fmla="val 756130"/>
              <a:gd name="f68" fmla="val 378630"/>
              <a:gd name="f69" fmla="val 384918"/>
              <a:gd name="f70" fmla="val 239143"/>
              <a:gd name="f71" fmla="val 229618"/>
              <a:gd name="f72" fmla="val 2690698"/>
              <a:gd name="f73" fmla="val 773243"/>
              <a:gd name="f74" fmla="val 2466244"/>
              <a:gd name="f75" fmla="val 1081748"/>
              <a:gd name="f76" fmla="val 2626096"/>
              <a:gd name="f77" fmla="+- 0 0 -90"/>
              <a:gd name="f78" fmla="*/ f3 1 3239999"/>
              <a:gd name="f79" fmla="*/ f4 1 3032924"/>
              <a:gd name="f80" fmla="val f5"/>
              <a:gd name="f81" fmla="val f6"/>
              <a:gd name="f82" fmla="val f7"/>
              <a:gd name="f83" fmla="*/ f77 f0 1"/>
              <a:gd name="f84" fmla="+- f82 0 f80"/>
              <a:gd name="f85" fmla="+- f81 0 f80"/>
              <a:gd name="f86" fmla="*/ f83 1 f2"/>
              <a:gd name="f87" fmla="*/ f85 1 3239999"/>
              <a:gd name="f88" fmla="*/ f84 1 3032924"/>
              <a:gd name="f89" fmla="*/ 833935 f85 1"/>
              <a:gd name="f90" fmla="*/ 22 f84 1"/>
              <a:gd name="f91" fmla="*/ 1576606 f85 1"/>
              <a:gd name="f92" fmla="*/ 402054 f84 1"/>
              <a:gd name="f93" fmla="*/ 430441 f84 1"/>
              <a:gd name="f94" fmla="*/ 526981 f84 1"/>
              <a:gd name="f95" fmla="*/ 2765302 f84 1"/>
              <a:gd name="f96" fmla="*/ 378630 f85 1"/>
              <a:gd name="f97" fmla="*/ 2472117 f84 1"/>
              <a:gd name="f98" fmla="*/ 384918 f85 1"/>
              <a:gd name="f99" fmla="*/ 239143 f85 1"/>
              <a:gd name="f100" fmla="*/ 2776423 f84 1"/>
              <a:gd name="f101" fmla="*/ 2778202 f84 1"/>
              <a:gd name="f102" fmla="*/ 1663394 f85 1"/>
              <a:gd name="f103" fmla="*/ 3000856 f85 1"/>
              <a:gd name="f104" fmla="*/ 2855082 f85 1"/>
              <a:gd name="f105" fmla="*/ 2861369 f85 1"/>
              <a:gd name="f106" fmla="*/ 2406065 f85 1"/>
              <a:gd name="f107" fmla="*/ 2853673 f85 1"/>
              <a:gd name="f108" fmla="*/ 91100 f84 1"/>
              <a:gd name="f109" fmla="*/ 2854770 f85 1"/>
              <a:gd name="f110" fmla="*/ 3120669 f85 1"/>
              <a:gd name="f111" fmla="*/ 428517 f84 1"/>
              <a:gd name="f112" fmla="*/ 738345 f84 1"/>
              <a:gd name="f113" fmla="*/ 3239999 f85 1"/>
              <a:gd name="f114" fmla="*/ 3032924 f84 1"/>
              <a:gd name="f115" fmla="*/ 0 f85 1"/>
              <a:gd name="f116" fmla="*/ 102477 f85 1"/>
              <a:gd name="f117" fmla="*/ 385229 f85 1"/>
              <a:gd name="f118" fmla="*/ 386326 f85 1"/>
              <a:gd name="f119" fmla="*/ 229618 f85 1"/>
              <a:gd name="f120" fmla="*/ 2690698 f84 1"/>
              <a:gd name="f121" fmla="*/ 2991331 f85 1"/>
              <a:gd name="f122" fmla="*/ 2709748 f84 1"/>
              <a:gd name="f123" fmla="+- f86 0 f1"/>
              <a:gd name="f124" fmla="*/ f89 1 3239999"/>
              <a:gd name="f125" fmla="*/ f90 1 3032924"/>
              <a:gd name="f126" fmla="*/ f91 1 3239999"/>
              <a:gd name="f127" fmla="*/ f92 1 3032924"/>
              <a:gd name="f128" fmla="*/ f93 1 3032924"/>
              <a:gd name="f129" fmla="*/ f94 1 3032924"/>
              <a:gd name="f130" fmla="*/ f95 1 3032924"/>
              <a:gd name="f131" fmla="*/ f96 1 3239999"/>
              <a:gd name="f132" fmla="*/ f97 1 3032924"/>
              <a:gd name="f133" fmla="*/ f98 1 3239999"/>
              <a:gd name="f134" fmla="*/ f99 1 3239999"/>
              <a:gd name="f135" fmla="*/ f100 1 3032924"/>
              <a:gd name="f136" fmla="*/ f101 1 3032924"/>
              <a:gd name="f137" fmla="*/ f102 1 3239999"/>
              <a:gd name="f138" fmla="*/ f103 1 3239999"/>
              <a:gd name="f139" fmla="*/ f104 1 3239999"/>
              <a:gd name="f140" fmla="*/ f105 1 3239999"/>
              <a:gd name="f141" fmla="*/ f106 1 3239999"/>
              <a:gd name="f142" fmla="*/ f107 1 3239999"/>
              <a:gd name="f143" fmla="*/ f108 1 3032924"/>
              <a:gd name="f144" fmla="*/ f109 1 3239999"/>
              <a:gd name="f145" fmla="*/ f110 1 3239999"/>
              <a:gd name="f146" fmla="*/ f111 1 3032924"/>
              <a:gd name="f147" fmla="*/ f112 1 3032924"/>
              <a:gd name="f148" fmla="*/ f113 1 3239999"/>
              <a:gd name="f149" fmla="*/ f114 1 3032924"/>
              <a:gd name="f150" fmla="*/ f115 1 3239999"/>
              <a:gd name="f151" fmla="*/ f116 1 3239999"/>
              <a:gd name="f152" fmla="*/ f117 1 3239999"/>
              <a:gd name="f153" fmla="*/ f118 1 3239999"/>
              <a:gd name="f154" fmla="*/ f119 1 3239999"/>
              <a:gd name="f155" fmla="*/ f120 1 3032924"/>
              <a:gd name="f156" fmla="*/ f121 1 3239999"/>
              <a:gd name="f157" fmla="*/ f122 1 3032924"/>
              <a:gd name="f158" fmla="*/ f80 1 f87"/>
              <a:gd name="f159" fmla="*/ f81 1 f87"/>
              <a:gd name="f160" fmla="*/ f80 1 f88"/>
              <a:gd name="f161" fmla="*/ f82 1 f88"/>
              <a:gd name="f162" fmla="*/ f126 1 f87"/>
              <a:gd name="f163" fmla="*/ f136 1 f88"/>
              <a:gd name="f164" fmla="*/ f137 1 f87"/>
              <a:gd name="f165" fmla="*/ f135 1 f88"/>
              <a:gd name="f166" fmla="*/ f156 1 f87"/>
              <a:gd name="f167" fmla="*/ f157 1 f88"/>
              <a:gd name="f168" fmla="*/ f138 1 f87"/>
              <a:gd name="f169" fmla="*/ f129 1 f88"/>
              <a:gd name="f170" fmla="*/ f139 1 f87"/>
              <a:gd name="f171" fmla="*/ f140 1 f87"/>
              <a:gd name="f172" fmla="*/ f132 1 f88"/>
              <a:gd name="f173" fmla="*/ f130 1 f88"/>
              <a:gd name="f174" fmla="*/ f128 1 f88"/>
              <a:gd name="f175" fmla="*/ f127 1 f88"/>
              <a:gd name="f176" fmla="*/ f141 1 f87"/>
              <a:gd name="f177" fmla="*/ f125 1 f88"/>
              <a:gd name="f178" fmla="*/ f142 1 f87"/>
              <a:gd name="f179" fmla="*/ f143 1 f88"/>
              <a:gd name="f180" fmla="*/ f144 1 f87"/>
              <a:gd name="f181" fmla="*/ f145 1 f87"/>
              <a:gd name="f182" fmla="*/ f146 1 f88"/>
              <a:gd name="f183" fmla="*/ f147 1 f88"/>
              <a:gd name="f184" fmla="*/ f148 1 f87"/>
              <a:gd name="f185" fmla="*/ f149 1 f88"/>
              <a:gd name="f186" fmla="*/ f150 1 f87"/>
              <a:gd name="f187" fmla="*/ f151 1 f87"/>
              <a:gd name="f188" fmla="*/ f152 1 f87"/>
              <a:gd name="f189" fmla="*/ f153 1 f87"/>
              <a:gd name="f190" fmla="*/ f124 1 f87"/>
              <a:gd name="f191" fmla="*/ f131 1 f87"/>
              <a:gd name="f192" fmla="*/ f133 1 f87"/>
              <a:gd name="f193" fmla="*/ f134 1 f87"/>
              <a:gd name="f194" fmla="*/ f154 1 f87"/>
              <a:gd name="f195" fmla="*/ f155 1 f88"/>
              <a:gd name="f196" fmla="*/ f158 f78 1"/>
              <a:gd name="f197" fmla="*/ f159 f78 1"/>
              <a:gd name="f198" fmla="*/ f161 f79 1"/>
              <a:gd name="f199" fmla="*/ f160 f79 1"/>
              <a:gd name="f200" fmla="*/ f162 f78 1"/>
              <a:gd name="f201" fmla="*/ f163 f79 1"/>
              <a:gd name="f202" fmla="*/ f164 f78 1"/>
              <a:gd name="f203" fmla="*/ f165 f79 1"/>
              <a:gd name="f204" fmla="*/ f166 f78 1"/>
              <a:gd name="f205" fmla="*/ f167 f79 1"/>
              <a:gd name="f206" fmla="*/ f168 f78 1"/>
              <a:gd name="f207" fmla="*/ f169 f79 1"/>
              <a:gd name="f208" fmla="*/ f170 f78 1"/>
              <a:gd name="f209" fmla="*/ f171 f78 1"/>
              <a:gd name="f210" fmla="*/ f172 f79 1"/>
              <a:gd name="f211" fmla="*/ f173 f79 1"/>
              <a:gd name="f212" fmla="*/ f174 f79 1"/>
              <a:gd name="f213" fmla="*/ f175 f79 1"/>
              <a:gd name="f214" fmla="*/ f176 f78 1"/>
              <a:gd name="f215" fmla="*/ f177 f79 1"/>
              <a:gd name="f216" fmla="*/ f178 f78 1"/>
              <a:gd name="f217" fmla="*/ f179 f79 1"/>
              <a:gd name="f218" fmla="*/ f180 f78 1"/>
              <a:gd name="f219" fmla="*/ f181 f78 1"/>
              <a:gd name="f220" fmla="*/ f182 f79 1"/>
              <a:gd name="f221" fmla="*/ f183 f79 1"/>
              <a:gd name="f222" fmla="*/ f184 f78 1"/>
              <a:gd name="f223" fmla="*/ f185 f79 1"/>
              <a:gd name="f224" fmla="*/ f186 f78 1"/>
              <a:gd name="f225" fmla="*/ f187 f78 1"/>
              <a:gd name="f226" fmla="*/ f188 f78 1"/>
              <a:gd name="f227" fmla="*/ f189 f78 1"/>
              <a:gd name="f228" fmla="*/ f190 f78 1"/>
              <a:gd name="f229" fmla="*/ f191 f78 1"/>
              <a:gd name="f230" fmla="*/ f192 f78 1"/>
              <a:gd name="f231" fmla="*/ f193 f78 1"/>
              <a:gd name="f232" fmla="*/ f194 f78 1"/>
              <a:gd name="f233" fmla="*/ f195 f7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3">
                <a:pos x="f200" y="f201"/>
              </a:cxn>
              <a:cxn ang="f123">
                <a:pos x="f202" y="f201"/>
              </a:cxn>
              <a:cxn ang="f123">
                <a:pos x="f202" y="f203"/>
              </a:cxn>
              <a:cxn ang="f123">
                <a:pos x="f204" y="f205"/>
              </a:cxn>
              <a:cxn ang="f123">
                <a:pos x="f206" y="f207"/>
              </a:cxn>
              <a:cxn ang="f123">
                <a:pos x="f208" y="f207"/>
              </a:cxn>
              <a:cxn ang="f123">
                <a:pos x="f209" y="f210"/>
              </a:cxn>
              <a:cxn ang="f123">
                <a:pos x="f202" y="f211"/>
              </a:cxn>
              <a:cxn ang="f123">
                <a:pos x="f202" y="f207"/>
              </a:cxn>
              <a:cxn ang="f123">
                <a:pos x="f202" y="f212"/>
              </a:cxn>
              <a:cxn ang="f123">
                <a:pos x="f202" y="f213"/>
              </a:cxn>
              <a:cxn ang="f123">
                <a:pos x="f214" y="f215"/>
              </a:cxn>
              <a:cxn ang="f123">
                <a:pos x="f216" y="f217"/>
              </a:cxn>
              <a:cxn ang="f123">
                <a:pos x="f218" y="f212"/>
              </a:cxn>
              <a:cxn ang="f123">
                <a:pos x="f219" y="f220"/>
              </a:cxn>
              <a:cxn ang="f123">
                <a:pos x="f219" y="f221"/>
              </a:cxn>
              <a:cxn ang="f123">
                <a:pos x="f222" y="f221"/>
              </a:cxn>
              <a:cxn ang="f123">
                <a:pos x="f222" y="f223"/>
              </a:cxn>
              <a:cxn ang="f123">
                <a:pos x="f224" y="f223"/>
              </a:cxn>
              <a:cxn ang="f123">
                <a:pos x="f224" y="f221"/>
              </a:cxn>
              <a:cxn ang="f123">
                <a:pos x="f225" y="f221"/>
              </a:cxn>
              <a:cxn ang="f123">
                <a:pos x="f225" y="f220"/>
              </a:cxn>
              <a:cxn ang="f123">
                <a:pos x="f226" y="f212"/>
              </a:cxn>
              <a:cxn ang="f123">
                <a:pos x="f227" y="f217"/>
              </a:cxn>
              <a:cxn ang="f123">
                <a:pos x="f228" y="f215"/>
              </a:cxn>
              <a:cxn ang="f123">
                <a:pos x="f200" y="f213"/>
              </a:cxn>
              <a:cxn ang="f123">
                <a:pos x="f200" y="f212"/>
              </a:cxn>
              <a:cxn ang="f123">
                <a:pos x="f200" y="f207"/>
              </a:cxn>
              <a:cxn ang="f123">
                <a:pos x="f200" y="f211"/>
              </a:cxn>
              <a:cxn ang="f123">
                <a:pos x="f229" y="f210"/>
              </a:cxn>
              <a:cxn ang="f123">
                <a:pos x="f230" y="f207"/>
              </a:cxn>
              <a:cxn ang="f123">
                <a:pos x="f231" y="f207"/>
              </a:cxn>
              <a:cxn ang="f123">
                <a:pos x="f232" y="f233"/>
              </a:cxn>
              <a:cxn ang="f123">
                <a:pos x="f200" y="f203"/>
              </a:cxn>
            </a:cxnLst>
            <a:rect l="f196" t="f199" r="f197" b="f198"/>
            <a:pathLst>
              <a:path w="3239999" h="3032924">
                <a:moveTo>
                  <a:pt x="f8" y="f9"/>
                </a:moveTo>
                <a:cubicBezTo>
                  <a:pt x="f8" y="f10"/>
                  <a:pt x="f11" y="f12"/>
                  <a:pt x="f11" y="f9"/>
                </a:cubicBezTo>
                <a:lnTo>
                  <a:pt x="f11" y="f13"/>
                </a:lnTo>
                <a:cubicBezTo>
                  <a:pt x="f14" y="f15"/>
                  <a:pt x="f16" y="f17"/>
                  <a:pt x="f18" y="f19"/>
                </a:cubicBezTo>
                <a:lnTo>
                  <a:pt x="f20" y="f21"/>
                </a:lnTo>
                <a:lnTo>
                  <a:pt x="f22" y="f21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11" y="f33"/>
                </a:cubicBezTo>
                <a:lnTo>
                  <a:pt x="f11" y="f21"/>
                </a:lnTo>
                <a:lnTo>
                  <a:pt x="f11" y="f34"/>
                </a:lnTo>
                <a:lnTo>
                  <a:pt x="f11" y="f35"/>
                </a:ln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34"/>
                </a:cubicBezTo>
                <a:lnTo>
                  <a:pt x="f53" y="f54"/>
                </a:lnTo>
                <a:lnTo>
                  <a:pt x="f53" y="f55"/>
                </a:lnTo>
                <a:lnTo>
                  <a:pt x="f6" y="f55"/>
                </a:lnTo>
                <a:lnTo>
                  <a:pt x="f6" y="f7"/>
                </a:lnTo>
                <a:lnTo>
                  <a:pt x="f5" y="f7"/>
                </a:lnTo>
                <a:lnTo>
                  <a:pt x="f5" y="f55"/>
                </a:lnTo>
                <a:lnTo>
                  <a:pt x="f56" y="f55"/>
                </a:lnTo>
                <a:lnTo>
                  <a:pt x="f56" y="f54"/>
                </a:lnTo>
                <a:lnTo>
                  <a:pt x="f57" y="f34"/>
                </a:lnTo>
                <a:cubicBezTo>
                  <a:pt x="f58" y="f51"/>
                  <a:pt x="f59" y="f49"/>
                  <a:pt x="f60" y="f47"/>
                </a:cubicBezTo>
                <a:cubicBezTo>
                  <a:pt x="f61" y="f45"/>
                  <a:pt x="f62" y="f43"/>
                  <a:pt x="f63" y="f41"/>
                </a:cubicBezTo>
                <a:cubicBezTo>
                  <a:pt x="f64" y="f39"/>
                  <a:pt x="f65" y="f37"/>
                  <a:pt x="f8" y="f35"/>
                </a:cubicBezTo>
                <a:lnTo>
                  <a:pt x="f8" y="f34"/>
                </a:lnTo>
                <a:lnTo>
                  <a:pt x="f8" y="f21"/>
                </a:lnTo>
                <a:lnTo>
                  <a:pt x="f8" y="f33"/>
                </a:lnTo>
                <a:cubicBezTo>
                  <a:pt x="f66" y="f32"/>
                  <a:pt x="f67" y="f30"/>
                  <a:pt x="f68" y="f28"/>
                </a:cubicBezTo>
                <a:lnTo>
                  <a:pt x="f69" y="f21"/>
                </a:lnTo>
                <a:lnTo>
                  <a:pt x="f70" y="f21"/>
                </a:lnTo>
                <a:lnTo>
                  <a:pt x="f71" y="f72"/>
                </a:lnTo>
                <a:cubicBezTo>
                  <a:pt x="f73" y="f74"/>
                  <a:pt x="f75" y="f76"/>
                  <a:pt x="f8" y="f13"/>
                </a:cubicBezTo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9" name="Frame 17">
            <a:extLst>
              <a:ext uri="{FF2B5EF4-FFF2-40B4-BE49-F238E27FC236}">
                <a16:creationId xmlns:a16="http://schemas.microsoft.com/office/drawing/2014/main" id="{B50C65E6-8D52-4274-CE4F-A80388AA8DC1}"/>
              </a:ext>
            </a:extLst>
          </p:cNvPr>
          <p:cNvSpPr/>
          <p:nvPr/>
        </p:nvSpPr>
        <p:spPr>
          <a:xfrm>
            <a:off x="2634530" y="4613428"/>
            <a:ext cx="508149" cy="508149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15456"/>
              <a:gd name="f5" fmla="val 380544"/>
              <a:gd name="f6" fmla="val 385333"/>
              <a:gd name="f7" fmla="val 2854667"/>
              <a:gd name="f8" fmla="val 1529120"/>
              <a:gd name="f9" fmla="val 1267123"/>
              <a:gd name="f10" fmla="val 2430711"/>
              <a:gd name="f11" fmla="val 997530"/>
              <a:gd name="f12" fmla="val 1721825"/>
              <a:gd name="f13" fmla="val 436017"/>
              <a:gd name="f14" fmla="val 1672600"/>
              <a:gd name="f15" fmla="val 600235"/>
              <a:gd name="f16" fmla="val 1185112"/>
              <a:gd name="f17" fmla="val 1132790"/>
              <a:gd name="f18" fmla="val 1359573"/>
              <a:gd name="f19" fmla="val 1278822"/>
              <a:gd name="f20" fmla="val 1550851"/>
              <a:gd name="f21" fmla="val 1544730"/>
              <a:gd name="f22" fmla="val 1923929"/>
              <a:gd name="f23" fmla="val 1789452"/>
              <a:gd name="f24" fmla="val 1379400"/>
              <a:gd name="f25" fmla="val 1927092"/>
              <a:gd name="f26" fmla="val 1088696"/>
              <a:gd name="f27" fmla="val 2233403"/>
              <a:gd name="f28" fmla="val 596568"/>
              <a:gd name="f29" fmla="val 2770666"/>
              <a:gd name="f30" fmla="val 2331495"/>
              <a:gd name="f31" fmla="val 1220469"/>
              <a:gd name="f32" fmla="val 1907612"/>
              <a:gd name="f33" fmla="val 2113878"/>
              <a:gd name="f34" fmla="val 1578489"/>
              <a:gd name="f35" fmla="val 2858395"/>
              <a:gd name="f36" fmla="*/ f0 1 3240000"/>
              <a:gd name="f37" fmla="*/ f1 1 3240000"/>
              <a:gd name="f38" fmla="val f2"/>
              <a:gd name="f39" fmla="val f3"/>
              <a:gd name="f40" fmla="+- f39 0 f38"/>
              <a:gd name="f41" fmla="*/ f40 1 3240000"/>
              <a:gd name="f42" fmla="*/ f38 1 f41"/>
              <a:gd name="f43" fmla="*/ f39 1 f41"/>
              <a:gd name="f44" fmla="*/ f42 f36 1"/>
              <a:gd name="f45" fmla="*/ f43 f36 1"/>
              <a:gd name="f46" fmla="*/ f43 f37 1"/>
              <a:gd name="f47" fmla="*/ f42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4" t="f47" r="f45" b="f46"/>
            <a:pathLst>
              <a:path w="3240000" h="3240000">
                <a:moveTo>
                  <a:pt x="f4" y="f5"/>
                </a:moveTo>
                <a:lnTo>
                  <a:pt x="f4" y="f6"/>
                </a:lnTo>
                <a:lnTo>
                  <a:pt x="f6" y="f6"/>
                </a:lnTo>
                <a:lnTo>
                  <a:pt x="f6" y="f7"/>
                </a:lnTo>
                <a:lnTo>
                  <a:pt x="f8" y="f7"/>
                </a:ln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lnTo>
                  <a:pt x="f29" y="f28"/>
                </a:lnTo>
                <a:cubicBezTo>
                  <a:pt x="f30" y="f31"/>
                  <a:pt x="f32" y="f33"/>
                  <a:pt x="f34" y="f7"/>
                </a:cubicBezTo>
                <a:lnTo>
                  <a:pt x="f7" y="f7"/>
                </a:lnTo>
                <a:lnTo>
                  <a:pt x="f7" y="f28"/>
                </a:lnTo>
                <a:lnTo>
                  <a:pt x="f35" y="f28"/>
                </a:lnTo>
                <a:lnTo>
                  <a:pt x="f35" y="f5"/>
                </a:lnTo>
                <a:close/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0" name="Teardrop 1">
            <a:extLst>
              <a:ext uri="{FF2B5EF4-FFF2-40B4-BE49-F238E27FC236}">
                <a16:creationId xmlns:a16="http://schemas.microsoft.com/office/drawing/2014/main" id="{8EC34B67-592C-EDA8-55E2-D1EBF7C97FB8}"/>
              </a:ext>
            </a:extLst>
          </p:cNvPr>
          <p:cNvSpPr/>
          <p:nvPr/>
        </p:nvSpPr>
        <p:spPr>
          <a:xfrm rot="18805987">
            <a:off x="8384988" y="1539357"/>
            <a:ext cx="551845" cy="546091"/>
          </a:xfrm>
          <a:custGeom>
            <a:avLst/>
            <a:gdLst>
              <a:gd name="f0" fmla="val w"/>
              <a:gd name="f1" fmla="val h"/>
              <a:gd name="f2" fmla="val 0"/>
              <a:gd name="f3" fmla="val 1807241"/>
              <a:gd name="f4" fmla="val 1788383"/>
              <a:gd name="f5" fmla="val 712876"/>
              <a:gd name="f6" fmla="val 1117592"/>
              <a:gd name="f7" fmla="val 771173"/>
              <a:gd name="f8" fmla="val 1181828"/>
              <a:gd name="f9" fmla="val 811089"/>
              <a:gd name="f10" fmla="val 1255910"/>
              <a:gd name="f11" fmla="val 847925"/>
              <a:gd name="f12" fmla="val 1348018"/>
              <a:gd name="f13" fmla="val 814544"/>
              <a:gd name="f14" fmla="val 1418896"/>
              <a:gd name="f15" fmla="val 753893"/>
              <a:gd name="f16" fmla="val 1474052"/>
              <a:gd name="f17" fmla="val 679064"/>
              <a:gd name="f18" fmla="val 1498332"/>
              <a:gd name="f19" fmla="val 308226"/>
              <a:gd name="f20" fmla="val 1106637"/>
              <a:gd name="f21" fmla="val 336560"/>
              <a:gd name="f22" fmla="val 1033247"/>
              <a:gd name="f23" fmla="val 394949"/>
              <a:gd name="f24" fmla="val 975701"/>
              <a:gd name="f25" fmla="val 467546"/>
              <a:gd name="f26" fmla="val 946245"/>
              <a:gd name="f27" fmla="val 577903"/>
              <a:gd name="f28" fmla="val 998968"/>
              <a:gd name="f29" fmla="val 654580"/>
              <a:gd name="f30" fmla="val 1053357"/>
              <a:gd name="f31" fmla="val 1038527"/>
              <a:gd name="f32" fmla="val 398886"/>
              <a:gd name="f33" fmla="val 1405560"/>
              <a:gd name="f34" fmla="val 786562"/>
              <a:gd name="f35" fmla="val 1374476"/>
              <a:gd name="f36" fmla="val 799049"/>
              <a:gd name="f37" fmla="val 1340402"/>
              <a:gd name="f38" fmla="val 804299"/>
              <a:gd name="f39" fmla="val 1305054"/>
              <a:gd name="f40" fmla="val 803332"/>
              <a:gd name="f41" fmla="val 1008167"/>
              <a:gd name="f42" fmla="val 795212"/>
              <a:gd name="f43" fmla="val 1016288"/>
              <a:gd name="f44" fmla="val 498325"/>
              <a:gd name="f45" fmla="val 1017255"/>
              <a:gd name="f46" fmla="val 462976"/>
              <a:gd name="f47" fmla="val 1024360"/>
              <a:gd name="f48" fmla="val 429240"/>
              <a:gd name="f49" fmla="val 1097925"/>
              <a:gd name="f50" fmla="val 218888"/>
              <a:gd name="f51" fmla="val 992582"/>
              <a:gd name="f52" fmla="val 279303"/>
              <a:gd name="f53" fmla="val 921871"/>
              <a:gd name="f54" fmla="val 392886"/>
              <a:gd name="f55" fmla="val 921053"/>
              <a:gd name="f56" fmla="val 523256"/>
              <a:gd name="f57" fmla="val 919136"/>
              <a:gd name="f58" fmla="val 828763"/>
              <a:gd name="f59" fmla="val 830924"/>
              <a:gd name="f60" fmla="val 915875"/>
              <a:gd name="f61" fmla="val 525417"/>
              <a:gd name="f62" fmla="val 913958"/>
              <a:gd name="f63" fmla="val 403891"/>
              <a:gd name="f64" fmla="val 913196"/>
              <a:gd name="f65" fmla="val 296188"/>
              <a:gd name="f66" fmla="val 973343"/>
              <a:gd name="f67" fmla="val 234366"/>
              <a:gd name="f68" fmla="val 1067831"/>
              <a:gd name="f69" fmla="val 710285"/>
              <a:gd name="f70" fmla="val 1570519"/>
              <a:gd name="f71" fmla="val 811872"/>
              <a:gd name="f72" fmla="val 1510375"/>
              <a:gd name="f73" fmla="val 878808"/>
              <a:gd name="f74" fmla="val 1399439"/>
              <a:gd name="f75" fmla="val 879603"/>
              <a:gd name="f76" fmla="val 1272618"/>
              <a:gd name="f77" fmla="val 881520"/>
              <a:gd name="f78" fmla="val 967111"/>
              <a:gd name="f79" fmla="val 969732"/>
              <a:gd name="f80" fmla="val 879999"/>
              <a:gd name="f81" fmla="val 1275239"/>
              <a:gd name="f82" fmla="val 881916"/>
              <a:gd name="f83" fmla="val 1400271"/>
              <a:gd name="f84" fmla="val 882701"/>
              <a:gd name="f85" fmla="val 1510670"/>
              <a:gd name="f86" fmla="val 819011"/>
              <a:gd name="f87" fmla="val 1573529"/>
              <a:gd name="f88" fmla="val 721242"/>
              <a:gd name="f89" fmla="val 1162945"/>
              <a:gd name="f90" fmla="val 27894"/>
              <a:gd name="f91" fmla="val 1782798"/>
              <a:gd name="f92" fmla="val 682611"/>
              <a:gd name="f93" fmla="val 1816692"/>
              <a:gd name="f94" fmla="val 718411"/>
              <a:gd name="f95" fmla="val 1815147"/>
              <a:gd name="f96" fmla="val 774907"/>
              <a:gd name="f97" fmla="val 1779347"/>
              <a:gd name="f98" fmla="val 808801"/>
              <a:gd name="f99" fmla="val 1743547"/>
              <a:gd name="f100" fmla="val 842694"/>
              <a:gd name="f101" fmla="val 1687050"/>
              <a:gd name="f102" fmla="val 841149"/>
              <a:gd name="f103" fmla="val 1653157"/>
              <a:gd name="f104" fmla="val 805349"/>
              <a:gd name="f105" fmla="val 1644015"/>
              <a:gd name="f106" fmla="val 795693"/>
              <a:gd name="f107" fmla="val 1561789"/>
              <a:gd name="f108" fmla="val 910282"/>
              <a:gd name="f109" fmla="val 1426630"/>
              <a:gd name="f110" fmla="val 983636"/>
              <a:gd name="f111" fmla="val 1274606"/>
              <a:gd name="f112" fmla="val 982683"/>
              <a:gd name="f113" fmla="val 980378"/>
              <a:gd name="f114" fmla="val 980836"/>
              <a:gd name="f115" fmla="val 1270380"/>
              <a:gd name="f116" fmla="val 1427425"/>
              <a:gd name="f117" fmla="val 901198"/>
              <a:gd name="f118" fmla="val 1565976"/>
              <a:gd name="f119" fmla="val 779756"/>
              <a:gd name="f120" fmla="val 1647056"/>
              <a:gd name="f121" fmla="val 807405"/>
              <a:gd name="f122" fmla="val 1681913"/>
              <a:gd name="f123" fmla="val 803595"/>
              <a:gd name="f124" fmla="val 1732594"/>
              <a:gd name="f125" fmla="val 770486"/>
              <a:gd name="f126" fmla="val 1763941"/>
              <a:gd name="f127" fmla="val 734686"/>
              <a:gd name="f128" fmla="val 1797834"/>
              <a:gd name="f129" fmla="val 678189"/>
              <a:gd name="f130" fmla="val 1796289"/>
              <a:gd name="f131" fmla="val 644296"/>
              <a:gd name="f132" fmla="val 1760489"/>
              <a:gd name="f133" fmla="val 24442"/>
              <a:gd name="f134" fmla="val 1105772"/>
              <a:gd name="f135" fmla="val -9451"/>
              <a:gd name="f136" fmla="val 1069973"/>
              <a:gd name="f137" fmla="val -7906"/>
              <a:gd name="f138" fmla="val 1013476"/>
              <a:gd name="f139" fmla="val 979583"/>
              <a:gd name="f140" fmla="val 63694"/>
              <a:gd name="f141" fmla="val 945689"/>
              <a:gd name="f142" fmla="val 120190"/>
              <a:gd name="f143" fmla="val 947235"/>
              <a:gd name="f144" fmla="val 154084"/>
              <a:gd name="f145" fmla="val 983034"/>
              <a:gd name="f146" fmla="val 163237"/>
              <a:gd name="f147" fmla="val 992702"/>
              <a:gd name="f148" fmla="val 244774"/>
              <a:gd name="f149" fmla="val 882877"/>
              <a:gd name="f150" fmla="val 375836"/>
              <a:gd name="f151" fmla="val 813180"/>
              <a:gd name="f152" fmla="val 523178"/>
              <a:gd name="f153" fmla="val 818460"/>
              <a:gd name="f154" fmla="val 820284"/>
              <a:gd name="f155" fmla="val 522622"/>
              <a:gd name="f156" fmla="val 821285"/>
              <a:gd name="f157" fmla="val 363119"/>
              <a:gd name="f158" fmla="val 903845"/>
              <a:gd name="f159" fmla="val 223207"/>
              <a:gd name="f160" fmla="val 1028952"/>
              <a:gd name="f161" fmla="val 143673"/>
              <a:gd name="f162" fmla="val 999689"/>
              <a:gd name="f163" fmla="val 108599"/>
              <a:gd name="f164" fmla="val 1002953"/>
              <a:gd name="f165" fmla="val 56445"/>
              <a:gd name="f166" fmla="val 1036755"/>
              <a:gd name="f167" fmla="val 24443"/>
              <a:gd name="f168" fmla="val 1072555"/>
              <a:gd name="f169" fmla="val 1129052"/>
              <a:gd name="f170" fmla="*/ f0 1 1807241"/>
              <a:gd name="f171" fmla="*/ f1 1 1788383"/>
              <a:gd name="f172" fmla="val f2"/>
              <a:gd name="f173" fmla="val f3"/>
              <a:gd name="f174" fmla="val f4"/>
              <a:gd name="f175" fmla="+- f174 0 f172"/>
              <a:gd name="f176" fmla="+- f173 0 f172"/>
              <a:gd name="f177" fmla="*/ f176 1 1807241"/>
              <a:gd name="f178" fmla="*/ f175 1 1788383"/>
              <a:gd name="f179" fmla="*/ f172 1 f177"/>
              <a:gd name="f180" fmla="*/ f173 1 f177"/>
              <a:gd name="f181" fmla="*/ f172 1 f178"/>
              <a:gd name="f182" fmla="*/ f174 1 f178"/>
              <a:gd name="f183" fmla="*/ f179 f170 1"/>
              <a:gd name="f184" fmla="*/ f180 f170 1"/>
              <a:gd name="f185" fmla="*/ f182 f171 1"/>
              <a:gd name="f186" fmla="*/ f181 f17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3" t="f186" r="f184" b="f185"/>
            <a:pathLst>
              <a:path w="1807241" h="178838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lnTo>
                  <a:pt x="f19" y="f20"/>
                </a:ln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5" y="f6"/>
                </a:cubicBezTo>
                <a:close/>
                <a:moveTo>
                  <a:pt x="f31" y="f32"/>
                </a:move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lnTo>
                  <a:pt x="f43" y="f44"/>
                </a:lnTo>
                <a:cubicBezTo>
                  <a:pt x="f45" y="f46"/>
                  <a:pt x="f47" y="f48"/>
                  <a:pt x="f31" y="f32"/>
                </a:cubicBezTo>
                <a:close/>
                <a:moveTo>
                  <a:pt x="f49" y="f50"/>
                </a:moveTo>
                <a:cubicBezTo>
                  <a:pt x="f51" y="f52"/>
                  <a:pt x="f53" y="f54"/>
                  <a:pt x="f55" y="f56"/>
                </a:cubicBez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cubicBezTo>
                  <a:pt x="f63" y="f64"/>
                  <a:pt x="f65" y="f66"/>
                  <a:pt x="f67" y="f68"/>
                </a:cubicBezTo>
                <a:lnTo>
                  <a:pt x="f69" y="f70"/>
                </a:lnTo>
                <a:cubicBezTo>
                  <a:pt x="f71" y="f72"/>
                  <a:pt x="f73" y="f74"/>
                  <a:pt x="f75" y="f76"/>
                </a:cubicBez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close/>
                <a:moveTo>
                  <a:pt x="f89" y="f90"/>
                </a:moveTo>
                <a:lnTo>
                  <a:pt x="f91" y="f92"/>
                </a:ln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102"/>
                  <a:pt x="f103" y="f104"/>
                </a:cubicBezTo>
                <a:lnTo>
                  <a:pt x="f105" y="f106"/>
                </a:lnTo>
                <a:cubicBezTo>
                  <a:pt x="f107" y="f108"/>
                  <a:pt x="f109" y="f110"/>
                  <a:pt x="f111" y="f112"/>
                </a:cubicBezTo>
                <a:lnTo>
                  <a:pt x="f113" y="f114"/>
                </a:lnTo>
                <a:lnTo>
                  <a:pt x="f113" y="f115"/>
                </a:lnTo>
                <a:cubicBezTo>
                  <a:pt x="f113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lnTo>
                  <a:pt x="f133" y="f134"/>
                </a:lnTo>
                <a:cubicBezTo>
                  <a:pt x="f135" y="f136"/>
                  <a:pt x="f137" y="f138"/>
                  <a:pt x="f90" y="f139"/>
                </a:cubicBezTo>
                <a:cubicBezTo>
                  <a:pt x="f140" y="f141"/>
                  <a:pt x="f142" y="f143"/>
                  <a:pt x="f144" y="f145"/>
                </a:cubicBezTo>
                <a:lnTo>
                  <a:pt x="f146" y="f147"/>
                </a:lnTo>
                <a:cubicBezTo>
                  <a:pt x="f148" y="f149"/>
                  <a:pt x="f150" y="f151"/>
                  <a:pt x="f152" y="f151"/>
                </a:cubicBezTo>
                <a:lnTo>
                  <a:pt x="f153" y="f151"/>
                </a:lnTo>
                <a:lnTo>
                  <a:pt x="f154" y="f155"/>
                </a:lnTo>
                <a:cubicBezTo>
                  <a:pt x="f156" y="f157"/>
                  <a:pt x="f158" y="f159"/>
                  <a:pt x="f160" y="f161"/>
                </a:cubicBezTo>
                <a:cubicBezTo>
                  <a:pt x="f162" y="f163"/>
                  <a:pt x="f164" y="f165"/>
                  <a:pt x="f166" y="f167"/>
                </a:cubicBezTo>
                <a:cubicBezTo>
                  <a:pt x="f168" y="f135"/>
                  <a:pt x="f169" y="f137"/>
                  <a:pt x="f89" y="f90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1" name="Rectangle 130">
            <a:extLst>
              <a:ext uri="{FF2B5EF4-FFF2-40B4-BE49-F238E27FC236}">
                <a16:creationId xmlns:a16="http://schemas.microsoft.com/office/drawing/2014/main" id="{D6EEB296-516A-4DD2-F9FA-9AFA0157BBDF}"/>
              </a:ext>
            </a:extLst>
          </p:cNvPr>
          <p:cNvSpPr/>
          <p:nvPr/>
        </p:nvSpPr>
        <p:spPr>
          <a:xfrm>
            <a:off x="9191107" y="1539425"/>
            <a:ext cx="544580" cy="547055"/>
          </a:xfrm>
          <a:custGeom>
            <a:avLst/>
            <a:gdLst>
              <a:gd name="f0" fmla="val w"/>
              <a:gd name="f1" fmla="val h"/>
              <a:gd name="f2" fmla="val 0"/>
              <a:gd name="f3" fmla="val 371900"/>
              <a:gd name="f4" fmla="val 373588"/>
              <a:gd name="f5" fmla="val 297080"/>
              <a:gd name="f6" fmla="val 129105"/>
              <a:gd name="f7" fmla="val 284273"/>
              <a:gd name="f8" fmla="val 219737"/>
              <a:gd name="f9" fmla="val 305496"/>
              <a:gd name="f10" fmla="val 333001"/>
              <a:gd name="f11" fmla="val 228265"/>
              <a:gd name="f12" fmla="val 250807"/>
              <a:gd name="f13" fmla="val 263614"/>
              <a:gd name="f14" fmla="val 157021"/>
              <a:gd name="f15" fmla="val 175826"/>
              <a:gd name="f16" fmla="val 195129"/>
              <a:gd name="f17" fmla="val 93087"/>
              <a:gd name="f18" fmla="val 117372"/>
              <a:gd name="f19" fmla="val 141984"/>
              <a:gd name="f20" fmla="val 123179"/>
              <a:gd name="f21" fmla="val 58494"/>
              <a:gd name="f22" fmla="val 84208"/>
              <a:gd name="f23" fmla="val 95969"/>
              <a:gd name="f24" fmla="val 354346"/>
              <a:gd name="f25" fmla="val 97437"/>
              <a:gd name="f26" fmla="val 356087"/>
              <a:gd name="f27" fmla="val 96136"/>
              <a:gd name="f28" fmla="val 357928"/>
              <a:gd name="f29" fmla="val 96353"/>
              <a:gd name="f30" fmla="val 359747"/>
              <a:gd name="f31" fmla="val 96905"/>
              <a:gd name="f32" fmla="val 360371"/>
              <a:gd name="f33" fmla="val 97095"/>
              <a:gd name="f34" fmla="val 368954"/>
              <a:gd name="f35" fmla="val 99700"/>
              <a:gd name="f36" fmla="val 373801"/>
              <a:gd name="f37" fmla="val 108770"/>
              <a:gd name="f38" fmla="val 371196"/>
              <a:gd name="f39" fmla="val 117354"/>
              <a:gd name="f40" fmla="val 333339"/>
              <a:gd name="f41" fmla="val 242097"/>
              <a:gd name="f42" fmla="val 331591"/>
              <a:gd name="f43" fmla="val 247858"/>
              <a:gd name="f44" fmla="val 326929"/>
              <a:gd name="f45" fmla="val 251935"/>
              <a:gd name="f46" fmla="val 321206"/>
              <a:gd name="f47" fmla="val 252122"/>
              <a:gd name="f48" fmla="val 252873"/>
              <a:gd name="f49" fmla="val 313576"/>
              <a:gd name="f50" fmla="val 313378"/>
              <a:gd name="f51" fmla="val 253010"/>
              <a:gd name="f52" fmla="val 313229"/>
              <a:gd name="f53" fmla="val 252967"/>
              <a:gd name="f54" fmla="val 313080"/>
              <a:gd name="f55" fmla="val 252922"/>
              <a:gd name="f56" fmla="val 312919"/>
              <a:gd name="f57" fmla="val 126251"/>
              <a:gd name="f58" fmla="val 133971"/>
              <a:gd name="f59" fmla="val 281687"/>
              <a:gd name="f60" fmla="val 321075"/>
              <a:gd name="f61" fmla="val 314823"/>
              <a:gd name="f62" fmla="val 318480"/>
              <a:gd name="f63" fmla="val 329614"/>
              <a:gd name="f64" fmla="val 318311"/>
              <a:gd name="f65" fmla="val 336414"/>
              <a:gd name="f66" fmla="val 328969"/>
              <a:gd name="f67" fmla="val 341215"/>
              <a:gd name="f68" fmla="val 359094"/>
              <a:gd name="f69" fmla="val 321920"/>
              <a:gd name="f70" fmla="val 304041"/>
              <a:gd name="f71" fmla="val 286162"/>
              <a:gd name="f72" fmla="val 271668"/>
              <a:gd name="f73" fmla="val 278468"/>
              <a:gd name="f74" fmla="val 289602"/>
              <a:gd name="f75" fmla="val 142850"/>
              <a:gd name="f76" fmla="val 143397"/>
              <a:gd name="f77" fmla="val 316865"/>
              <a:gd name="f78" fmla="val 151629"/>
              <a:gd name="f79" fmla="val 321811"/>
              <a:gd name="f80" fmla="val 156401"/>
              <a:gd name="f81" fmla="val 330956"/>
              <a:gd name="f82" fmla="val 141907"/>
              <a:gd name="f83" fmla="val 124028"/>
              <a:gd name="f84" fmla="val 106149"/>
              <a:gd name="f85" fmla="val 91655"/>
              <a:gd name="f86" fmla="val 329356"/>
              <a:gd name="f87" fmla="val 98032"/>
              <a:gd name="f88" fmla="val 318986"/>
              <a:gd name="f89" fmla="val 108649"/>
              <a:gd name="f90" fmla="val 315212"/>
              <a:gd name="f91" fmla="val 33542"/>
              <a:gd name="f92" fmla="val 34909"/>
              <a:gd name="f93" fmla="val 1773"/>
              <a:gd name="f94" fmla="val 51879"/>
              <a:gd name="f95" fmla="*/ f0 1 371900"/>
              <a:gd name="f96" fmla="*/ f1 1 373588"/>
              <a:gd name="f97" fmla="val f2"/>
              <a:gd name="f98" fmla="val f3"/>
              <a:gd name="f99" fmla="val f4"/>
              <a:gd name="f100" fmla="+- f99 0 f97"/>
              <a:gd name="f101" fmla="+- f98 0 f97"/>
              <a:gd name="f102" fmla="*/ f101 1 371900"/>
              <a:gd name="f103" fmla="*/ f100 1 373588"/>
              <a:gd name="f104" fmla="*/ f97 1 f102"/>
              <a:gd name="f105" fmla="*/ f98 1 f102"/>
              <a:gd name="f106" fmla="*/ f97 1 f103"/>
              <a:gd name="f107" fmla="*/ f99 1 f103"/>
              <a:gd name="f108" fmla="*/ f104 f95 1"/>
              <a:gd name="f109" fmla="*/ f105 f95 1"/>
              <a:gd name="f110" fmla="*/ f107 f96 1"/>
              <a:gd name="f111" fmla="*/ f106 f9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8" t="f111" r="f109" b="f110"/>
            <a:pathLst>
              <a:path w="371900" h="37358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10" y="f6"/>
                </a:lnTo>
                <a:close/>
                <a:moveTo>
                  <a:pt x="f11" y="f6"/>
                </a:moveTo>
                <a:lnTo>
                  <a:pt x="f11" y="f8"/>
                </a:lnTo>
                <a:lnTo>
                  <a:pt x="f12" y="f8"/>
                </a:lnTo>
                <a:lnTo>
                  <a:pt x="f13" y="f6"/>
                </a:lnTo>
                <a:close/>
                <a:moveTo>
                  <a:pt x="f14" y="f6"/>
                </a:moveTo>
                <a:lnTo>
                  <a:pt x="f15" y="f8"/>
                </a:lnTo>
                <a:lnTo>
                  <a:pt x="f16" y="f8"/>
                </a:lnTo>
                <a:lnTo>
                  <a:pt x="f16" y="f6"/>
                </a:lnTo>
                <a:close/>
                <a:moveTo>
                  <a:pt x="f17" y="f6"/>
                </a:moveTo>
                <a:lnTo>
                  <a:pt x="f18" y="f8"/>
                </a:lnTo>
                <a:lnTo>
                  <a:pt x="f19" y="f8"/>
                </a:lnTo>
                <a:lnTo>
                  <a:pt x="f20" y="f6"/>
                </a:lnTo>
                <a:close/>
                <a:moveTo>
                  <a:pt x="f21" y="f2"/>
                </a:moveTo>
                <a:lnTo>
                  <a:pt x="f22" y="f23"/>
                </a:lnTo>
                <a:lnTo>
                  <a:pt x="f24" y="f23"/>
                </a:lnTo>
                <a:lnTo>
                  <a:pt x="f24" y="f25"/>
                </a:lnTo>
                <a:cubicBezTo>
                  <a:pt x="f26" y="f27"/>
                  <a:pt x="f28" y="f29"/>
                  <a:pt x="f30" y="f31"/>
                </a:cubicBezTo>
                <a:lnTo>
                  <a:pt x="f32" y="f33"/>
                </a:lnTo>
                <a:cubicBezTo>
                  <a:pt x="f34" y="f35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lnTo>
                  <a:pt x="f46" y="f48"/>
                </a:lnTo>
                <a:lnTo>
                  <a:pt x="f49" y="f48"/>
                </a:lnTo>
                <a:cubicBezTo>
                  <a:pt x="f50" y="f51"/>
                  <a:pt x="f52" y="f53"/>
                  <a:pt x="f54" y="f55"/>
                </a:cubicBezTo>
                <a:lnTo>
                  <a:pt x="f56" y="f48"/>
                </a:lnTo>
                <a:lnTo>
                  <a:pt x="f57" y="f48"/>
                </a:lnTo>
                <a:lnTo>
                  <a:pt x="f58" y="f59"/>
                </a:lnTo>
                <a:lnTo>
                  <a:pt x="f60" y="f59"/>
                </a:lnTo>
                <a:lnTo>
                  <a:pt x="f60" y="f61"/>
                </a:lnTo>
                <a:lnTo>
                  <a:pt x="f62" y="f61"/>
                </a:ln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4"/>
                  <a:pt x="f70" y="f4"/>
                </a:cubicBezTo>
                <a:cubicBezTo>
                  <a:pt x="f71" y="f4"/>
                  <a:pt x="f72" y="f68"/>
                  <a:pt x="f72" y="f67"/>
                </a:cubicBezTo>
                <a:cubicBezTo>
                  <a:pt x="f72" y="f66"/>
                  <a:pt x="f73" y="f64"/>
                  <a:pt x="f74" y="f61"/>
                </a:cubicBezTo>
                <a:lnTo>
                  <a:pt x="f75" y="f61"/>
                </a:lnTo>
                <a:lnTo>
                  <a:pt x="f76" y="f77"/>
                </a:lnTo>
                <a:cubicBezTo>
                  <a:pt x="f78" y="f79"/>
                  <a:pt x="f80" y="f81"/>
                  <a:pt x="f80" y="f67"/>
                </a:cubicBezTo>
                <a:cubicBezTo>
                  <a:pt x="f80" y="f68"/>
                  <a:pt x="f82" y="f4"/>
                  <a:pt x="f83" y="f4"/>
                </a:cubicBezTo>
                <a:cubicBezTo>
                  <a:pt x="f84" y="f4"/>
                  <a:pt x="f85" y="f68"/>
                  <a:pt x="f85" y="f67"/>
                </a:cubicBez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lnTo>
                  <a:pt x="f2" y="f92"/>
                </a:lnTo>
                <a:lnTo>
                  <a:pt x="f2" y="f93"/>
                </a:lnTo>
                <a:lnTo>
                  <a:pt x="f94" y="f93"/>
                </a:ln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2" name="Right Triangle 17">
            <a:extLst>
              <a:ext uri="{FF2B5EF4-FFF2-40B4-BE49-F238E27FC236}">
                <a16:creationId xmlns:a16="http://schemas.microsoft.com/office/drawing/2014/main" id="{9789F04B-CBC2-91E3-11B8-5D8EF773ADC8}"/>
              </a:ext>
            </a:extLst>
          </p:cNvPr>
          <p:cNvSpPr/>
          <p:nvPr/>
        </p:nvSpPr>
        <p:spPr>
          <a:xfrm>
            <a:off x="7621768" y="4578025"/>
            <a:ext cx="478145" cy="569329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1999321"/>
              <a:gd name="f6" fmla="val 2603448"/>
              <a:gd name="f7" fmla="val 2772810"/>
              <a:gd name="f8" fmla="val 2528507"/>
              <a:gd name="f9" fmla="val 2263914"/>
              <a:gd name="f10" fmla="val 2230929"/>
              <a:gd name="f11" fmla="val 2516419"/>
              <a:gd name="f12" fmla="val 2435624"/>
              <a:gd name="f13" fmla="val 2688129"/>
              <a:gd name="f14" fmla="val 2940634"/>
              <a:gd name="f15" fmla="val 3145329"/>
              <a:gd name="f16" fmla="val 2011409"/>
              <a:gd name="f17" fmla="val 1806714"/>
              <a:gd name="f18" fmla="val 1576134"/>
              <a:gd name="f19" fmla="val 17032"/>
              <a:gd name="f20" fmla="val 2276728"/>
              <a:gd name="f21" fmla="val 17033"/>
              <a:gd name="f22" fmla="val 1576135"/>
              <a:gd name="f23" fmla="val 1321887"/>
              <a:gd name="f24" fmla="val 996125"/>
              <a:gd name="f25" fmla="val 2160187"/>
              <a:gd name="f26" fmla="val 1979345"/>
              <a:gd name="f27" fmla="val 2161001"/>
              <a:gd name="f28" fmla="val 1738579"/>
              <a:gd name="f29" fmla="val 2402384"/>
              <a:gd name="f30" fmla="val 2700000"/>
              <a:gd name="f31" fmla="val 2997617"/>
              <a:gd name="f32" fmla="val 3238999"/>
              <a:gd name="f33" fmla="val 3239814"/>
              <a:gd name="f34" fmla="val 1436085"/>
              <a:gd name="f35" fmla="val 2287664"/>
              <a:gd name="f36" fmla="val 888809"/>
              <a:gd name="f37" fmla="*/ f0 1 2721114"/>
              <a:gd name="f38" fmla="*/ f1 1 3240000"/>
              <a:gd name="f39" fmla="val f2"/>
              <a:gd name="f40" fmla="val f3"/>
              <a:gd name="f41" fmla="val f4"/>
              <a:gd name="f42" fmla="+- f41 0 f39"/>
              <a:gd name="f43" fmla="+- f40 0 f39"/>
              <a:gd name="f44" fmla="*/ f43 1 2721114"/>
              <a:gd name="f45" fmla="*/ f42 1 3240000"/>
              <a:gd name="f46" fmla="*/ f39 1 f44"/>
              <a:gd name="f47" fmla="*/ f40 1 f44"/>
              <a:gd name="f48" fmla="*/ f39 1 f45"/>
              <a:gd name="f49" fmla="*/ f41 1 f45"/>
              <a:gd name="f50" fmla="*/ f46 f37 1"/>
              <a:gd name="f51" fmla="*/ f47 f37 1"/>
              <a:gd name="f52" fmla="*/ f49 f38 1"/>
              <a:gd name="f53" fmla="*/ f48 f3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0" t="f53" r="f51" b="f52"/>
            <a:pathLst>
              <a:path w="272111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6"/>
                </a:lnTo>
                <a:close/>
                <a:moveTo>
                  <a:pt x="f9" y="f10"/>
                </a:moveTo>
                <a:cubicBezTo>
                  <a:pt x="f11" y="f10"/>
                  <a:pt x="f3" y="f12"/>
                  <a:pt x="f3" y="f13"/>
                </a:cubicBezTo>
                <a:cubicBezTo>
                  <a:pt x="f3" y="f14"/>
                  <a:pt x="f11" y="f15"/>
                  <a:pt x="f9" y="f15"/>
                </a:cubicBezTo>
                <a:cubicBezTo>
                  <a:pt x="f16" y="f15"/>
                  <a:pt x="f17" y="f14"/>
                  <a:pt x="f17" y="f13"/>
                </a:cubicBezTo>
                <a:cubicBezTo>
                  <a:pt x="f17" y="f12"/>
                  <a:pt x="f16" y="f10"/>
                  <a:pt x="f9" y="f10"/>
                </a:cubicBezTo>
                <a:close/>
                <a:moveTo>
                  <a:pt x="f18" y="f19"/>
                </a:moveTo>
                <a:lnTo>
                  <a:pt x="f20" y="f19"/>
                </a:lnTo>
                <a:lnTo>
                  <a:pt x="f20" y="f21"/>
                </a:lnTo>
                <a:lnTo>
                  <a:pt x="f22" y="f21"/>
                </a:lnTo>
                <a:close/>
                <a:moveTo>
                  <a:pt x="f2" y="f19"/>
                </a:moveTo>
                <a:lnTo>
                  <a:pt x="f23" y="f19"/>
                </a:lnTo>
                <a:lnTo>
                  <a:pt x="f23" y="f24"/>
                </a:lnTo>
                <a:lnTo>
                  <a:pt x="f20" y="f24"/>
                </a:lnTo>
                <a:lnTo>
                  <a:pt x="f20" y="f25"/>
                </a:lnTo>
                <a:cubicBezTo>
                  <a:pt x="f26" y="f27"/>
                  <a:pt x="f28" y="f29"/>
                  <a:pt x="f28" y="f30"/>
                </a:cubicBezTo>
                <a:cubicBezTo>
                  <a:pt x="f28" y="f31"/>
                  <a:pt x="f26" y="f32"/>
                  <a:pt x="f20" y="f33"/>
                </a:cubicBezTo>
                <a:lnTo>
                  <a:pt x="f20" y="f4"/>
                </a:lnTo>
                <a:lnTo>
                  <a:pt x="f2" y="f4"/>
                </a:lnTo>
                <a:close/>
                <a:moveTo>
                  <a:pt x="f34" y="f2"/>
                </a:moveTo>
                <a:lnTo>
                  <a:pt x="f35" y="f36"/>
                </a:lnTo>
                <a:lnTo>
                  <a:pt x="f34" y="f36"/>
                </a:ln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3" name="Right Triangle 17">
            <a:extLst>
              <a:ext uri="{FF2B5EF4-FFF2-40B4-BE49-F238E27FC236}">
                <a16:creationId xmlns:a16="http://schemas.microsoft.com/office/drawing/2014/main" id="{37AD1680-A9F5-E610-3330-0253CD6442C0}"/>
              </a:ext>
            </a:extLst>
          </p:cNvPr>
          <p:cNvSpPr/>
          <p:nvPr/>
        </p:nvSpPr>
        <p:spPr>
          <a:xfrm>
            <a:off x="6746724" y="4578025"/>
            <a:ext cx="478145" cy="569329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179233"/>
              <a:gd name="f6" fmla="val 2431577"/>
              <a:gd name="f7" fmla="val 2611489"/>
              <a:gd name="f8" fmla="val 1999321"/>
              <a:gd name="f9" fmla="val 2780851"/>
              <a:gd name="f10" fmla="val 2960763"/>
              <a:gd name="f11" fmla="val 2348595"/>
              <a:gd name="f12" fmla="val 2528507"/>
              <a:gd name="f13" fmla="val 2263914"/>
              <a:gd name="f14" fmla="val 2238970"/>
              <a:gd name="f15" fmla="val 2516419"/>
              <a:gd name="f16" fmla="val 2443665"/>
              <a:gd name="f17" fmla="val 2696170"/>
              <a:gd name="f18" fmla="val 2948675"/>
              <a:gd name="f19" fmla="val 3153370"/>
              <a:gd name="f20" fmla="val 2011409"/>
              <a:gd name="f21" fmla="val 1806714"/>
              <a:gd name="f22" fmla="val 1576134"/>
              <a:gd name="f23" fmla="val 17032"/>
              <a:gd name="f24" fmla="val 2276728"/>
              <a:gd name="f25" fmla="val 17033"/>
              <a:gd name="f26" fmla="val 1576135"/>
              <a:gd name="f27" fmla="val 1321887"/>
              <a:gd name="f28" fmla="val 996125"/>
              <a:gd name="f29" fmla="val 2160187"/>
              <a:gd name="f30" fmla="val 1979345"/>
              <a:gd name="f31" fmla="val 2161001"/>
              <a:gd name="f32" fmla="val 1738579"/>
              <a:gd name="f33" fmla="val 2402384"/>
              <a:gd name="f34" fmla="val 2700000"/>
              <a:gd name="f35" fmla="val 2997617"/>
              <a:gd name="f36" fmla="val 3238999"/>
              <a:gd name="f37" fmla="val 3239814"/>
              <a:gd name="f38" fmla="val 1436085"/>
              <a:gd name="f39" fmla="val 2287664"/>
              <a:gd name="f40" fmla="val 888809"/>
              <a:gd name="f41" fmla="*/ f0 1 2721114"/>
              <a:gd name="f42" fmla="*/ f1 1 3240000"/>
              <a:gd name="f43" fmla="val f2"/>
              <a:gd name="f44" fmla="val f3"/>
              <a:gd name="f45" fmla="val f4"/>
              <a:gd name="f46" fmla="+- f45 0 f43"/>
              <a:gd name="f47" fmla="+- f44 0 f43"/>
              <a:gd name="f48" fmla="*/ f47 1 2721114"/>
              <a:gd name="f49" fmla="*/ f46 1 3240000"/>
              <a:gd name="f50" fmla="*/ f43 1 f48"/>
              <a:gd name="f51" fmla="*/ f44 1 f48"/>
              <a:gd name="f52" fmla="*/ f43 1 f49"/>
              <a:gd name="f53" fmla="*/ f45 1 f49"/>
              <a:gd name="f54" fmla="*/ f50 f41 1"/>
              <a:gd name="f55" fmla="*/ f51 f41 1"/>
              <a:gd name="f56" fmla="*/ f53 f42 1"/>
              <a:gd name="f57" fmla="*/ f52 f4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4" t="f57" r="f55" b="f56"/>
            <a:pathLst>
              <a:path w="272111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9"/>
                </a:lnTo>
                <a:lnTo>
                  <a:pt x="f5" y="f9"/>
                </a:lnTo>
                <a:lnTo>
                  <a:pt x="f5" y="f10"/>
                </a:lnTo>
                <a:lnTo>
                  <a:pt x="f11" y="f10"/>
                </a:lnTo>
                <a:lnTo>
                  <a:pt x="f11" y="f9"/>
                </a:lnTo>
                <a:lnTo>
                  <a:pt x="f12" y="f9"/>
                </a:lnTo>
                <a:lnTo>
                  <a:pt x="f12" y="f7"/>
                </a:lnTo>
                <a:lnTo>
                  <a:pt x="f11" y="f7"/>
                </a:lnTo>
                <a:lnTo>
                  <a:pt x="f11" y="f6"/>
                </a:lnTo>
                <a:close/>
                <a:moveTo>
                  <a:pt x="f13" y="f14"/>
                </a:moveTo>
                <a:cubicBezTo>
                  <a:pt x="f15" y="f14"/>
                  <a:pt x="f3" y="f16"/>
                  <a:pt x="f3" y="f17"/>
                </a:cubicBezTo>
                <a:cubicBezTo>
                  <a:pt x="f3" y="f18"/>
                  <a:pt x="f15" y="f19"/>
                  <a:pt x="f13" y="f19"/>
                </a:cubicBezTo>
                <a:cubicBezTo>
                  <a:pt x="f20" y="f19"/>
                  <a:pt x="f21" y="f18"/>
                  <a:pt x="f21" y="f17"/>
                </a:cubicBezTo>
                <a:cubicBezTo>
                  <a:pt x="f21" y="f16"/>
                  <a:pt x="f20" y="f14"/>
                  <a:pt x="f13" y="f14"/>
                </a:cubicBezTo>
                <a:close/>
                <a:moveTo>
                  <a:pt x="f22" y="f23"/>
                </a:moveTo>
                <a:lnTo>
                  <a:pt x="f24" y="f23"/>
                </a:lnTo>
                <a:lnTo>
                  <a:pt x="f24" y="f25"/>
                </a:lnTo>
                <a:lnTo>
                  <a:pt x="f26" y="f25"/>
                </a:lnTo>
                <a:close/>
                <a:moveTo>
                  <a:pt x="f2" y="f23"/>
                </a:moveTo>
                <a:lnTo>
                  <a:pt x="f27" y="f23"/>
                </a:lnTo>
                <a:lnTo>
                  <a:pt x="f27" y="f28"/>
                </a:lnTo>
                <a:lnTo>
                  <a:pt x="f24" y="f28"/>
                </a:lnTo>
                <a:lnTo>
                  <a:pt x="f24" y="f29"/>
                </a:lnTo>
                <a:cubicBezTo>
                  <a:pt x="f30" y="f31"/>
                  <a:pt x="f32" y="f33"/>
                  <a:pt x="f32" y="f34"/>
                </a:cubicBezTo>
                <a:cubicBezTo>
                  <a:pt x="f32" y="f35"/>
                  <a:pt x="f30" y="f36"/>
                  <a:pt x="f24" y="f37"/>
                </a:cubicBezTo>
                <a:lnTo>
                  <a:pt x="f24" y="f4"/>
                </a:lnTo>
                <a:lnTo>
                  <a:pt x="f2" y="f4"/>
                </a:lnTo>
                <a:close/>
                <a:moveTo>
                  <a:pt x="f38" y="f2"/>
                </a:moveTo>
                <a:lnTo>
                  <a:pt x="f39" y="f40"/>
                </a:lnTo>
                <a:lnTo>
                  <a:pt x="f38" y="f40"/>
                </a:ln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4" name="Right Triangle 17">
            <a:extLst>
              <a:ext uri="{FF2B5EF4-FFF2-40B4-BE49-F238E27FC236}">
                <a16:creationId xmlns:a16="http://schemas.microsoft.com/office/drawing/2014/main" id="{07AC0F81-D78E-DC01-1B90-26BB0433C31C}"/>
              </a:ext>
            </a:extLst>
          </p:cNvPr>
          <p:cNvSpPr/>
          <p:nvPr/>
        </p:nvSpPr>
        <p:spPr>
          <a:xfrm>
            <a:off x="8496800" y="4578025"/>
            <a:ext cx="478145" cy="569329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136698"/>
              <a:gd name="f6" fmla="val 2449196"/>
              <a:gd name="f7" fmla="val 2016940"/>
              <a:gd name="f8" fmla="val 2568954"/>
              <a:gd name="f9" fmla="val 2144156"/>
              <a:gd name="f10" fmla="val 2696170"/>
              <a:gd name="f11" fmla="val 2823386"/>
              <a:gd name="f12" fmla="val 2943144"/>
              <a:gd name="f13" fmla="val 2263914"/>
              <a:gd name="f14" fmla="val 2815928"/>
              <a:gd name="f15" fmla="val 2391130"/>
              <a:gd name="f16" fmla="val 2510888"/>
              <a:gd name="f17" fmla="val 2383672"/>
              <a:gd name="f18" fmla="val 2576412"/>
              <a:gd name="f19" fmla="val 2238970"/>
              <a:gd name="f20" fmla="val 2516419"/>
              <a:gd name="f21" fmla="val 2443665"/>
              <a:gd name="f22" fmla="val 2948675"/>
              <a:gd name="f23" fmla="val 3153370"/>
              <a:gd name="f24" fmla="val 2011409"/>
              <a:gd name="f25" fmla="val 1806714"/>
              <a:gd name="f26" fmla="val 1576134"/>
              <a:gd name="f27" fmla="val 17032"/>
              <a:gd name="f28" fmla="val 2276728"/>
              <a:gd name="f29" fmla="val 17033"/>
              <a:gd name="f30" fmla="val 1576135"/>
              <a:gd name="f31" fmla="val 1321887"/>
              <a:gd name="f32" fmla="val 996125"/>
              <a:gd name="f33" fmla="val 2160187"/>
              <a:gd name="f34" fmla="val 1979345"/>
              <a:gd name="f35" fmla="val 2161001"/>
              <a:gd name="f36" fmla="val 1738579"/>
              <a:gd name="f37" fmla="val 2402384"/>
              <a:gd name="f38" fmla="val 2700000"/>
              <a:gd name="f39" fmla="val 2997617"/>
              <a:gd name="f40" fmla="val 3238999"/>
              <a:gd name="f41" fmla="val 3239814"/>
              <a:gd name="f42" fmla="val 1436085"/>
              <a:gd name="f43" fmla="val 2287664"/>
              <a:gd name="f44" fmla="val 888809"/>
              <a:gd name="f45" fmla="*/ f0 1 2721114"/>
              <a:gd name="f46" fmla="*/ f1 1 3240000"/>
              <a:gd name="f47" fmla="val f2"/>
              <a:gd name="f48" fmla="val f3"/>
              <a:gd name="f49" fmla="val f4"/>
              <a:gd name="f50" fmla="+- f49 0 f47"/>
              <a:gd name="f51" fmla="+- f48 0 f47"/>
              <a:gd name="f52" fmla="*/ f51 1 2721114"/>
              <a:gd name="f53" fmla="*/ f50 1 3240000"/>
              <a:gd name="f54" fmla="*/ f47 1 f52"/>
              <a:gd name="f55" fmla="*/ f48 1 f52"/>
              <a:gd name="f56" fmla="*/ f47 1 f53"/>
              <a:gd name="f57" fmla="*/ f49 1 f53"/>
              <a:gd name="f58" fmla="*/ f54 f45 1"/>
              <a:gd name="f59" fmla="*/ f55 f45 1"/>
              <a:gd name="f60" fmla="*/ f57 f46 1"/>
              <a:gd name="f61" fmla="*/ f56 f4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8" t="f61" r="f59" b="f60"/>
            <a:pathLst>
              <a:path w="2721114" h="324000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7" y="f11"/>
                </a:lnTo>
                <a:lnTo>
                  <a:pt x="f5" y="f12"/>
                </a:lnTo>
                <a:lnTo>
                  <a:pt x="f13" y="f14"/>
                </a:lnTo>
                <a:lnTo>
                  <a:pt x="f15" y="f12"/>
                </a:lnTo>
                <a:lnTo>
                  <a:pt x="f16" y="f11"/>
                </a:lnTo>
                <a:lnTo>
                  <a:pt x="f17" y="f10"/>
                </a:lnTo>
                <a:lnTo>
                  <a:pt x="f16" y="f8"/>
                </a:lnTo>
                <a:lnTo>
                  <a:pt x="f15" y="f6"/>
                </a:lnTo>
                <a:lnTo>
                  <a:pt x="f13" y="f18"/>
                </a:lnTo>
                <a:close/>
                <a:moveTo>
                  <a:pt x="f13" y="f19"/>
                </a:moveTo>
                <a:cubicBezTo>
                  <a:pt x="f20" y="f19"/>
                  <a:pt x="f3" y="f21"/>
                  <a:pt x="f3" y="f10"/>
                </a:cubicBezTo>
                <a:cubicBezTo>
                  <a:pt x="f3" y="f22"/>
                  <a:pt x="f20" y="f23"/>
                  <a:pt x="f13" y="f23"/>
                </a:cubicBezTo>
                <a:cubicBezTo>
                  <a:pt x="f24" y="f23"/>
                  <a:pt x="f25" y="f22"/>
                  <a:pt x="f25" y="f10"/>
                </a:cubicBezTo>
                <a:cubicBezTo>
                  <a:pt x="f25" y="f21"/>
                  <a:pt x="f24" y="f19"/>
                  <a:pt x="f13" y="f19"/>
                </a:cubicBezTo>
                <a:close/>
                <a:moveTo>
                  <a:pt x="f26" y="f27"/>
                </a:moveTo>
                <a:lnTo>
                  <a:pt x="f28" y="f27"/>
                </a:lnTo>
                <a:lnTo>
                  <a:pt x="f28" y="f29"/>
                </a:lnTo>
                <a:lnTo>
                  <a:pt x="f30" y="f29"/>
                </a:lnTo>
                <a:close/>
                <a:moveTo>
                  <a:pt x="f2" y="f27"/>
                </a:moveTo>
                <a:lnTo>
                  <a:pt x="f31" y="f27"/>
                </a:lnTo>
                <a:lnTo>
                  <a:pt x="f31" y="f32"/>
                </a:lnTo>
                <a:lnTo>
                  <a:pt x="f28" y="f32"/>
                </a:lnTo>
                <a:lnTo>
                  <a:pt x="f28" y="f33"/>
                </a:lnTo>
                <a:cubicBezTo>
                  <a:pt x="f34" y="f35"/>
                  <a:pt x="f36" y="f37"/>
                  <a:pt x="f36" y="f38"/>
                </a:cubicBezTo>
                <a:cubicBezTo>
                  <a:pt x="f36" y="f39"/>
                  <a:pt x="f34" y="f40"/>
                  <a:pt x="f28" y="f41"/>
                </a:cubicBezTo>
                <a:lnTo>
                  <a:pt x="f28" y="f4"/>
                </a:lnTo>
                <a:lnTo>
                  <a:pt x="f2" y="f4"/>
                </a:lnTo>
                <a:close/>
                <a:moveTo>
                  <a:pt x="f42" y="f2"/>
                </a:moveTo>
                <a:lnTo>
                  <a:pt x="f43" y="f44"/>
                </a:lnTo>
                <a:lnTo>
                  <a:pt x="f42" y="f44"/>
                </a:ln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5" name="Oval 44">
            <a:extLst>
              <a:ext uri="{FF2B5EF4-FFF2-40B4-BE49-F238E27FC236}">
                <a16:creationId xmlns:a16="http://schemas.microsoft.com/office/drawing/2014/main" id="{D8BF62CE-5A9F-1332-DE57-159FB32E0774}"/>
              </a:ext>
            </a:extLst>
          </p:cNvPr>
          <p:cNvSpPr/>
          <p:nvPr/>
        </p:nvSpPr>
        <p:spPr>
          <a:xfrm>
            <a:off x="9371844" y="4578025"/>
            <a:ext cx="478145" cy="569329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519839"/>
              <a:gd name="f6" fmla="val 2469622"/>
              <a:gd name="f7" fmla="val 2201779"/>
              <a:gd name="f8" fmla="val 2787682"/>
              <a:gd name="f9" fmla="val 2003023"/>
              <a:gd name="f10" fmla="val 2588926"/>
              <a:gd name="f11" fmla="val 1901669"/>
              <a:gd name="f12" fmla="val 2690281"/>
              <a:gd name="f13" fmla="val 2203868"/>
              <a:gd name="f14" fmla="val 2992480"/>
              <a:gd name="f15" fmla="val 2305222"/>
              <a:gd name="f16" fmla="val 2891125"/>
              <a:gd name="f17" fmla="val 2303133"/>
              <a:gd name="f18" fmla="val 2889037"/>
              <a:gd name="f19" fmla="val 2621194"/>
              <a:gd name="f20" fmla="val 2570977"/>
              <a:gd name="f21" fmla="val 2263914"/>
              <a:gd name="f22" fmla="val 2238970"/>
              <a:gd name="f23" fmla="val 2516419"/>
              <a:gd name="f24" fmla="val 2443665"/>
              <a:gd name="f25" fmla="val 2696170"/>
              <a:gd name="f26" fmla="val 2948675"/>
              <a:gd name="f27" fmla="val 3153370"/>
              <a:gd name="f28" fmla="val 2011409"/>
              <a:gd name="f29" fmla="val 1806714"/>
              <a:gd name="f30" fmla="val 1576134"/>
              <a:gd name="f31" fmla="val 17032"/>
              <a:gd name="f32" fmla="val 2276728"/>
              <a:gd name="f33" fmla="val 17033"/>
              <a:gd name="f34" fmla="val 1576135"/>
              <a:gd name="f35" fmla="val 1321887"/>
              <a:gd name="f36" fmla="val 996125"/>
              <a:gd name="f37" fmla="val 2160187"/>
              <a:gd name="f38" fmla="val 1979345"/>
              <a:gd name="f39" fmla="val 2161001"/>
              <a:gd name="f40" fmla="val 1738579"/>
              <a:gd name="f41" fmla="val 2402384"/>
              <a:gd name="f42" fmla="val 2700000"/>
              <a:gd name="f43" fmla="val 2997617"/>
              <a:gd name="f44" fmla="val 3238999"/>
              <a:gd name="f45" fmla="val 3239814"/>
              <a:gd name="f46" fmla="val 1436085"/>
              <a:gd name="f47" fmla="val 2287664"/>
              <a:gd name="f48" fmla="val 888809"/>
              <a:gd name="f49" fmla="*/ f0 1 2721114"/>
              <a:gd name="f50" fmla="*/ f1 1 3240000"/>
              <a:gd name="f51" fmla="val f2"/>
              <a:gd name="f52" fmla="val f3"/>
              <a:gd name="f53" fmla="val f4"/>
              <a:gd name="f54" fmla="+- f53 0 f51"/>
              <a:gd name="f55" fmla="+- f52 0 f51"/>
              <a:gd name="f56" fmla="*/ f55 1 2721114"/>
              <a:gd name="f57" fmla="*/ f54 1 3240000"/>
              <a:gd name="f58" fmla="*/ f51 1 f56"/>
              <a:gd name="f59" fmla="*/ f52 1 f56"/>
              <a:gd name="f60" fmla="*/ f51 1 f57"/>
              <a:gd name="f61" fmla="*/ f53 1 f57"/>
              <a:gd name="f62" fmla="*/ f58 f49 1"/>
              <a:gd name="f63" fmla="*/ f59 f49 1"/>
              <a:gd name="f64" fmla="*/ f61 f50 1"/>
              <a:gd name="f65" fmla="*/ f60 f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2" t="f65" r="f63" b="f64"/>
            <a:pathLst>
              <a:path w="2721114" h="324000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close/>
                <a:moveTo>
                  <a:pt x="f21" y="f22"/>
                </a:moveTo>
                <a:cubicBezTo>
                  <a:pt x="f23" y="f22"/>
                  <a:pt x="f3" y="f24"/>
                  <a:pt x="f3" y="f25"/>
                </a:cubicBezTo>
                <a:cubicBezTo>
                  <a:pt x="f3" y="f26"/>
                  <a:pt x="f23" y="f27"/>
                  <a:pt x="f21" y="f27"/>
                </a:cubicBezTo>
                <a:cubicBezTo>
                  <a:pt x="f28" y="f27"/>
                  <a:pt x="f29" y="f26"/>
                  <a:pt x="f29" y="f25"/>
                </a:cubicBezTo>
                <a:cubicBezTo>
                  <a:pt x="f29" y="f24"/>
                  <a:pt x="f28" y="f22"/>
                  <a:pt x="f21" y="f22"/>
                </a:cubicBezTo>
                <a:close/>
                <a:moveTo>
                  <a:pt x="f30" y="f31"/>
                </a:moveTo>
                <a:lnTo>
                  <a:pt x="f32" y="f31"/>
                </a:lnTo>
                <a:lnTo>
                  <a:pt x="f32" y="f33"/>
                </a:lnTo>
                <a:lnTo>
                  <a:pt x="f34" y="f33"/>
                </a:lnTo>
                <a:close/>
                <a:moveTo>
                  <a:pt x="f2" y="f31"/>
                </a:moveTo>
                <a:lnTo>
                  <a:pt x="f35" y="f31"/>
                </a:lnTo>
                <a:lnTo>
                  <a:pt x="f35" y="f36"/>
                </a:lnTo>
                <a:lnTo>
                  <a:pt x="f32" y="f36"/>
                </a:lnTo>
                <a:lnTo>
                  <a:pt x="f32" y="f37"/>
                </a:lnTo>
                <a:cubicBezTo>
                  <a:pt x="f38" y="f39"/>
                  <a:pt x="f40" y="f41"/>
                  <a:pt x="f40" y="f42"/>
                </a:cubicBezTo>
                <a:cubicBezTo>
                  <a:pt x="f40" y="f43"/>
                  <a:pt x="f38" y="f44"/>
                  <a:pt x="f32" y="f45"/>
                </a:cubicBezTo>
                <a:lnTo>
                  <a:pt x="f32" y="f4"/>
                </a:lnTo>
                <a:lnTo>
                  <a:pt x="f2" y="f4"/>
                </a:lnTo>
                <a:close/>
                <a:moveTo>
                  <a:pt x="f46" y="f2"/>
                </a:moveTo>
                <a:lnTo>
                  <a:pt x="f47" y="f48"/>
                </a:lnTo>
                <a:lnTo>
                  <a:pt x="f46" y="f48"/>
                </a:ln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6" name="Google Shape;6000;p67">
            <a:extLst>
              <a:ext uri="{FF2B5EF4-FFF2-40B4-BE49-F238E27FC236}">
                <a16:creationId xmlns:a16="http://schemas.microsoft.com/office/drawing/2014/main" id="{F78F88E3-842D-824C-45FD-389802568AD6}"/>
              </a:ext>
            </a:extLst>
          </p:cNvPr>
          <p:cNvSpPr/>
          <p:nvPr/>
        </p:nvSpPr>
        <p:spPr>
          <a:xfrm>
            <a:off x="2609478" y="1478779"/>
            <a:ext cx="604247" cy="616476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2446"/>
              <a:gd name="f82" fmla="*/ f79 1 12698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algn="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grpSp>
        <p:nvGrpSpPr>
          <p:cNvPr id="27" name="Google Shape;6029;p67">
            <a:extLst>
              <a:ext uri="{FF2B5EF4-FFF2-40B4-BE49-F238E27FC236}">
                <a16:creationId xmlns:a16="http://schemas.microsoft.com/office/drawing/2014/main" id="{7A35F834-8E48-DCEB-8D34-CACBA7B9D903}"/>
              </a:ext>
            </a:extLst>
          </p:cNvPr>
          <p:cNvGrpSpPr/>
          <p:nvPr/>
        </p:nvGrpSpPr>
        <p:grpSpPr>
          <a:xfrm>
            <a:off x="7626093" y="5419906"/>
            <a:ext cx="404152" cy="560233"/>
            <a:chOff x="7025856" y="4064928"/>
            <a:chExt cx="303114" cy="420175"/>
          </a:xfrm>
          <a:solidFill>
            <a:schemeClr val="bg2"/>
          </a:solidFill>
        </p:grpSpPr>
        <p:sp>
          <p:nvSpPr>
            <p:cNvPr id="28" name="Google Shape;6030;p67">
              <a:extLst>
                <a:ext uri="{FF2B5EF4-FFF2-40B4-BE49-F238E27FC236}">
                  <a16:creationId xmlns:a16="http://schemas.microsoft.com/office/drawing/2014/main" id="{4D7604E7-7EE2-D8DC-BA03-720AFEEDF6B1}"/>
                </a:ext>
              </a:extLst>
            </p:cNvPr>
            <p:cNvSpPr/>
            <p:nvPr/>
          </p:nvSpPr>
          <p:spPr>
            <a:xfrm>
              <a:off x="7190997" y="4065989"/>
              <a:ext cx="137973" cy="1641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59"/>
                <a:gd name="f4" fmla="val 4947"/>
                <a:gd name="f5" fmla="val 2552"/>
                <a:gd name="f6" fmla="val 473"/>
                <a:gd name="f7" fmla="val 2710"/>
                <a:gd name="f8" fmla="val 851"/>
                <a:gd name="f9" fmla="val 3182"/>
                <a:gd name="f10" fmla="val 3750"/>
                <a:gd name="f11" fmla="val 3687"/>
                <a:gd name="f12" fmla="val 1639"/>
                <a:gd name="f13" fmla="val 2489"/>
                <a:gd name="f14" fmla="val 441"/>
                <a:gd name="f15" fmla="*/ f0 1 4159"/>
                <a:gd name="f16" fmla="*/ f1 1 494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159"/>
                <a:gd name="f23" fmla="*/ f20 1 494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159" h="4947">
                  <a:moveTo>
                    <a:pt x="f2" y="f2"/>
                  </a:moveTo>
                  <a:lnTo>
                    <a:pt x="f2" y="f5"/>
                  </a:lnTo>
                  <a:cubicBezTo>
                    <a:pt x="f6" y="f7"/>
                    <a:pt x="f8" y="f9"/>
                    <a:pt x="f8" y="f10"/>
                  </a:cubicBezTo>
                  <a:lnTo>
                    <a:pt x="f8" y="f4"/>
                  </a:lnTo>
                  <a:lnTo>
                    <a:pt x="f3" y="f4"/>
                  </a:ln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9" name="Google Shape;6031;p67">
              <a:extLst>
                <a:ext uri="{FF2B5EF4-FFF2-40B4-BE49-F238E27FC236}">
                  <a16:creationId xmlns:a16="http://schemas.microsoft.com/office/drawing/2014/main" id="{C585C566-7992-82A2-7407-4A1A1D487CC7}"/>
                </a:ext>
              </a:extLst>
            </p:cNvPr>
            <p:cNvSpPr/>
            <p:nvPr/>
          </p:nvSpPr>
          <p:spPr>
            <a:xfrm>
              <a:off x="7163793" y="4172580"/>
              <a:ext cx="29297" cy="836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83"/>
                <a:gd name="f4" fmla="val 2522"/>
                <a:gd name="f5" fmla="val 474"/>
                <a:gd name="f6" fmla="val 1"/>
                <a:gd name="f7" fmla="val 253"/>
                <a:gd name="f8" fmla="val 95"/>
                <a:gd name="f9" fmla="val 222"/>
                <a:gd name="f10" fmla="val 442"/>
                <a:gd name="f11" fmla="val 2112"/>
                <a:gd name="f12" fmla="val 2332"/>
                <a:gd name="f13" fmla="val 190"/>
                <a:gd name="f14" fmla="val 2521"/>
                <a:gd name="f15" fmla="val 663"/>
                <a:gd name="f16" fmla="val 820"/>
                <a:gd name="f17" fmla="val 64"/>
                <a:gd name="f18" fmla="*/ f0 1 883"/>
                <a:gd name="f19" fmla="*/ f1 1 2522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883"/>
                <a:gd name="f26" fmla="*/ f23 1 2522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883" h="252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6" y="f12"/>
                    <a:pt x="f13" y="f14"/>
                    <a:pt x="f10" y="f14"/>
                  </a:cubicBezTo>
                  <a:cubicBezTo>
                    <a:pt x="f15" y="f14"/>
                    <a:pt x="f16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5" y="f17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0" name="Google Shape;6032;p67">
              <a:extLst>
                <a:ext uri="{FF2B5EF4-FFF2-40B4-BE49-F238E27FC236}">
                  <a16:creationId xmlns:a16="http://schemas.microsoft.com/office/drawing/2014/main" id="{DEC4D573-55CA-2AE7-9A5C-1E69800EDED6}"/>
                </a:ext>
              </a:extLst>
            </p:cNvPr>
            <p:cNvSpPr/>
            <p:nvPr/>
          </p:nvSpPr>
          <p:spPr>
            <a:xfrm>
              <a:off x="7026889" y="4064928"/>
              <a:ext cx="136940" cy="1630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4916"/>
                <a:gd name="f5" fmla="val 3687"/>
                <a:gd name="f6" fmla="val 1"/>
                <a:gd name="f7" fmla="val 1671"/>
                <a:gd name="f8" fmla="val 1639"/>
                <a:gd name="f9" fmla="val 3309"/>
                <a:gd name="f10" fmla="val 3151"/>
                <a:gd name="f11" fmla="val 3655"/>
                <a:gd name="f12" fmla="val 2710"/>
                <a:gd name="f13" fmla="val 2521"/>
                <a:gd name="f14" fmla="*/ f0 1 4128"/>
                <a:gd name="f15" fmla="*/ f1 1 4916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4128"/>
                <a:gd name="f22" fmla="*/ f19 1 4916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4128" h="4916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lnTo>
                    <a:pt x="f6" y="f4"/>
                  </a:lnTo>
                  <a:lnTo>
                    <a:pt x="f9" y="f4"/>
                  </a:lnTo>
                  <a:lnTo>
                    <a:pt x="f9" y="f5"/>
                  </a:lnTo>
                  <a:cubicBezTo>
                    <a:pt x="f9" y="f10"/>
                    <a:pt x="f11" y="f12"/>
                    <a:pt x="f3" y="f13"/>
                  </a:cubicBez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1" name="Google Shape;6033;p67">
              <a:extLst>
                <a:ext uri="{FF2B5EF4-FFF2-40B4-BE49-F238E27FC236}">
                  <a16:creationId xmlns:a16="http://schemas.microsoft.com/office/drawing/2014/main" id="{0B5A08D8-94BA-D275-E4D1-09D622533040}"/>
                </a:ext>
              </a:extLst>
            </p:cNvPr>
            <p:cNvSpPr/>
            <p:nvPr/>
          </p:nvSpPr>
          <p:spPr>
            <a:xfrm>
              <a:off x="7025856" y="4258296"/>
              <a:ext cx="303114" cy="2268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37"/>
                <a:gd name="f4" fmla="val 6837"/>
                <a:gd name="f5" fmla="val 3151"/>
                <a:gd name="f6" fmla="val 5199"/>
                <a:gd name="f7" fmla="val 1639"/>
                <a:gd name="f8" fmla="val 3686"/>
                <a:gd name="f9" fmla="val 5356"/>
                <a:gd name="f10" fmla="val 7467"/>
                <a:gd name="f11" fmla="val 5734"/>
                <a:gd name="f12" fmla="val 5577"/>
                <a:gd name="f13" fmla="val 473"/>
                <a:gd name="f14" fmla="val 5104"/>
                <a:gd name="f15" fmla="val 819"/>
                <a:gd name="f16" fmla="val 4568"/>
                <a:gd name="f17" fmla="val 4001"/>
                <a:gd name="f18" fmla="val 3560"/>
                <a:gd name="f19" fmla="val 3371"/>
                <a:gd name="f20" fmla="*/ f0 1 9137"/>
                <a:gd name="f21" fmla="*/ f1 1 6837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9137"/>
                <a:gd name="f28" fmla="*/ f25 1 6837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9137" h="6837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lnTo>
                    <a:pt x="f9" y="f4"/>
                  </a:lnTo>
                  <a:cubicBezTo>
                    <a:pt x="f10" y="f4"/>
                    <a:pt x="f3" y="f6"/>
                    <a:pt x="f3" y="f5"/>
                  </a:cubicBezTo>
                  <a:lnTo>
                    <a:pt x="f3" y="f2"/>
                  </a:lnTo>
                  <a:lnTo>
                    <a:pt x="f11" y="f2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3"/>
                    <a:pt x="f1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32" name="Google Shape;6066;p67">
            <a:extLst>
              <a:ext uri="{FF2B5EF4-FFF2-40B4-BE49-F238E27FC236}">
                <a16:creationId xmlns:a16="http://schemas.microsoft.com/office/drawing/2014/main" id="{3F24AB67-43D3-A585-9177-3E8F75036D68}"/>
              </a:ext>
            </a:extLst>
          </p:cNvPr>
          <p:cNvGrpSpPr/>
          <p:nvPr/>
        </p:nvGrpSpPr>
        <p:grpSpPr>
          <a:xfrm>
            <a:off x="2572083" y="2400900"/>
            <a:ext cx="644200" cy="641017"/>
            <a:chOff x="3235348" y="1800673"/>
            <a:chExt cx="483150" cy="480763"/>
          </a:xfrm>
          <a:solidFill>
            <a:schemeClr val="bg2"/>
          </a:solidFill>
        </p:grpSpPr>
        <p:sp>
          <p:nvSpPr>
            <p:cNvPr id="33" name="Google Shape;6067;p67">
              <a:extLst>
                <a:ext uri="{FF2B5EF4-FFF2-40B4-BE49-F238E27FC236}">
                  <a16:creationId xmlns:a16="http://schemas.microsoft.com/office/drawing/2014/main" id="{C29F92A4-2DC8-4BFF-F204-E7ECF5596EBB}"/>
                </a:ext>
              </a:extLst>
            </p:cNvPr>
            <p:cNvSpPr/>
            <p:nvPr/>
          </p:nvSpPr>
          <p:spPr>
            <a:xfrm>
              <a:off x="3235348" y="1800673"/>
              <a:ext cx="386288" cy="385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10177"/>
                <a:gd name="f30" fmla="*/ f27 1 1014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4" name="Google Shape;6068;p67">
              <a:extLst>
                <a:ext uri="{FF2B5EF4-FFF2-40B4-BE49-F238E27FC236}">
                  <a16:creationId xmlns:a16="http://schemas.microsoft.com/office/drawing/2014/main" id="{79519238-BF88-B1EE-DBC5-44CFD0011E5C}"/>
                </a:ext>
              </a:extLst>
            </p:cNvPr>
            <p:cNvSpPr/>
            <p:nvPr/>
          </p:nvSpPr>
          <p:spPr>
            <a:xfrm>
              <a:off x="3299914" y="1994214"/>
              <a:ext cx="418584" cy="2872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7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7566"/>
                <a:gd name="f34" fmla="val 1261"/>
                <a:gd name="f35" fmla="val 5388"/>
                <a:gd name="f36" fmla="val 5955"/>
                <a:gd name="f37" fmla="val 6459"/>
                <a:gd name="f38" fmla="val 7220"/>
                <a:gd name="f39" fmla="val 6617"/>
                <a:gd name="f40" fmla="val 6716"/>
                <a:gd name="f41" fmla="val 8601"/>
                <a:gd name="f42" fmla="val 6495"/>
                <a:gd name="f43" fmla="val 10082"/>
                <a:gd name="f44" fmla="val 4920"/>
                <a:gd name="f45" fmla="val 10114"/>
                <a:gd name="f46" fmla="val 2904"/>
                <a:gd name="f47" fmla="val 2400"/>
                <a:gd name="f48" fmla="val 10649"/>
                <a:gd name="f49" fmla="val 2211"/>
                <a:gd name="f50" fmla="val 11027"/>
                <a:gd name="f51" fmla="val 1706"/>
                <a:gd name="f52" fmla="val 10996"/>
                <a:gd name="f53" fmla="val 1108"/>
                <a:gd name="f54" fmla="val 10964"/>
                <a:gd name="f55" fmla="val 572"/>
                <a:gd name="f56" fmla="val 10492"/>
                <a:gd name="f57" fmla="val 100"/>
                <a:gd name="f58" fmla="val 9893"/>
                <a:gd name="f59" fmla="val 5"/>
                <a:gd name="f60" fmla="val 9853"/>
                <a:gd name="f61" fmla="val 2"/>
                <a:gd name="f62" fmla="val 9813"/>
                <a:gd name="f63" fmla="*/ f0 1 11028"/>
                <a:gd name="f64" fmla="*/ f1 1 7567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11028"/>
                <a:gd name="f71" fmla="*/ f68 1 7567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11028" h="756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5" y="f47"/>
                  </a:ln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35" name="Google Shape;5976;p67">
            <a:extLst>
              <a:ext uri="{FF2B5EF4-FFF2-40B4-BE49-F238E27FC236}">
                <a16:creationId xmlns:a16="http://schemas.microsoft.com/office/drawing/2014/main" id="{84EC6AE9-E028-820B-6ED9-93E7A6D149AA}"/>
              </a:ext>
            </a:extLst>
          </p:cNvPr>
          <p:cNvGrpSpPr/>
          <p:nvPr/>
        </p:nvGrpSpPr>
        <p:grpSpPr>
          <a:xfrm>
            <a:off x="2658171" y="5618927"/>
            <a:ext cx="495396" cy="442068"/>
            <a:chOff x="3299914" y="4214195"/>
            <a:chExt cx="371547" cy="331551"/>
          </a:xfrm>
          <a:solidFill>
            <a:schemeClr val="bg2"/>
          </a:solidFill>
        </p:grpSpPr>
        <p:sp>
          <p:nvSpPr>
            <p:cNvPr id="36" name="Google Shape;5977;p67">
              <a:extLst>
                <a:ext uri="{FF2B5EF4-FFF2-40B4-BE49-F238E27FC236}">
                  <a16:creationId xmlns:a16="http://schemas.microsoft.com/office/drawing/2014/main" id="{A49AB023-D526-CF99-AA25-5F74F05AD1F2}"/>
                </a:ext>
              </a:extLst>
            </p:cNvPr>
            <p:cNvSpPr/>
            <p:nvPr/>
          </p:nvSpPr>
          <p:spPr>
            <a:xfrm>
              <a:off x="3393932" y="4214195"/>
              <a:ext cx="277529" cy="2746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673"/>
                <a:gd name="f4" fmla="val 9571"/>
                <a:gd name="f5" fmla="val 5963"/>
                <a:gd name="f6" fmla="val 1"/>
                <a:gd name="f7" fmla="val 5661"/>
                <a:gd name="f8" fmla="val 5365"/>
                <a:gd name="f9" fmla="val 127"/>
                <a:gd name="f10" fmla="val 5136"/>
                <a:gd name="f11" fmla="val 371"/>
                <a:gd name="f12" fmla="val 5507"/>
                <a:gd name="f13" fmla="val 4064"/>
                <a:gd name="f14" fmla="val 9200"/>
                <a:gd name="f15" fmla="val 4436"/>
                <a:gd name="f16" fmla="val 9672"/>
                <a:gd name="f17" fmla="val 3963"/>
                <a:gd name="f18" fmla="val 3207"/>
                <a:gd name="f19" fmla="val 2734"/>
                <a:gd name="f20" fmla="val 6868"/>
                <a:gd name="f21" fmla="val 434"/>
                <a:gd name="f22" fmla="val 6609"/>
                <a:gd name="f23" fmla="val 143"/>
                <a:gd name="f24" fmla="val 6283"/>
                <a:gd name="f25" fmla="*/ f0 1 9673"/>
                <a:gd name="f26" fmla="*/ f1 1 9571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9673"/>
                <a:gd name="f33" fmla="*/ f30 1 9571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9673" h="957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21"/>
                  </a:lnTo>
                  <a:cubicBezTo>
                    <a:pt x="f22" y="f23"/>
                    <a:pt x="f2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7" name="Google Shape;5978;p67">
              <a:extLst>
                <a:ext uri="{FF2B5EF4-FFF2-40B4-BE49-F238E27FC236}">
                  <a16:creationId xmlns:a16="http://schemas.microsoft.com/office/drawing/2014/main" id="{CB4B250E-02E9-F3D4-FE92-95CBA393F118}"/>
                </a:ext>
              </a:extLst>
            </p:cNvPr>
            <p:cNvSpPr/>
            <p:nvPr/>
          </p:nvSpPr>
          <p:spPr>
            <a:xfrm>
              <a:off x="3356862" y="4386623"/>
              <a:ext cx="136510" cy="1365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58"/>
                <a:gd name="f4" fmla="val 725"/>
                <a:gd name="f5" fmla="val 1"/>
                <a:gd name="f6" fmla="val 473"/>
                <a:gd name="f7" fmla="val 284"/>
                <a:gd name="f8" fmla="val 253"/>
                <a:gd name="f9" fmla="val 505"/>
                <a:gd name="f10" fmla="val 95"/>
                <a:gd name="f11" fmla="val 820"/>
                <a:gd name="f12" fmla="val 1198"/>
                <a:gd name="f13" fmla="val 1450"/>
                <a:gd name="f14" fmla="val 190"/>
                <a:gd name="f15" fmla="val 1765"/>
                <a:gd name="f16" fmla="val 442"/>
                <a:gd name="f17" fmla="val 1986"/>
                <a:gd name="f18" fmla="val 631"/>
                <a:gd name="f19" fmla="val 2112"/>
                <a:gd name="f20" fmla="val 599"/>
                <a:gd name="f21" fmla="val 2458"/>
                <a:gd name="f22" fmla="val 2616"/>
                <a:gd name="f23" fmla="val 3025"/>
                <a:gd name="f24" fmla="val 1733"/>
                <a:gd name="f25" fmla="val 2174"/>
                <a:gd name="f26" fmla="val 4348"/>
                <a:gd name="f27" fmla="val 2253"/>
                <a:gd name="f28" fmla="val 4270"/>
                <a:gd name="f29" fmla="val 2363"/>
                <a:gd name="f30" fmla="val 4230"/>
                <a:gd name="f31" fmla="val 2478"/>
                <a:gd name="f32" fmla="val 2592"/>
                <a:gd name="f33" fmla="val 2710"/>
                <a:gd name="f34" fmla="val 2804"/>
                <a:gd name="f35" fmla="val 4569"/>
                <a:gd name="f36" fmla="val 3340"/>
                <a:gd name="f37" fmla="val 4695"/>
                <a:gd name="f38" fmla="val 3655"/>
                <a:gd name="f39" fmla="val 3970"/>
                <a:gd name="f40" fmla="val 4254"/>
                <a:gd name="f41" fmla="val 4506"/>
                <a:gd name="f42" fmla="val 4065"/>
                <a:gd name="f43" fmla="*/ f0 1 4758"/>
                <a:gd name="f44" fmla="*/ f1 1 4758"/>
                <a:gd name="f45" fmla="val f2"/>
                <a:gd name="f46" fmla="val f3"/>
                <a:gd name="f47" fmla="+- f46 0 f45"/>
                <a:gd name="f48" fmla="*/ f47 1 4758"/>
                <a:gd name="f49" fmla="*/ f45 1 f48"/>
                <a:gd name="f50" fmla="*/ f46 1 f48"/>
                <a:gd name="f51" fmla="*/ f49 f43 1"/>
                <a:gd name="f52" fmla="*/ f50 f43 1"/>
                <a:gd name="f53" fmla="*/ f50 f44 1"/>
                <a:gd name="f54" fmla="*/ f49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4758" h="4758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0" y="f12"/>
                  </a:cubicBezTo>
                  <a:cubicBezTo>
                    <a:pt x="f10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16" y="f22"/>
                  </a:cubicBezTo>
                  <a:lnTo>
                    <a:pt x="f5" y="f23"/>
                  </a:lnTo>
                  <a:lnTo>
                    <a:pt x="f24" y="f3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4" y="f26"/>
                  </a:cubicBezTo>
                  <a:cubicBezTo>
                    <a:pt x="f2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1" y="f26"/>
                  </a:cubicBezTo>
                  <a:lnTo>
                    <a:pt x="f3" y="f42"/>
                  </a:lnTo>
                  <a:lnTo>
                    <a:pt x="f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8" name="Google Shape;5979;p67">
              <a:extLst>
                <a:ext uri="{FF2B5EF4-FFF2-40B4-BE49-F238E27FC236}">
                  <a16:creationId xmlns:a16="http://schemas.microsoft.com/office/drawing/2014/main" id="{33156F6A-42EE-E5D6-89CA-06C0944CF923}"/>
                </a:ext>
              </a:extLst>
            </p:cNvPr>
            <p:cNvSpPr/>
            <p:nvPr/>
          </p:nvSpPr>
          <p:spPr>
            <a:xfrm>
              <a:off x="3299914" y="4493297"/>
              <a:ext cx="89510" cy="524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0"/>
                <a:gd name="f4" fmla="val 1828"/>
                <a:gd name="f5" fmla="val 1450"/>
                <a:gd name="f6" fmla="val 253"/>
                <a:gd name="f7" fmla="val 1166"/>
                <a:gd name="f8" fmla="val 1"/>
                <a:gd name="f9" fmla="val 1355"/>
                <a:gd name="f10" fmla="val 190"/>
                <a:gd name="f11" fmla="val 536"/>
                <a:gd name="f12" fmla="val 2773"/>
                <a:gd name="f13" fmla="val 2931"/>
                <a:gd name="f14" fmla="val 3025"/>
                <a:gd name="f15" fmla="val 1765"/>
                <a:gd name="f16" fmla="val 1670"/>
                <a:gd name="f17" fmla="*/ f0 1 3120"/>
                <a:gd name="f18" fmla="*/ f1 1 1828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120"/>
                <a:gd name="f25" fmla="*/ f22 1 1828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120" h="1828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15"/>
                    <a:pt x="f3" y="f16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39" name="Google Shape;5989;p67">
            <a:extLst>
              <a:ext uri="{FF2B5EF4-FFF2-40B4-BE49-F238E27FC236}">
                <a16:creationId xmlns:a16="http://schemas.microsoft.com/office/drawing/2014/main" id="{4C6DF105-E619-8201-8247-F2F6F34BC419}"/>
              </a:ext>
            </a:extLst>
          </p:cNvPr>
          <p:cNvGrpSpPr/>
          <p:nvPr/>
        </p:nvGrpSpPr>
        <p:grpSpPr>
          <a:xfrm>
            <a:off x="6690991" y="5501969"/>
            <a:ext cx="496544" cy="485827"/>
            <a:chOff x="6324529" y="4126476"/>
            <a:chExt cx="372408" cy="364370"/>
          </a:xfrm>
          <a:solidFill>
            <a:schemeClr val="bg2"/>
          </a:solidFill>
        </p:grpSpPr>
        <p:sp>
          <p:nvSpPr>
            <p:cNvPr id="40" name="Google Shape;5990;p67">
              <a:extLst>
                <a:ext uri="{FF2B5EF4-FFF2-40B4-BE49-F238E27FC236}">
                  <a16:creationId xmlns:a16="http://schemas.microsoft.com/office/drawing/2014/main" id="{AB0C4462-1257-AF26-CAEF-EC549D95891C}"/>
                </a:ext>
              </a:extLst>
            </p:cNvPr>
            <p:cNvSpPr/>
            <p:nvPr/>
          </p:nvSpPr>
          <p:spPr>
            <a:xfrm>
              <a:off x="6440210" y="4126476"/>
              <a:ext cx="122054" cy="1209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15"/>
                <a:gd name="f5" fmla="val 2064"/>
                <a:gd name="f6" fmla="val 1"/>
                <a:gd name="f7" fmla="val 1954"/>
                <a:gd name="f8" fmla="val 1844"/>
                <a:gd name="f9" fmla="val 40"/>
                <a:gd name="f10" fmla="val 1765"/>
                <a:gd name="f11" fmla="val 119"/>
                <a:gd name="f12" fmla="val 1883"/>
                <a:gd name="f13" fmla="val 2332"/>
                <a:gd name="f14" fmla="val 4214"/>
                <a:gd name="f15" fmla="val 4096"/>
                <a:gd name="f16" fmla="val 2450"/>
                <a:gd name="f17" fmla="val 2293"/>
                <a:gd name="f18" fmla="val 2009"/>
                <a:gd name="f19" fmla="val 1852"/>
                <a:gd name="f20" fmla="val 2364"/>
                <a:gd name="f21" fmla="val 2285"/>
                <a:gd name="f22" fmla="val 2175"/>
                <a:gd name="f23" fmla="*/ f0 1 4254"/>
                <a:gd name="f24" fmla="*/ f1 1 4215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4254"/>
                <a:gd name="f31" fmla="*/ f28 1 4215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254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3" y="f17"/>
                    <a:pt x="f3" y="f18"/>
                    <a:pt x="f15" y="f19"/>
                  </a:cubicBezTo>
                  <a:lnTo>
                    <a:pt x="f20" y="f11"/>
                  </a:lnTo>
                  <a:cubicBezTo>
                    <a:pt x="f21" y="f9"/>
                    <a:pt x="f2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1" name="Google Shape;5991;p67">
              <a:extLst>
                <a:ext uri="{FF2B5EF4-FFF2-40B4-BE49-F238E27FC236}">
                  <a16:creationId xmlns:a16="http://schemas.microsoft.com/office/drawing/2014/main" id="{41138A70-2191-6799-5514-7E675DDED0E8}"/>
                </a:ext>
              </a:extLst>
            </p:cNvPr>
            <p:cNvSpPr/>
            <p:nvPr/>
          </p:nvSpPr>
          <p:spPr>
            <a:xfrm>
              <a:off x="6573996" y="4259339"/>
              <a:ext cx="122941" cy="1209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85"/>
                <a:gd name="f4" fmla="val 4215"/>
                <a:gd name="f5" fmla="val 2064"/>
                <a:gd name="f6" fmla="val 1"/>
                <a:gd name="f7" fmla="val 1954"/>
                <a:gd name="f8" fmla="val 1843"/>
                <a:gd name="f9" fmla="val 40"/>
                <a:gd name="f10" fmla="val 1765"/>
                <a:gd name="f11" fmla="val 119"/>
                <a:gd name="f12" fmla="val 1915"/>
                <a:gd name="f13" fmla="val 2300"/>
                <a:gd name="f14" fmla="val 4128"/>
                <a:gd name="f15" fmla="val 2482"/>
                <a:gd name="f16" fmla="val 2324"/>
                <a:gd name="f17" fmla="val 2072"/>
                <a:gd name="f18" fmla="val 2363"/>
                <a:gd name="f19" fmla="val 2285"/>
                <a:gd name="f20" fmla="val 2174"/>
                <a:gd name="f21" fmla="*/ f0 1 4285"/>
                <a:gd name="f22" fmla="*/ f1 1 4215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285"/>
                <a:gd name="f29" fmla="*/ f26 1 4215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285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3" y="f16"/>
                    <a:pt x="f3" y="f17"/>
                    <a:pt x="f14" y="f12"/>
                  </a:cubicBezTo>
                  <a:lnTo>
                    <a:pt x="f18" y="f11"/>
                  </a:ln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2" name="Google Shape;5992;p67">
              <a:extLst>
                <a:ext uri="{FF2B5EF4-FFF2-40B4-BE49-F238E27FC236}">
                  <a16:creationId xmlns:a16="http://schemas.microsoft.com/office/drawing/2014/main" id="{384B4DB6-6C68-B296-2AB7-5BDEB4D24E18}"/>
                </a:ext>
              </a:extLst>
            </p:cNvPr>
            <p:cNvSpPr/>
            <p:nvPr/>
          </p:nvSpPr>
          <p:spPr>
            <a:xfrm>
              <a:off x="6324529" y="4198577"/>
              <a:ext cx="301020" cy="2922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92"/>
                <a:gd name="f4" fmla="val 10187"/>
                <a:gd name="f5" fmla="val 3497"/>
                <a:gd name="f6" fmla="val 1764"/>
                <a:gd name="f7" fmla="val 1733"/>
                <a:gd name="f8" fmla="val 1166"/>
                <a:gd name="f9" fmla="val 2332"/>
                <a:gd name="f10" fmla="val 725"/>
                <a:gd name="f11" fmla="val 3088"/>
                <a:gd name="f12" fmla="val 504"/>
                <a:gd name="f13" fmla="val 3812"/>
                <a:gd name="f14" fmla="val 5514"/>
                <a:gd name="f15" fmla="val 410"/>
                <a:gd name="f16" fmla="val 7404"/>
                <a:gd name="f17" fmla="val 8759"/>
                <a:gd name="f18" fmla="val 2667"/>
                <a:gd name="f19" fmla="val 9661"/>
                <a:gd name="f20" fmla="val 3919"/>
                <a:gd name="f21" fmla="val 5273"/>
                <a:gd name="f22" fmla="val 5384"/>
                <a:gd name="f23" fmla="val 5496"/>
                <a:gd name="f24" fmla="val 10183"/>
                <a:gd name="f25" fmla="val 5608"/>
                <a:gd name="f26" fmla="val 10176"/>
                <a:gd name="f27" fmla="val 6679"/>
                <a:gd name="f28" fmla="val 10082"/>
                <a:gd name="f29" fmla="val 7876"/>
                <a:gd name="f30" fmla="val 9609"/>
                <a:gd name="f31" fmla="val 8758"/>
                <a:gd name="f32" fmla="val 10491"/>
                <a:gd name="f33" fmla="val 7026"/>
                <a:gd name="f34" fmla="val 8191"/>
                <a:gd name="f35" fmla="val 4694"/>
                <a:gd name="f36" fmla="val 6396"/>
                <a:gd name="f37" fmla="val 6077"/>
                <a:gd name="f38" fmla="val 6715"/>
                <a:gd name="f39" fmla="val 5645"/>
                <a:gd name="f40" fmla="val 6880"/>
                <a:gd name="f41" fmla="val 5214"/>
                <a:gd name="f42" fmla="val 4794"/>
                <a:gd name="f43" fmla="val 4375"/>
                <a:gd name="f44" fmla="val 6722"/>
                <a:gd name="f45" fmla="val 4064"/>
                <a:gd name="f46" fmla="val 3434"/>
                <a:gd name="f47" fmla="val 5766"/>
                <a:gd name="f48" fmla="val 5797"/>
                <a:gd name="f49" fmla="*/ f0 1 10492"/>
                <a:gd name="f50" fmla="*/ f1 1 10187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10492"/>
                <a:gd name="f57" fmla="*/ f54 1 10187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10492" h="10187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3"/>
                  </a:cubicBezTo>
                  <a:cubicBezTo>
                    <a:pt x="f2" y="f14"/>
                    <a:pt x="f15" y="f16"/>
                    <a:pt x="f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17"/>
                  </a:cubicBezTo>
                  <a:lnTo>
                    <a:pt x="f32" y="f33"/>
                  </a:lnTo>
                  <a:lnTo>
                    <a:pt x="f34" y="f35"/>
                  </a:lnTo>
                  <a:lnTo>
                    <a:pt x="f36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36"/>
                  </a:cubicBezTo>
                  <a:cubicBezTo>
                    <a:pt x="f46" y="f47"/>
                    <a:pt x="f46" y="f35"/>
                    <a:pt x="f45" y="f45"/>
                  </a:cubicBezTo>
                  <a:lnTo>
                    <a:pt x="f48" y="f9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43" name="Google Shape;6007;p67">
            <a:extLst>
              <a:ext uri="{FF2B5EF4-FFF2-40B4-BE49-F238E27FC236}">
                <a16:creationId xmlns:a16="http://schemas.microsoft.com/office/drawing/2014/main" id="{D0B73B74-0700-C0A9-D663-B159D789D21C}"/>
              </a:ext>
            </a:extLst>
          </p:cNvPr>
          <p:cNvGrpSpPr/>
          <p:nvPr/>
        </p:nvGrpSpPr>
        <p:grpSpPr>
          <a:xfrm>
            <a:off x="3543847" y="5542729"/>
            <a:ext cx="469684" cy="475695"/>
            <a:chOff x="3964170" y="4157045"/>
            <a:chExt cx="352263" cy="356771"/>
          </a:xfrm>
          <a:solidFill>
            <a:schemeClr val="bg2"/>
          </a:solidFill>
        </p:grpSpPr>
        <p:sp>
          <p:nvSpPr>
            <p:cNvPr id="44" name="Google Shape;6008;p67">
              <a:extLst>
                <a:ext uri="{FF2B5EF4-FFF2-40B4-BE49-F238E27FC236}">
                  <a16:creationId xmlns:a16="http://schemas.microsoft.com/office/drawing/2014/main" id="{3CCC4AD8-E1D0-96F9-C498-2F992BF89017}"/>
                </a:ext>
              </a:extLst>
            </p:cNvPr>
            <p:cNvSpPr/>
            <p:nvPr/>
          </p:nvSpPr>
          <p:spPr>
            <a:xfrm>
              <a:off x="3964170" y="4157045"/>
              <a:ext cx="352263" cy="356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278"/>
                <a:gd name="f4" fmla="val 12435"/>
                <a:gd name="f5" fmla="val 5905"/>
                <a:gd name="f6" fmla="val 860"/>
                <a:gd name="f7" fmla="val 6421"/>
                <a:gd name="f8" fmla="val 6926"/>
                <a:gd name="f9" fmla="val 1412"/>
                <a:gd name="f10" fmla="val 7341"/>
                <a:gd name="f11" fmla="val 2467"/>
                <a:gd name="f12" fmla="val 6837"/>
                <a:gd name="f13" fmla="val 2593"/>
                <a:gd name="f14" fmla="val 6365"/>
                <a:gd name="f15" fmla="val 2782"/>
                <a:gd name="f16" fmla="val 5892"/>
                <a:gd name="f17" fmla="val 3003"/>
                <a:gd name="f18" fmla="val 5419"/>
                <a:gd name="f19" fmla="val 4947"/>
                <a:gd name="f20" fmla="val 4443"/>
                <a:gd name="f21" fmla="val 4893"/>
                <a:gd name="f22" fmla="val 1381"/>
                <a:gd name="f23" fmla="val 5404"/>
                <a:gd name="f24" fmla="val 4191"/>
                <a:gd name="f25" fmla="val 3255"/>
                <a:gd name="f26" fmla="val 3349"/>
                <a:gd name="f27" fmla="val 4632"/>
                <a:gd name="f28" fmla="val 3381"/>
                <a:gd name="f29" fmla="val 4884"/>
                <a:gd name="f30" fmla="val 3475"/>
                <a:gd name="f31" fmla="val 4726"/>
                <a:gd name="f32" fmla="val 3538"/>
                <a:gd name="f33" fmla="val 4600"/>
                <a:gd name="f34" fmla="val 3601"/>
                <a:gd name="f35" fmla="val 3696"/>
                <a:gd name="f36" fmla="val 4285"/>
                <a:gd name="f37" fmla="val 3790"/>
                <a:gd name="f38" fmla="val 4159"/>
                <a:gd name="f39" fmla="val 3853"/>
                <a:gd name="f40" fmla="val 4002"/>
                <a:gd name="f41" fmla="val 3948"/>
                <a:gd name="f42" fmla="val 4096"/>
                <a:gd name="f43" fmla="val 3727"/>
                <a:gd name="f44" fmla="val 3507"/>
                <a:gd name="f45" fmla="val 7625"/>
                <a:gd name="f46" fmla="val 3318"/>
                <a:gd name="f47" fmla="val 7688"/>
                <a:gd name="f48" fmla="val 7751"/>
                <a:gd name="f49" fmla="val 7782"/>
                <a:gd name="f50" fmla="val 3979"/>
                <a:gd name="f51" fmla="val 7499"/>
                <a:gd name="f52" fmla="val 7247"/>
                <a:gd name="f53" fmla="val 3633"/>
                <a:gd name="f54" fmla="val 6963"/>
                <a:gd name="f55" fmla="val 7184"/>
                <a:gd name="f56" fmla="val 3412"/>
                <a:gd name="f57" fmla="val 7404"/>
                <a:gd name="f58" fmla="val 2611"/>
                <a:gd name="f59" fmla="val 3034"/>
                <a:gd name="f60" fmla="val 2846"/>
                <a:gd name="f61" fmla="val 3110"/>
                <a:gd name="f62" fmla="val 3054"/>
                <a:gd name="f63" fmla="val 3403"/>
                <a:gd name="f64" fmla="val 3097"/>
                <a:gd name="f65" fmla="val 3309"/>
                <a:gd name="f66" fmla="val 3570"/>
                <a:gd name="f67" fmla="val 3183"/>
                <a:gd name="f68" fmla="val 4042"/>
                <a:gd name="f69" fmla="val 3151"/>
                <a:gd name="f70" fmla="val 4609"/>
                <a:gd name="f71" fmla="val 2742"/>
                <a:gd name="f72" fmla="val 4924"/>
                <a:gd name="f73" fmla="val 2363"/>
                <a:gd name="f74" fmla="val 5240"/>
                <a:gd name="f75" fmla="val 1954"/>
                <a:gd name="f76" fmla="val 5586"/>
                <a:gd name="f77" fmla="val 712"/>
                <a:gd name="f78" fmla="val 4068"/>
                <a:gd name="f79" fmla="val 945"/>
                <a:gd name="f80" fmla="val 9301"/>
                <a:gd name="f81" fmla="val 3075"/>
                <a:gd name="f82" fmla="val 10879"/>
                <a:gd name="f83" fmla="val 11079"/>
                <a:gd name="f84" fmla="val 4102"/>
                <a:gd name="f85" fmla="val 9862"/>
                <a:gd name="f86" fmla="val 5618"/>
                <a:gd name="f87" fmla="val 9515"/>
                <a:gd name="f88" fmla="val 5271"/>
                <a:gd name="f89" fmla="val 9137"/>
                <a:gd name="f90" fmla="val 8696"/>
                <a:gd name="f91" fmla="val 4641"/>
                <a:gd name="f92" fmla="val 8601"/>
                <a:gd name="f93" fmla="val 4137"/>
                <a:gd name="f94" fmla="val 8538"/>
                <a:gd name="f95" fmla="val 8412"/>
                <a:gd name="f96" fmla="val 3160"/>
                <a:gd name="f97" fmla="val 8746"/>
                <a:gd name="f98" fmla="val 3102"/>
                <a:gd name="f99" fmla="val 9042"/>
                <a:gd name="f100" fmla="val 8822"/>
                <a:gd name="f101" fmla="val 5744"/>
                <a:gd name="f102" fmla="val 9011"/>
                <a:gd name="f103" fmla="val 5901"/>
                <a:gd name="f104" fmla="val 9169"/>
                <a:gd name="f105" fmla="val 6059"/>
                <a:gd name="f106" fmla="val 9326"/>
                <a:gd name="f107" fmla="val 6216"/>
                <a:gd name="f108" fmla="val 6374"/>
                <a:gd name="f109" fmla="val 8980"/>
                <a:gd name="f110" fmla="val 6531"/>
                <a:gd name="f111" fmla="val 6689"/>
                <a:gd name="f112" fmla="val 3025"/>
                <a:gd name="f113" fmla="val 5775"/>
                <a:gd name="f114" fmla="val 6720"/>
                <a:gd name="f115" fmla="val 2836"/>
                <a:gd name="f116" fmla="val 6563"/>
                <a:gd name="f117" fmla="val 2679"/>
                <a:gd name="f118" fmla="val 6405"/>
                <a:gd name="f119" fmla="val 2521"/>
                <a:gd name="f120" fmla="val 6248"/>
                <a:gd name="f121" fmla="val 6090"/>
                <a:gd name="f122" fmla="val 2868"/>
                <a:gd name="f123" fmla="val 5933"/>
                <a:gd name="f124" fmla="val 3885"/>
                <a:gd name="f125" fmla="val 6617"/>
                <a:gd name="f126" fmla="val 4200"/>
                <a:gd name="f127" fmla="val 7278"/>
                <a:gd name="f128" fmla="val 7908"/>
                <a:gd name="f129" fmla="val 5082"/>
                <a:gd name="f130" fmla="val 8003"/>
                <a:gd name="f131" fmla="val 5838"/>
                <a:gd name="f132" fmla="val 6626"/>
                <a:gd name="f133" fmla="val 7413"/>
                <a:gd name="f134" fmla="val 7823"/>
                <a:gd name="f135" fmla="val 6585"/>
                <a:gd name="f136" fmla="val 8232"/>
                <a:gd name="f137" fmla="val 8579"/>
                <a:gd name="f138" fmla="val 5545"/>
                <a:gd name="f139" fmla="val 8421"/>
                <a:gd name="f140" fmla="val 5230"/>
                <a:gd name="f141" fmla="val 8043"/>
                <a:gd name="f142" fmla="val 4537"/>
                <a:gd name="f143" fmla="val 7634"/>
                <a:gd name="f144" fmla="val 3876"/>
                <a:gd name="f145" fmla="val 3844"/>
                <a:gd name="f146" fmla="val 6657"/>
                <a:gd name="f147" fmla="val 5870"/>
                <a:gd name="f148" fmla="val 4830"/>
                <a:gd name="f149" fmla="val 4452"/>
                <a:gd name="f150" fmla="val 4263"/>
                <a:gd name="f151" fmla="val 5577"/>
                <a:gd name="f152" fmla="val 4033"/>
                <a:gd name="f153" fmla="val 8516"/>
                <a:gd name="f154" fmla="val 4317"/>
                <a:gd name="f155" fmla="val 8674"/>
                <a:gd name="f156" fmla="val 4474"/>
                <a:gd name="f157" fmla="val 8737"/>
                <a:gd name="f158" fmla="val 8831"/>
                <a:gd name="f159" fmla="val 4758"/>
                <a:gd name="f160" fmla="val 8894"/>
                <a:gd name="f161" fmla="val 4915"/>
                <a:gd name="f162" fmla="val 8989"/>
                <a:gd name="f163" fmla="val 4663"/>
                <a:gd name="f164" fmla="val 9052"/>
                <a:gd name="f165" fmla="val 9146"/>
                <a:gd name="f166" fmla="val 4254"/>
                <a:gd name="f167" fmla="val 9178"/>
                <a:gd name="f168" fmla="val 8926"/>
                <a:gd name="f169" fmla="val 9083"/>
                <a:gd name="f170" fmla="val 6846"/>
                <a:gd name="f171" fmla="val 2300"/>
                <a:gd name="f172" fmla="val 7193"/>
                <a:gd name="f173" fmla="val 2710"/>
                <a:gd name="f174" fmla="val 7571"/>
                <a:gd name="f175" fmla="val 3214"/>
                <a:gd name="f176" fmla="val 8358"/>
                <a:gd name="f177" fmla="val 8863"/>
                <a:gd name="f178" fmla="val 9335"/>
                <a:gd name="f179" fmla="val 3090"/>
                <a:gd name="f180" fmla="val 9388"/>
                <a:gd name="f181" fmla="val 2806"/>
                <a:gd name="f182" fmla="val 9414"/>
                <a:gd name="f183" fmla="val 2555"/>
                <a:gd name="f184" fmla="val 1015"/>
                <a:gd name="f185" fmla="val 681"/>
                <a:gd name="f186" fmla="val 8445"/>
                <a:gd name="f187" fmla="val 9925"/>
                <a:gd name="f188" fmla="val 11167"/>
                <a:gd name="f189" fmla="val 8392"/>
                <a:gd name="f190" fmla="val 10934"/>
                <a:gd name="f191" fmla="val 9430"/>
                <a:gd name="f192" fmla="val 9267"/>
                <a:gd name="f193" fmla="val 9032"/>
                <a:gd name="f194" fmla="val 8768"/>
                <a:gd name="f195" fmla="val 9410"/>
                <a:gd name="f196" fmla="val 8475"/>
                <a:gd name="f197" fmla="val 9367"/>
                <a:gd name="f198" fmla="val 8664"/>
                <a:gd name="f199" fmla="val 8390"/>
                <a:gd name="f200" fmla="val 8727"/>
                <a:gd name="f201" fmla="val 7508"/>
                <a:gd name="f202" fmla="val 5924"/>
                <a:gd name="f203" fmla="val 9461"/>
                <a:gd name="f204" fmla="val 6396"/>
                <a:gd name="f205" fmla="val 9650"/>
                <a:gd name="f206" fmla="val 6869"/>
                <a:gd name="f207" fmla="val 9839"/>
                <a:gd name="f208" fmla="val 9965"/>
                <a:gd name="f209" fmla="val 6962"/>
                <a:gd name="f210" fmla="val 11056"/>
                <a:gd name="f211" fmla="val 6440"/>
                <a:gd name="f212" fmla="val 11607"/>
                <a:gd name="f213" fmla="val 5922"/>
                <a:gd name="f214" fmla="val 5408"/>
                <a:gd name="f215" fmla="val 4898"/>
                <a:gd name="f216" fmla="val 11064"/>
                <a:gd name="f217" fmla="val 4978"/>
                <a:gd name="f218" fmla="val 5451"/>
                <a:gd name="f219" fmla="val 5931"/>
                <a:gd name="f220" fmla="val 1"/>
                <a:gd name="f221" fmla="val 5817"/>
                <a:gd name="f222" fmla="val 5699"/>
                <a:gd name="f223" fmla="val 14"/>
                <a:gd name="f224" fmla="val 41"/>
                <a:gd name="f225" fmla="val 262"/>
                <a:gd name="f226" fmla="val 1333"/>
                <a:gd name="f227" fmla="val 3655"/>
                <a:gd name="f228" fmla="val 2278"/>
                <a:gd name="f229" fmla="val 3326"/>
                <a:gd name="f230" fmla="val 2223"/>
                <a:gd name="f231" fmla="val 2973"/>
                <a:gd name="f232" fmla="val 2187"/>
                <a:gd name="f233" fmla="val 2624"/>
                <a:gd name="f234" fmla="val 1770"/>
                <a:gd name="f235" fmla="val 939"/>
                <a:gd name="f236" fmla="val 2404"/>
                <a:gd name="f237" fmla="val 536"/>
                <a:gd name="f238" fmla="val 4074"/>
                <a:gd name="f239" fmla="val 662"/>
                <a:gd name="f240" fmla="val 5334"/>
                <a:gd name="f241" fmla="val 1387"/>
                <a:gd name="f242" fmla="val 788"/>
                <a:gd name="f243" fmla="val 6972"/>
                <a:gd name="f244" fmla="val 158"/>
                <a:gd name="f245" fmla="val 379"/>
                <a:gd name="f246" fmla="val 599"/>
                <a:gd name="f247" fmla="val 1166"/>
                <a:gd name="f248" fmla="val 10028"/>
                <a:gd name="f249" fmla="val 1922"/>
                <a:gd name="f250" fmla="val 10186"/>
                <a:gd name="f251" fmla="val 2157"/>
                <a:gd name="f252" fmla="val 10241"/>
                <a:gd name="f253" fmla="val 2410"/>
                <a:gd name="f254" fmla="val 10266"/>
                <a:gd name="f255" fmla="val 2668"/>
                <a:gd name="f256" fmla="val 2998"/>
                <a:gd name="f257" fmla="val 3337"/>
                <a:gd name="f258" fmla="val 10225"/>
                <a:gd name="f259" fmla="val 10154"/>
                <a:gd name="f260" fmla="val 4221"/>
                <a:gd name="f261" fmla="val 11678"/>
                <a:gd name="f262" fmla="val 5076"/>
                <a:gd name="f263" fmla="val 12434"/>
                <a:gd name="f264" fmla="val 5929"/>
                <a:gd name="f265" fmla="val 6786"/>
                <a:gd name="f266" fmla="val 7639"/>
                <a:gd name="f267" fmla="val 11670"/>
                <a:gd name="f268" fmla="val 8192"/>
                <a:gd name="f269" fmla="val 8550"/>
                <a:gd name="f270" fmla="val 10215"/>
                <a:gd name="f271" fmla="val 8882"/>
                <a:gd name="f272" fmla="val 10243"/>
                <a:gd name="f273" fmla="val 9186"/>
                <a:gd name="f274" fmla="val 11589"/>
                <a:gd name="f275" fmla="val 8453"/>
                <a:gd name="f276" fmla="val 10460"/>
                <a:gd name="f277" fmla="val 12272"/>
                <a:gd name="f278" fmla="val 4014"/>
                <a:gd name="f279" fmla="val 11618"/>
                <a:gd name="f280" fmla="val 2182"/>
                <a:gd name="f281" fmla="val 9217"/>
                <a:gd name="f282" fmla="val 8904"/>
                <a:gd name="f283" fmla="val 8562"/>
                <a:gd name="f284" fmla="val 2213"/>
                <a:gd name="f285" fmla="val 7765"/>
                <a:gd name="f286" fmla="val 1139"/>
                <a:gd name="f287" fmla="val 7004"/>
                <a:gd name="f288" fmla="*/ f0 1 12278"/>
                <a:gd name="f289" fmla="*/ f1 1 12435"/>
                <a:gd name="f290" fmla="val f2"/>
                <a:gd name="f291" fmla="val f3"/>
                <a:gd name="f292" fmla="val f4"/>
                <a:gd name="f293" fmla="+- f292 0 f290"/>
                <a:gd name="f294" fmla="+- f291 0 f290"/>
                <a:gd name="f295" fmla="*/ f294 1 12278"/>
                <a:gd name="f296" fmla="*/ f293 1 12435"/>
                <a:gd name="f297" fmla="*/ f290 1 f295"/>
                <a:gd name="f298" fmla="*/ f291 1 f295"/>
                <a:gd name="f299" fmla="*/ f290 1 f296"/>
                <a:gd name="f300" fmla="*/ f292 1 f296"/>
                <a:gd name="f301" fmla="*/ f297 f288 1"/>
                <a:gd name="f302" fmla="*/ f298 f288 1"/>
                <a:gd name="f303" fmla="*/ f300 f289 1"/>
                <a:gd name="f304" fmla="*/ f299 f28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1" t="f304" r="f302" b="f303"/>
              <a:pathLst>
                <a:path w="12278" h="1243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5"/>
                    <a:pt x="f19" y="f13"/>
                    <a:pt x="f20" y="f11"/>
                  </a:cubicBezTo>
                  <a:cubicBezTo>
                    <a:pt x="f21" y="f22"/>
                    <a:pt x="f23" y="f6"/>
                    <a:pt x="f5" y="f6"/>
                  </a:cubicBezTo>
                  <a:close/>
                  <a:moveTo>
                    <a:pt x="f24" y="f25"/>
                  </a:moveTo>
                  <a:cubicBezTo>
                    <a:pt x="f20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20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38" y="f44"/>
                    <a:pt x="f24" y="f25"/>
                  </a:cubicBezTo>
                  <a:close/>
                  <a:moveTo>
                    <a:pt x="f45" y="f46"/>
                  </a:moveTo>
                  <a:cubicBezTo>
                    <a:pt x="f47" y="f44"/>
                    <a:pt x="f48" y="f43"/>
                    <a:pt x="f49" y="f50"/>
                  </a:cubicBezTo>
                  <a:cubicBezTo>
                    <a:pt x="f51" y="f37"/>
                    <a:pt x="f52" y="f53"/>
                    <a:pt x="f54" y="f44"/>
                  </a:cubicBezTo>
                  <a:cubicBezTo>
                    <a:pt x="f55" y="f56"/>
                    <a:pt x="f57" y="f26"/>
                    <a:pt x="f45" y="f46"/>
                  </a:cubicBezTo>
                  <a:close/>
                  <a:moveTo>
                    <a:pt x="f58" y="f59"/>
                  </a:moveTo>
                  <a:cubicBezTo>
                    <a:pt x="f60" y="f59"/>
                    <a:pt x="f61" y="f62"/>
                    <a:pt x="f63" y="f64"/>
                  </a:cubicBezTo>
                  <a:cubicBezTo>
                    <a:pt x="f65" y="f66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59"/>
                    <a:pt x="f58" y="f59"/>
                  </a:cubicBezTo>
                  <a:close/>
                  <a:moveTo>
                    <a:pt x="f80" y="f81"/>
                  </a:moveTo>
                  <a:cubicBezTo>
                    <a:pt x="f82" y="f81"/>
                    <a:pt x="f83" y="f84"/>
                    <a:pt x="f85" y="f86"/>
                  </a:cubicBezTo>
                  <a:cubicBezTo>
                    <a:pt x="f87" y="f88"/>
                    <a:pt x="f89" y="f72"/>
                    <a:pt x="f90" y="f91"/>
                  </a:cubicBezTo>
                  <a:cubicBezTo>
                    <a:pt x="f92" y="f93"/>
                    <a:pt x="f94" y="f34"/>
                    <a:pt x="f95" y="f96"/>
                  </a:cubicBezTo>
                  <a:cubicBezTo>
                    <a:pt x="f97" y="f98"/>
                    <a:pt x="f99" y="f81"/>
                    <a:pt x="f80" y="f81"/>
                  </a:cubicBezTo>
                  <a:close/>
                  <a:moveTo>
                    <a:pt x="f100" y="f101"/>
                  </a:moveTo>
                  <a:cubicBezTo>
                    <a:pt x="f102" y="f103"/>
                    <a:pt x="f104" y="f105"/>
                    <a:pt x="f106" y="f107"/>
                  </a:cubicBezTo>
                  <a:cubicBezTo>
                    <a:pt x="f104" y="f108"/>
                    <a:pt x="f109" y="f110"/>
                    <a:pt x="f100" y="f111"/>
                  </a:cubicBezTo>
                  <a:lnTo>
                    <a:pt x="f100" y="f101"/>
                  </a:lnTo>
                  <a:close/>
                  <a:moveTo>
                    <a:pt x="f112" y="f113"/>
                  </a:moveTo>
                  <a:lnTo>
                    <a:pt x="f112" y="f114"/>
                  </a:lnTo>
                  <a:cubicBezTo>
                    <a:pt x="f115" y="f116"/>
                    <a:pt x="f117" y="f118"/>
                    <a:pt x="f119" y="f120"/>
                  </a:cubicBezTo>
                  <a:cubicBezTo>
                    <a:pt x="f117" y="f121"/>
                    <a:pt x="f122" y="f123"/>
                    <a:pt x="f112" y="f113"/>
                  </a:cubicBezTo>
                  <a:close/>
                  <a:moveTo>
                    <a:pt x="f16" y="f124"/>
                  </a:moveTo>
                  <a:cubicBezTo>
                    <a:pt x="f125" y="f126"/>
                    <a:pt x="f127" y="f70"/>
                    <a:pt x="f128" y="f129"/>
                  </a:cubicBezTo>
                  <a:cubicBezTo>
                    <a:pt x="f130" y="f131"/>
                    <a:pt x="f130" y="f132"/>
                    <a:pt x="f128" y="f133"/>
                  </a:cubicBezTo>
                  <a:cubicBezTo>
                    <a:pt x="f127" y="f134"/>
                    <a:pt x="f135" y="f136"/>
                    <a:pt x="f16" y="f137"/>
                  </a:cubicBezTo>
                  <a:cubicBezTo>
                    <a:pt x="f138" y="f139"/>
                    <a:pt x="f140" y="f136"/>
                    <a:pt x="f29" y="f141"/>
                  </a:cubicBezTo>
                  <a:cubicBezTo>
                    <a:pt x="f142" y="f134"/>
                    <a:pt x="f24" y="f143"/>
                    <a:pt x="f144" y="f133"/>
                  </a:cubicBezTo>
                  <a:cubicBezTo>
                    <a:pt x="f145" y="f146"/>
                    <a:pt x="f145" y="f147"/>
                    <a:pt x="f144" y="f129"/>
                  </a:cubicBezTo>
                  <a:cubicBezTo>
                    <a:pt x="f24" y="f148"/>
                    <a:pt x="f142" y="f91"/>
                    <a:pt x="f29" y="f149"/>
                  </a:cubicBezTo>
                  <a:cubicBezTo>
                    <a:pt x="f140" y="f150"/>
                    <a:pt x="f151" y="f68"/>
                    <a:pt x="f16" y="f124"/>
                  </a:cubicBezTo>
                  <a:close/>
                  <a:moveTo>
                    <a:pt x="f152" y="f153"/>
                  </a:moveTo>
                  <a:cubicBezTo>
                    <a:pt x="f38" y="f137"/>
                    <a:pt x="f154" y="f155"/>
                    <a:pt x="f156" y="f157"/>
                  </a:cubicBezTo>
                  <a:cubicBezTo>
                    <a:pt x="f27" y="f158"/>
                    <a:pt x="f159" y="f160"/>
                    <a:pt x="f161" y="f162"/>
                  </a:cubicBezTo>
                  <a:cubicBezTo>
                    <a:pt x="f163" y="f164"/>
                    <a:pt x="f156" y="f165"/>
                    <a:pt x="f166" y="f167"/>
                  </a:cubicBezTo>
                  <a:cubicBezTo>
                    <a:pt x="f38" y="f168"/>
                    <a:pt x="f42" y="f157"/>
                    <a:pt x="f152" y="f153"/>
                  </a:cubicBezTo>
                  <a:close/>
                  <a:moveTo>
                    <a:pt x="f49" y="f153"/>
                  </a:moveTo>
                  <a:cubicBezTo>
                    <a:pt x="f48" y="f157"/>
                    <a:pt x="f47" y="f162"/>
                    <a:pt x="f45" y="f167"/>
                  </a:cubicBezTo>
                  <a:cubicBezTo>
                    <a:pt x="f57" y="f169"/>
                    <a:pt x="f55" y="f164"/>
                    <a:pt x="f54" y="f162"/>
                  </a:cubicBezTo>
                  <a:cubicBezTo>
                    <a:pt x="f127" y="f158"/>
                    <a:pt x="f51" y="f155"/>
                    <a:pt x="f49" y="f153"/>
                  </a:cubicBezTo>
                  <a:close/>
                  <a:moveTo>
                    <a:pt x="f75" y="f170"/>
                  </a:moveTo>
                  <a:cubicBezTo>
                    <a:pt x="f171" y="f172"/>
                    <a:pt x="f173" y="f174"/>
                    <a:pt x="f69" y="f134"/>
                  </a:cubicBezTo>
                  <a:cubicBezTo>
                    <a:pt x="f175" y="f176"/>
                    <a:pt x="f65" y="f177"/>
                    <a:pt x="f63" y="f178"/>
                  </a:cubicBezTo>
                  <a:cubicBezTo>
                    <a:pt x="f179" y="f180"/>
                    <a:pt x="f181" y="f182"/>
                    <a:pt x="f183" y="f182"/>
                  </a:cubicBezTo>
                  <a:cubicBezTo>
                    <a:pt x="f184" y="f182"/>
                    <a:pt x="f185" y="f186"/>
                    <a:pt x="f75" y="f170"/>
                  </a:cubicBezTo>
                  <a:close/>
                  <a:moveTo>
                    <a:pt x="f187" y="f170"/>
                  </a:moveTo>
                  <a:lnTo>
                    <a:pt x="f187" y="f170"/>
                  </a:lnTo>
                  <a:cubicBezTo>
                    <a:pt x="f188" y="f189"/>
                    <a:pt x="f190" y="f191"/>
                    <a:pt x="f192" y="f191"/>
                  </a:cubicBezTo>
                  <a:cubicBezTo>
                    <a:pt x="f193" y="f191"/>
                    <a:pt x="f194" y="f195"/>
                    <a:pt x="f196" y="f197"/>
                  </a:cubicBezTo>
                  <a:cubicBezTo>
                    <a:pt x="f94" y="f160"/>
                    <a:pt x="f198" y="f199"/>
                    <a:pt x="f200" y="f134"/>
                  </a:cubicBezTo>
                  <a:cubicBezTo>
                    <a:pt x="f89" y="f201"/>
                    <a:pt x="f87" y="f172"/>
                    <a:pt x="f187" y="f170"/>
                  </a:cubicBezTo>
                  <a:close/>
                  <a:moveTo>
                    <a:pt x="f202" y="f203"/>
                  </a:moveTo>
                  <a:cubicBezTo>
                    <a:pt x="f204" y="f205"/>
                    <a:pt x="f206" y="f207"/>
                    <a:pt x="f57" y="f208"/>
                  </a:cubicBezTo>
                  <a:cubicBezTo>
                    <a:pt x="f209" y="f210"/>
                    <a:pt x="f211" y="f212"/>
                    <a:pt x="f213" y="f212"/>
                  </a:cubicBezTo>
                  <a:cubicBezTo>
                    <a:pt x="f214" y="f212"/>
                    <a:pt x="f215" y="f216"/>
                    <a:pt x="f156" y="f208"/>
                  </a:cubicBezTo>
                  <a:cubicBezTo>
                    <a:pt x="f217" y="f207"/>
                    <a:pt x="f218" y="f205"/>
                    <a:pt x="f202" y="f203"/>
                  </a:cubicBezTo>
                  <a:close/>
                  <a:moveTo>
                    <a:pt x="f219" y="f220"/>
                  </a:moveTo>
                  <a:cubicBezTo>
                    <a:pt x="f221" y="f220"/>
                    <a:pt x="f222" y="f223"/>
                    <a:pt x="f151" y="f224"/>
                  </a:cubicBezTo>
                  <a:cubicBezTo>
                    <a:pt x="f27" y="f225"/>
                    <a:pt x="f40" y="f226"/>
                    <a:pt x="f227" y="f228"/>
                  </a:cubicBezTo>
                  <a:cubicBezTo>
                    <a:pt x="f229" y="f230"/>
                    <a:pt x="f231" y="f232"/>
                    <a:pt x="f233" y="f232"/>
                  </a:cubicBezTo>
                  <a:cubicBezTo>
                    <a:pt x="f234" y="f232"/>
                    <a:pt x="f235" y="f236"/>
                    <a:pt x="f237" y="f64"/>
                  </a:cubicBezTo>
                  <a:cubicBezTo>
                    <a:pt x="f220" y="f238"/>
                    <a:pt x="f239" y="f240"/>
                    <a:pt x="f241" y="f107"/>
                  </a:cubicBezTo>
                  <a:cubicBezTo>
                    <a:pt x="f242" y="f243"/>
                    <a:pt x="f244" y="f141"/>
                    <a:pt x="f245" y="f168"/>
                  </a:cubicBezTo>
                  <a:cubicBezTo>
                    <a:pt x="f246" y="f205"/>
                    <a:pt x="f247" y="f248"/>
                    <a:pt x="f249" y="f250"/>
                  </a:cubicBezTo>
                  <a:cubicBezTo>
                    <a:pt x="f251" y="f252"/>
                    <a:pt x="f253" y="f254"/>
                    <a:pt x="f255" y="f254"/>
                  </a:cubicBezTo>
                  <a:cubicBezTo>
                    <a:pt x="f256" y="f254"/>
                    <a:pt x="f257" y="f258"/>
                    <a:pt x="f227" y="f259"/>
                  </a:cubicBezTo>
                  <a:cubicBezTo>
                    <a:pt x="f260" y="f261"/>
                    <a:pt x="f262" y="f263"/>
                    <a:pt x="f264" y="f263"/>
                  </a:cubicBezTo>
                  <a:cubicBezTo>
                    <a:pt x="f265" y="f263"/>
                    <a:pt x="f266" y="f267"/>
                    <a:pt x="f268" y="f259"/>
                  </a:cubicBezTo>
                  <a:cubicBezTo>
                    <a:pt x="f269" y="f270"/>
                    <a:pt x="f271" y="f272"/>
                    <a:pt x="f273" y="f272"/>
                  </a:cubicBezTo>
                  <a:cubicBezTo>
                    <a:pt x="f274" y="f272"/>
                    <a:pt x="f3" y="f275"/>
                    <a:pt x="f276" y="f107"/>
                  </a:cubicBezTo>
                  <a:cubicBezTo>
                    <a:pt x="f277" y="f278"/>
                    <a:pt x="f279" y="f280"/>
                    <a:pt x="f281" y="f280"/>
                  </a:cubicBezTo>
                  <a:cubicBezTo>
                    <a:pt x="f282" y="f280"/>
                    <a:pt x="f283" y="f284"/>
                    <a:pt x="f268" y="f228"/>
                  </a:cubicBezTo>
                  <a:cubicBezTo>
                    <a:pt x="f285" y="f286"/>
                    <a:pt x="f287" y="f220"/>
                    <a:pt x="f219" y="f2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5" name="Google Shape;6009;p67">
              <a:extLst>
                <a:ext uri="{FF2B5EF4-FFF2-40B4-BE49-F238E27FC236}">
                  <a16:creationId xmlns:a16="http://schemas.microsoft.com/office/drawing/2014/main" id="{F41098B5-48F3-B14E-C310-F6D87B8AB44D}"/>
                </a:ext>
              </a:extLst>
            </p:cNvPr>
            <p:cNvSpPr/>
            <p:nvPr/>
          </p:nvSpPr>
          <p:spPr>
            <a:xfrm>
              <a:off x="4097947" y="4300094"/>
              <a:ext cx="72329" cy="714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2491"/>
                <a:gd name="f5" fmla="val 1313"/>
                <a:gd name="f6" fmla="val 1295"/>
                <a:gd name="f7" fmla="val 1278"/>
                <a:gd name="f8" fmla="val 1"/>
                <a:gd name="f9" fmla="val 1261"/>
                <a:gd name="f10" fmla="val 599"/>
                <a:gd name="f11" fmla="val 569"/>
                <a:gd name="f12" fmla="val 63"/>
                <a:gd name="f13" fmla="val 1230"/>
                <a:gd name="f14" fmla="val 1955"/>
                <a:gd name="f15" fmla="val 567"/>
                <a:gd name="f16" fmla="val 2490"/>
                <a:gd name="f17" fmla="val 1954"/>
                <a:gd name="f18" fmla="val 2489"/>
                <a:gd name="f19" fmla="val 585"/>
                <a:gd name="f20" fmla="val 1980"/>
                <a:gd name="f21" fmla="*/ f0 1 2521"/>
                <a:gd name="f22" fmla="*/ f1 1 2491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2521"/>
                <a:gd name="f29" fmla="*/ f26 1 2491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521" h="2491">
                  <a:moveTo>
                    <a:pt x="f5" y="f2"/>
                  </a:moveTo>
                  <a:cubicBezTo>
                    <a:pt x="f6" y="f2"/>
                    <a:pt x="f7" y="f8"/>
                    <a:pt x="f9" y="f8"/>
                  </a:cubicBezTo>
                  <a:cubicBezTo>
                    <a:pt x="f10" y="f8"/>
                    <a:pt x="f2" y="f11"/>
                    <a:pt x="f12" y="f13"/>
                  </a:cubicBezTo>
                  <a:cubicBezTo>
                    <a:pt x="f2" y="f14"/>
                    <a:pt x="f15" y="f16"/>
                    <a:pt x="f9" y="f16"/>
                  </a:cubicBezTo>
                  <a:cubicBezTo>
                    <a:pt x="f17" y="f16"/>
                    <a:pt x="f3" y="f14"/>
                    <a:pt x="f18" y="f13"/>
                  </a:cubicBezTo>
                  <a:cubicBezTo>
                    <a:pt x="f18" y="f19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46" name="Google Shape;6018;p67">
            <a:extLst>
              <a:ext uri="{FF2B5EF4-FFF2-40B4-BE49-F238E27FC236}">
                <a16:creationId xmlns:a16="http://schemas.microsoft.com/office/drawing/2014/main" id="{EDD006D2-4EB0-493B-2607-D9D6EF8058D8}"/>
              </a:ext>
            </a:extLst>
          </p:cNvPr>
          <p:cNvGrpSpPr/>
          <p:nvPr/>
        </p:nvGrpSpPr>
        <p:grpSpPr>
          <a:xfrm>
            <a:off x="8479521" y="5564686"/>
            <a:ext cx="486936" cy="443569"/>
            <a:chOff x="7665927" y="4173513"/>
            <a:chExt cx="365202" cy="332677"/>
          </a:xfrm>
          <a:solidFill>
            <a:schemeClr val="bg2"/>
          </a:solidFill>
        </p:grpSpPr>
        <p:sp>
          <p:nvSpPr>
            <p:cNvPr id="47" name="Google Shape;6019;p67">
              <a:extLst>
                <a:ext uri="{FF2B5EF4-FFF2-40B4-BE49-F238E27FC236}">
                  <a16:creationId xmlns:a16="http://schemas.microsoft.com/office/drawing/2014/main" id="{A47A9A1D-9F02-509E-A303-9510BB5FF14E}"/>
                </a:ext>
              </a:extLst>
            </p:cNvPr>
            <p:cNvSpPr/>
            <p:nvPr/>
          </p:nvSpPr>
          <p:spPr>
            <a:xfrm>
              <a:off x="7665927" y="4173513"/>
              <a:ext cx="344436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05"/>
                <a:gd name="f4" fmla="val 3309"/>
                <a:gd name="f5" fmla="val 1671"/>
                <a:gd name="f6" fmla="val 757"/>
                <a:gd name="f7" fmla="val 1"/>
                <a:gd name="f8" fmla="val 1670"/>
                <a:gd name="f9" fmla="val 2552"/>
                <a:gd name="f10" fmla="val 3308"/>
                <a:gd name="f11" fmla="val 11469"/>
                <a:gd name="f12" fmla="val 11815"/>
                <a:gd name="f13" fmla="val 12004"/>
                <a:gd name="f14" fmla="val 2930"/>
                <a:gd name="f15" fmla="val 11784"/>
                <a:gd name="f16" fmla="val 2647"/>
                <a:gd name="f17" fmla="val 11595"/>
                <a:gd name="f18" fmla="val 2363"/>
                <a:gd name="f19" fmla="val 2017"/>
                <a:gd name="f20" fmla="val 1292"/>
                <a:gd name="f21" fmla="val 946"/>
                <a:gd name="f22" fmla="val 662"/>
                <a:gd name="f23" fmla="val 11973"/>
                <a:gd name="f24" fmla="val 410"/>
                <a:gd name="f25" fmla="*/ f0 1 12005"/>
                <a:gd name="f26" fmla="*/ f1 1 330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2005"/>
                <a:gd name="f33" fmla="*/ f30 1 330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2005" h="330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1" y="f19"/>
                    <a:pt x="f11" y="f8"/>
                  </a:cubicBezTo>
                  <a:cubicBezTo>
                    <a:pt x="f11" y="f20"/>
                    <a:pt x="f17" y="f21"/>
                    <a:pt x="f15" y="f22"/>
                  </a:cubicBezTo>
                  <a:cubicBezTo>
                    <a:pt x="f23" y="f24"/>
                    <a:pt x="f15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8" name="Google Shape;6020;p67">
              <a:extLst>
                <a:ext uri="{FF2B5EF4-FFF2-40B4-BE49-F238E27FC236}">
                  <a16:creationId xmlns:a16="http://schemas.microsoft.com/office/drawing/2014/main" id="{B7CA9B31-03BE-5E7F-7769-A36EA0A4A7AE}"/>
                </a:ext>
              </a:extLst>
            </p:cNvPr>
            <p:cNvSpPr/>
            <p:nvPr/>
          </p:nvSpPr>
          <p:spPr>
            <a:xfrm>
              <a:off x="7937997" y="4291919"/>
              <a:ext cx="24441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*/ f0 1 852"/>
                <a:gd name="f7" fmla="*/ f1 1 3309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852"/>
                <a:gd name="f14" fmla="*/ f11 1 3309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9" name="Google Shape;6021;p67">
              <a:extLst>
                <a:ext uri="{FF2B5EF4-FFF2-40B4-BE49-F238E27FC236}">
                  <a16:creationId xmlns:a16="http://schemas.microsoft.com/office/drawing/2014/main" id="{4FDC223D-42A2-B8E1-657D-97DEF734CE1C}"/>
                </a:ext>
              </a:extLst>
            </p:cNvPr>
            <p:cNvSpPr/>
            <p:nvPr/>
          </p:nvSpPr>
          <p:spPr>
            <a:xfrm>
              <a:off x="7985912" y="4292842"/>
              <a:ext cx="45217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76"/>
                <a:gd name="f4" fmla="val 3309"/>
                <a:gd name="f5" fmla="val 1"/>
                <a:gd name="f6" fmla="val 3308"/>
                <a:gd name="f7" fmla="val 1198"/>
                <a:gd name="f8" fmla="val 1387"/>
                <a:gd name="f9" fmla="val 3277"/>
                <a:gd name="f10" fmla="val 3088"/>
                <a:gd name="f11" fmla="val 2899"/>
                <a:gd name="f12" fmla="val 410"/>
                <a:gd name="f13" fmla="val 158"/>
                <a:gd name="f14" fmla="*/ f0 1 1576"/>
                <a:gd name="f15" fmla="*/ f1 1 3309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1576"/>
                <a:gd name="f22" fmla="*/ f19 1 3309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576" h="3309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9"/>
                    <a:pt x="f3" y="f10"/>
                    <a:pt x="f3" y="f11"/>
                  </a:cubicBezTo>
                  <a:lnTo>
                    <a:pt x="f3" y="f12"/>
                  </a:lnTo>
                  <a:cubicBezTo>
                    <a:pt x="f3" y="f13"/>
                    <a:pt x="f8" y="f2"/>
                    <a:pt x="f7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0" name="Google Shape;6022;p67">
              <a:extLst>
                <a:ext uri="{FF2B5EF4-FFF2-40B4-BE49-F238E27FC236}">
                  <a16:creationId xmlns:a16="http://schemas.microsoft.com/office/drawing/2014/main" id="{74EB3DB7-A3D9-40C8-8082-9E879E7EDF83}"/>
                </a:ext>
              </a:extLst>
            </p:cNvPr>
            <p:cNvSpPr/>
            <p:nvPr/>
          </p:nvSpPr>
          <p:spPr>
            <a:xfrm>
              <a:off x="7691265" y="4291919"/>
              <a:ext cx="223269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2"/>
                <a:gd name="f4" fmla="val 3309"/>
                <a:gd name="f5" fmla="val 441"/>
                <a:gd name="f6" fmla="val 1"/>
                <a:gd name="f7" fmla="val 189"/>
                <a:gd name="f8" fmla="val 221"/>
                <a:gd name="f9" fmla="val 442"/>
                <a:gd name="f10" fmla="val 2931"/>
                <a:gd name="f11" fmla="val 3151"/>
                <a:gd name="f12" fmla="*/ f0 1 7782"/>
                <a:gd name="f13" fmla="*/ f1 1 330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7782"/>
                <a:gd name="f20" fmla="*/ f17 1 330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7782" h="330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7" y="f4"/>
                    <a:pt x="f5" y="f4"/>
                  </a:cubicBezTo>
                  <a:lnTo>
                    <a:pt x="f3" y="f4"/>
                  </a:ln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1" name="Google Shape;6023;p67">
              <a:extLst>
                <a:ext uri="{FF2B5EF4-FFF2-40B4-BE49-F238E27FC236}">
                  <a16:creationId xmlns:a16="http://schemas.microsoft.com/office/drawing/2014/main" id="{DBC76858-315C-BFFB-B8BE-8BDE81A44A59}"/>
                </a:ext>
              </a:extLst>
            </p:cNvPr>
            <p:cNvSpPr/>
            <p:nvPr/>
          </p:nvSpPr>
          <p:spPr>
            <a:xfrm>
              <a:off x="7739143" y="4410324"/>
              <a:ext cx="24441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val 851"/>
                <a:gd name="f7" fmla="*/ f0 1 852"/>
                <a:gd name="f8" fmla="*/ f1 1 330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52"/>
                <a:gd name="f15" fmla="*/ f12 1 330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2" name="Google Shape;6024;p67">
              <a:extLst>
                <a:ext uri="{FF2B5EF4-FFF2-40B4-BE49-F238E27FC236}">
                  <a16:creationId xmlns:a16="http://schemas.microsoft.com/office/drawing/2014/main" id="{6235141D-DED6-B847-C3F3-36D79E415E88}"/>
                </a:ext>
              </a:extLst>
            </p:cNvPr>
            <p:cNvSpPr/>
            <p:nvPr/>
          </p:nvSpPr>
          <p:spPr>
            <a:xfrm>
              <a:off x="7787057" y="4412135"/>
              <a:ext cx="218770" cy="940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25"/>
                <a:gd name="f4" fmla="val 3278"/>
                <a:gd name="f5" fmla="val 1"/>
                <a:gd name="f6" fmla="val 3277"/>
                <a:gd name="f7" fmla="val 7247"/>
                <a:gd name="f8" fmla="val 7467"/>
                <a:gd name="f9" fmla="val 3057"/>
                <a:gd name="f10" fmla="val 2868"/>
                <a:gd name="f11" fmla="val 379"/>
                <a:gd name="f12" fmla="val 158"/>
                <a:gd name="f13" fmla="val 7436"/>
                <a:gd name="f14" fmla="*/ f0 1 7625"/>
                <a:gd name="f15" fmla="*/ f1 1 3278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625"/>
                <a:gd name="f22" fmla="*/ f19 1 3278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625" h="3278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3" y="f9"/>
                    <a:pt x="f3" y="f10"/>
                  </a:cubicBezTo>
                  <a:lnTo>
                    <a:pt x="f3" y="f11"/>
                  </a:lnTo>
                  <a:cubicBezTo>
                    <a:pt x="f3" y="f12"/>
                    <a:pt x="f13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3" name="Google Shape;6025;p67">
              <a:extLst>
                <a:ext uri="{FF2B5EF4-FFF2-40B4-BE49-F238E27FC236}">
                  <a16:creationId xmlns:a16="http://schemas.microsoft.com/office/drawing/2014/main" id="{E19B109B-E31B-4810-0163-4F795CE19E5C}"/>
                </a:ext>
              </a:extLst>
            </p:cNvPr>
            <p:cNvSpPr/>
            <p:nvPr/>
          </p:nvSpPr>
          <p:spPr>
            <a:xfrm>
              <a:off x="7665927" y="4411248"/>
              <a:ext cx="49752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4"/>
                <a:gd name="f4" fmla="val 3309"/>
                <a:gd name="f5" fmla="val 442"/>
                <a:gd name="f6" fmla="val 190"/>
                <a:gd name="f7" fmla="val 1"/>
                <a:gd name="f8" fmla="val 189"/>
                <a:gd name="f9" fmla="val 378"/>
                <a:gd name="f10" fmla="val 2867"/>
                <a:gd name="f11" fmla="val 3088"/>
                <a:gd name="f12" fmla="val 3308"/>
                <a:gd name="f13" fmla="*/ f0 1 1734"/>
                <a:gd name="f14" fmla="*/ f1 1 330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734"/>
                <a:gd name="f21" fmla="*/ f18 1 330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734" h="330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6" y="f12"/>
                    <a:pt x="f5" y="f12"/>
                  </a:cubicBezTo>
                  <a:lnTo>
                    <a:pt x="f3" y="f12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54" name="Google Shape;6043;p67">
            <a:extLst>
              <a:ext uri="{FF2B5EF4-FFF2-40B4-BE49-F238E27FC236}">
                <a16:creationId xmlns:a16="http://schemas.microsoft.com/office/drawing/2014/main" id="{3DA7957B-0F8C-2AC4-A36B-27F4A7D16593}"/>
              </a:ext>
            </a:extLst>
          </p:cNvPr>
          <p:cNvSpPr/>
          <p:nvPr/>
        </p:nvSpPr>
        <p:spPr>
          <a:xfrm>
            <a:off x="4335755" y="5543604"/>
            <a:ext cx="412223" cy="486936"/>
          </a:xfrm>
          <a:custGeom>
            <a:avLst/>
            <a:gdLst>
              <a:gd name="f0" fmla="val w"/>
              <a:gd name="f1" fmla="val h"/>
              <a:gd name="f2" fmla="val 0"/>
              <a:gd name="f3" fmla="val 10776"/>
              <a:gd name="f4" fmla="val 12729"/>
              <a:gd name="f5" fmla="val 1670"/>
              <a:gd name="f6" fmla="val 851"/>
              <a:gd name="f7" fmla="val 9326"/>
              <a:gd name="f8" fmla="val 1355"/>
              <a:gd name="f9" fmla="val 1072"/>
              <a:gd name="f10" fmla="val 9421"/>
              <a:gd name="f11" fmla="val 9578"/>
              <a:gd name="f12" fmla="val 2049"/>
              <a:gd name="f13" fmla="val 1481"/>
              <a:gd name="f14" fmla="val 1198"/>
              <a:gd name="f15" fmla="val 9925"/>
              <a:gd name="f16" fmla="val 10177"/>
              <a:gd name="f17" fmla="val 10208"/>
              <a:gd name="f18" fmla="val 11846"/>
              <a:gd name="f19" fmla="val 1229"/>
              <a:gd name="f20" fmla="val 11468"/>
              <a:gd name="f21" fmla="val 11027"/>
              <a:gd name="f22" fmla="val 10586"/>
              <a:gd name="f23" fmla="val 2111"/>
              <a:gd name="f24" fmla="val 1"/>
              <a:gd name="f25" fmla="val 914"/>
              <a:gd name="f26" fmla="val 946"/>
              <a:gd name="f27" fmla="val 2080"/>
              <a:gd name="f28" fmla="val 11059"/>
              <a:gd name="f29" fmla="val 11973"/>
              <a:gd name="f30" fmla="val 757"/>
              <a:gd name="f31" fmla="val 10334"/>
              <a:gd name="f32" fmla="val 10775"/>
              <a:gd name="f33" fmla="val 12508"/>
              <a:gd name="f34" fmla="val 12319"/>
              <a:gd name="f35" fmla="val 473"/>
              <a:gd name="f36" fmla="val 221"/>
              <a:gd name="f37" fmla="val 64"/>
              <a:gd name="f38" fmla="val 9105"/>
              <a:gd name="f39" fmla="val 3781"/>
              <a:gd name="f40" fmla="val 4011"/>
              <a:gd name="f41" fmla="val 8912"/>
              <a:gd name="f42" fmla="val 4171"/>
              <a:gd name="f43" fmla="val 8708"/>
              <a:gd name="f44" fmla="val 8604"/>
              <a:gd name="f45" fmla="val 8498"/>
              <a:gd name="f46" fmla="val 4129"/>
              <a:gd name="f47" fmla="val 8412"/>
              <a:gd name="f48" fmla="val 4033"/>
              <a:gd name="f49" fmla="val 7845"/>
              <a:gd name="f50" fmla="val 3498"/>
              <a:gd name="f51" fmla="val 7310"/>
              <a:gd name="f52" fmla="val 7214"/>
              <a:gd name="f53" fmla="val 7100"/>
              <a:gd name="f54" fmla="val 6991"/>
              <a:gd name="f55" fmla="val 6778"/>
              <a:gd name="f56" fmla="val 6585"/>
              <a:gd name="f57" fmla="*/ f0 1 10776"/>
              <a:gd name="f58" fmla="*/ f1 1 12729"/>
              <a:gd name="f59" fmla="val f2"/>
              <a:gd name="f60" fmla="val f3"/>
              <a:gd name="f61" fmla="val f4"/>
              <a:gd name="f62" fmla="+- f61 0 f59"/>
              <a:gd name="f63" fmla="+- f60 0 f59"/>
              <a:gd name="f64" fmla="*/ f63 1 10776"/>
              <a:gd name="f65" fmla="*/ f62 1 12729"/>
              <a:gd name="f66" fmla="*/ f59 1 f64"/>
              <a:gd name="f67" fmla="*/ f60 1 f64"/>
              <a:gd name="f68" fmla="*/ f59 1 f65"/>
              <a:gd name="f69" fmla="*/ f61 1 f65"/>
              <a:gd name="f70" fmla="*/ f66 f57 1"/>
              <a:gd name="f71" fmla="*/ f67 f57 1"/>
              <a:gd name="f72" fmla="*/ f69 f58 1"/>
              <a:gd name="f73" fmla="*/ f68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0" t="f73" r="f71" b="f72"/>
            <a:pathLst>
              <a:path w="10776" h="12729">
                <a:moveTo>
                  <a:pt x="f5" y="f6"/>
                </a:moveTo>
                <a:lnTo>
                  <a:pt x="f5" y="f7"/>
                </a:lnTo>
                <a:cubicBezTo>
                  <a:pt x="f8" y="f7"/>
                  <a:pt x="f9" y="f10"/>
                  <a:pt x="f6" y="f11"/>
                </a:cubicBezTo>
                <a:lnTo>
                  <a:pt x="f6" y="f12"/>
                </a:lnTo>
                <a:cubicBezTo>
                  <a:pt x="f6" y="f13"/>
                  <a:pt x="f14" y="f9"/>
                  <a:pt x="f5" y="f6"/>
                </a:cubicBezTo>
                <a:close/>
                <a:moveTo>
                  <a:pt x="f15" y="f16"/>
                </a:moveTo>
                <a:lnTo>
                  <a:pt x="f15" y="f17"/>
                </a:lnTo>
                <a:lnTo>
                  <a:pt x="f15" y="f18"/>
                </a:lnTo>
                <a:lnTo>
                  <a:pt x="f5" y="f18"/>
                </a:lnTo>
                <a:cubicBezTo>
                  <a:pt x="f19" y="f18"/>
                  <a:pt x="f6" y="f20"/>
                  <a:pt x="f6" y="f21"/>
                </a:cubicBezTo>
                <a:cubicBezTo>
                  <a:pt x="f6" y="f22"/>
                  <a:pt x="f19" y="f16"/>
                  <a:pt x="f5" y="f16"/>
                </a:cubicBezTo>
                <a:close/>
                <a:moveTo>
                  <a:pt x="f23" y="f24"/>
                </a:moveTo>
                <a:cubicBezTo>
                  <a:pt x="f25" y="f24"/>
                  <a:pt x="f24" y="f26"/>
                  <a:pt x="f24" y="f27"/>
                </a:cubicBezTo>
                <a:lnTo>
                  <a:pt x="f24" y="f28"/>
                </a:lnTo>
                <a:cubicBezTo>
                  <a:pt x="f24" y="f29"/>
                  <a:pt x="f30" y="f4"/>
                  <a:pt x="f5" y="f4"/>
                </a:cubicBezTo>
                <a:lnTo>
                  <a:pt x="f31" y="f4"/>
                </a:lnTo>
                <a:cubicBezTo>
                  <a:pt x="f22" y="f4"/>
                  <a:pt x="f32" y="f33"/>
                  <a:pt x="f32" y="f34"/>
                </a:cubicBezTo>
                <a:lnTo>
                  <a:pt x="f32" y="f35"/>
                </a:lnTo>
                <a:cubicBezTo>
                  <a:pt x="f32" y="f36"/>
                  <a:pt x="f22" y="f37"/>
                  <a:pt x="f31" y="f37"/>
                </a:cubicBezTo>
                <a:lnTo>
                  <a:pt x="f38" y="f37"/>
                </a:lnTo>
                <a:lnTo>
                  <a:pt x="f38" y="f39"/>
                </a:lnTo>
                <a:cubicBezTo>
                  <a:pt x="f38" y="f40"/>
                  <a:pt x="f41" y="f42"/>
                  <a:pt x="f43" y="f42"/>
                </a:cubicBezTo>
                <a:cubicBezTo>
                  <a:pt x="f44" y="f42"/>
                  <a:pt x="f45" y="f46"/>
                  <a:pt x="f47" y="f48"/>
                </a:cubicBezTo>
                <a:lnTo>
                  <a:pt x="f49" y="f50"/>
                </a:lnTo>
                <a:lnTo>
                  <a:pt x="f51" y="f48"/>
                </a:lnTo>
                <a:cubicBezTo>
                  <a:pt x="f52" y="f46"/>
                  <a:pt x="f53" y="f42"/>
                  <a:pt x="f54" y="f42"/>
                </a:cubicBezTo>
                <a:cubicBezTo>
                  <a:pt x="f55" y="f42"/>
                  <a:pt x="f56" y="f40"/>
                  <a:pt x="f56" y="f39"/>
                </a:cubicBezTo>
                <a:lnTo>
                  <a:pt x="f56" y="f37"/>
                </a:lnTo>
                <a:lnTo>
                  <a:pt x="f23" y="f37"/>
                </a:lnTo>
                <a:lnTo>
                  <a:pt x="f23" y="f24"/>
                </a:ln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algn="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grpSp>
        <p:nvGrpSpPr>
          <p:cNvPr id="55" name="Google Shape;6052;p67">
            <a:extLst>
              <a:ext uri="{FF2B5EF4-FFF2-40B4-BE49-F238E27FC236}">
                <a16:creationId xmlns:a16="http://schemas.microsoft.com/office/drawing/2014/main" id="{6192B250-8CDD-EEA8-C038-22405FCEB5F7}"/>
              </a:ext>
            </a:extLst>
          </p:cNvPr>
          <p:cNvGrpSpPr/>
          <p:nvPr/>
        </p:nvGrpSpPr>
        <p:grpSpPr>
          <a:xfrm>
            <a:off x="9363552" y="5521087"/>
            <a:ext cx="476109" cy="484535"/>
            <a:chOff x="8328949" y="4140814"/>
            <a:chExt cx="357082" cy="363401"/>
          </a:xfrm>
          <a:solidFill>
            <a:schemeClr val="bg2"/>
          </a:solidFill>
        </p:grpSpPr>
        <p:sp>
          <p:nvSpPr>
            <p:cNvPr id="56" name="Google Shape;6053;p67">
              <a:extLst>
                <a:ext uri="{FF2B5EF4-FFF2-40B4-BE49-F238E27FC236}">
                  <a16:creationId xmlns:a16="http://schemas.microsoft.com/office/drawing/2014/main" id="{C720D4F5-6CCD-B35F-B12A-334465F22AD4}"/>
                </a:ext>
              </a:extLst>
            </p:cNvPr>
            <p:cNvSpPr/>
            <p:nvPr/>
          </p:nvSpPr>
          <p:spPr>
            <a:xfrm>
              <a:off x="8328949" y="4140814"/>
              <a:ext cx="357082" cy="1543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6"/>
                <a:gd name="f4" fmla="val 5379"/>
                <a:gd name="f5" fmla="val 3088"/>
                <a:gd name="f6" fmla="val 1639"/>
                <a:gd name="f7" fmla="val 316"/>
                <a:gd name="f8" fmla="val 1008"/>
                <a:gd name="f9" fmla="val 95"/>
                <a:gd name="f10" fmla="val 2489"/>
                <a:gd name="f11" fmla="val 1"/>
                <a:gd name="f12" fmla="val 3214"/>
                <a:gd name="f13" fmla="val 190"/>
                <a:gd name="f14" fmla="val 3938"/>
                <a:gd name="f15" fmla="val 568"/>
                <a:gd name="f16" fmla="val 4506"/>
                <a:gd name="f17" fmla="val 962"/>
                <a:gd name="f18" fmla="val 5071"/>
                <a:gd name="f19" fmla="val 1607"/>
                <a:gd name="f20" fmla="val 5366"/>
                <a:gd name="f21" fmla="val 2240"/>
                <a:gd name="f22" fmla="val 2772"/>
                <a:gd name="f23" fmla="val 3296"/>
                <a:gd name="f24" fmla="val 5157"/>
                <a:gd name="f25" fmla="val 3655"/>
                <a:gd name="f26" fmla="val 4726"/>
                <a:gd name="f27" fmla="val 4569"/>
                <a:gd name="f28" fmla="val 3844"/>
                <a:gd name="f29" fmla="val 2836"/>
                <a:gd name="f30" fmla="val 2584"/>
                <a:gd name="f31" fmla="val 2427"/>
                <a:gd name="f32" fmla="val 2678"/>
                <a:gd name="f33" fmla="val 2899"/>
                <a:gd name="f34" fmla="val 3151"/>
                <a:gd name="f35" fmla="val 2616"/>
                <a:gd name="f36" fmla="val 3308"/>
                <a:gd name="f37" fmla="val 3340"/>
                <a:gd name="f38" fmla="val 3057"/>
                <a:gd name="f39" fmla="val 3529"/>
                <a:gd name="f40" fmla="val 3749"/>
                <a:gd name="f41" fmla="val 3970"/>
                <a:gd name="f42" fmla="val 3025"/>
                <a:gd name="f43" fmla="val 4127"/>
                <a:gd name="f44" fmla="val 2049"/>
                <a:gd name="f45" fmla="val 1450"/>
                <a:gd name="f46" fmla="val 3434"/>
                <a:gd name="f47" fmla="val 1608"/>
                <a:gd name="f48" fmla="val 1754"/>
                <a:gd name="f49" fmla="val 1999"/>
                <a:gd name="f50" fmla="val 2279"/>
                <a:gd name="f51" fmla="val 1632"/>
                <a:gd name="f52" fmla="val 2882"/>
                <a:gd name="f53" fmla="val 2930"/>
                <a:gd name="f54" fmla="val 2977"/>
                <a:gd name="f55" fmla="val 1634"/>
                <a:gd name="f56" fmla="val 3624"/>
                <a:gd name="f57" fmla="val 1733"/>
                <a:gd name="f58" fmla="val 4128"/>
                <a:gd name="f59" fmla="val 2048"/>
                <a:gd name="f60" fmla="val 4474"/>
                <a:gd name="f61" fmla="val 7908"/>
                <a:gd name="f62" fmla="val 8255"/>
                <a:gd name="f63" fmla="val 2017"/>
                <a:gd name="f64" fmla="val 8759"/>
                <a:gd name="f65" fmla="val 1702"/>
                <a:gd name="f66" fmla="val 9358"/>
                <a:gd name="f67" fmla="val 9406"/>
                <a:gd name="f68" fmla="val 9453"/>
                <a:gd name="f69" fmla="val 9501"/>
                <a:gd name="f70" fmla="val 10104"/>
                <a:gd name="f71" fmla="val 10629"/>
                <a:gd name="f72" fmla="val 10775"/>
                <a:gd name="f73" fmla="val 10964"/>
                <a:gd name="f74" fmla="val 10334"/>
                <a:gd name="f75" fmla="val 9547"/>
                <a:gd name="f76" fmla="val 9326"/>
                <a:gd name="f77" fmla="val 9137"/>
                <a:gd name="f78" fmla="val 3497"/>
                <a:gd name="f79" fmla="val 9799"/>
                <a:gd name="f80" fmla="val 9956"/>
                <a:gd name="f81" fmla="val 9767"/>
                <a:gd name="f82" fmla="val 2521"/>
                <a:gd name="f83" fmla="val 8539"/>
                <a:gd name="f84" fmla="val 7814"/>
                <a:gd name="f85" fmla="val 3686"/>
                <a:gd name="f86" fmla="val 8728"/>
                <a:gd name="f87" fmla="val 9099"/>
                <a:gd name="f88" fmla="val 5169"/>
                <a:gd name="f89" fmla="val 9626"/>
                <a:gd name="f90" fmla="val 10158"/>
                <a:gd name="f91" fmla="val 10800"/>
                <a:gd name="f92" fmla="val 11451"/>
                <a:gd name="f93" fmla="val 5074"/>
                <a:gd name="f94" fmla="val 11847"/>
                <a:gd name="f95" fmla="val 12225"/>
                <a:gd name="f96" fmla="val 12445"/>
                <a:gd name="f97" fmla="val 3277"/>
                <a:gd name="f98" fmla="val 12319"/>
                <a:gd name="f99" fmla="val 12130"/>
                <a:gd name="f100" fmla="*/ f0 1 12446"/>
                <a:gd name="f101" fmla="*/ f1 1 5379"/>
                <a:gd name="f102" fmla="val f2"/>
                <a:gd name="f103" fmla="val f3"/>
                <a:gd name="f104" fmla="val f4"/>
                <a:gd name="f105" fmla="+- f104 0 f102"/>
                <a:gd name="f106" fmla="+- f103 0 f102"/>
                <a:gd name="f107" fmla="*/ f106 1 12446"/>
                <a:gd name="f108" fmla="*/ f105 1 5379"/>
                <a:gd name="f109" fmla="*/ f102 1 f107"/>
                <a:gd name="f110" fmla="*/ f103 1 f107"/>
                <a:gd name="f111" fmla="*/ f102 1 f108"/>
                <a:gd name="f112" fmla="*/ f104 1 f108"/>
                <a:gd name="f113" fmla="*/ f109 f100 1"/>
                <a:gd name="f114" fmla="*/ f110 f100 1"/>
                <a:gd name="f115" fmla="*/ f112 f101 1"/>
                <a:gd name="f116" fmla="*/ f111 f1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3" t="f116" r="f114" b="f115"/>
              <a:pathLst>
                <a:path w="12446" h="53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5"/>
                    <a:pt x="f28" y="f10"/>
                    <a:pt x="f29" y="f10"/>
                  </a:cubicBezTo>
                  <a:cubicBezTo>
                    <a:pt x="f30" y="f10"/>
                    <a:pt x="f31" y="f32"/>
                    <a:pt x="f31" y="f33"/>
                  </a:cubicBezTo>
                  <a:cubicBezTo>
                    <a:pt x="f31" y="f34"/>
                    <a:pt x="f35" y="f36"/>
                    <a:pt x="f29" y="f37"/>
                  </a:cubicBezTo>
                  <a:cubicBezTo>
                    <a:pt x="f38" y="f37"/>
                    <a:pt x="f12" y="f39"/>
                    <a:pt x="f12" y="f40"/>
                  </a:cubicBezTo>
                  <a:cubicBezTo>
                    <a:pt x="f12" y="f41"/>
                    <a:pt x="f42" y="f43"/>
                    <a:pt x="f29" y="f43"/>
                  </a:cubicBezTo>
                  <a:cubicBezTo>
                    <a:pt x="f44" y="f43"/>
                    <a:pt x="f45" y="f46"/>
                    <a:pt x="f47" y="f30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42" y="f6"/>
                  </a:cubicBezTo>
                  <a:cubicBezTo>
                    <a:pt x="f56" y="f57"/>
                    <a:pt x="f58" y="f59"/>
                    <a:pt x="f60" y="f10"/>
                  </a:cubicBezTo>
                  <a:lnTo>
                    <a:pt x="f61" y="f10"/>
                  </a:lnTo>
                  <a:cubicBezTo>
                    <a:pt x="f62" y="f63"/>
                    <a:pt x="f64" y="f65"/>
                    <a:pt x="f66" y="f6"/>
                  </a:cubicBezTo>
                  <a:cubicBezTo>
                    <a:pt x="f67" y="f55"/>
                    <a:pt x="f68" y="f51"/>
                    <a:pt x="f69" y="f51"/>
                  </a:cubicBezTo>
                  <a:cubicBezTo>
                    <a:pt x="f70" y="f51"/>
                    <a:pt x="f71" y="f49"/>
                    <a:pt x="f72" y="f30"/>
                  </a:cubicBezTo>
                  <a:cubicBezTo>
                    <a:pt x="f73" y="f46"/>
                    <a:pt x="f74" y="f43"/>
                    <a:pt x="f75" y="f43"/>
                  </a:cubicBezTo>
                  <a:cubicBezTo>
                    <a:pt x="f76" y="f43"/>
                    <a:pt x="f77" y="f14"/>
                    <a:pt x="f77" y="f40"/>
                  </a:cubicBezTo>
                  <a:cubicBezTo>
                    <a:pt x="f77" y="f78"/>
                    <a:pt x="f76" y="f37"/>
                    <a:pt x="f75" y="f37"/>
                  </a:cubicBezTo>
                  <a:cubicBezTo>
                    <a:pt x="f79" y="f37"/>
                    <a:pt x="f80" y="f34"/>
                    <a:pt x="f80" y="f33"/>
                  </a:cubicBezTo>
                  <a:cubicBezTo>
                    <a:pt x="f80" y="f32"/>
                    <a:pt x="f81" y="f82"/>
                    <a:pt x="f75" y="f10"/>
                  </a:cubicBezTo>
                  <a:cubicBezTo>
                    <a:pt x="f83" y="f10"/>
                    <a:pt x="f84" y="f85"/>
                    <a:pt x="f86" y="f26"/>
                  </a:cubicBezTo>
                  <a:cubicBezTo>
                    <a:pt x="f87" y="f88"/>
                    <a:pt x="f89" y="f4"/>
                    <a:pt x="f90" y="f4"/>
                  </a:cubicBezTo>
                  <a:cubicBezTo>
                    <a:pt x="f91" y="f4"/>
                    <a:pt x="f92" y="f93"/>
                    <a:pt x="f94" y="f16"/>
                  </a:cubicBezTo>
                  <a:cubicBezTo>
                    <a:pt x="f95" y="f41"/>
                    <a:pt x="f96" y="f97"/>
                    <a:pt x="f98" y="f10"/>
                  </a:cubicBezTo>
                  <a:cubicBezTo>
                    <a:pt x="f99" y="f8"/>
                    <a:pt x="f72" y="f2"/>
                    <a:pt x="f7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7" name="Google Shape;6054;p67">
              <a:extLst>
                <a:ext uri="{FF2B5EF4-FFF2-40B4-BE49-F238E27FC236}">
                  <a16:creationId xmlns:a16="http://schemas.microsoft.com/office/drawing/2014/main" id="{D41456DF-6924-862C-5E77-6966A61F3486}"/>
                </a:ext>
              </a:extLst>
            </p:cNvPr>
            <p:cNvSpPr/>
            <p:nvPr/>
          </p:nvSpPr>
          <p:spPr>
            <a:xfrm>
              <a:off x="8397657" y="4285445"/>
              <a:ext cx="212424" cy="2187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04"/>
                <a:gd name="f4" fmla="val 7625"/>
                <a:gd name="f5" fmla="val 2426"/>
                <a:gd name="f6" fmla="val 5639"/>
                <a:gd name="f7" fmla="val 5860"/>
                <a:gd name="f8" fmla="val 2237"/>
                <a:gd name="f9" fmla="val 6017"/>
                <a:gd name="f10" fmla="val 2048"/>
                <a:gd name="f11" fmla="val 1796"/>
                <a:gd name="f12" fmla="val 1638"/>
                <a:gd name="f13" fmla="val 5828"/>
                <a:gd name="f14" fmla="val 473"/>
                <a:gd name="f15" fmla="val 1229"/>
                <a:gd name="f16" fmla="val 851"/>
                <a:gd name="f17" fmla="val 630"/>
                <a:gd name="f18" fmla="val 1103"/>
                <a:gd name="f19" fmla="val 1134"/>
                <a:gd name="f20" fmla="val 7246"/>
                <a:gd name="f21" fmla="val 7467"/>
                <a:gd name="f22" fmla="val 189"/>
                <a:gd name="f23" fmla="val 7624"/>
                <a:gd name="f24" fmla="val 378"/>
                <a:gd name="f25" fmla="val 6994"/>
                <a:gd name="f26" fmla="val 7435"/>
                <a:gd name="f27" fmla="val 6774"/>
                <a:gd name="f28" fmla="val 1071"/>
                <a:gd name="f29" fmla="val 6175"/>
                <a:gd name="f30" fmla="val 788"/>
                <a:gd name="f31" fmla="val 5734"/>
                <a:gd name="f32" fmla="val 315"/>
                <a:gd name="f33" fmla="val 5545"/>
                <a:gd name="f34" fmla="val 5324"/>
                <a:gd name="f35" fmla="val 5072"/>
                <a:gd name="f36" fmla="val 4915"/>
                <a:gd name="f37" fmla="val 4096"/>
                <a:gd name="f38" fmla="val 3907"/>
                <a:gd name="f39" fmla="val 3686"/>
                <a:gd name="f40" fmla="val 3466"/>
                <a:gd name="f41" fmla="val 3277"/>
                <a:gd name="f42" fmla="*/ f0 1 7404"/>
                <a:gd name="f43" fmla="*/ f1 1 7625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7404"/>
                <a:gd name="f50" fmla="*/ f47 1 7625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7404" h="7625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cubicBezTo>
                    <a:pt x="f11" y="f9"/>
                    <a:pt x="f12" y="f13"/>
                    <a:pt x="f12" y="f6"/>
                  </a:cubicBezTo>
                  <a:lnTo>
                    <a:pt x="f12" y="f14"/>
                  </a:lnTo>
                  <a:cubicBezTo>
                    <a:pt x="f15" y="f16"/>
                    <a:pt x="f17" y="f18"/>
                    <a:pt x="f2" y="f19"/>
                  </a:cubicBezTo>
                  <a:lnTo>
                    <a:pt x="f2" y="f20"/>
                  </a:lnTo>
                  <a:cubicBezTo>
                    <a:pt x="f2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0" y="f23"/>
                    <a:pt x="f3" y="f26"/>
                    <a:pt x="f3" y="f20"/>
                  </a:cubicBezTo>
                  <a:lnTo>
                    <a:pt x="f3" y="f19"/>
                  </a:lnTo>
                  <a:cubicBezTo>
                    <a:pt x="f27" y="f28"/>
                    <a:pt x="f29" y="f30"/>
                    <a:pt x="f31" y="f32"/>
                  </a:cubicBezTo>
                  <a:lnTo>
                    <a:pt x="f31" y="f6"/>
                  </a:lnTo>
                  <a:cubicBezTo>
                    <a:pt x="f31" y="f7"/>
                    <a:pt x="f33" y="f9"/>
                    <a:pt x="f34" y="f9"/>
                  </a:cubicBezTo>
                  <a:cubicBezTo>
                    <a:pt x="f35" y="f9"/>
                    <a:pt x="f36" y="f13"/>
                    <a:pt x="f36" y="f6"/>
                  </a:cubicBezTo>
                  <a:lnTo>
                    <a:pt x="f36" y="f2"/>
                  </a:lnTo>
                  <a:lnTo>
                    <a:pt x="f37" y="f2"/>
                  </a:lnTo>
                  <a:lnTo>
                    <a:pt x="f37" y="f6"/>
                  </a:lnTo>
                  <a:cubicBezTo>
                    <a:pt x="f37" y="f7"/>
                    <a:pt x="f38" y="f9"/>
                    <a:pt x="f39" y="f9"/>
                  </a:cubicBezTo>
                  <a:cubicBezTo>
                    <a:pt x="f40" y="f9"/>
                    <a:pt x="f41" y="f13"/>
                    <a:pt x="f41" y="f6"/>
                  </a:cubicBezTo>
                  <a:lnTo>
                    <a:pt x="f41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8" name="Google Shape;6055;p67">
              <a:extLst>
                <a:ext uri="{FF2B5EF4-FFF2-40B4-BE49-F238E27FC236}">
                  <a16:creationId xmlns:a16="http://schemas.microsoft.com/office/drawing/2014/main" id="{2FF25A03-D0FB-AFD0-0714-DBA386513D33}"/>
                </a:ext>
              </a:extLst>
            </p:cNvPr>
            <p:cNvSpPr/>
            <p:nvPr/>
          </p:nvSpPr>
          <p:spPr>
            <a:xfrm>
              <a:off x="8469072" y="4236616"/>
              <a:ext cx="76837" cy="235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8"/>
                <a:gd name="f4" fmla="val 820"/>
                <a:gd name="f5" fmla="val 1"/>
                <a:gd name="f6" fmla="val 32"/>
                <a:gd name="f7" fmla="val 127"/>
                <a:gd name="f8" fmla="val 284"/>
                <a:gd name="f9" fmla="val 379"/>
                <a:gd name="f10" fmla="val 536"/>
                <a:gd name="f11" fmla="val 662"/>
                <a:gd name="f12" fmla="val 788"/>
                <a:gd name="f13" fmla="val 2666"/>
                <a:gd name="f14" fmla="val 2615"/>
                <a:gd name="f15" fmla="val 649"/>
                <a:gd name="f16" fmla="val 555"/>
                <a:gd name="f17" fmla="val 2670"/>
                <a:gd name="f18" fmla="val 799"/>
                <a:gd name="f19" fmla="val 2674"/>
                <a:gd name="f20" fmla="val 809"/>
                <a:gd name="f21" fmla="*/ f0 1 2678"/>
                <a:gd name="f22" fmla="*/ f1 1 820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2678"/>
                <a:gd name="f29" fmla="*/ f26 1 820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678" h="820">
                  <a:moveTo>
                    <a:pt x="f2" y="f5"/>
                  </a:moveTo>
                  <a:cubicBezTo>
                    <a:pt x="f6" y="f7"/>
                    <a:pt x="f6" y="f8"/>
                    <a:pt x="f6" y="f9"/>
                  </a:cubicBezTo>
                  <a:cubicBezTo>
                    <a:pt x="f6" y="f10"/>
                    <a:pt x="f6" y="f11"/>
                    <a:pt x="f2" y="f12"/>
                  </a:cubicBezTo>
                  <a:lnTo>
                    <a:pt x="f13" y="f12"/>
                  </a:lnTo>
                  <a:cubicBezTo>
                    <a:pt x="f14" y="f15"/>
                    <a:pt x="f14" y="f16"/>
                    <a:pt x="f14" y="f9"/>
                  </a:cubicBezTo>
                  <a:cubicBezTo>
                    <a:pt x="f14" y="f8"/>
                    <a:pt x="f14" y="f7"/>
                    <a:pt x="f3" y="f5"/>
                  </a:cubicBezTo>
                  <a:close/>
                  <a:moveTo>
                    <a:pt x="f13" y="f12"/>
                  </a:moveTo>
                  <a:cubicBezTo>
                    <a:pt x="f17" y="f18"/>
                    <a:pt x="f19" y="f20"/>
                    <a:pt x="f3" y="f4"/>
                  </a:cubicBezTo>
                  <a:lnTo>
                    <a:pt x="f3" y="f1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59" name="Google Shape;6078;p67">
            <a:extLst>
              <a:ext uri="{FF2B5EF4-FFF2-40B4-BE49-F238E27FC236}">
                <a16:creationId xmlns:a16="http://schemas.microsoft.com/office/drawing/2014/main" id="{E391AECE-68C4-1328-F56C-E5DB25876966}"/>
              </a:ext>
            </a:extLst>
          </p:cNvPr>
          <p:cNvGrpSpPr/>
          <p:nvPr/>
        </p:nvGrpSpPr>
        <p:grpSpPr>
          <a:xfrm>
            <a:off x="5093291" y="5544800"/>
            <a:ext cx="486936" cy="484533"/>
            <a:chOff x="5126254" y="4158599"/>
            <a:chExt cx="365202" cy="363400"/>
          </a:xfrm>
          <a:solidFill>
            <a:schemeClr val="bg2"/>
          </a:solidFill>
        </p:grpSpPr>
        <p:sp>
          <p:nvSpPr>
            <p:cNvPr id="60" name="Google Shape;6079;p67">
              <a:extLst>
                <a:ext uri="{FF2B5EF4-FFF2-40B4-BE49-F238E27FC236}">
                  <a16:creationId xmlns:a16="http://schemas.microsoft.com/office/drawing/2014/main" id="{E585AAE8-6458-DFF8-011C-2082CBC9B4F5}"/>
                </a:ext>
              </a:extLst>
            </p:cNvPr>
            <p:cNvSpPr/>
            <p:nvPr/>
          </p:nvSpPr>
          <p:spPr>
            <a:xfrm>
              <a:off x="5202195" y="4308652"/>
              <a:ext cx="214234" cy="2133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67"/>
                <a:gd name="f4" fmla="val 7436"/>
                <a:gd name="f5" fmla="val 3686"/>
                <a:gd name="f6" fmla="val 1465"/>
                <a:gd name="f7" fmla="val 3836"/>
                <a:gd name="f8" fmla="val 3985"/>
                <a:gd name="f9" fmla="val 1544"/>
                <a:gd name="f10" fmla="val 4064"/>
                <a:gd name="f11" fmla="val 1702"/>
                <a:gd name="f12" fmla="val 4537"/>
                <a:gd name="f13" fmla="val 2678"/>
                <a:gd name="f14" fmla="val 5608"/>
                <a:gd name="f15" fmla="val 2836"/>
                <a:gd name="f16" fmla="val 5955"/>
                <a:gd name="f17" fmla="val 2867"/>
                <a:gd name="f18" fmla="val 6081"/>
                <a:gd name="f19" fmla="val 3308"/>
                <a:gd name="f20" fmla="val 5829"/>
                <a:gd name="f21" fmla="val 3561"/>
                <a:gd name="f22" fmla="val 5041"/>
                <a:gd name="f23" fmla="val 4285"/>
                <a:gd name="f24" fmla="val 5261"/>
                <a:gd name="f25" fmla="val 5356"/>
                <a:gd name="f26" fmla="val 5286"/>
                <a:gd name="f27" fmla="val 5630"/>
                <a:gd name="f28" fmla="val 5075"/>
                <a:gd name="f29" fmla="val 5845"/>
                <a:gd name="f30" fmla="val 4845"/>
                <a:gd name="f31" fmla="val 4784"/>
                <a:gd name="f32" fmla="val 4722"/>
                <a:gd name="f33" fmla="val 5830"/>
                <a:gd name="f34" fmla="val 4663"/>
                <a:gd name="f35" fmla="val 5797"/>
                <a:gd name="f36" fmla="val 5262"/>
                <a:gd name="f37" fmla="val 2616"/>
                <a:gd name="f38" fmla="val 5828"/>
                <a:gd name="f39" fmla="val 2553"/>
                <a:gd name="f40" fmla="val 5842"/>
                <a:gd name="f41" fmla="val 2492"/>
                <a:gd name="f42" fmla="val 2244"/>
                <a:gd name="f43" fmla="val 2035"/>
                <a:gd name="f44" fmla="val 5609"/>
                <a:gd name="f45" fmla="val 2111"/>
                <a:gd name="f46" fmla="val 2300"/>
                <a:gd name="f47" fmla="val 1512"/>
                <a:gd name="f48" fmla="val 1323"/>
                <a:gd name="f49" fmla="val 1418"/>
                <a:gd name="f50" fmla="val 1796"/>
                <a:gd name="f51" fmla="val 3387"/>
                <a:gd name="f52" fmla="val 3537"/>
                <a:gd name="f53" fmla="val 3718"/>
                <a:gd name="f54" fmla="val 1670"/>
                <a:gd name="f55" fmla="val 32"/>
                <a:gd name="f56" fmla="val 3750"/>
                <a:gd name="f57" fmla="val 5766"/>
                <a:gd name="f58" fmla="val 5765"/>
                <a:gd name="f59" fmla="val 7404"/>
                <a:gd name="f60" fmla="*/ f0 1 7467"/>
                <a:gd name="f61" fmla="*/ f1 1 7436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7467"/>
                <a:gd name="f68" fmla="*/ f65 1 7436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7467" h="743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5"/>
                  </a:lnTo>
                  <a:cubicBezTo>
                    <a:pt x="f16" y="f17"/>
                    <a:pt x="f18" y="f19"/>
                    <a:pt x="f20" y="f21"/>
                  </a:cubicBezTo>
                  <a:lnTo>
                    <a:pt x="f22" y="f23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5" y="f36"/>
                  </a:lnTo>
                  <a:lnTo>
                    <a:pt x="f13" y="f35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5"/>
                  </a:cubicBezTo>
                  <a:lnTo>
                    <a:pt x="f46" y="f23"/>
                  </a:lnTo>
                  <a:lnTo>
                    <a:pt x="f47" y="f21"/>
                  </a:lnTo>
                  <a:cubicBezTo>
                    <a:pt x="f48" y="f19"/>
                    <a:pt x="f49" y="f17"/>
                    <a:pt x="f50" y="f15"/>
                  </a:cubicBezTo>
                  <a:lnTo>
                    <a:pt x="f15" y="f13"/>
                  </a:lnTo>
                  <a:lnTo>
                    <a:pt x="f19" y="f11"/>
                  </a:lnTo>
                  <a:cubicBezTo>
                    <a:pt x="f51" y="f9"/>
                    <a:pt x="f52" y="f6"/>
                    <a:pt x="f5" y="f6"/>
                  </a:cubicBezTo>
                  <a:close/>
                  <a:moveTo>
                    <a:pt x="f53" y="f2"/>
                  </a:moveTo>
                  <a:cubicBezTo>
                    <a:pt x="f54" y="f2"/>
                    <a:pt x="f55" y="f54"/>
                    <a:pt x="f55" y="f56"/>
                  </a:cubicBezTo>
                  <a:cubicBezTo>
                    <a:pt x="f2" y="f57"/>
                    <a:pt x="f54" y="f4"/>
                    <a:pt x="f53" y="f4"/>
                  </a:cubicBezTo>
                  <a:cubicBezTo>
                    <a:pt x="f58" y="f4"/>
                    <a:pt x="f59" y="f35"/>
                    <a:pt x="f3" y="f56"/>
                  </a:cubicBezTo>
                  <a:cubicBezTo>
                    <a:pt x="f3" y="f11"/>
                    <a:pt x="f35" y="f55"/>
                    <a:pt x="f5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1" name="Google Shape;6080;p67">
              <a:extLst>
                <a:ext uri="{FF2B5EF4-FFF2-40B4-BE49-F238E27FC236}">
                  <a16:creationId xmlns:a16="http://schemas.microsoft.com/office/drawing/2014/main" id="{ADCEE6E6-0120-01E3-F45F-598E6F6B90B8}"/>
                </a:ext>
              </a:extLst>
            </p:cNvPr>
            <p:cNvSpPr/>
            <p:nvPr/>
          </p:nvSpPr>
          <p:spPr>
            <a:xfrm>
              <a:off x="5317876" y="4160757"/>
              <a:ext cx="173580" cy="1696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12"/>
                <a:gd name="f5" fmla="val 3829"/>
                <a:gd name="f6" fmla="val 3706"/>
                <a:gd name="f7" fmla="val 3580"/>
                <a:gd name="f8" fmla="val 47"/>
                <a:gd name="f9" fmla="val 3498"/>
                <a:gd name="f10" fmla="val 146"/>
                <a:gd name="f11" fmla="val 1"/>
                <a:gd name="f12" fmla="val 4336"/>
                <a:gd name="f13" fmla="val 1229"/>
                <a:gd name="f14" fmla="val 4399"/>
                <a:gd name="f15" fmla="val 2332"/>
                <a:gd name="f16" fmla="val 4998"/>
                <a:gd name="f17" fmla="val 3088"/>
                <a:gd name="f18" fmla="val 5861"/>
                <a:gd name="f19" fmla="val 2446"/>
                <a:gd name="f20" fmla="val 2289"/>
                <a:gd name="f21" fmla="val 2037"/>
                <a:gd name="f22" fmla="val 5924"/>
                <a:gd name="f23" fmla="val 1879"/>
                <a:gd name="f24" fmla="val 4128"/>
                <a:gd name="f25" fmla="val 115"/>
                <a:gd name="f26" fmla="val 4053"/>
                <a:gd name="f27" fmla="val 40"/>
                <a:gd name="f28" fmla="val 3942"/>
                <a:gd name="f29" fmla="*/ f0 1 6050"/>
                <a:gd name="f30" fmla="*/ f1 1 5912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6050"/>
                <a:gd name="f37" fmla="*/ f34 1 5912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6050" h="591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19"/>
                  </a:lnTo>
                  <a:cubicBezTo>
                    <a:pt x="f3" y="f20"/>
                    <a:pt x="f3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2" name="Google Shape;6081;p67">
              <a:extLst>
                <a:ext uri="{FF2B5EF4-FFF2-40B4-BE49-F238E27FC236}">
                  <a16:creationId xmlns:a16="http://schemas.microsoft.com/office/drawing/2014/main" id="{BE55C557-FA4D-8FD6-C5AB-AC37C73EBCE9}"/>
                </a:ext>
              </a:extLst>
            </p:cNvPr>
            <p:cNvSpPr/>
            <p:nvPr/>
          </p:nvSpPr>
          <p:spPr>
            <a:xfrm>
              <a:off x="5223884" y="4158599"/>
              <a:ext cx="169959" cy="1030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24"/>
                <a:gd name="f4" fmla="val 3593"/>
                <a:gd name="f5" fmla="val 1"/>
                <a:gd name="f6" fmla="val 2962"/>
                <a:gd name="f7" fmla="val 3592"/>
                <a:gd name="f8" fmla="val 5923"/>
                <a:gd name="f9" fmla="*/ f0 1 5924"/>
                <a:gd name="f10" fmla="*/ f1 1 3593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5924"/>
                <a:gd name="f17" fmla="*/ f14 1 3593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5924" h="3593">
                  <a:moveTo>
                    <a:pt x="f2" y="f5"/>
                  </a:moveTo>
                  <a:lnTo>
                    <a:pt x="f6" y="f7"/>
                  </a:lnTo>
                  <a:lnTo>
                    <a:pt x="f8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3" name="Google Shape;6082;p67">
              <a:extLst>
                <a:ext uri="{FF2B5EF4-FFF2-40B4-BE49-F238E27FC236}">
                  <a16:creationId xmlns:a16="http://schemas.microsoft.com/office/drawing/2014/main" id="{4E78A77D-3EB4-F736-1BC8-84D792622DA3}"/>
                </a:ext>
              </a:extLst>
            </p:cNvPr>
            <p:cNvSpPr/>
            <p:nvPr/>
          </p:nvSpPr>
          <p:spPr>
            <a:xfrm>
              <a:off x="5126254" y="4160757"/>
              <a:ext cx="170855" cy="1687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5"/>
                <a:gd name="f4" fmla="val 5881"/>
                <a:gd name="f5" fmla="val 2194"/>
                <a:gd name="f6" fmla="val 2084"/>
                <a:gd name="f7" fmla="val 1965"/>
                <a:gd name="f8" fmla="val 40"/>
                <a:gd name="f9" fmla="val 1859"/>
                <a:gd name="f10" fmla="val 115"/>
                <a:gd name="f11" fmla="val 95"/>
                <a:gd name="f12" fmla="val 1879"/>
                <a:gd name="f13" fmla="val 1"/>
                <a:gd name="f14" fmla="val 2037"/>
                <a:gd name="f15" fmla="val 2289"/>
                <a:gd name="f16" fmla="val 2446"/>
                <a:gd name="f17" fmla="val 2899"/>
                <a:gd name="f18" fmla="val 5880"/>
                <a:gd name="f19" fmla="val 3655"/>
                <a:gd name="f20" fmla="val 4998"/>
                <a:gd name="f21" fmla="val 4758"/>
                <a:gd name="f22" fmla="val 4399"/>
                <a:gd name="f23" fmla="val 4305"/>
                <a:gd name="f24" fmla="val 2490"/>
                <a:gd name="f25" fmla="val 146"/>
                <a:gd name="f26" fmla="val 2424"/>
                <a:gd name="f27" fmla="val 47"/>
                <a:gd name="f28" fmla="val 2315"/>
                <a:gd name="f29" fmla="*/ f0 1 5955"/>
                <a:gd name="f30" fmla="*/ f1 1 5881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5955"/>
                <a:gd name="f37" fmla="*/ f34 1 5881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5955" h="588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3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64" name="Google Shape;6110;p67">
            <a:extLst>
              <a:ext uri="{FF2B5EF4-FFF2-40B4-BE49-F238E27FC236}">
                <a16:creationId xmlns:a16="http://schemas.microsoft.com/office/drawing/2014/main" id="{72C756D0-89AF-FDED-636E-999A68029461}"/>
              </a:ext>
            </a:extLst>
          </p:cNvPr>
          <p:cNvGrpSpPr/>
          <p:nvPr/>
        </p:nvGrpSpPr>
        <p:grpSpPr>
          <a:xfrm>
            <a:off x="5902341" y="5591324"/>
            <a:ext cx="483339" cy="378488"/>
            <a:chOff x="5733041" y="4193493"/>
            <a:chExt cx="362504" cy="283866"/>
          </a:xfrm>
          <a:solidFill>
            <a:schemeClr val="bg2"/>
          </a:solidFill>
        </p:grpSpPr>
        <p:sp>
          <p:nvSpPr>
            <p:cNvPr id="65" name="Google Shape;6111;p67">
              <a:extLst>
                <a:ext uri="{FF2B5EF4-FFF2-40B4-BE49-F238E27FC236}">
                  <a16:creationId xmlns:a16="http://schemas.microsoft.com/office/drawing/2014/main" id="{C72CF6CF-52EF-46B2-9E21-B5F3536C1E7D}"/>
                </a:ext>
              </a:extLst>
            </p:cNvPr>
            <p:cNvSpPr/>
            <p:nvPr/>
          </p:nvSpPr>
          <p:spPr>
            <a:xfrm>
              <a:off x="5733041" y="4431228"/>
              <a:ext cx="362504" cy="461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5"/>
                <a:gd name="f4" fmla="val 1608"/>
                <a:gd name="f5" fmla="val 379"/>
                <a:gd name="f6" fmla="val 159"/>
                <a:gd name="f7" fmla="val 1"/>
                <a:gd name="f8" fmla="val 189"/>
                <a:gd name="f9" fmla="val 378"/>
                <a:gd name="f10" fmla="val 1040"/>
                <a:gd name="f11" fmla="val 537"/>
                <a:gd name="f12" fmla="val 1607"/>
                <a:gd name="f13" fmla="val 1198"/>
                <a:gd name="f14" fmla="val 11406"/>
                <a:gd name="f15" fmla="val 12067"/>
                <a:gd name="f16" fmla="val 12634"/>
                <a:gd name="f17" fmla="val 1072"/>
                <a:gd name="f18" fmla="val 12603"/>
                <a:gd name="f19" fmla="val 158"/>
                <a:gd name="f20" fmla="val 12445"/>
                <a:gd name="f21" fmla="val 12193"/>
                <a:gd name="f22" fmla="val 10965"/>
                <a:gd name="f23" fmla="val 630"/>
                <a:gd name="f24" fmla="val 10776"/>
                <a:gd name="f25" fmla="val 819"/>
                <a:gd name="f26" fmla="val 10555"/>
                <a:gd name="f27" fmla="val 10303"/>
                <a:gd name="f28" fmla="val 10146"/>
                <a:gd name="f29" fmla="val 9326"/>
                <a:gd name="f30" fmla="val 9137"/>
                <a:gd name="f31" fmla="val 8917"/>
                <a:gd name="f32" fmla="val 8696"/>
                <a:gd name="f33" fmla="val 8507"/>
                <a:gd name="f34" fmla="*/ f0 1 12635"/>
                <a:gd name="f35" fmla="*/ f1 1 1608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12635"/>
                <a:gd name="f42" fmla="*/ f39 1 1608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12635" h="1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7"/>
                    <a:pt x="f16" y="f9"/>
                  </a:cubicBezTo>
                  <a:cubicBezTo>
                    <a:pt x="f18" y="f19"/>
                    <a:pt x="f20" y="f2"/>
                    <a:pt x="f21" y="f2"/>
                  </a:cubicBezTo>
                  <a:lnTo>
                    <a:pt x="f22" y="f2"/>
                  </a:lnTo>
                  <a:lnTo>
                    <a:pt x="f22" y="f9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9"/>
                  </a:cubicBezTo>
                  <a:lnTo>
                    <a:pt x="f28" y="f2"/>
                  </a:lnTo>
                  <a:lnTo>
                    <a:pt x="f29" y="f2"/>
                  </a:lnTo>
                  <a:lnTo>
                    <a:pt x="f29" y="f9"/>
                  </a:lnTo>
                  <a:cubicBezTo>
                    <a:pt x="f29" y="f23"/>
                    <a:pt x="f30" y="f25"/>
                    <a:pt x="f31" y="f25"/>
                  </a:cubicBezTo>
                  <a:cubicBezTo>
                    <a:pt x="f32" y="f25"/>
                    <a:pt x="f33" y="f23"/>
                    <a:pt x="f33" y="f9"/>
                  </a:cubicBezTo>
                  <a:lnTo>
                    <a:pt x="f3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6" name="Google Shape;6112;p67">
              <a:extLst>
                <a:ext uri="{FF2B5EF4-FFF2-40B4-BE49-F238E27FC236}">
                  <a16:creationId xmlns:a16="http://schemas.microsoft.com/office/drawing/2014/main" id="{1E0A759B-8242-94DB-1A52-F048AAB96A65}"/>
                </a:ext>
              </a:extLst>
            </p:cNvPr>
            <p:cNvSpPr/>
            <p:nvPr/>
          </p:nvSpPr>
          <p:spPr>
            <a:xfrm>
              <a:off x="5755654" y="4193493"/>
              <a:ext cx="316400" cy="2142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468"/>
                <a:gd name="f5" fmla="val 3794"/>
                <a:gd name="f6" fmla="val 1673"/>
                <a:gd name="f7" fmla="val 3841"/>
                <a:gd name="f8" fmla="val 3890"/>
                <a:gd name="f9" fmla="val 1682"/>
                <a:gd name="f10" fmla="val 3939"/>
                <a:gd name="f11" fmla="val 1702"/>
                <a:gd name="f12" fmla="val 6428"/>
                <a:gd name="f13" fmla="val 2521"/>
                <a:gd name="f14" fmla="val 6680"/>
                <a:gd name="f15" fmla="val 2616"/>
                <a:gd name="f16" fmla="val 6806"/>
                <a:gd name="f17" fmla="val 2994"/>
                <a:gd name="f18" fmla="val 6585"/>
                <a:gd name="f19" fmla="val 3214"/>
                <a:gd name="f20" fmla="val 6018"/>
                <a:gd name="f21" fmla="val 3750"/>
                <a:gd name="f22" fmla="val 7404"/>
                <a:gd name="f23" fmla="val 5136"/>
                <a:gd name="f24" fmla="val 7593"/>
                <a:gd name="f25" fmla="val 5262"/>
                <a:gd name="f26" fmla="val 5514"/>
                <a:gd name="f27" fmla="val 7436"/>
                <a:gd name="f28" fmla="val 5671"/>
                <a:gd name="f29" fmla="val 7357"/>
                <a:gd name="f30" fmla="val 5750"/>
                <a:gd name="f31" fmla="val 7247"/>
                <a:gd name="f32" fmla="val 5790"/>
                <a:gd name="f33" fmla="val 7136"/>
                <a:gd name="f34" fmla="val 7026"/>
                <a:gd name="f35" fmla="val 6916"/>
                <a:gd name="f36" fmla="val 6837"/>
                <a:gd name="f37" fmla="val 5451"/>
                <a:gd name="f38" fmla="val 4317"/>
                <a:gd name="f39" fmla="val 4915"/>
                <a:gd name="f40" fmla="val 4852"/>
                <a:gd name="f41" fmla="val 4821"/>
                <a:gd name="f42" fmla="val 4947"/>
                <a:gd name="f43" fmla="val 4714"/>
                <a:gd name="f44" fmla="val 4988"/>
                <a:gd name="f45" fmla="val 4613"/>
                <a:gd name="f46" fmla="val 4444"/>
                <a:gd name="f47" fmla="val 4293"/>
                <a:gd name="f48" fmla="val 4872"/>
                <a:gd name="f49" fmla="val 4254"/>
                <a:gd name="f50" fmla="val 4695"/>
                <a:gd name="f51" fmla="val 3435"/>
                <a:gd name="f52" fmla="val 2206"/>
                <a:gd name="f53" fmla="val 3328"/>
                <a:gd name="f54" fmla="val 1940"/>
                <a:gd name="f55" fmla="val 3537"/>
                <a:gd name="f56" fmla="val 1198"/>
                <a:gd name="f57" fmla="val 1"/>
                <a:gd name="f58" fmla="val 536"/>
                <a:gd name="f59" fmla="val 568"/>
                <a:gd name="f60" fmla="val 1229"/>
                <a:gd name="f61" fmla="val 7467"/>
                <a:gd name="f62" fmla="val 11027"/>
                <a:gd name="f63" fmla="val 10460"/>
                <a:gd name="f64" fmla="val 9767"/>
                <a:gd name="f65" fmla="*/ f0 1 11028"/>
                <a:gd name="f66" fmla="*/ f1 1 7468"/>
                <a:gd name="f67" fmla="val f2"/>
                <a:gd name="f68" fmla="val f3"/>
                <a:gd name="f69" fmla="val f4"/>
                <a:gd name="f70" fmla="+- f69 0 f67"/>
                <a:gd name="f71" fmla="+- f68 0 f67"/>
                <a:gd name="f72" fmla="*/ f71 1 11028"/>
                <a:gd name="f73" fmla="*/ f70 1 7468"/>
                <a:gd name="f74" fmla="*/ f67 1 f72"/>
                <a:gd name="f75" fmla="*/ f68 1 f72"/>
                <a:gd name="f76" fmla="*/ f67 1 f73"/>
                <a:gd name="f77" fmla="*/ f69 1 f73"/>
                <a:gd name="f78" fmla="*/ f74 f65 1"/>
                <a:gd name="f79" fmla="*/ f75 f65 1"/>
                <a:gd name="f80" fmla="*/ f77 f66 1"/>
                <a:gd name="f81" fmla="*/ f76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8" t="f81" r="f79" b="f80"/>
              <a:pathLst>
                <a:path w="11028" h="74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2" y="f23"/>
                  </a:lnTo>
                  <a:cubicBezTo>
                    <a:pt x="f24" y="f25"/>
                    <a:pt x="f24" y="f26"/>
                    <a:pt x="f27" y="f28"/>
                  </a:cubicBez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5" y="f30"/>
                    <a:pt x="f36" y="f28"/>
                  </a:cubicBezTo>
                  <a:lnTo>
                    <a:pt x="f37" y="f38"/>
                  </a:lnTo>
                  <a:lnTo>
                    <a:pt x="f39" y="f40"/>
                  </a:ln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6"/>
                    <a:pt x="f5" y="f6"/>
                  </a:cubicBezTo>
                  <a:close/>
                  <a:moveTo>
                    <a:pt x="f56" y="f57"/>
                  </a:moveTo>
                  <a:cubicBezTo>
                    <a:pt x="f58" y="f57"/>
                    <a:pt x="f57" y="f59"/>
                    <a:pt x="f57" y="f60"/>
                  </a:cubicBezTo>
                  <a:lnTo>
                    <a:pt x="f57" y="f61"/>
                  </a:lnTo>
                  <a:lnTo>
                    <a:pt x="f62" y="f61"/>
                  </a:lnTo>
                  <a:lnTo>
                    <a:pt x="f62" y="f60"/>
                  </a:lnTo>
                  <a:cubicBezTo>
                    <a:pt x="f62" y="f59"/>
                    <a:pt x="f63" y="f57"/>
                    <a:pt x="f64" y="f5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67" name="Google Shape;5972;p67">
            <a:extLst>
              <a:ext uri="{FF2B5EF4-FFF2-40B4-BE49-F238E27FC236}">
                <a16:creationId xmlns:a16="http://schemas.microsoft.com/office/drawing/2014/main" id="{9614338E-2EAD-3B34-96DC-D35C38C664FC}"/>
              </a:ext>
            </a:extLst>
          </p:cNvPr>
          <p:cNvGrpSpPr/>
          <p:nvPr/>
        </p:nvGrpSpPr>
        <p:grpSpPr>
          <a:xfrm>
            <a:off x="3489776" y="2522329"/>
            <a:ext cx="480669" cy="552955"/>
            <a:chOff x="3923617" y="1891747"/>
            <a:chExt cx="360502" cy="414716"/>
          </a:xfrm>
          <a:solidFill>
            <a:schemeClr val="bg2"/>
          </a:solidFill>
        </p:grpSpPr>
        <p:sp>
          <p:nvSpPr>
            <p:cNvPr id="68" name="Google Shape;5973;p67">
              <a:extLst>
                <a:ext uri="{FF2B5EF4-FFF2-40B4-BE49-F238E27FC236}">
                  <a16:creationId xmlns:a16="http://schemas.microsoft.com/office/drawing/2014/main" id="{7980039D-5F1F-E583-84EC-93CEE3218CDA}"/>
                </a:ext>
              </a:extLst>
            </p:cNvPr>
            <p:cNvSpPr/>
            <p:nvPr/>
          </p:nvSpPr>
          <p:spPr>
            <a:xfrm>
              <a:off x="3950390" y="1972077"/>
              <a:ext cx="305939" cy="1988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358"/>
                <a:gd name="f4" fmla="val 6082"/>
                <a:gd name="f5" fmla="val 379"/>
                <a:gd name="f6" fmla="val 1"/>
                <a:gd name="f7" fmla="val 158"/>
                <a:gd name="f8" fmla="val 221"/>
                <a:gd name="f9" fmla="val 410"/>
                <a:gd name="f10" fmla="val 6081"/>
                <a:gd name="f11" fmla="val 9357"/>
                <a:gd name="f12" fmla="val 9168"/>
                <a:gd name="f13" fmla="val 8979"/>
                <a:gd name="f14" fmla="*/ f0 1 9358"/>
                <a:gd name="f15" fmla="*/ f1 1 6082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9358"/>
                <a:gd name="f22" fmla="*/ f19 1 6082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9358" h="6082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lnTo>
                    <a:pt x="f11" y="f9"/>
                  </a:lnTo>
                  <a:cubicBezTo>
                    <a:pt x="f11" y="f7"/>
                    <a:pt x="f12" y="f6"/>
                    <a:pt x="f1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9" name="Google Shape;5974;p67">
              <a:extLst>
                <a:ext uri="{FF2B5EF4-FFF2-40B4-BE49-F238E27FC236}">
                  <a16:creationId xmlns:a16="http://schemas.microsoft.com/office/drawing/2014/main" id="{356629DB-ABCA-77A0-1769-741CDCC9CF49}"/>
                </a:ext>
              </a:extLst>
            </p:cNvPr>
            <p:cNvSpPr/>
            <p:nvPr/>
          </p:nvSpPr>
          <p:spPr>
            <a:xfrm>
              <a:off x="3923617" y="2197659"/>
              <a:ext cx="360502" cy="1088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3328"/>
                <a:gd name="f5" fmla="val 63"/>
                <a:gd name="f6" fmla="val 32"/>
                <a:gd name="f7" fmla="val 126"/>
                <a:gd name="f8" fmla="val 284"/>
                <a:gd name="f9" fmla="val 410"/>
                <a:gd name="f10" fmla="val 1103"/>
                <a:gd name="f11" fmla="val 536"/>
                <a:gd name="f12" fmla="val 1670"/>
                <a:gd name="f13" fmla="val 1198"/>
                <a:gd name="f14" fmla="val 3151"/>
                <a:gd name="f15" fmla="val 2615"/>
                <a:gd name="f16" fmla="val 2710"/>
                <a:gd name="f17" fmla="val 2521"/>
                <a:gd name="f18" fmla="val 2930"/>
                <a:gd name="f19" fmla="val 3182"/>
                <a:gd name="f20" fmla="val 2836"/>
                <a:gd name="f21" fmla="val 3277"/>
                <a:gd name="f22" fmla="val 2889"/>
                <a:gd name="f23" fmla="val 3312"/>
                <a:gd name="f24" fmla="val 2949"/>
                <a:gd name="f25" fmla="val 3009"/>
                <a:gd name="f26" fmla="val 3166"/>
                <a:gd name="f27" fmla="val 3326"/>
                <a:gd name="f28" fmla="val 3224"/>
                <a:gd name="f29" fmla="val 3371"/>
                <a:gd name="f30" fmla="val 3088"/>
                <a:gd name="f31" fmla="val 4096"/>
                <a:gd name="f32" fmla="val 1639"/>
                <a:gd name="f33" fmla="val 5073"/>
                <a:gd name="f34" fmla="val 2867"/>
                <a:gd name="f35" fmla="val 3119"/>
                <a:gd name="f36" fmla="val 5262"/>
                <a:gd name="f37" fmla="val 3308"/>
                <a:gd name="f38" fmla="val 5514"/>
                <a:gd name="f39" fmla="val 5734"/>
                <a:gd name="f40" fmla="val 5892"/>
                <a:gd name="f41" fmla="val 6868"/>
                <a:gd name="f42" fmla="val 7593"/>
                <a:gd name="f43" fmla="val 7688"/>
                <a:gd name="f44" fmla="val 3230"/>
                <a:gd name="f45" fmla="val 7835"/>
                <a:gd name="f46" fmla="val 3301"/>
                <a:gd name="f47" fmla="val 7983"/>
                <a:gd name="f48" fmla="val 8032"/>
                <a:gd name="f49" fmla="val 8081"/>
                <a:gd name="f50" fmla="val 3293"/>
                <a:gd name="f51" fmla="val 8129"/>
                <a:gd name="f52" fmla="val 8349"/>
                <a:gd name="f53" fmla="val 8412"/>
                <a:gd name="f54" fmla="val 7814"/>
                <a:gd name="f55" fmla="val 9767"/>
                <a:gd name="f56" fmla="val 10429"/>
                <a:gd name="f57" fmla="val 252"/>
                <a:gd name="f58" fmla="val 10964"/>
                <a:gd name="f59" fmla="val 10933"/>
                <a:gd name="f60" fmla="*/ f0 1 11027"/>
                <a:gd name="f61" fmla="*/ f1 1 3328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11027"/>
                <a:gd name="f68" fmla="*/ f65 1 3328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11027" h="3328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5" y="f16"/>
                  </a:ln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31" y="f32"/>
                  </a:lnTo>
                  <a:lnTo>
                    <a:pt x="f33" y="f32"/>
                  </a:lnTo>
                  <a:lnTo>
                    <a:pt x="f33" y="f34"/>
                  </a:lnTo>
                  <a:cubicBezTo>
                    <a:pt x="f3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0" y="f34"/>
                  </a:cubicBezTo>
                  <a:lnTo>
                    <a:pt x="f40" y="f32"/>
                  </a:lnTo>
                  <a:lnTo>
                    <a:pt x="f41" y="f32"/>
                  </a:lnTo>
                  <a:lnTo>
                    <a:pt x="f42" y="f30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21"/>
                  </a:cubicBezTo>
                  <a:cubicBezTo>
                    <a:pt x="f52" y="f14"/>
                    <a:pt x="f53" y="f18"/>
                    <a:pt x="f52" y="f16"/>
                  </a:cubicBezTo>
                  <a:lnTo>
                    <a:pt x="f54" y="f12"/>
                  </a:lnTo>
                  <a:lnTo>
                    <a:pt x="f55" y="f12"/>
                  </a:lnTo>
                  <a:cubicBezTo>
                    <a:pt x="f56" y="f12"/>
                    <a:pt x="f3" y="f10"/>
                    <a:pt x="f3" y="f9"/>
                  </a:cubicBezTo>
                  <a:cubicBezTo>
                    <a:pt x="f3" y="f57"/>
                    <a:pt x="f58" y="f7"/>
                    <a:pt x="f5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0" name="Google Shape;5975;p67">
              <a:extLst>
                <a:ext uri="{FF2B5EF4-FFF2-40B4-BE49-F238E27FC236}">
                  <a16:creationId xmlns:a16="http://schemas.microsoft.com/office/drawing/2014/main" id="{62BEC3A3-A719-2D30-C8EB-81D3A555D0EC}"/>
                </a:ext>
              </a:extLst>
            </p:cNvPr>
            <p:cNvSpPr/>
            <p:nvPr/>
          </p:nvSpPr>
          <p:spPr>
            <a:xfrm>
              <a:off x="4060603" y="1891747"/>
              <a:ext cx="82414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1639"/>
                <a:gd name="f5" fmla="val 442"/>
                <a:gd name="f6" fmla="val 221"/>
                <a:gd name="f7" fmla="val 1"/>
                <a:gd name="f8" fmla="val 189"/>
                <a:gd name="f9" fmla="val 410"/>
                <a:gd name="f10" fmla="val 2489"/>
                <a:gd name="f11" fmla="val 2332"/>
                <a:gd name="f12" fmla="val 2111"/>
                <a:gd name="f13" fmla="*/ f0 1 2521"/>
                <a:gd name="f14" fmla="*/ f1 1 163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2521"/>
                <a:gd name="f21" fmla="*/ f18 1 163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521" h="163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9"/>
                  </a:lnTo>
                  <a:lnTo>
                    <a:pt x="f3" y="f9"/>
                  </a:lnTo>
                  <a:cubicBezTo>
                    <a:pt x="f3" y="f8"/>
                    <a:pt x="f11" y="f2"/>
                    <a:pt x="f1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71" name="Google Shape;5984;p67">
            <a:extLst>
              <a:ext uri="{FF2B5EF4-FFF2-40B4-BE49-F238E27FC236}">
                <a16:creationId xmlns:a16="http://schemas.microsoft.com/office/drawing/2014/main" id="{89DE2AF8-387E-6DAA-6163-F569710EBF40}"/>
              </a:ext>
            </a:extLst>
          </p:cNvPr>
          <p:cNvGrpSpPr/>
          <p:nvPr/>
        </p:nvGrpSpPr>
        <p:grpSpPr>
          <a:xfrm>
            <a:off x="7582924" y="2518245"/>
            <a:ext cx="554833" cy="553467"/>
            <a:chOff x="6993477" y="1888684"/>
            <a:chExt cx="416125" cy="415100"/>
          </a:xfrm>
          <a:solidFill>
            <a:schemeClr val="bg2"/>
          </a:solidFill>
        </p:grpSpPr>
        <p:sp>
          <p:nvSpPr>
            <p:cNvPr id="72" name="Google Shape;5985;p67">
              <a:extLst>
                <a:ext uri="{FF2B5EF4-FFF2-40B4-BE49-F238E27FC236}">
                  <a16:creationId xmlns:a16="http://schemas.microsoft.com/office/drawing/2014/main" id="{1E093E05-F0A9-53EB-9515-1487843238B1}"/>
                </a:ext>
              </a:extLst>
            </p:cNvPr>
            <p:cNvSpPr/>
            <p:nvPr/>
          </p:nvSpPr>
          <p:spPr>
            <a:xfrm>
              <a:off x="6993477" y="1888684"/>
              <a:ext cx="190570" cy="189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2930"/>
                <a:gd name="f6" fmla="val 1670"/>
                <a:gd name="f7" fmla="val 3119"/>
                <a:gd name="f8" fmla="val 3308"/>
                <a:gd name="f9" fmla="val 1859"/>
                <a:gd name="f10" fmla="val 2048"/>
                <a:gd name="f11" fmla="val 2489"/>
                <a:gd name="f12" fmla="val 3749"/>
                <a:gd name="f13" fmla="val 4001"/>
                <a:gd name="f14" fmla="val 4159"/>
                <a:gd name="f15" fmla="val 2678"/>
                <a:gd name="f16" fmla="val 3151"/>
                <a:gd name="f17" fmla="val 3938"/>
                <a:gd name="f18" fmla="val 3340"/>
                <a:gd name="f19" fmla="val 3781"/>
                <a:gd name="f20" fmla="val 2710"/>
                <a:gd name="f21" fmla="val 2520"/>
                <a:gd name="f22" fmla="val 3970"/>
                <a:gd name="f23" fmla="val 2079"/>
                <a:gd name="f24" fmla="val 1701"/>
                <a:gd name="f25" fmla="val 1827"/>
                <a:gd name="f26" fmla="val 441"/>
                <a:gd name="f27" fmla="val 189"/>
                <a:gd name="f28" fmla="val 5387"/>
                <a:gd name="f29" fmla="val 32"/>
                <a:gd name="f30" fmla="val 5639"/>
                <a:gd name="f31" fmla="val 221"/>
                <a:gd name="f32" fmla="val 5608"/>
                <a:gd name="f33" fmla="*/ f0 1 5829"/>
                <a:gd name="f34" fmla="*/ f1 1 5797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5829"/>
                <a:gd name="f41" fmla="*/ f38 1 5797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5"/>
                  </a:cubicBezTo>
                  <a:cubicBezTo>
                    <a:pt x="f14" y="f16"/>
                    <a:pt x="f17" y="f18"/>
                    <a:pt x="f12" y="f18"/>
                  </a:cubicBezTo>
                  <a:lnTo>
                    <a:pt x="f8" y="f18"/>
                  </a:lnTo>
                  <a:lnTo>
                    <a:pt x="f8" y="f19"/>
                  </a:lnTo>
                  <a:cubicBezTo>
                    <a:pt x="f8" y="f13"/>
                    <a:pt x="f7" y="f14"/>
                    <a:pt x="f5" y="f14"/>
                  </a:cubicBezTo>
                  <a:cubicBezTo>
                    <a:pt x="f20" y="f14"/>
                    <a:pt x="f21" y="f22"/>
                    <a:pt x="f21" y="f19"/>
                  </a:cubicBezTo>
                  <a:lnTo>
                    <a:pt x="f21" y="f18"/>
                  </a:lnTo>
                  <a:lnTo>
                    <a:pt x="f23" y="f18"/>
                  </a:lnTo>
                  <a:cubicBezTo>
                    <a:pt x="f9" y="f18"/>
                    <a:pt x="f24" y="f16"/>
                    <a:pt x="f24" y="f5"/>
                  </a:cubicBezTo>
                  <a:cubicBezTo>
                    <a:pt x="f24" y="f15"/>
                    <a:pt x="f9" y="f11"/>
                    <a:pt x="f23" y="f11"/>
                  </a:cubicBezTo>
                  <a:lnTo>
                    <a:pt x="f21" y="f11"/>
                  </a:lnTo>
                  <a:lnTo>
                    <a:pt x="f21" y="f10"/>
                  </a:lnTo>
                  <a:cubicBezTo>
                    <a:pt x="f21" y="f25"/>
                    <a:pt x="f20" y="f6"/>
                    <a:pt x="f5" y="f6"/>
                  </a:cubicBezTo>
                  <a:close/>
                  <a:moveTo>
                    <a:pt x="f26" y="f2"/>
                  </a:moveTo>
                  <a:cubicBezTo>
                    <a:pt x="f27" y="f2"/>
                    <a:pt x="f2" y="f27"/>
                    <a:pt x="f2" y="f26"/>
                  </a:cubicBezTo>
                  <a:lnTo>
                    <a:pt x="f2" y="f28"/>
                  </a:lnTo>
                  <a:cubicBezTo>
                    <a:pt x="f29" y="f30"/>
                    <a:pt x="f31" y="f4"/>
                    <a:pt x="f26" y="f4"/>
                  </a:cubicBezTo>
                  <a:lnTo>
                    <a:pt x="f28" y="f4"/>
                  </a:lnTo>
                  <a:cubicBezTo>
                    <a:pt x="f30" y="f4"/>
                    <a:pt x="f3" y="f32"/>
                    <a:pt x="f3" y="f28"/>
                  </a:cubicBezTo>
                  <a:lnTo>
                    <a:pt x="f3" y="f26"/>
                  </a:lnTo>
                  <a:cubicBezTo>
                    <a:pt x="f3" y="f27"/>
                    <a:pt x="f30" y="f2"/>
                    <a:pt x="f28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3" name="Google Shape;5986;p67">
              <a:extLst>
                <a:ext uri="{FF2B5EF4-FFF2-40B4-BE49-F238E27FC236}">
                  <a16:creationId xmlns:a16="http://schemas.microsoft.com/office/drawing/2014/main" id="{AE0DC69A-242B-5740-7029-72220275CC77}"/>
                </a:ext>
              </a:extLst>
            </p:cNvPr>
            <p:cNvSpPr/>
            <p:nvPr/>
          </p:nvSpPr>
          <p:spPr>
            <a:xfrm>
              <a:off x="6994492" y="2115272"/>
              <a:ext cx="191612" cy="1885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61"/>
                <a:gd name="f4" fmla="val 5766"/>
                <a:gd name="f5" fmla="val 3450"/>
                <a:gd name="f6" fmla="val 1859"/>
                <a:gd name="f7" fmla="val 3561"/>
                <a:gd name="f8" fmla="val 3671"/>
                <a:gd name="f9" fmla="val 1890"/>
                <a:gd name="f10" fmla="val 3750"/>
                <a:gd name="f11" fmla="val 1953"/>
                <a:gd name="f12" fmla="val 3907"/>
                <a:gd name="f13" fmla="val 2111"/>
                <a:gd name="f14" fmla="val 2395"/>
                <a:gd name="f15" fmla="val 2552"/>
                <a:gd name="f16" fmla="val 3466"/>
                <a:gd name="f17" fmla="val 2836"/>
                <a:gd name="f18" fmla="val 3119"/>
                <a:gd name="f19" fmla="val 3277"/>
                <a:gd name="f20" fmla="val 3529"/>
                <a:gd name="f21" fmla="val 3686"/>
                <a:gd name="f22" fmla="val 3765"/>
                <a:gd name="f23" fmla="val 3804"/>
                <a:gd name="f24" fmla="val 3340"/>
                <a:gd name="f25" fmla="val 3230"/>
                <a:gd name="f26" fmla="val 3151"/>
                <a:gd name="f27" fmla="val 2899"/>
                <a:gd name="f28" fmla="val 3434"/>
                <a:gd name="f29" fmla="val 2616"/>
                <a:gd name="f30" fmla="val 2537"/>
                <a:gd name="f31" fmla="val 2426"/>
                <a:gd name="f32" fmla="val 2316"/>
                <a:gd name="f33" fmla="val 2206"/>
                <a:gd name="f34" fmla="val 2096"/>
                <a:gd name="f35" fmla="val 2017"/>
                <a:gd name="f36" fmla="val 2300"/>
                <a:gd name="f37" fmla="val 2237"/>
                <a:gd name="f38" fmla="val 442"/>
                <a:gd name="f39" fmla="val 221"/>
                <a:gd name="f40" fmla="val 1"/>
                <a:gd name="f41" fmla="val 189"/>
                <a:gd name="f42" fmla="val 378"/>
                <a:gd name="f43" fmla="val 5356"/>
                <a:gd name="f44" fmla="val 5608"/>
                <a:gd name="f45" fmla="val 5419"/>
                <a:gd name="f46" fmla="val 5640"/>
                <a:gd name="f47" fmla="val 5545"/>
                <a:gd name="f48" fmla="val 158"/>
                <a:gd name="f49" fmla="*/ f0 1 5861"/>
                <a:gd name="f50" fmla="*/ f1 1 5766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5861"/>
                <a:gd name="f57" fmla="*/ f54 1 5766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5861" h="576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lnTo>
                    <a:pt x="f10" y="f18"/>
                  </a:lnTo>
                  <a:cubicBezTo>
                    <a:pt x="f12" y="f19"/>
                    <a:pt x="f12" y="f20"/>
                    <a:pt x="f10" y="f21"/>
                  </a:cubicBezTo>
                  <a:cubicBezTo>
                    <a:pt x="f8" y="f22"/>
                    <a:pt x="f7" y="f23"/>
                    <a:pt x="f5" y="f23"/>
                  </a:cubicBezTo>
                  <a:cubicBezTo>
                    <a:pt x="f24" y="f23"/>
                    <a:pt x="f25" y="f22"/>
                    <a:pt x="f26" y="f21"/>
                  </a:cubicBezTo>
                  <a:lnTo>
                    <a:pt x="f27" y="f28"/>
                  </a:lnTo>
                  <a:lnTo>
                    <a:pt x="f29" y="f21"/>
                  </a:lnTo>
                  <a:cubicBezTo>
                    <a:pt x="f30" y="f22"/>
                    <a:pt x="f31" y="f23"/>
                    <a:pt x="f32" y="f23"/>
                  </a:cubicBezTo>
                  <a:cubicBezTo>
                    <a:pt x="f33" y="f23"/>
                    <a:pt x="f34" y="f22"/>
                    <a:pt x="f35" y="f21"/>
                  </a:cubicBezTo>
                  <a:cubicBezTo>
                    <a:pt x="f6" y="f20"/>
                    <a:pt x="f6" y="f19"/>
                    <a:pt x="f35" y="f18"/>
                  </a:cubicBezTo>
                  <a:lnTo>
                    <a:pt x="f36" y="f17"/>
                  </a:lnTo>
                  <a:lnTo>
                    <a:pt x="f35" y="f15"/>
                  </a:lnTo>
                  <a:cubicBezTo>
                    <a:pt x="f6" y="f14"/>
                    <a:pt x="f6" y="f13"/>
                    <a:pt x="f35" y="f11"/>
                  </a:cubicBezTo>
                  <a:cubicBezTo>
                    <a:pt x="f34" y="f9"/>
                    <a:pt x="f33" y="f6"/>
                    <a:pt x="f32" y="f6"/>
                  </a:cubicBezTo>
                  <a:cubicBezTo>
                    <a:pt x="f31" y="f6"/>
                    <a:pt x="f30" y="f9"/>
                    <a:pt x="f29" y="f11"/>
                  </a:cubicBezTo>
                  <a:lnTo>
                    <a:pt x="f27" y="f37"/>
                  </a:lnTo>
                  <a:lnTo>
                    <a:pt x="f26" y="f11"/>
                  </a:lnTo>
                  <a:cubicBezTo>
                    <a:pt x="f25" y="f9"/>
                    <a:pt x="f24" y="f6"/>
                    <a:pt x="f5" y="f6"/>
                  </a:cubicBezTo>
                  <a:close/>
                  <a:moveTo>
                    <a:pt x="f38" y="f2"/>
                  </a:moveTo>
                  <a:cubicBezTo>
                    <a:pt x="f39" y="f2"/>
                    <a:pt x="f40" y="f41"/>
                    <a:pt x="f40" y="f42"/>
                  </a:cubicBezTo>
                  <a:lnTo>
                    <a:pt x="f40" y="f43"/>
                  </a:lnTo>
                  <a:cubicBezTo>
                    <a:pt x="f40" y="f44"/>
                    <a:pt x="f39" y="f4"/>
                    <a:pt x="f38" y="f4"/>
                  </a:cubicBezTo>
                  <a:lnTo>
                    <a:pt x="f45" y="f4"/>
                  </a:lnTo>
                  <a:cubicBezTo>
                    <a:pt x="f46" y="f4"/>
                    <a:pt x="f3" y="f47"/>
                    <a:pt x="f3" y="f43"/>
                  </a:cubicBezTo>
                  <a:lnTo>
                    <a:pt x="f3" y="f42"/>
                  </a:lnTo>
                  <a:cubicBezTo>
                    <a:pt x="f3" y="f48"/>
                    <a:pt x="f46" y="f2"/>
                    <a:pt x="f4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4" name="Google Shape;5987;p67">
              <a:extLst>
                <a:ext uri="{FF2B5EF4-FFF2-40B4-BE49-F238E27FC236}">
                  <a16:creationId xmlns:a16="http://schemas.microsoft.com/office/drawing/2014/main" id="{23A71AE4-27CE-A578-1253-F540FBF4F6CB}"/>
                </a:ext>
              </a:extLst>
            </p:cNvPr>
            <p:cNvSpPr/>
            <p:nvPr/>
          </p:nvSpPr>
          <p:spPr>
            <a:xfrm>
              <a:off x="7219032" y="1888684"/>
              <a:ext cx="190570" cy="189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3750"/>
                <a:gd name="f6" fmla="val 2457"/>
                <a:gd name="f7" fmla="val 3970"/>
                <a:gd name="f8" fmla="val 4128"/>
                <a:gd name="f9" fmla="val 2646"/>
                <a:gd name="f10" fmla="val 2867"/>
                <a:gd name="f11" fmla="val 4159"/>
                <a:gd name="f12" fmla="val 3151"/>
                <a:gd name="f13" fmla="val 3308"/>
                <a:gd name="f14" fmla="val 2080"/>
                <a:gd name="f15" fmla="val 1859"/>
                <a:gd name="f16" fmla="val 1702"/>
                <a:gd name="f17" fmla="val 3119"/>
                <a:gd name="f18" fmla="val 1891"/>
                <a:gd name="f19" fmla="val 442"/>
                <a:gd name="f20" fmla="val 190"/>
                <a:gd name="f21" fmla="val 1"/>
                <a:gd name="f22" fmla="val 189"/>
                <a:gd name="f23" fmla="val 441"/>
                <a:gd name="f24" fmla="val 5387"/>
                <a:gd name="f25" fmla="val 5639"/>
                <a:gd name="f26" fmla="val 5388"/>
                <a:gd name="f27" fmla="val 5640"/>
                <a:gd name="f28" fmla="val 5608"/>
                <a:gd name="f29" fmla="*/ f0 1 5829"/>
                <a:gd name="f30" fmla="*/ f1 1 5797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5829"/>
                <a:gd name="f37" fmla="*/ f34 1 5797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4" y="f13"/>
                  </a:lnTo>
                  <a:cubicBezTo>
                    <a:pt x="f15" y="f13"/>
                    <a:pt x="f16" y="f17"/>
                    <a:pt x="f16" y="f10"/>
                  </a:cubicBezTo>
                  <a:cubicBezTo>
                    <a:pt x="f16" y="f9"/>
                    <a:pt x="f18" y="f6"/>
                    <a:pt x="f14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4"/>
                  </a:cubicBezTo>
                  <a:lnTo>
                    <a:pt x="f3" y="f23"/>
                  </a:lnTo>
                  <a:cubicBezTo>
                    <a:pt x="f3" y="f22"/>
                    <a:pt x="f27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5" name="Google Shape;5988;p67">
              <a:extLst>
                <a:ext uri="{FF2B5EF4-FFF2-40B4-BE49-F238E27FC236}">
                  <a16:creationId xmlns:a16="http://schemas.microsoft.com/office/drawing/2014/main" id="{F30B7FAE-DEFC-382C-A411-D3DAB313989C}"/>
                </a:ext>
              </a:extLst>
            </p:cNvPr>
            <p:cNvSpPr/>
            <p:nvPr/>
          </p:nvSpPr>
          <p:spPr>
            <a:xfrm>
              <a:off x="7219032" y="2114229"/>
              <a:ext cx="190570" cy="1895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8"/>
                <a:gd name="f5" fmla="val 3750"/>
                <a:gd name="f6" fmla="val 1639"/>
                <a:gd name="f7" fmla="val 3970"/>
                <a:gd name="f8" fmla="val 4128"/>
                <a:gd name="f9" fmla="val 1859"/>
                <a:gd name="f10" fmla="val 2080"/>
                <a:gd name="f11" fmla="val 4159"/>
                <a:gd name="f12" fmla="val 2332"/>
                <a:gd name="f13" fmla="val 2490"/>
                <a:gd name="f14" fmla="val 1702"/>
                <a:gd name="f15" fmla="val 2269"/>
                <a:gd name="f16" fmla="val 1891"/>
                <a:gd name="f17" fmla="val 3309"/>
                <a:gd name="f18" fmla="val 3498"/>
                <a:gd name="f19" fmla="val 3687"/>
                <a:gd name="f20" fmla="val 3939"/>
                <a:gd name="f21" fmla="val 3466"/>
                <a:gd name="f22" fmla="val 442"/>
                <a:gd name="f23" fmla="val 1"/>
                <a:gd name="f24" fmla="val 190"/>
                <a:gd name="f25" fmla="val 379"/>
                <a:gd name="f26" fmla="val 5388"/>
                <a:gd name="f27" fmla="val 5640"/>
                <a:gd name="f28" fmla="val 5577"/>
                <a:gd name="f29" fmla="val 410"/>
                <a:gd name="f30" fmla="*/ f0 1 5829"/>
                <a:gd name="f31" fmla="*/ f1 1 5798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5829"/>
                <a:gd name="f38" fmla="*/ f35 1 5798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5829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0" y="f13"/>
                  </a:lnTo>
                  <a:cubicBezTo>
                    <a:pt x="f9" y="f13"/>
                    <a:pt x="f14" y="f15"/>
                    <a:pt x="f14" y="f10"/>
                  </a:cubicBezTo>
                  <a:cubicBezTo>
                    <a:pt x="f14" y="f9"/>
                    <a:pt x="f16" y="f6"/>
                    <a:pt x="f10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11" y="f7"/>
                    <a:pt x="f7" y="f8"/>
                    <a:pt x="f5" y="f8"/>
                  </a:cubicBezTo>
                  <a:lnTo>
                    <a:pt x="f10" y="f8"/>
                  </a:lnTo>
                  <a:cubicBezTo>
                    <a:pt x="f9" y="f8"/>
                    <a:pt x="f14" y="f20"/>
                    <a:pt x="f14" y="f19"/>
                  </a:cubicBezTo>
                  <a:cubicBezTo>
                    <a:pt x="f14" y="f21"/>
                    <a:pt x="f16" y="f17"/>
                    <a:pt x="f10" y="f17"/>
                  </a:cubicBezTo>
                  <a:close/>
                  <a:moveTo>
                    <a:pt x="f22" y="f23"/>
                  </a:moveTo>
                  <a:cubicBezTo>
                    <a:pt x="f24" y="f23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4" y="f4"/>
                    <a:pt x="f22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6"/>
                  </a:cubicBezTo>
                  <a:lnTo>
                    <a:pt x="f3" y="f29"/>
                  </a:lnTo>
                  <a:cubicBezTo>
                    <a:pt x="f3" y="f24"/>
                    <a:pt x="f27" y="f23"/>
                    <a:pt x="f26" y="f2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76" name="Google Shape;6002;p67">
            <a:extLst>
              <a:ext uri="{FF2B5EF4-FFF2-40B4-BE49-F238E27FC236}">
                <a16:creationId xmlns:a16="http://schemas.microsoft.com/office/drawing/2014/main" id="{23F77E6A-0A90-54D1-7412-3D67CBB226A8}"/>
              </a:ext>
            </a:extLst>
          </p:cNvPr>
          <p:cNvGrpSpPr/>
          <p:nvPr/>
        </p:nvGrpSpPr>
        <p:grpSpPr>
          <a:xfrm>
            <a:off x="4351372" y="2522329"/>
            <a:ext cx="640957" cy="553467"/>
            <a:chOff x="4569814" y="1891747"/>
            <a:chExt cx="480718" cy="415100"/>
          </a:xfrm>
          <a:solidFill>
            <a:schemeClr val="bg2"/>
          </a:solidFill>
        </p:grpSpPr>
        <p:sp>
          <p:nvSpPr>
            <p:cNvPr id="77" name="Google Shape;6003;p67">
              <a:extLst>
                <a:ext uri="{FF2B5EF4-FFF2-40B4-BE49-F238E27FC236}">
                  <a16:creationId xmlns:a16="http://schemas.microsoft.com/office/drawing/2014/main" id="{8A5E18DE-F0EF-0329-8D3D-79E5295D3992}"/>
                </a:ext>
              </a:extLst>
            </p:cNvPr>
            <p:cNvSpPr/>
            <p:nvPr/>
          </p:nvSpPr>
          <p:spPr>
            <a:xfrm>
              <a:off x="4569814" y="1919535"/>
              <a:ext cx="480718" cy="3873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704"/>
                <a:gd name="f4" fmla="val 11847"/>
                <a:gd name="f5" fmla="val 7370"/>
                <a:gd name="f6" fmla="val 797"/>
                <a:gd name="f7" fmla="val 8536"/>
                <a:gd name="f8" fmla="val 9694"/>
                <a:gd name="f9" fmla="val 1246"/>
                <a:gd name="f10" fmla="val 10576"/>
                <a:gd name="f11" fmla="val 2143"/>
                <a:gd name="f12" fmla="val 12340"/>
                <a:gd name="f13" fmla="val 3908"/>
                <a:gd name="f14" fmla="val 6775"/>
                <a:gd name="f15" fmla="val 8539"/>
                <a:gd name="f16" fmla="val 9757"/>
                <a:gd name="f17" fmla="val 9390"/>
                <a:gd name="f18" fmla="val 8623"/>
                <a:gd name="f19" fmla="val 9894"/>
                <a:gd name="f20" fmla="val 7363"/>
                <a:gd name="f21" fmla="val 6102"/>
                <a:gd name="f22" fmla="val 4937"/>
                <a:gd name="f23" fmla="val 9358"/>
                <a:gd name="f24" fmla="val 4118"/>
                <a:gd name="f25" fmla="val 2353"/>
                <a:gd name="f26" fmla="val 5031"/>
                <a:gd name="f27" fmla="val 6205"/>
                <a:gd name="f28" fmla="val 7326"/>
                <a:gd name="f29" fmla="val 1"/>
                <a:gd name="f30" fmla="val 2091"/>
                <a:gd name="f31" fmla="val 6750"/>
                <a:gd name="f32" fmla="val 4275"/>
                <a:gd name="f33" fmla="val 9768"/>
                <a:gd name="f34" fmla="val 3424"/>
                <a:gd name="f35" fmla="val 11280"/>
                <a:gd name="f36" fmla="val 3298"/>
                <a:gd name="f37" fmla="val 11532"/>
                <a:gd name="f38" fmla="val 3487"/>
                <a:gd name="f39" fmla="val 3771"/>
                <a:gd name="f40" fmla="val 3929"/>
                <a:gd name="f41" fmla="val 4086"/>
                <a:gd name="f42" fmla="val 11784"/>
                <a:gd name="f43" fmla="val 11626"/>
                <a:gd name="f44" fmla="val 5000"/>
                <a:gd name="f45" fmla="val 10209"/>
                <a:gd name="f46" fmla="val 5740"/>
                <a:gd name="f47" fmla="val 10571"/>
                <a:gd name="f48" fmla="val 6543"/>
                <a:gd name="f49" fmla="val 10752"/>
                <a:gd name="f50" fmla="val 7351"/>
                <a:gd name="f51" fmla="val 8158"/>
                <a:gd name="f52" fmla="val 8969"/>
                <a:gd name="f53" fmla="val 9725"/>
                <a:gd name="f54" fmla="val 10671"/>
                <a:gd name="f55" fmla="val 10828"/>
                <a:gd name="f56" fmla="val 10923"/>
                <a:gd name="f57" fmla="val 11238"/>
                <a:gd name="f58" fmla="val 11458"/>
                <a:gd name="f59" fmla="val 11301"/>
                <a:gd name="f60" fmla="val 10419"/>
                <a:gd name="f61" fmla="val 14703"/>
                <a:gd name="f62" fmla="val 12592"/>
                <a:gd name="f63" fmla="val 7350"/>
                <a:gd name="f64" fmla="val 7338"/>
                <a:gd name="f65" fmla="*/ f0 1 14704"/>
                <a:gd name="f66" fmla="*/ f1 1 11847"/>
                <a:gd name="f67" fmla="val f2"/>
                <a:gd name="f68" fmla="val f3"/>
                <a:gd name="f69" fmla="val f4"/>
                <a:gd name="f70" fmla="+- f69 0 f67"/>
                <a:gd name="f71" fmla="+- f68 0 f67"/>
                <a:gd name="f72" fmla="*/ f71 1 14704"/>
                <a:gd name="f73" fmla="*/ f70 1 11847"/>
                <a:gd name="f74" fmla="*/ f67 1 f72"/>
                <a:gd name="f75" fmla="*/ f68 1 f72"/>
                <a:gd name="f76" fmla="*/ f67 1 f73"/>
                <a:gd name="f77" fmla="*/ f69 1 f73"/>
                <a:gd name="f78" fmla="*/ f74 f65 1"/>
                <a:gd name="f79" fmla="*/ f75 f65 1"/>
                <a:gd name="f80" fmla="*/ f77 f66 1"/>
                <a:gd name="f81" fmla="*/ f76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8" t="f81" r="f79" b="f80"/>
              <a:pathLst>
                <a:path w="14704" h="1184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24" y="f15"/>
                  </a:cubicBezTo>
                  <a:cubicBezTo>
                    <a:pt x="f25" y="f14"/>
                    <a:pt x="f25" y="f13"/>
                    <a:pt x="f24" y="f11"/>
                  </a:cubicBezTo>
                  <a:cubicBezTo>
                    <a:pt x="f26" y="f9"/>
                    <a:pt x="f27" y="f6"/>
                    <a:pt x="f5" y="f6"/>
                  </a:cubicBezTo>
                  <a:close/>
                  <a:moveTo>
                    <a:pt x="f28" y="f29"/>
                  </a:moveTo>
                  <a:cubicBezTo>
                    <a:pt x="f30" y="f29"/>
                    <a:pt x="f2" y="f31"/>
                    <a:pt x="f32" y="f33"/>
                  </a:cubicBezTo>
                  <a:lnTo>
                    <a:pt x="f34" y="f35"/>
                  </a:lnTo>
                  <a:cubicBezTo>
                    <a:pt x="f36" y="f37"/>
                    <a:pt x="f38" y="f4"/>
                    <a:pt x="f39" y="f4"/>
                  </a:cubicBezTo>
                  <a:cubicBezTo>
                    <a:pt x="f40" y="f4"/>
                    <a:pt x="f41" y="f42"/>
                    <a:pt x="f24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lnTo>
                    <a:pt x="f10" y="f43"/>
                  </a:lnTo>
                  <a:cubicBezTo>
                    <a:pt x="f54" y="f42"/>
                    <a:pt x="f55" y="f4"/>
                    <a:pt x="f56" y="f4"/>
                  </a:cubicBezTo>
                  <a:cubicBezTo>
                    <a:pt x="f57" y="f4"/>
                    <a:pt x="f58" y="f37"/>
                    <a:pt x="f59" y="f35"/>
                  </a:cubicBezTo>
                  <a:lnTo>
                    <a:pt x="f60" y="f33"/>
                  </a:lnTo>
                  <a:cubicBezTo>
                    <a:pt x="f61" y="f14"/>
                    <a:pt x="f62" y="f29"/>
                    <a:pt x="f20" y="f29"/>
                  </a:cubicBezTo>
                  <a:cubicBezTo>
                    <a:pt x="f63" y="f29"/>
                    <a:pt x="f64" y="f29"/>
                    <a:pt x="f28" y="f2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8" name="Google Shape;6004;p67">
              <a:extLst>
                <a:ext uri="{FF2B5EF4-FFF2-40B4-BE49-F238E27FC236}">
                  <a16:creationId xmlns:a16="http://schemas.microsoft.com/office/drawing/2014/main" id="{07A7CD37-FE15-38C2-B400-F284E5B214E0}"/>
                </a:ext>
              </a:extLst>
            </p:cNvPr>
            <p:cNvSpPr/>
            <p:nvPr/>
          </p:nvSpPr>
          <p:spPr>
            <a:xfrm>
              <a:off x="4873331" y="1891747"/>
              <a:ext cx="139071" cy="1390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1355"/>
                <a:gd name="f5" fmla="val 882"/>
                <a:gd name="f6" fmla="val 410"/>
                <a:gd name="f7" fmla="val 95"/>
                <a:gd name="f8" fmla="val 315"/>
                <a:gd name="f9" fmla="val 1891"/>
                <a:gd name="f10" fmla="val 946"/>
                <a:gd name="f11" fmla="val 3340"/>
                <a:gd name="f12" fmla="val 2395"/>
                <a:gd name="f13" fmla="val 3938"/>
                <a:gd name="f14" fmla="val 4128"/>
                <a:gd name="f15" fmla="val 3844"/>
                <a:gd name="f16" fmla="val 3371"/>
                <a:gd name="f17" fmla="val 2899"/>
                <a:gd name="f18" fmla="val 1292"/>
                <a:gd name="f19" fmla="val 2962"/>
                <a:gd name="f20" fmla="*/ f0 1 4254"/>
                <a:gd name="f21" fmla="*/ f1 1 4254"/>
                <a:gd name="f22" fmla="val f2"/>
                <a:gd name="f23" fmla="val f3"/>
                <a:gd name="f24" fmla="+- f23 0 f22"/>
                <a:gd name="f25" fmla="*/ f24 1 4254"/>
                <a:gd name="f26" fmla="*/ f22 1 f25"/>
                <a:gd name="f27" fmla="*/ f23 1 f25"/>
                <a:gd name="f28" fmla="*/ f26 f20 1"/>
                <a:gd name="f29" fmla="*/ f27 f20 1"/>
                <a:gd name="f30" fmla="*/ f27 f21 1"/>
                <a:gd name="f31" fmla="*/ f26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254" h="4254">
                  <a:moveTo>
                    <a:pt x="f4" y="f2"/>
                  </a:moveTo>
                  <a:cubicBezTo>
                    <a:pt x="f5" y="f2"/>
                    <a:pt x="f6" y="f7"/>
                    <a:pt x="f2" y="f8"/>
                  </a:cubicBezTo>
                  <a:cubicBezTo>
                    <a:pt x="f9" y="f10"/>
                    <a:pt x="f11" y="f12"/>
                    <a:pt x="f13" y="f3"/>
                  </a:cubicBezTo>
                  <a:cubicBezTo>
                    <a:pt x="f14" y="f15"/>
                    <a:pt x="f3" y="f16"/>
                    <a:pt x="f3" y="f17"/>
                  </a:cubicBezTo>
                  <a:cubicBezTo>
                    <a:pt x="f3" y="f18"/>
                    <a:pt x="f19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9" name="Google Shape;6005;p67">
              <a:extLst>
                <a:ext uri="{FF2B5EF4-FFF2-40B4-BE49-F238E27FC236}">
                  <a16:creationId xmlns:a16="http://schemas.microsoft.com/office/drawing/2014/main" id="{61CE243B-C235-4CAF-6053-62FA1B0729D3}"/>
                </a:ext>
              </a:extLst>
            </p:cNvPr>
            <p:cNvSpPr/>
            <p:nvPr/>
          </p:nvSpPr>
          <p:spPr>
            <a:xfrm>
              <a:off x="4606564" y="1892753"/>
              <a:ext cx="139071" cy="1391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55"/>
                <a:gd name="f5" fmla="val 2931"/>
                <a:gd name="f6" fmla="val 1"/>
                <a:gd name="f7" fmla="val 1292"/>
                <a:gd name="f8" fmla="val 1293"/>
                <a:gd name="f9" fmla="val 2899"/>
                <a:gd name="f10" fmla="val 3372"/>
                <a:gd name="f11" fmla="val 127"/>
                <a:gd name="f12" fmla="val 3845"/>
                <a:gd name="f13" fmla="val 316"/>
                <a:gd name="f14" fmla="val 977"/>
                <a:gd name="f15" fmla="val 2364"/>
                <a:gd name="f16" fmla="val 2426"/>
                <a:gd name="f17" fmla="val 915"/>
                <a:gd name="f18" fmla="val 3876"/>
                <a:gd name="f19" fmla="val 3403"/>
                <a:gd name="f20" fmla="*/ f0 1 4254"/>
                <a:gd name="f21" fmla="*/ f1 1 4255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4254"/>
                <a:gd name="f28" fmla="*/ f25 1 4255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4254" h="4255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cubicBezTo>
                    <a:pt x="f6" y="f10"/>
                    <a:pt x="f11" y="f12"/>
                    <a:pt x="f13" y="f3"/>
                  </a:cubicBezTo>
                  <a:cubicBezTo>
                    <a:pt x="f14" y="f15"/>
                    <a:pt x="f16" y="f17"/>
                    <a:pt x="f3" y="f13"/>
                  </a:cubicBezTo>
                  <a:cubicBezTo>
                    <a:pt x="f18" y="f11"/>
                    <a:pt x="f1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0" name="Google Shape;6006;p67">
              <a:extLst>
                <a:ext uri="{FF2B5EF4-FFF2-40B4-BE49-F238E27FC236}">
                  <a16:creationId xmlns:a16="http://schemas.microsoft.com/office/drawing/2014/main" id="{389F1523-2362-202B-29DC-84B9911F3D07}"/>
                </a:ext>
              </a:extLst>
            </p:cNvPr>
            <p:cNvSpPr/>
            <p:nvPr/>
          </p:nvSpPr>
          <p:spPr>
            <a:xfrm>
              <a:off x="4687936" y="1972068"/>
              <a:ext cx="243102" cy="2441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7468"/>
                <a:gd name="f5" fmla="val 3781"/>
                <a:gd name="f6" fmla="val 1671"/>
                <a:gd name="f7" fmla="val 4033"/>
                <a:gd name="f8" fmla="val 4191"/>
                <a:gd name="f9" fmla="val 1860"/>
                <a:gd name="f10" fmla="val 2112"/>
                <a:gd name="f11" fmla="val 3340"/>
                <a:gd name="f12" fmla="val 5388"/>
                <a:gd name="f13" fmla="val 5640"/>
                <a:gd name="f14" fmla="val 5829"/>
                <a:gd name="f15" fmla="val 3529"/>
                <a:gd name="f16" fmla="val 3750"/>
                <a:gd name="f17" fmla="val 4002"/>
                <a:gd name="f18" fmla="val 4128"/>
                <a:gd name="f19" fmla="val 3498"/>
                <a:gd name="f20" fmla="val 3308"/>
                <a:gd name="f21" fmla="val 3939"/>
                <a:gd name="f22" fmla="val 1"/>
                <a:gd name="f23" fmla="val 1702"/>
                <a:gd name="f24" fmla="val 32"/>
                <a:gd name="f25" fmla="val 5798"/>
                <a:gd name="f26" fmla="val 7467"/>
                <a:gd name="f27" fmla="val 5797"/>
                <a:gd name="f28" fmla="val 64"/>
                <a:gd name="f29" fmla="*/ f0 1 7436"/>
                <a:gd name="f30" fmla="*/ f1 1 7468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7436"/>
                <a:gd name="f37" fmla="*/ f34 1 7468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7436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6" y="f18"/>
                  </a:lnTo>
                  <a:cubicBezTo>
                    <a:pt x="f19" y="f18"/>
                    <a:pt x="f20" y="f21"/>
                    <a:pt x="f20" y="f16"/>
                  </a:cubicBezTo>
                  <a:lnTo>
                    <a:pt x="f20" y="f10"/>
                  </a:lnTo>
                  <a:lnTo>
                    <a:pt x="f11" y="f10"/>
                  </a:lnTo>
                  <a:cubicBezTo>
                    <a:pt x="f11" y="f9"/>
                    <a:pt x="f15" y="f6"/>
                    <a:pt x="f5" y="f6"/>
                  </a:cubicBezTo>
                  <a:close/>
                  <a:moveTo>
                    <a:pt x="f16" y="f22"/>
                  </a:moveTo>
                  <a:cubicBezTo>
                    <a:pt x="f23" y="f22"/>
                    <a:pt x="f24" y="f6"/>
                    <a:pt x="f2" y="f16"/>
                  </a:cubicBezTo>
                  <a:cubicBezTo>
                    <a:pt x="f24" y="f25"/>
                    <a:pt x="f23" y="f26"/>
                    <a:pt x="f16" y="f26"/>
                  </a:cubicBezTo>
                  <a:cubicBezTo>
                    <a:pt x="f27" y="f26"/>
                    <a:pt x="f3" y="f25"/>
                    <a:pt x="f3" y="f16"/>
                  </a:cubicBezTo>
                  <a:cubicBezTo>
                    <a:pt x="f3" y="f23"/>
                    <a:pt x="f27" y="f28"/>
                    <a:pt x="f16" y="f2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81" name="Google Shape;6011;p67">
            <a:extLst>
              <a:ext uri="{FF2B5EF4-FFF2-40B4-BE49-F238E27FC236}">
                <a16:creationId xmlns:a16="http://schemas.microsoft.com/office/drawing/2014/main" id="{631D1EC4-F5D6-3D5A-6310-0E09109F63A3}"/>
              </a:ext>
            </a:extLst>
          </p:cNvPr>
          <p:cNvGrpSpPr/>
          <p:nvPr/>
        </p:nvGrpSpPr>
        <p:grpSpPr>
          <a:xfrm>
            <a:off x="8371820" y="2490022"/>
            <a:ext cx="562489" cy="552652"/>
            <a:chOff x="7585149" y="1867515"/>
            <a:chExt cx="421867" cy="414489"/>
          </a:xfrm>
          <a:solidFill>
            <a:schemeClr val="bg2"/>
          </a:solidFill>
        </p:grpSpPr>
        <p:sp>
          <p:nvSpPr>
            <p:cNvPr id="82" name="Google Shape;6012;p67">
              <a:extLst>
                <a:ext uri="{FF2B5EF4-FFF2-40B4-BE49-F238E27FC236}">
                  <a16:creationId xmlns:a16="http://schemas.microsoft.com/office/drawing/2014/main" id="{E560F25C-F7F8-8939-5AB8-F16D18FC593A}"/>
                </a:ext>
              </a:extLst>
            </p:cNvPr>
            <p:cNvSpPr/>
            <p:nvPr/>
          </p:nvSpPr>
          <p:spPr>
            <a:xfrm>
              <a:off x="7635633" y="1913354"/>
              <a:ext cx="110240" cy="1102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2710"/>
                <a:gd name="f5" fmla="val 1"/>
                <a:gd name="f6" fmla="val 694"/>
                <a:gd name="f7" fmla="val 3371"/>
                <a:gd name="f8" fmla="val 662"/>
                <a:gd name="f9" fmla="*/ f0 1 3372"/>
                <a:gd name="f10" fmla="*/ f1 1 3372"/>
                <a:gd name="f11" fmla="val f2"/>
                <a:gd name="f12" fmla="val f3"/>
                <a:gd name="f13" fmla="+- f12 0 f11"/>
                <a:gd name="f14" fmla="*/ f13 1 3372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3372" h="3372">
                  <a:moveTo>
                    <a:pt x="f4" y="f2"/>
                  </a:moveTo>
                  <a:lnTo>
                    <a:pt x="f5" y="f4"/>
                  </a:lnTo>
                  <a:lnTo>
                    <a:pt x="f6" y="f7"/>
                  </a:lnTo>
                  <a:lnTo>
                    <a:pt x="f3" y="f8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3" name="Google Shape;6013;p67">
              <a:extLst>
                <a:ext uri="{FF2B5EF4-FFF2-40B4-BE49-F238E27FC236}">
                  <a16:creationId xmlns:a16="http://schemas.microsoft.com/office/drawing/2014/main" id="{DB2A0FCF-8D33-7906-9725-B151C9964A09}"/>
                </a:ext>
              </a:extLst>
            </p:cNvPr>
            <p:cNvSpPr/>
            <p:nvPr/>
          </p:nvSpPr>
          <p:spPr>
            <a:xfrm>
              <a:off x="7806616" y="1878598"/>
              <a:ext cx="197793" cy="1954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79"/>
                <a:gd name="f5" fmla="val 2663"/>
                <a:gd name="f6" fmla="val 2552"/>
                <a:gd name="f7" fmla="val 2442"/>
                <a:gd name="f8" fmla="val 39"/>
                <a:gd name="f9" fmla="val 2363"/>
                <a:gd name="f10" fmla="val 118"/>
                <a:gd name="f11" fmla="val 1261"/>
                <a:gd name="f12" fmla="val 1221"/>
                <a:gd name="f13" fmla="val 2678"/>
                <a:gd name="f14" fmla="val 2639"/>
                <a:gd name="f15" fmla="val 2836"/>
                <a:gd name="f16" fmla="val 2796"/>
                <a:gd name="f17" fmla="val 3080"/>
                <a:gd name="f18" fmla="val 3237"/>
                <a:gd name="f19" fmla="val 2637"/>
                <a:gd name="f20" fmla="val 3278"/>
                <a:gd name="f21" fmla="val 2560"/>
                <a:gd name="f22" fmla="val 3302"/>
                <a:gd name="f23" fmla="val 2473"/>
                <a:gd name="f24" fmla="val 2360"/>
                <a:gd name="f25" fmla="val 2232"/>
                <a:gd name="f26" fmla="val 3263"/>
                <a:gd name="f27" fmla="val 2143"/>
                <a:gd name="f28" fmla="val 3174"/>
                <a:gd name="f29" fmla="val 725"/>
                <a:gd name="f30" fmla="val 1756"/>
                <a:gd name="f31" fmla="val 2481"/>
                <a:gd name="f32" fmla="val 3529"/>
                <a:gd name="f33" fmla="val 5978"/>
                <a:gd name="f34" fmla="val 5892"/>
                <a:gd name="f35" fmla="val 3615"/>
                <a:gd name="f36" fmla="val 6049"/>
                <a:gd name="f37" fmla="val 3458"/>
                <a:gd name="f38" fmla="val 3017"/>
                <a:gd name="f39" fmla="val 2962"/>
                <a:gd name="f40" fmla="val 2883"/>
                <a:gd name="f41" fmla="val 2773"/>
                <a:gd name="f42" fmla="*/ f0 1 6050"/>
                <a:gd name="f43" fmla="*/ f1 1 5979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6050"/>
                <a:gd name="f50" fmla="*/ f47 1 5979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6050" h="59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3" y="f18"/>
                  </a:cubicBez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" y="f31"/>
                  </a:lnTo>
                  <a:lnTo>
                    <a:pt x="f32" y="f33"/>
                  </a:lnTo>
                  <a:lnTo>
                    <a:pt x="f34" y="f35"/>
                  </a:lnTo>
                  <a:cubicBezTo>
                    <a:pt x="f36" y="f37"/>
                    <a:pt x="f36" y="f28"/>
                    <a:pt x="f34" y="f38"/>
                  </a:cubicBezTo>
                  <a:lnTo>
                    <a:pt x="f39" y="f10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4" name="Google Shape;6014;p67">
              <a:extLst>
                <a:ext uri="{FF2B5EF4-FFF2-40B4-BE49-F238E27FC236}">
                  <a16:creationId xmlns:a16="http://schemas.microsoft.com/office/drawing/2014/main" id="{8A159E89-D3E9-07E8-162F-8DD3FA96C12F}"/>
                </a:ext>
              </a:extLst>
            </p:cNvPr>
            <p:cNvSpPr/>
            <p:nvPr/>
          </p:nvSpPr>
          <p:spPr>
            <a:xfrm>
              <a:off x="7676826" y="1954548"/>
              <a:ext cx="279166" cy="279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2679"/>
                <a:gd name="f5" fmla="val 1"/>
                <a:gd name="f6" fmla="val 2678"/>
                <a:gd name="f7" fmla="val 5861"/>
                <a:gd name="f8" fmla="val 8538"/>
                <a:gd name="f9" fmla="val 5860"/>
                <a:gd name="f10" fmla="*/ f0 1 8539"/>
                <a:gd name="f11" fmla="*/ f1 1 8539"/>
                <a:gd name="f12" fmla="val f2"/>
                <a:gd name="f13" fmla="val f3"/>
                <a:gd name="f14" fmla="+- f13 0 f12"/>
                <a:gd name="f15" fmla="*/ f14 1 853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8539" h="8539">
                  <a:moveTo>
                    <a:pt x="f4" y="f2"/>
                  </a:moveTo>
                  <a:lnTo>
                    <a:pt x="f5" y="f6"/>
                  </a:lnTo>
                  <a:lnTo>
                    <a:pt x="f7" y="f8"/>
                  </a:lnTo>
                  <a:lnTo>
                    <a:pt x="f3" y="f9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5" name="Google Shape;6015;p67">
              <a:extLst>
                <a:ext uri="{FF2B5EF4-FFF2-40B4-BE49-F238E27FC236}">
                  <a16:creationId xmlns:a16="http://schemas.microsoft.com/office/drawing/2014/main" id="{EF297F2F-05BF-DE00-2885-4BC8AECBD3FC}"/>
                </a:ext>
              </a:extLst>
            </p:cNvPr>
            <p:cNvSpPr/>
            <p:nvPr/>
          </p:nvSpPr>
          <p:spPr>
            <a:xfrm>
              <a:off x="7892104" y="2169798"/>
              <a:ext cx="114912" cy="1122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15"/>
                <a:gd name="f4" fmla="val 3432"/>
                <a:gd name="f5" fmla="val 2426"/>
                <a:gd name="f6" fmla="val 1"/>
                <a:gd name="f7" fmla="val 2427"/>
                <a:gd name="f8" fmla="val 2899"/>
                <a:gd name="f9" fmla="val 3404"/>
                <a:gd name="f10" fmla="val 2948"/>
                <a:gd name="f11" fmla="val 3423"/>
                <a:gd name="f12" fmla="val 2996"/>
                <a:gd name="f13" fmla="val 3044"/>
                <a:gd name="f14" fmla="val 3302"/>
                <a:gd name="f15" fmla="val 3514"/>
                <a:gd name="f16" fmla="val 3166"/>
                <a:gd name="f17" fmla="val 3434"/>
                <a:gd name="f18" fmla="*/ f0 1 3515"/>
                <a:gd name="f19" fmla="*/ f1 1 3432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3515"/>
                <a:gd name="f26" fmla="*/ f23 1 3432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3515" h="3432">
                  <a:moveTo>
                    <a:pt x="f5" y="f6"/>
                  </a:moveTo>
                  <a:lnTo>
                    <a:pt x="f2" y="f7"/>
                  </a:lnTo>
                  <a:lnTo>
                    <a:pt x="f8" y="f9"/>
                  </a:lnTo>
                  <a:cubicBezTo>
                    <a:pt x="f10" y="f11"/>
                    <a:pt x="f12" y="f4"/>
                    <a:pt x="f13" y="f4"/>
                  </a:cubicBezTo>
                  <a:cubicBezTo>
                    <a:pt x="f14" y="f4"/>
                    <a:pt x="f15" y="f16"/>
                    <a:pt x="f17" y="f8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6" name="Google Shape;6016;p67">
              <a:extLst>
                <a:ext uri="{FF2B5EF4-FFF2-40B4-BE49-F238E27FC236}">
                  <a16:creationId xmlns:a16="http://schemas.microsoft.com/office/drawing/2014/main" id="{798061D0-7755-682F-C726-219DF596AFF0}"/>
                </a:ext>
              </a:extLst>
            </p:cNvPr>
            <p:cNvSpPr/>
            <p:nvPr/>
          </p:nvSpPr>
          <p:spPr>
            <a:xfrm>
              <a:off x="7598554" y="2084338"/>
              <a:ext cx="196742" cy="1954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18"/>
                <a:gd name="f4" fmla="val 5979"/>
                <a:gd name="f5" fmla="val 2521"/>
                <a:gd name="f6" fmla="val 1796"/>
                <a:gd name="f7" fmla="val 725"/>
                <a:gd name="f8" fmla="val 3308"/>
                <a:gd name="f9" fmla="val 2205"/>
                <a:gd name="f10" fmla="val 3466"/>
                <a:gd name="f11" fmla="val 2363"/>
                <a:gd name="f12" fmla="val 2646"/>
                <a:gd name="f13" fmla="val 2804"/>
                <a:gd name="f14" fmla="val 3230"/>
                <a:gd name="f15" fmla="val 2883"/>
                <a:gd name="f16" fmla="val 3119"/>
                <a:gd name="f17" fmla="val 2922"/>
                <a:gd name="f18" fmla="val 3009"/>
                <a:gd name="f19" fmla="val 2899"/>
                <a:gd name="f20" fmla="val 2789"/>
                <a:gd name="f21" fmla="val 2710"/>
                <a:gd name="f22" fmla="val 1229"/>
                <a:gd name="f23" fmla="val 1292"/>
                <a:gd name="f24" fmla="val 158"/>
                <a:gd name="f25" fmla="val 2520"/>
                <a:gd name="f26" fmla="val 2962"/>
                <a:gd name="f27" fmla="val 3056"/>
                <a:gd name="f28" fmla="val 5860"/>
                <a:gd name="f29" fmla="val 3135"/>
                <a:gd name="f30" fmla="val 5939"/>
                <a:gd name="f31" fmla="val 3245"/>
                <a:gd name="f32" fmla="val 5978"/>
                <a:gd name="f33" fmla="val 3356"/>
                <a:gd name="f34" fmla="val 3576"/>
                <a:gd name="f35" fmla="val 3655"/>
                <a:gd name="f36" fmla="val 3497"/>
                <a:gd name="f37" fmla="*/ f0 1 6018"/>
                <a:gd name="f38" fmla="*/ f1 1 5979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6018"/>
                <a:gd name="f45" fmla="*/ f42 1 5979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6018" h="5979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4" y="f11"/>
                  </a:lnTo>
                  <a:cubicBezTo>
                    <a:pt x="f2" y="f25"/>
                    <a:pt x="f2" y="f13"/>
                    <a:pt x="f24" y="f26"/>
                  </a:cubicBezTo>
                  <a:lnTo>
                    <a:pt x="f27" y="f28"/>
                  </a:lnTo>
                  <a:cubicBezTo>
                    <a:pt x="f29" y="f30"/>
                    <a:pt x="f31" y="f32"/>
                    <a:pt x="f33" y="f32"/>
                  </a:cubicBezTo>
                  <a:cubicBezTo>
                    <a:pt x="f10" y="f32"/>
                    <a:pt x="f34" y="f30"/>
                    <a:pt x="f35" y="f28"/>
                  </a:cubicBezTo>
                  <a:lnTo>
                    <a:pt x="f3" y="f36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7" name="Google Shape;6017;p67">
              <a:extLst>
                <a:ext uri="{FF2B5EF4-FFF2-40B4-BE49-F238E27FC236}">
                  <a16:creationId xmlns:a16="http://schemas.microsoft.com/office/drawing/2014/main" id="{D269A917-3763-610C-746B-36841C63BCB5}"/>
                </a:ext>
              </a:extLst>
            </p:cNvPr>
            <p:cNvSpPr/>
            <p:nvPr/>
          </p:nvSpPr>
          <p:spPr>
            <a:xfrm>
              <a:off x="7585149" y="1867515"/>
              <a:ext cx="120536" cy="1148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687"/>
                <a:gd name="f4" fmla="val 3514"/>
                <a:gd name="f5" fmla="val 2281"/>
                <a:gd name="f6" fmla="val 1915"/>
                <a:gd name="f7" fmla="val 1545"/>
                <a:gd name="f8" fmla="val 142"/>
                <a:gd name="f9" fmla="val 1261"/>
                <a:gd name="f10" fmla="val 426"/>
                <a:gd name="f11" fmla="val 568"/>
                <a:gd name="f12" fmla="val 1119"/>
                <a:gd name="f13" fmla="val 1"/>
                <a:gd name="f14" fmla="val 1686"/>
                <a:gd name="f15" fmla="val 2568"/>
                <a:gd name="f16" fmla="val 3135"/>
                <a:gd name="f17" fmla="val 946"/>
                <a:gd name="f18" fmla="val 3513"/>
                <a:gd name="f19" fmla="val 804"/>
                <a:gd name="f20" fmla="val 3277"/>
                <a:gd name="f21" fmla="val 3010"/>
                <a:gd name="f22" fmla="val 2647"/>
                <a:gd name="f23" fmla="*/ f0 1 3687"/>
                <a:gd name="f24" fmla="*/ f1 1 3514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3687"/>
                <a:gd name="f31" fmla="*/ f28 1 3514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3687" h="3514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18"/>
                  </a:lnTo>
                  <a:lnTo>
                    <a:pt x="f3" y="f19"/>
                  </a:lnTo>
                  <a:lnTo>
                    <a:pt x="f20" y="f10"/>
                  </a:lnTo>
                  <a:cubicBezTo>
                    <a:pt x="f21" y="f8"/>
                    <a:pt x="f2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88" name="Google Shape;6042;p67">
            <a:extLst>
              <a:ext uri="{FF2B5EF4-FFF2-40B4-BE49-F238E27FC236}">
                <a16:creationId xmlns:a16="http://schemas.microsoft.com/office/drawing/2014/main" id="{8DC33412-3604-0F7E-F475-780A98F17992}"/>
              </a:ext>
            </a:extLst>
          </p:cNvPr>
          <p:cNvSpPr/>
          <p:nvPr/>
        </p:nvSpPr>
        <p:spPr>
          <a:xfrm>
            <a:off x="5194069" y="2523416"/>
            <a:ext cx="543872" cy="551285"/>
          </a:xfrm>
          <a:custGeom>
            <a:avLst/>
            <a:gdLst>
              <a:gd name="f0" fmla="val w"/>
              <a:gd name="f1" fmla="val h"/>
              <a:gd name="f2" fmla="val 0"/>
              <a:gd name="f3" fmla="val 12477"/>
              <a:gd name="f4" fmla="val 12647"/>
              <a:gd name="f5" fmla="val 3750"/>
              <a:gd name="f6" fmla="val 4538"/>
              <a:gd name="f7" fmla="val 4223"/>
              <a:gd name="f8" fmla="val 4601"/>
              <a:gd name="f9" fmla="val 4884"/>
              <a:gd name="f10" fmla="val 5357"/>
              <a:gd name="f11" fmla="val 5829"/>
              <a:gd name="f12" fmla="val 6176"/>
              <a:gd name="f13" fmla="val 3277"/>
              <a:gd name="f14" fmla="val 2931"/>
              <a:gd name="f15" fmla="val 6239"/>
              <a:gd name="f16" fmla="val 6711"/>
              <a:gd name="f17" fmla="val 7058"/>
              <a:gd name="f18" fmla="val 5766"/>
              <a:gd name="f19" fmla="val 5420"/>
              <a:gd name="f20" fmla="val 8728"/>
              <a:gd name="f21" fmla="val 9200"/>
              <a:gd name="f22" fmla="val 9547"/>
              <a:gd name="f23" fmla="val 8255"/>
              <a:gd name="f24" fmla="val 7877"/>
              <a:gd name="f25" fmla="val 1"/>
              <a:gd name="f26" fmla="val 2805"/>
              <a:gd name="f27" fmla="val 2395"/>
              <a:gd name="f28" fmla="val 7436"/>
              <a:gd name="f29" fmla="val 1387"/>
              <a:gd name="f30" fmla="val 3309"/>
              <a:gd name="f31" fmla="val 10082"/>
              <a:gd name="f32" fmla="val 12256"/>
              <a:gd name="f33" fmla="val 12486"/>
              <a:gd name="f34" fmla="val 3502"/>
              <a:gd name="f35" fmla="val 12646"/>
              <a:gd name="f36" fmla="val 3715"/>
              <a:gd name="f37" fmla="val 3824"/>
              <a:gd name="f38" fmla="val 3938"/>
              <a:gd name="f39" fmla="val 12604"/>
              <a:gd name="f40" fmla="val 4034"/>
              <a:gd name="f41" fmla="val 12508"/>
              <a:gd name="f42" fmla="val 5609"/>
              <a:gd name="f43" fmla="val 10681"/>
              <a:gd name="f44" fmla="val 5798"/>
              <a:gd name="f45" fmla="val 5987"/>
              <a:gd name="f46" fmla="val 10713"/>
              <a:gd name="f47" fmla="val 9641"/>
              <a:gd name="f48" fmla="val 8350"/>
              <a:gd name="f49" fmla="val 9704"/>
              <a:gd name="f50" fmla="*/ f0 1 12477"/>
              <a:gd name="f51" fmla="*/ f1 1 12647"/>
              <a:gd name="f52" fmla="val f2"/>
              <a:gd name="f53" fmla="val f3"/>
              <a:gd name="f54" fmla="val f4"/>
              <a:gd name="f55" fmla="+- f54 0 f52"/>
              <a:gd name="f56" fmla="+- f53 0 f52"/>
              <a:gd name="f57" fmla="*/ f56 1 12477"/>
              <a:gd name="f58" fmla="*/ f55 1 12647"/>
              <a:gd name="f59" fmla="*/ f52 1 f57"/>
              <a:gd name="f60" fmla="*/ f53 1 f57"/>
              <a:gd name="f61" fmla="*/ f52 1 f58"/>
              <a:gd name="f62" fmla="*/ f54 1 f58"/>
              <a:gd name="f63" fmla="*/ f59 f50 1"/>
              <a:gd name="f64" fmla="*/ f60 f50 1"/>
              <a:gd name="f65" fmla="*/ f62 f51 1"/>
              <a:gd name="f66" fmla="*/ f61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12477" h="12647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6"/>
                </a:moveTo>
                <a:cubicBezTo>
                  <a:pt x="f16" y="f6"/>
                  <a:pt x="f17" y="f9"/>
                  <a:pt x="f17" y="f10"/>
                </a:cubicBezTo>
                <a:cubicBezTo>
                  <a:pt x="f17" y="f11"/>
                  <a:pt x="f16" y="f12"/>
                  <a:pt x="f15" y="f12"/>
                </a:cubicBezTo>
                <a:cubicBezTo>
                  <a:pt x="f18" y="f12"/>
                  <a:pt x="f19" y="f11"/>
                  <a:pt x="f19" y="f10"/>
                </a:cubicBezTo>
                <a:cubicBezTo>
                  <a:pt x="f19" y="f9"/>
                  <a:pt x="f18" y="f6"/>
                  <a:pt x="f15" y="f6"/>
                </a:cubicBezTo>
                <a:close/>
                <a:moveTo>
                  <a:pt x="f20" y="f6"/>
                </a:moveTo>
                <a:cubicBezTo>
                  <a:pt x="f21" y="f6"/>
                  <a:pt x="f22" y="f9"/>
                  <a:pt x="f22" y="f10"/>
                </a:cubicBezTo>
                <a:cubicBezTo>
                  <a:pt x="f22" y="f11"/>
                  <a:pt x="f21" y="f12"/>
                  <a:pt x="f20" y="f12"/>
                </a:cubicBezTo>
                <a:cubicBezTo>
                  <a:pt x="f23" y="f12"/>
                  <a:pt x="f24" y="f11"/>
                  <a:pt x="f24" y="f10"/>
                </a:cubicBezTo>
                <a:cubicBezTo>
                  <a:pt x="f24" y="f9"/>
                  <a:pt x="f23" y="f6"/>
                  <a:pt x="f20" y="f6"/>
                </a:cubicBezTo>
                <a:close/>
                <a:moveTo>
                  <a:pt x="f15" y="f25"/>
                </a:moveTo>
                <a:cubicBezTo>
                  <a:pt x="f26" y="f25"/>
                  <a:pt x="f25" y="f27"/>
                  <a:pt x="f25" y="f10"/>
                </a:cubicBezTo>
                <a:cubicBezTo>
                  <a:pt x="f25" y="f28"/>
                  <a:pt x="f29" y="f21"/>
                  <a:pt x="f30" y="f31"/>
                </a:cubicBezTo>
                <a:lnTo>
                  <a:pt x="f30" y="f32"/>
                </a:lnTo>
                <a:cubicBezTo>
                  <a:pt x="f30" y="f33"/>
                  <a:pt x="f34" y="f35"/>
                  <a:pt x="f36" y="f35"/>
                </a:cubicBezTo>
                <a:cubicBezTo>
                  <a:pt x="f37" y="f35"/>
                  <a:pt x="f38" y="f39"/>
                  <a:pt x="f40" y="f41"/>
                </a:cubicBezTo>
                <a:lnTo>
                  <a:pt x="f42" y="f43"/>
                </a:lnTo>
                <a:cubicBezTo>
                  <a:pt x="f44" y="f43"/>
                  <a:pt x="f45" y="f46"/>
                  <a:pt x="f15" y="f46"/>
                </a:cubicBezTo>
                <a:cubicBezTo>
                  <a:pt x="f47" y="f46"/>
                  <a:pt x="f3" y="f48"/>
                  <a:pt x="f3" y="f10"/>
                </a:cubicBezTo>
                <a:cubicBezTo>
                  <a:pt x="f3" y="f27"/>
                  <a:pt x="f49" y="f25"/>
                  <a:pt x="f15" y="f25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algn="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grpSp>
        <p:nvGrpSpPr>
          <p:cNvPr id="89" name="Google Shape;6047;p67">
            <a:extLst>
              <a:ext uri="{FF2B5EF4-FFF2-40B4-BE49-F238E27FC236}">
                <a16:creationId xmlns:a16="http://schemas.microsoft.com/office/drawing/2014/main" id="{E1D7576B-2C9C-4DD5-FB5B-48C69B2E1378}"/>
              </a:ext>
            </a:extLst>
          </p:cNvPr>
          <p:cNvGrpSpPr/>
          <p:nvPr/>
        </p:nvGrpSpPr>
        <p:grpSpPr>
          <a:xfrm>
            <a:off x="9232171" y="2490313"/>
            <a:ext cx="553468" cy="504040"/>
            <a:chOff x="8230413" y="1867735"/>
            <a:chExt cx="415101" cy="378030"/>
          </a:xfrm>
          <a:solidFill>
            <a:schemeClr val="bg2"/>
          </a:solidFill>
        </p:grpSpPr>
        <p:sp>
          <p:nvSpPr>
            <p:cNvPr id="90" name="Google Shape;6048;p67">
              <a:extLst>
                <a:ext uri="{FF2B5EF4-FFF2-40B4-BE49-F238E27FC236}">
                  <a16:creationId xmlns:a16="http://schemas.microsoft.com/office/drawing/2014/main" id="{040C0FB5-6852-E36C-6C3C-7D6BBE1A5B6C}"/>
                </a:ext>
              </a:extLst>
            </p:cNvPr>
            <p:cNvSpPr/>
            <p:nvPr/>
          </p:nvSpPr>
          <p:spPr>
            <a:xfrm>
              <a:off x="8438476" y="1921291"/>
              <a:ext cx="207038" cy="3244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33"/>
                <a:gd name="f4" fmla="val 9925"/>
                <a:gd name="f5" fmla="val 4694"/>
                <a:gd name="f6" fmla="val 1"/>
                <a:gd name="f7" fmla="val 7877"/>
                <a:gd name="f8" fmla="val 8097"/>
                <a:gd name="f9" fmla="val 4474"/>
                <a:gd name="f10" fmla="val 8255"/>
                <a:gd name="f11" fmla="val 4253"/>
                <a:gd name="f12" fmla="val 2993"/>
                <a:gd name="f13" fmla="val 1638"/>
                <a:gd name="f14" fmla="val 8696"/>
                <a:gd name="f15" fmla="val 693"/>
                <a:gd name="f16" fmla="val 9452"/>
                <a:gd name="f17" fmla="val 536"/>
                <a:gd name="f18" fmla="val 9546"/>
                <a:gd name="f19" fmla="val 189"/>
                <a:gd name="f20" fmla="val 5073"/>
                <a:gd name="f21" fmla="val 5734"/>
                <a:gd name="f22" fmla="val 9357"/>
                <a:gd name="f23" fmla="val 1229"/>
                <a:gd name="f24" fmla="val 5766"/>
                <a:gd name="f25" fmla="*/ f0 1 6333"/>
                <a:gd name="f26" fmla="*/ f1 1 9925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6333"/>
                <a:gd name="f33" fmla="*/ f30 1 9925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6333" h="9925">
                  <a:moveTo>
                    <a:pt x="f5" y="f6"/>
                  </a:moveTo>
                  <a:lnTo>
                    <a:pt x="f5" y="f7"/>
                  </a:lnTo>
                  <a:cubicBezTo>
                    <a:pt x="f5" y="f8"/>
                    <a:pt x="f9" y="f10"/>
                    <a:pt x="f11" y="f10"/>
                  </a:cubicBez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9" y="f4"/>
                    <a:pt x="f2" y="f4"/>
                  </a:cubicBezTo>
                  <a:lnTo>
                    <a:pt x="f20" y="f4"/>
                  </a:lnTo>
                  <a:cubicBezTo>
                    <a:pt x="f21" y="f4"/>
                    <a:pt x="f3" y="f22"/>
                    <a:pt x="f3" y="f14"/>
                  </a:cubicBezTo>
                  <a:lnTo>
                    <a:pt x="f3" y="f23"/>
                  </a:lnTo>
                  <a:cubicBezTo>
                    <a:pt x="f3" y="f17"/>
                    <a:pt x="f24" y="f6"/>
                    <a:pt x="f2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1" name="Google Shape;6049;p67">
              <a:extLst>
                <a:ext uri="{FF2B5EF4-FFF2-40B4-BE49-F238E27FC236}">
                  <a16:creationId xmlns:a16="http://schemas.microsoft.com/office/drawing/2014/main" id="{5A118586-FA47-FAD6-B05A-FC3F45488446}"/>
                </a:ext>
              </a:extLst>
            </p:cNvPr>
            <p:cNvSpPr/>
            <p:nvPr/>
          </p:nvSpPr>
          <p:spPr>
            <a:xfrm>
              <a:off x="8310743" y="1867735"/>
              <a:ext cx="113349" cy="3368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0303"/>
                <a:gd name="f5" fmla="val 1"/>
                <a:gd name="f6" fmla="val 9105"/>
                <a:gd name="f7" fmla="val 1166"/>
                <a:gd name="f8" fmla="val 9200"/>
                <a:gd name="f9" fmla="val 2489"/>
                <a:gd name="f10" fmla="val 9578"/>
                <a:gd name="f11" fmla="val 3466"/>
                <a:gd name="f12" fmla="val 10302"/>
                <a:gd name="f13" fmla="val 1197"/>
                <a:gd name="f14" fmla="val 473"/>
                <a:gd name="f15" fmla="val 1229"/>
                <a:gd name="f16" fmla="val 95"/>
                <a:gd name="f17" fmla="*/ f0 1 3467"/>
                <a:gd name="f18" fmla="*/ f1 1 10303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467"/>
                <a:gd name="f25" fmla="*/ f22 1 10303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467" h="10303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10"/>
                    <a:pt x="f11" y="f12"/>
                  </a:cubicBezTo>
                  <a:lnTo>
                    <a:pt x="f11" y="f13"/>
                  </a:lnTo>
                  <a:cubicBezTo>
                    <a:pt x="f9" y="f14"/>
                    <a:pt x="f15" y="f1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2" name="Google Shape;6050;p67">
              <a:extLst>
                <a:ext uri="{FF2B5EF4-FFF2-40B4-BE49-F238E27FC236}">
                  <a16:creationId xmlns:a16="http://schemas.microsoft.com/office/drawing/2014/main" id="{D281FA05-CEF4-6228-B18F-BFFE9714BE4A}"/>
                </a:ext>
              </a:extLst>
            </p:cNvPr>
            <p:cNvSpPr/>
            <p:nvPr/>
          </p:nvSpPr>
          <p:spPr>
            <a:xfrm>
              <a:off x="8450829" y="1867735"/>
              <a:ext cx="113312" cy="3368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0303"/>
                <a:gd name="f5" fmla="val 2300"/>
                <a:gd name="f6" fmla="val 95"/>
                <a:gd name="f7" fmla="val 977"/>
                <a:gd name="f8" fmla="val 473"/>
                <a:gd name="f9" fmla="val 1197"/>
                <a:gd name="f10" fmla="val 10302"/>
                <a:gd name="f11" fmla="val 9578"/>
                <a:gd name="f12" fmla="val 2237"/>
                <a:gd name="f13" fmla="val 9200"/>
                <a:gd name="f14" fmla="val 9105"/>
                <a:gd name="f15" fmla="*/ f0 1 3466"/>
                <a:gd name="f16" fmla="*/ f1 1 10303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3466"/>
                <a:gd name="f23" fmla="*/ f20 1 10303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3466" h="10303">
                  <a:moveTo>
                    <a:pt x="f3" y="f2"/>
                  </a:moveTo>
                  <a:cubicBezTo>
                    <a:pt x="f5" y="f6"/>
                    <a:pt x="f7" y="f8"/>
                    <a:pt x="f2" y="f9"/>
                  </a:cubicBezTo>
                  <a:lnTo>
                    <a:pt x="f2" y="f10"/>
                  </a:lnTo>
                  <a:cubicBezTo>
                    <a:pt x="f7" y="f11"/>
                    <a:pt x="f12" y="f13"/>
                    <a:pt x="f3" y="f14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3" name="Google Shape;6051;p67">
              <a:extLst>
                <a:ext uri="{FF2B5EF4-FFF2-40B4-BE49-F238E27FC236}">
                  <a16:creationId xmlns:a16="http://schemas.microsoft.com/office/drawing/2014/main" id="{4EF9A5D2-0C4D-E644-0D04-6606C759911B}"/>
                </a:ext>
              </a:extLst>
            </p:cNvPr>
            <p:cNvSpPr/>
            <p:nvPr/>
          </p:nvSpPr>
          <p:spPr>
            <a:xfrm>
              <a:off x="8230413" y="1921291"/>
              <a:ext cx="206032" cy="3244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9925"/>
                <a:gd name="f5" fmla="val 1229"/>
                <a:gd name="f6" fmla="val 1"/>
                <a:gd name="f7" fmla="val 567"/>
                <a:gd name="f8" fmla="val 536"/>
                <a:gd name="f9" fmla="val 1198"/>
                <a:gd name="f10" fmla="val 8664"/>
                <a:gd name="f11" fmla="val 32"/>
                <a:gd name="f12" fmla="val 9357"/>
                <a:gd name="f13" fmla="val 6301"/>
                <a:gd name="f14" fmla="val 6112"/>
                <a:gd name="f15" fmla="val 5766"/>
                <a:gd name="f16" fmla="val 9609"/>
                <a:gd name="f17" fmla="val 5608"/>
                <a:gd name="f18" fmla="val 9452"/>
                <a:gd name="f19" fmla="val 4631"/>
                <a:gd name="f20" fmla="val 3277"/>
                <a:gd name="f21" fmla="val 8255"/>
                <a:gd name="f22" fmla="val 2048"/>
                <a:gd name="f23" fmla="val 1828"/>
                <a:gd name="f24" fmla="val 1638"/>
                <a:gd name="f25" fmla="val 8066"/>
                <a:gd name="f26" fmla="val 7877"/>
                <a:gd name="f27" fmla="*/ f0 1 6302"/>
                <a:gd name="f28" fmla="*/ f1 1 9925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6302"/>
                <a:gd name="f35" fmla="*/ f32 1 9925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6302" h="992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7" y="f4"/>
                    <a:pt x="f5" y="f4"/>
                  </a:cubicBezTo>
                  <a:lnTo>
                    <a:pt x="f13" y="f4"/>
                  </a:lnTo>
                  <a:cubicBezTo>
                    <a:pt x="f14" y="f4"/>
                    <a:pt x="f15" y="f16"/>
                    <a:pt x="f17" y="f18"/>
                  </a:cubicBezTo>
                  <a:cubicBezTo>
                    <a:pt x="f19" y="f10"/>
                    <a:pt x="f20" y="f21"/>
                    <a:pt x="f22" y="f21"/>
                  </a:cubicBezTo>
                  <a:cubicBezTo>
                    <a:pt x="f23" y="f21"/>
                    <a:pt x="f24" y="f25"/>
                    <a:pt x="f24" y="f26"/>
                  </a:cubicBezTo>
                  <a:lnTo>
                    <a:pt x="f24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94" name="Google Shape;6072;p67">
            <a:extLst>
              <a:ext uri="{FF2B5EF4-FFF2-40B4-BE49-F238E27FC236}">
                <a16:creationId xmlns:a16="http://schemas.microsoft.com/office/drawing/2014/main" id="{E0AB85B5-1828-917D-12B0-D304639ECCEF}"/>
              </a:ext>
            </a:extLst>
          </p:cNvPr>
          <p:cNvGrpSpPr/>
          <p:nvPr/>
        </p:nvGrpSpPr>
        <p:grpSpPr>
          <a:xfrm>
            <a:off x="5960276" y="2496469"/>
            <a:ext cx="553504" cy="553163"/>
            <a:chOff x="5776493" y="1872352"/>
            <a:chExt cx="415128" cy="414872"/>
          </a:xfrm>
          <a:solidFill>
            <a:schemeClr val="bg2"/>
          </a:solidFill>
        </p:grpSpPr>
        <p:sp>
          <p:nvSpPr>
            <p:cNvPr id="95" name="Google Shape;6073;p67">
              <a:extLst>
                <a:ext uri="{FF2B5EF4-FFF2-40B4-BE49-F238E27FC236}">
                  <a16:creationId xmlns:a16="http://schemas.microsoft.com/office/drawing/2014/main" id="{3A55367D-303E-0FF2-21ED-AC6C997489A6}"/>
                </a:ext>
              </a:extLst>
            </p:cNvPr>
            <p:cNvSpPr/>
            <p:nvPr/>
          </p:nvSpPr>
          <p:spPr>
            <a:xfrm>
              <a:off x="5776493" y="1946263"/>
              <a:ext cx="54626" cy="3213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9830"/>
                <a:gd name="f5" fmla="val 1"/>
                <a:gd name="f6" fmla="val 1670"/>
                <a:gd name="f7" fmla="val 8192"/>
                <a:gd name="f8" fmla="val 1639"/>
                <a:gd name="f9" fmla="*/ f0 1 1671"/>
                <a:gd name="f10" fmla="*/ f1 1 9830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671"/>
                <a:gd name="f17" fmla="*/ f14 1 9830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671" h="9830">
                  <a:moveTo>
                    <a:pt x="f5" y="f2"/>
                  </a:moveTo>
                  <a:lnTo>
                    <a:pt x="f5" y="f4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6" name="Google Shape;6074;p67">
              <a:extLst>
                <a:ext uri="{FF2B5EF4-FFF2-40B4-BE49-F238E27FC236}">
                  <a16:creationId xmlns:a16="http://schemas.microsoft.com/office/drawing/2014/main" id="{7577BF6D-23FE-5346-BE2D-5D92ADCE195F}"/>
                </a:ext>
              </a:extLst>
            </p:cNvPr>
            <p:cNvSpPr/>
            <p:nvPr/>
          </p:nvSpPr>
          <p:spPr>
            <a:xfrm>
              <a:off x="6136995" y="1946263"/>
              <a:ext cx="54626" cy="3213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9830"/>
                <a:gd name="f5" fmla="val 1670"/>
                <a:gd name="f6" fmla="val 1639"/>
                <a:gd name="f7" fmla="val 8192"/>
                <a:gd name="f8" fmla="*/ f0 1 1671"/>
                <a:gd name="f9" fmla="*/ f1 1 983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671"/>
                <a:gd name="f16" fmla="*/ f13 1 983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671" h="9830">
                  <a:moveTo>
                    <a:pt x="f5" y="f2"/>
                  </a:moveTo>
                  <a:lnTo>
                    <a:pt x="f2" y="f6"/>
                  </a:lnTo>
                  <a:lnTo>
                    <a:pt x="f2" y="f7"/>
                  </a:lnTo>
                  <a:lnTo>
                    <a:pt x="f5" y="f4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7" name="Google Shape;6075;p67">
              <a:extLst>
                <a:ext uri="{FF2B5EF4-FFF2-40B4-BE49-F238E27FC236}">
                  <a16:creationId xmlns:a16="http://schemas.microsoft.com/office/drawing/2014/main" id="{153BA0C0-B483-6ADC-0C81-887DFBEA8C5A}"/>
                </a:ext>
              </a:extLst>
            </p:cNvPr>
            <p:cNvSpPr/>
            <p:nvPr/>
          </p:nvSpPr>
          <p:spPr>
            <a:xfrm>
              <a:off x="5857865" y="2008058"/>
              <a:ext cx="252392" cy="1977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20"/>
                <a:gd name="f4" fmla="val 6050"/>
                <a:gd name="f5" fmla="val 1"/>
                <a:gd name="f6" fmla="val 3592"/>
                <a:gd name="f7" fmla="val 4821"/>
                <a:gd name="f8" fmla="val 4600"/>
                <a:gd name="f9" fmla="val 3781"/>
                <a:gd name="f10" fmla="val 4411"/>
                <a:gd name="f11" fmla="val 4002"/>
                <a:gd name="f12" fmla="val 6491"/>
                <a:gd name="f13" fmla="val 6743"/>
                <a:gd name="f14" fmla="val 6932"/>
                <a:gd name="f15" fmla="val 7719"/>
                <a:gd name="f16" fmla="*/ f0 1 7720"/>
                <a:gd name="f17" fmla="*/ f1 1 605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7720"/>
                <a:gd name="f24" fmla="*/ f21 1 605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7720" h="6050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7"/>
                  </a:lnTo>
                  <a:cubicBezTo>
                    <a:pt x="f6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4"/>
                  </a:lnTo>
                  <a:lnTo>
                    <a:pt x="f15" y="f4"/>
                  </a:lnTo>
                  <a:lnTo>
                    <a:pt x="f15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8" name="Google Shape;6076;p67">
              <a:extLst>
                <a:ext uri="{FF2B5EF4-FFF2-40B4-BE49-F238E27FC236}">
                  <a16:creationId xmlns:a16="http://schemas.microsoft.com/office/drawing/2014/main" id="{4026A3BD-9E2D-A861-F830-CBDB9348E7F2}"/>
                </a:ext>
              </a:extLst>
            </p:cNvPr>
            <p:cNvSpPr/>
            <p:nvPr/>
          </p:nvSpPr>
          <p:spPr>
            <a:xfrm>
              <a:off x="5796079" y="2233641"/>
              <a:ext cx="375964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00"/>
                <a:gd name="f4" fmla="val 1639"/>
                <a:gd name="f5" fmla="val 1638"/>
                <a:gd name="f6" fmla="val 9830"/>
                <a:gd name="f7" fmla="*/ f0 1 11500"/>
                <a:gd name="f8" fmla="*/ f1 1 163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1500"/>
                <a:gd name="f15" fmla="*/ f12 1 163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1500" h="1639">
                  <a:moveTo>
                    <a:pt x="f4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6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9" name="Google Shape;6077;p67">
              <a:extLst>
                <a:ext uri="{FF2B5EF4-FFF2-40B4-BE49-F238E27FC236}">
                  <a16:creationId xmlns:a16="http://schemas.microsoft.com/office/drawing/2014/main" id="{44805002-5E5E-0949-5B42-C63EB1EFDF45}"/>
                </a:ext>
              </a:extLst>
            </p:cNvPr>
            <p:cNvSpPr/>
            <p:nvPr/>
          </p:nvSpPr>
          <p:spPr>
            <a:xfrm>
              <a:off x="5795028" y="1872352"/>
              <a:ext cx="377016" cy="1089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32"/>
                <a:gd name="f4" fmla="val 3333"/>
                <a:gd name="f5" fmla="val 5798"/>
                <a:gd name="f6" fmla="val 1033"/>
                <a:gd name="f7" fmla="val 6459"/>
                <a:gd name="f8" fmla="val 1694"/>
                <a:gd name="f9" fmla="val 5136"/>
                <a:gd name="f10" fmla="val 5750"/>
                <a:gd name="f11" fmla="val 1"/>
                <a:gd name="f12" fmla="val 5640"/>
                <a:gd name="f13" fmla="val 5530"/>
                <a:gd name="f14" fmla="val 40"/>
                <a:gd name="f15" fmla="val 5451"/>
                <a:gd name="f16" fmla="val 119"/>
                <a:gd name="f17" fmla="val 3939"/>
                <a:gd name="f18" fmla="val 1663"/>
                <a:gd name="f19" fmla="val 1639"/>
                <a:gd name="f20" fmla="val 3332"/>
                <a:gd name="f21" fmla="val 9862"/>
                <a:gd name="f22" fmla="val 7593"/>
                <a:gd name="f23" fmla="val 6050"/>
                <a:gd name="f24" fmla="val 5971"/>
                <a:gd name="f25" fmla="val 5861"/>
                <a:gd name="f26" fmla="*/ f0 1 11532"/>
                <a:gd name="f27" fmla="*/ f1 1 3333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11532"/>
                <a:gd name="f34" fmla="*/ f31 1 3333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11532" h="3333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11"/>
                  </a:moveTo>
                  <a:cubicBezTo>
                    <a:pt x="f12" y="f11"/>
                    <a:pt x="f13" y="f14"/>
                    <a:pt x="f15" y="f16"/>
                  </a:cubicBezTo>
                  <a:lnTo>
                    <a:pt x="f17" y="f18"/>
                  </a:lnTo>
                  <a:lnTo>
                    <a:pt x="f11" y="f18"/>
                  </a:lnTo>
                  <a:lnTo>
                    <a:pt x="f19" y="f20"/>
                  </a:lnTo>
                  <a:lnTo>
                    <a:pt x="f21" y="f20"/>
                  </a:lnTo>
                  <a:lnTo>
                    <a:pt x="f3" y="f18"/>
                  </a:lnTo>
                  <a:lnTo>
                    <a:pt x="f22" y="f18"/>
                  </a:lnTo>
                  <a:lnTo>
                    <a:pt x="f23" y="f16"/>
                  </a:lnTo>
                  <a:cubicBezTo>
                    <a:pt x="f24" y="f14"/>
                    <a:pt x="f25" y="f11"/>
                    <a:pt x="f10" y="f11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00" name="Google Shape;6107;p67">
            <a:extLst>
              <a:ext uri="{FF2B5EF4-FFF2-40B4-BE49-F238E27FC236}">
                <a16:creationId xmlns:a16="http://schemas.microsoft.com/office/drawing/2014/main" id="{56CDF3A1-6970-162C-28BE-8828701EE85D}"/>
              </a:ext>
            </a:extLst>
          </p:cNvPr>
          <p:cNvGrpSpPr/>
          <p:nvPr/>
        </p:nvGrpSpPr>
        <p:grpSpPr>
          <a:xfrm>
            <a:off x="6787637" y="2475147"/>
            <a:ext cx="557600" cy="550760"/>
            <a:chOff x="6397014" y="1856360"/>
            <a:chExt cx="418200" cy="413070"/>
          </a:xfrm>
          <a:solidFill>
            <a:schemeClr val="bg2"/>
          </a:solidFill>
        </p:grpSpPr>
        <p:sp>
          <p:nvSpPr>
            <p:cNvPr id="101" name="Google Shape;6108;p67">
              <a:extLst>
                <a:ext uri="{FF2B5EF4-FFF2-40B4-BE49-F238E27FC236}">
                  <a16:creationId xmlns:a16="http://schemas.microsoft.com/office/drawing/2014/main" id="{3114E3A5-EEE8-71E8-6AB3-6DDA2472C0FC}"/>
                </a:ext>
              </a:extLst>
            </p:cNvPr>
            <p:cNvSpPr/>
            <p:nvPr/>
          </p:nvSpPr>
          <p:spPr>
            <a:xfrm>
              <a:off x="6397014" y="2011652"/>
              <a:ext cx="260631" cy="2577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72"/>
                <a:gd name="f4" fmla="val 7885"/>
                <a:gd name="f5" fmla="val 3245"/>
                <a:gd name="f6" fmla="val 473"/>
                <a:gd name="f7" fmla="val 2804"/>
                <a:gd name="f8" fmla="val 3277"/>
                <a:gd name="f9" fmla="val 4064"/>
                <a:gd name="f10" fmla="val 4568"/>
                <a:gd name="f11" fmla="val 3403"/>
                <a:gd name="f12" fmla="val 7530"/>
                <a:gd name="f13" fmla="val 3639"/>
                <a:gd name="f14" fmla="val 7766"/>
                <a:gd name="f15" fmla="val 3954"/>
                <a:gd name="f16" fmla="val 7884"/>
                <a:gd name="f17" fmla="val 4277"/>
                <a:gd name="f18" fmla="val 4600"/>
                <a:gd name="f19" fmla="val 4931"/>
                <a:gd name="f20" fmla="val 5199"/>
                <a:gd name="f21" fmla="val 7971"/>
                <a:gd name="f22" fmla="val 4726"/>
                <a:gd name="f23" fmla="*/ f0 1 7972"/>
                <a:gd name="f24" fmla="*/ f1 1 7885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7972"/>
                <a:gd name="f31" fmla="*/ f28 1 7885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7972" h="7885">
                  <a:moveTo>
                    <a:pt x="f5" y="f2"/>
                  </a:moveTo>
                  <a:lnTo>
                    <a:pt x="f6" y="f7"/>
                  </a:lnTo>
                  <a:cubicBezTo>
                    <a:pt x="f2" y="f8"/>
                    <a:pt x="f2" y="f9"/>
                    <a:pt x="f6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14"/>
                    <a:pt x="f20" y="f12"/>
                  </a:cubicBezTo>
                  <a:lnTo>
                    <a:pt x="f21" y="f22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2" name="Google Shape;6109;p67">
              <a:extLst>
                <a:ext uri="{FF2B5EF4-FFF2-40B4-BE49-F238E27FC236}">
                  <a16:creationId xmlns:a16="http://schemas.microsoft.com/office/drawing/2014/main" id="{3114B42A-0903-A87D-9F30-3F51F9EAC510}"/>
                </a:ext>
              </a:extLst>
            </p:cNvPr>
            <p:cNvSpPr/>
            <p:nvPr/>
          </p:nvSpPr>
          <p:spPr>
            <a:xfrm>
              <a:off x="6521637" y="1856360"/>
              <a:ext cx="293577" cy="2902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80"/>
                <a:gd name="f4" fmla="val 8878"/>
                <a:gd name="f5" fmla="val 4395"/>
                <a:gd name="f6" fmla="val 1"/>
                <a:gd name="f7" fmla="val 4285"/>
                <a:gd name="f8" fmla="val 4175"/>
                <a:gd name="f9" fmla="val 40"/>
                <a:gd name="f10" fmla="val 4096"/>
                <a:gd name="f11" fmla="val 119"/>
                <a:gd name="f12" fmla="val 4152"/>
                <a:gd name="f13" fmla="val 4726"/>
                <a:gd name="f14" fmla="val 8877"/>
                <a:gd name="f15" fmla="val 8822"/>
                <a:gd name="f16" fmla="val 4845"/>
                <a:gd name="f17" fmla="val 8979"/>
                <a:gd name="f18" fmla="val 4687"/>
                <a:gd name="f19" fmla="val 4404"/>
                <a:gd name="f20" fmla="val 4246"/>
                <a:gd name="f21" fmla="val 4695"/>
                <a:gd name="f22" fmla="val 4616"/>
                <a:gd name="f23" fmla="val 4506"/>
                <a:gd name="f24" fmla="*/ f0 1 8980"/>
                <a:gd name="f25" fmla="*/ f1 1 8878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8980"/>
                <a:gd name="f32" fmla="*/ f29 1 8878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8980" h="88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7" y="f19"/>
                    <a:pt x="f15" y="f20"/>
                  </a:cubicBezTo>
                  <a:lnTo>
                    <a:pt x="f21" y="f11"/>
                  </a:ln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03" name="Google Shape;5593;p66">
            <a:extLst>
              <a:ext uri="{FF2B5EF4-FFF2-40B4-BE49-F238E27FC236}">
                <a16:creationId xmlns:a16="http://schemas.microsoft.com/office/drawing/2014/main" id="{D6240AE2-5946-AFE1-C680-C9D8D1D09CBA}"/>
              </a:ext>
            </a:extLst>
          </p:cNvPr>
          <p:cNvGrpSpPr/>
          <p:nvPr/>
        </p:nvGrpSpPr>
        <p:grpSpPr>
          <a:xfrm>
            <a:off x="3439007" y="3466333"/>
            <a:ext cx="669096" cy="669097"/>
            <a:chOff x="3885541" y="2599748"/>
            <a:chExt cx="501822" cy="501823"/>
          </a:xfrm>
          <a:solidFill>
            <a:schemeClr val="bg2"/>
          </a:solidFill>
        </p:grpSpPr>
        <p:sp>
          <p:nvSpPr>
            <p:cNvPr id="104" name="Google Shape;5594;p66">
              <a:extLst>
                <a:ext uri="{FF2B5EF4-FFF2-40B4-BE49-F238E27FC236}">
                  <a16:creationId xmlns:a16="http://schemas.microsoft.com/office/drawing/2014/main" id="{CF766D40-7D2F-1E6C-92EA-FB9F051D8E55}"/>
                </a:ext>
              </a:extLst>
            </p:cNvPr>
            <p:cNvSpPr/>
            <p:nvPr/>
          </p:nvSpPr>
          <p:spPr>
            <a:xfrm>
              <a:off x="4033491" y="2924205"/>
              <a:ext cx="205822" cy="1773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05"/>
                <a:gd name="f4" fmla="val 6812"/>
                <a:gd name="f5" fmla="val 6213"/>
                <a:gd name="f6" fmla="val 1129"/>
                <a:gd name="f7" fmla="val 6523"/>
                <a:gd name="f8" fmla="val 6776"/>
                <a:gd name="f9" fmla="val 1379"/>
                <a:gd name="f10" fmla="val 1693"/>
                <a:gd name="f11" fmla="val 2006"/>
                <a:gd name="f12" fmla="val 2259"/>
                <a:gd name="f13" fmla="val 1696"/>
                <a:gd name="f14" fmla="val 1383"/>
                <a:gd name="f15" fmla="val 1130"/>
                <a:gd name="f16" fmla="val 3388"/>
                <a:gd name="f17" fmla="val 3638"/>
                <a:gd name="f18" fmla="val 3951"/>
                <a:gd name="f19" fmla="val 4264"/>
                <a:gd name="f20" fmla="val 4517"/>
                <a:gd name="f21" fmla="val 6249"/>
                <a:gd name="f22" fmla="val 6559"/>
                <a:gd name="f23" fmla="val 253"/>
                <a:gd name="f24" fmla="val 567"/>
                <a:gd name="f25" fmla="val 7342"/>
                <a:gd name="f26" fmla="val 7652"/>
                <a:gd name="f27" fmla="*/ f0 1 7905"/>
                <a:gd name="f28" fmla="*/ f1 1 6812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7905"/>
                <a:gd name="f35" fmla="*/ f32 1 6812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7905" h="681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" y="f2"/>
                  </a:moveTo>
                  <a:lnTo>
                    <a:pt x="f2" y="f21"/>
                  </a:lnTo>
                  <a:cubicBezTo>
                    <a:pt x="f2" y="f22"/>
                    <a:pt x="f23" y="f4"/>
                    <a:pt x="f24" y="f4"/>
                  </a:cubicBezTo>
                  <a:lnTo>
                    <a:pt x="f25" y="f4"/>
                  </a:lnTo>
                  <a:cubicBezTo>
                    <a:pt x="f26" y="f4"/>
                    <a:pt x="f3" y="f22"/>
                    <a:pt x="f3" y="f21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5" name="Google Shape;5595;p66">
              <a:extLst>
                <a:ext uri="{FF2B5EF4-FFF2-40B4-BE49-F238E27FC236}">
                  <a16:creationId xmlns:a16="http://schemas.microsoft.com/office/drawing/2014/main" id="{9AD83A31-541B-710B-6234-313DB9410E78}"/>
                </a:ext>
              </a:extLst>
            </p:cNvPr>
            <p:cNvSpPr/>
            <p:nvPr/>
          </p:nvSpPr>
          <p:spPr>
            <a:xfrm>
              <a:off x="3885541" y="2599748"/>
              <a:ext cx="501822" cy="4126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5849"/>
                <a:gd name="f5" fmla="val 4553"/>
                <a:gd name="f6" fmla="val 4518"/>
                <a:gd name="f7" fmla="val 5686"/>
                <a:gd name="f8" fmla="val 3424"/>
                <a:gd name="f9" fmla="val 4948"/>
                <a:gd name="f10" fmla="val 4710"/>
                <a:gd name="f11" fmla="val 3617"/>
                <a:gd name="f12" fmla="val 3852"/>
                <a:gd name="f13" fmla="val 15418"/>
                <a:gd name="f14" fmla="val 15653"/>
                <a:gd name="f15" fmla="val 15845"/>
                <a:gd name="f16" fmla="val 14716"/>
                <a:gd name="f17" fmla="val 10199"/>
                <a:gd name="f18" fmla="val 1130"/>
                <a:gd name="f19" fmla="val 3954"/>
                <a:gd name="f20" fmla="val 4265"/>
                <a:gd name="f21" fmla="val 10452"/>
                <a:gd name="f22" fmla="val 10765"/>
                <a:gd name="f23" fmla="val 13587"/>
                <a:gd name="f24" fmla="val 6815"/>
                <a:gd name="f25" fmla="val 5682"/>
                <a:gd name="f26" fmla="val 16412"/>
                <a:gd name="f27" fmla="val 9074"/>
                <a:gd name="f28" fmla="val 16722"/>
                <a:gd name="f29" fmla="val 16975"/>
                <a:gd name="f30" fmla="val 9324"/>
                <a:gd name="f31" fmla="val 9637"/>
                <a:gd name="f32" fmla="val 9950"/>
                <a:gd name="f33" fmla="val 10203"/>
                <a:gd name="f34" fmla="val 15282"/>
                <a:gd name="f35" fmla="val 14969"/>
                <a:gd name="f36" fmla="val 10782"/>
                <a:gd name="f37" fmla="val 1"/>
                <a:gd name="f38" fmla="val 10776"/>
                <a:gd name="f39" fmla="val 10771"/>
                <a:gd name="f40" fmla="val 5119"/>
                <a:gd name="f41" fmla="val 4806"/>
                <a:gd name="f42" fmla="val 254"/>
                <a:gd name="f43" fmla="val 567"/>
                <a:gd name="f44" fmla="val 3388"/>
                <a:gd name="f45" fmla="val 2993"/>
                <a:gd name="f46" fmla="val 2295"/>
                <a:gd name="f47" fmla="val 4087"/>
                <a:gd name="f48" fmla="val 1693"/>
                <a:gd name="f49" fmla="val 756"/>
                <a:gd name="f50" fmla="val 6442"/>
                <a:gd name="f51" fmla="val 7378"/>
                <a:gd name="f52" fmla="val 14154"/>
                <a:gd name="f53" fmla="val 15090"/>
                <a:gd name="f54" fmla="val 15846"/>
                <a:gd name="f55" fmla="val 12461"/>
                <a:gd name="f56" fmla="val 3990"/>
                <a:gd name="f57" fmla="val 3677"/>
                <a:gd name="f58" fmla="val 12208"/>
                <a:gd name="f59" fmla="val 11895"/>
                <a:gd name="f60" fmla="val 11582"/>
                <a:gd name="f61" fmla="val 11332"/>
                <a:gd name="f62" fmla="val 15593"/>
                <a:gd name="f63" fmla="val 17541"/>
                <a:gd name="f64" fmla="val 18474"/>
                <a:gd name="f65" fmla="val 19272"/>
                <a:gd name="f66" fmla="val 15087"/>
                <a:gd name="f67" fmla="val 6445"/>
                <a:gd name="f68" fmla="val 16276"/>
                <a:gd name="f69" fmla="val 14385"/>
                <a:gd name="f70" fmla="val 11026"/>
                <a:gd name="f71" fmla="val 30"/>
                <a:gd name="f72" fmla="val 11079"/>
                <a:gd name="f73" fmla="*/ f0 1 19273"/>
                <a:gd name="f74" fmla="*/ f1 1 15849"/>
                <a:gd name="f75" fmla="val f2"/>
                <a:gd name="f76" fmla="val f3"/>
                <a:gd name="f77" fmla="val f4"/>
                <a:gd name="f78" fmla="+- f77 0 f75"/>
                <a:gd name="f79" fmla="+- f76 0 f75"/>
                <a:gd name="f80" fmla="*/ f79 1 19273"/>
                <a:gd name="f81" fmla="*/ f78 1 15849"/>
                <a:gd name="f82" fmla="*/ f75 1 f80"/>
                <a:gd name="f83" fmla="*/ f76 1 f80"/>
                <a:gd name="f84" fmla="*/ f75 1 f81"/>
                <a:gd name="f85" fmla="*/ f77 1 f81"/>
                <a:gd name="f86" fmla="*/ f82 f73 1"/>
                <a:gd name="f87" fmla="*/ f83 f73 1"/>
                <a:gd name="f88" fmla="*/ f85 f74 1"/>
                <a:gd name="f89" fmla="*/ f84 f7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6" t="f89" r="f87" b="f88"/>
              <a:pathLst>
                <a:path w="19273" h="15849">
                  <a:moveTo>
                    <a:pt x="f5" y="f6"/>
                  </a:moveTo>
                  <a:lnTo>
                    <a:pt x="f5" y="f7"/>
                  </a:lnTo>
                  <a:lnTo>
                    <a:pt x="f8" y="f7"/>
                  </a:lnTo>
                  <a:lnTo>
                    <a:pt x="f8" y="f9"/>
                  </a:lnTo>
                  <a:cubicBezTo>
                    <a:pt x="f8" y="f10"/>
                    <a:pt x="f11" y="f6"/>
                    <a:pt x="f12" y="f6"/>
                  </a:cubicBezTo>
                  <a:close/>
                  <a:moveTo>
                    <a:pt x="f13" y="f6"/>
                  </a:moveTo>
                  <a:cubicBezTo>
                    <a:pt x="f14" y="f6"/>
                    <a:pt x="f15" y="f10"/>
                    <a:pt x="f15" y="f9"/>
                  </a:cubicBezTo>
                  <a:lnTo>
                    <a:pt x="f15" y="f7"/>
                  </a:lnTo>
                  <a:lnTo>
                    <a:pt x="f16" y="f7"/>
                  </a:lnTo>
                  <a:lnTo>
                    <a:pt x="f16" y="f6"/>
                  </a:lnTo>
                  <a:close/>
                  <a:moveTo>
                    <a:pt x="f17" y="f18"/>
                  </a:moveTo>
                  <a:lnTo>
                    <a:pt x="f17" y="f19"/>
                  </a:lnTo>
                  <a:cubicBezTo>
                    <a:pt x="f17" y="f20"/>
                    <a:pt x="f21" y="f6"/>
                    <a:pt x="f22" y="f6"/>
                  </a:cubicBezTo>
                  <a:lnTo>
                    <a:pt x="f23" y="f6"/>
                  </a:lnTo>
                  <a:lnTo>
                    <a:pt x="f23" y="f24"/>
                  </a:lnTo>
                  <a:lnTo>
                    <a:pt x="f25" y="f24"/>
                  </a:lnTo>
                  <a:lnTo>
                    <a:pt x="f25" y="f18"/>
                  </a:ln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31"/>
                  </a:cubicBezTo>
                  <a:cubicBezTo>
                    <a:pt x="f29" y="f32"/>
                    <a:pt x="f28" y="f33"/>
                    <a:pt x="f26" y="f33"/>
                  </a:cubicBezTo>
                  <a:lnTo>
                    <a:pt x="f34" y="f33"/>
                  </a:lnTo>
                  <a:cubicBezTo>
                    <a:pt x="f35" y="f33"/>
                    <a:pt x="f16" y="f32"/>
                    <a:pt x="f16" y="f31"/>
                  </a:cubicBezTo>
                  <a:cubicBezTo>
                    <a:pt x="f16" y="f30"/>
                    <a:pt x="f35" y="f27"/>
                    <a:pt x="f34" y="f27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37"/>
                    <a:pt x="f22" y="f37"/>
                  </a:cubicBezTo>
                  <a:lnTo>
                    <a:pt x="f40" y="f37"/>
                  </a:lnTo>
                  <a:cubicBezTo>
                    <a:pt x="f41" y="f37"/>
                    <a:pt x="f5" y="f42"/>
                    <a:pt x="f5" y="f43"/>
                  </a:cubicBezTo>
                  <a:lnTo>
                    <a:pt x="f5" y="f44"/>
                  </a:lnTo>
                  <a:lnTo>
                    <a:pt x="f12" y="f44"/>
                  </a:lnTo>
                  <a:cubicBezTo>
                    <a:pt x="f45" y="f44"/>
                    <a:pt x="f46" y="f47"/>
                    <a:pt x="f46" y="f9"/>
                  </a:cubicBezTo>
                  <a:lnTo>
                    <a:pt x="f46" y="f7"/>
                  </a:lnTo>
                  <a:lnTo>
                    <a:pt x="f48" y="f7"/>
                  </a:lnTo>
                  <a:cubicBezTo>
                    <a:pt x="f49" y="f7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49" y="f54"/>
                    <a:pt x="f48" y="f4"/>
                  </a:cubicBezTo>
                  <a:lnTo>
                    <a:pt x="f5" y="f4"/>
                  </a:lnTo>
                  <a:lnTo>
                    <a:pt x="f5" y="f55"/>
                  </a:lnTo>
                  <a:lnTo>
                    <a:pt x="f56" y="f55"/>
                  </a:lnTo>
                  <a:cubicBezTo>
                    <a:pt x="f57" y="f55"/>
                    <a:pt x="f8" y="f58"/>
                    <a:pt x="f8" y="f59"/>
                  </a:cubicBezTo>
                  <a:cubicBezTo>
                    <a:pt x="f8" y="f60"/>
                    <a:pt x="f57" y="f61"/>
                    <a:pt x="f56" y="f61"/>
                  </a:cubicBezTo>
                  <a:lnTo>
                    <a:pt x="f34" y="f61"/>
                  </a:lnTo>
                  <a:cubicBezTo>
                    <a:pt x="f62" y="f61"/>
                    <a:pt x="f15" y="f60"/>
                    <a:pt x="f15" y="f59"/>
                  </a:cubicBezTo>
                  <a:cubicBezTo>
                    <a:pt x="f15" y="f58"/>
                    <a:pt x="f62" y="f55"/>
                    <a:pt x="f34" y="f55"/>
                  </a:cubicBezTo>
                  <a:lnTo>
                    <a:pt x="f16" y="f55"/>
                  </a:lnTo>
                  <a:lnTo>
                    <a:pt x="f16" y="f4"/>
                  </a:lnTo>
                  <a:lnTo>
                    <a:pt x="f63" y="f4"/>
                  </a:lnTo>
                  <a:cubicBezTo>
                    <a:pt x="f64" y="f4"/>
                    <a:pt x="f65" y="f66"/>
                    <a:pt x="f65" y="f52"/>
                  </a:cubicBezTo>
                  <a:lnTo>
                    <a:pt x="f65" y="f51"/>
                  </a:lnTo>
                  <a:cubicBezTo>
                    <a:pt x="f65" y="f67"/>
                    <a:pt x="f64" y="f7"/>
                    <a:pt x="f63" y="f7"/>
                  </a:cubicBezTo>
                  <a:lnTo>
                    <a:pt x="f29" y="f7"/>
                  </a:lnTo>
                  <a:lnTo>
                    <a:pt x="f29" y="f9"/>
                  </a:lnTo>
                  <a:cubicBezTo>
                    <a:pt x="f29" y="f47"/>
                    <a:pt x="f68" y="f44"/>
                    <a:pt x="f13" y="f44"/>
                  </a:cubicBezTo>
                  <a:lnTo>
                    <a:pt x="f69" y="f44"/>
                  </a:lnTo>
                  <a:cubicBezTo>
                    <a:pt x="f70" y="f71"/>
                    <a:pt x="f72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06" name="Google Shape;5596;p66">
            <a:extLst>
              <a:ext uri="{FF2B5EF4-FFF2-40B4-BE49-F238E27FC236}">
                <a16:creationId xmlns:a16="http://schemas.microsoft.com/office/drawing/2014/main" id="{361F4C9E-1161-810A-25EB-4FFBD5BF54E6}"/>
              </a:ext>
            </a:extLst>
          </p:cNvPr>
          <p:cNvGrpSpPr/>
          <p:nvPr/>
        </p:nvGrpSpPr>
        <p:grpSpPr>
          <a:xfrm>
            <a:off x="5165968" y="3560870"/>
            <a:ext cx="526693" cy="526695"/>
            <a:chOff x="5180761" y="2670651"/>
            <a:chExt cx="395020" cy="395021"/>
          </a:xfrm>
          <a:solidFill>
            <a:schemeClr val="bg2"/>
          </a:solidFill>
        </p:grpSpPr>
        <p:sp>
          <p:nvSpPr>
            <p:cNvPr id="107" name="Google Shape;5597;p66">
              <a:extLst>
                <a:ext uri="{FF2B5EF4-FFF2-40B4-BE49-F238E27FC236}">
                  <a16:creationId xmlns:a16="http://schemas.microsoft.com/office/drawing/2014/main" id="{7480BF07-F884-9B47-9C43-9ACF41EAE69E}"/>
                </a:ext>
              </a:extLst>
            </p:cNvPr>
            <p:cNvSpPr/>
            <p:nvPr/>
          </p:nvSpPr>
          <p:spPr>
            <a:xfrm>
              <a:off x="5180761" y="2833451"/>
              <a:ext cx="395020" cy="2322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330"/>
                <a:gd name="f5" fmla="val 5120"/>
                <a:gd name="f6" fmla="val 1130"/>
                <a:gd name="f7" fmla="val 5433"/>
                <a:gd name="f8" fmla="val 5683"/>
                <a:gd name="f9" fmla="val 1380"/>
                <a:gd name="f10" fmla="val 1693"/>
                <a:gd name="f11" fmla="val 2006"/>
                <a:gd name="f12" fmla="val 2259"/>
                <a:gd name="f13" fmla="val 2861"/>
                <a:gd name="f14" fmla="val 2548"/>
                <a:gd name="f15" fmla="val 2298"/>
                <a:gd name="f16" fmla="val 10766"/>
                <a:gd name="f17" fmla="val 11079"/>
                <a:gd name="f18" fmla="val 11329"/>
                <a:gd name="f19" fmla="val 8507"/>
                <a:gd name="f20" fmla="val 8194"/>
                <a:gd name="f21" fmla="val 7944"/>
                <a:gd name="f22" fmla="val 16412"/>
                <a:gd name="f23" fmla="val 16725"/>
                <a:gd name="f24" fmla="val 16975"/>
                <a:gd name="f25" fmla="val 14153"/>
                <a:gd name="f26" fmla="val 13840"/>
                <a:gd name="f27" fmla="val 13590"/>
                <a:gd name="f28" fmla="val 4518"/>
                <a:gd name="f29" fmla="val 4767"/>
                <a:gd name="f30" fmla="val 5081"/>
                <a:gd name="f31" fmla="val 5394"/>
                <a:gd name="f32" fmla="val 5647"/>
                <a:gd name="f33" fmla="val 7941"/>
                <a:gd name="f34" fmla="val 8818"/>
                <a:gd name="f35" fmla="val 9071"/>
                <a:gd name="f36" fmla="val 1"/>
                <a:gd name="f37" fmla="val 9637"/>
                <a:gd name="f38" fmla="val 10570"/>
                <a:gd name="f39" fmla="val 759"/>
                <a:gd name="f40" fmla="val 1696"/>
                <a:gd name="f41" fmla="val 17580"/>
                <a:gd name="f42" fmla="val 18514"/>
                <a:gd name="f43" fmla="*/ f0 1 19273"/>
                <a:gd name="f44" fmla="*/ f1 1 11330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19273"/>
                <a:gd name="f51" fmla="*/ f48 1 11330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9273" h="1133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7" y="f12"/>
                    <a:pt x="f16" y="f12"/>
                  </a:cubicBezTo>
                  <a:lnTo>
                    <a:pt x="f19" y="f12"/>
                  </a:lnTo>
                  <a:cubicBezTo>
                    <a:pt x="f20" y="f12"/>
                    <a:pt x="f21" y="f11"/>
                    <a:pt x="f21" y="f10"/>
                  </a:cubicBezTo>
                  <a:cubicBezTo>
                    <a:pt x="f21" y="f9"/>
                    <a:pt x="f20" y="f6"/>
                    <a:pt x="f19" y="f6"/>
                  </a:cubicBezTo>
                  <a:close/>
                  <a:moveTo>
                    <a:pt x="f22" y="f6"/>
                  </a:moveTo>
                  <a:cubicBezTo>
                    <a:pt x="f23" y="f6"/>
                    <a:pt x="f24" y="f9"/>
                    <a:pt x="f24" y="f10"/>
                  </a:cubicBezTo>
                  <a:cubicBezTo>
                    <a:pt x="f24" y="f11"/>
                    <a:pt x="f23" y="f12"/>
                    <a:pt x="f22" y="f12"/>
                  </a:cubicBezTo>
                  <a:lnTo>
                    <a:pt x="f25" y="f12"/>
                  </a:lnTo>
                  <a:cubicBezTo>
                    <a:pt x="f26" y="f12"/>
                    <a:pt x="f27" y="f11"/>
                    <a:pt x="f27" y="f10"/>
                  </a:cubicBezTo>
                  <a:cubicBezTo>
                    <a:pt x="f27" y="f9"/>
                    <a:pt x="f26" y="f6"/>
                    <a:pt x="f25" y="f6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1"/>
                    <a:pt x="f15" y="f30"/>
                  </a:cubicBezTo>
                  <a:cubicBezTo>
                    <a:pt x="f15" y="f29"/>
                    <a:pt x="f14" y="f28"/>
                    <a:pt x="f13" y="f28"/>
                  </a:cubicBezTo>
                  <a:close/>
                  <a:moveTo>
                    <a:pt x="f16" y="f28"/>
                  </a:moveTo>
                  <a:cubicBezTo>
                    <a:pt x="f17" y="f28"/>
                    <a:pt x="f18" y="f29"/>
                    <a:pt x="f18" y="f30"/>
                  </a:cubicBezTo>
                  <a:cubicBezTo>
                    <a:pt x="f18" y="f31"/>
                    <a:pt x="f17" y="f32"/>
                    <a:pt x="f16" y="f32"/>
                  </a:cubicBezTo>
                  <a:lnTo>
                    <a:pt x="f19" y="f32"/>
                  </a:lnTo>
                  <a:cubicBezTo>
                    <a:pt x="f20" y="f32"/>
                    <a:pt x="f21" y="f31"/>
                    <a:pt x="f21" y="f30"/>
                  </a:cubicBezTo>
                  <a:cubicBezTo>
                    <a:pt x="f21" y="f29"/>
                    <a:pt x="f20" y="f28"/>
                    <a:pt x="f19" y="f28"/>
                  </a:cubicBezTo>
                  <a:close/>
                  <a:moveTo>
                    <a:pt x="f22" y="f28"/>
                  </a:moveTo>
                  <a:cubicBezTo>
                    <a:pt x="f23" y="f28"/>
                    <a:pt x="f24" y="f29"/>
                    <a:pt x="f24" y="f30"/>
                  </a:cubicBezTo>
                  <a:cubicBezTo>
                    <a:pt x="f24" y="f31"/>
                    <a:pt x="f23" y="f32"/>
                    <a:pt x="f22" y="f32"/>
                  </a:cubicBezTo>
                  <a:lnTo>
                    <a:pt x="f25" y="f32"/>
                  </a:lnTo>
                  <a:cubicBezTo>
                    <a:pt x="f26" y="f32"/>
                    <a:pt x="f27" y="f31"/>
                    <a:pt x="f27" y="f30"/>
                  </a:cubicBezTo>
                  <a:cubicBezTo>
                    <a:pt x="f27" y="f29"/>
                    <a:pt x="f26" y="f28"/>
                    <a:pt x="f25" y="f28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20"/>
                    <a:pt x="f8" y="f19"/>
                  </a:cubicBezTo>
                  <a:cubicBezTo>
                    <a:pt x="f8" y="f34"/>
                    <a:pt x="f7" y="f35"/>
                    <a:pt x="f5" y="f35"/>
                  </a:cubicBezTo>
                  <a:lnTo>
                    <a:pt x="f13" y="f35"/>
                  </a:lnTo>
                  <a:cubicBezTo>
                    <a:pt x="f14" y="f35"/>
                    <a:pt x="f15" y="f34"/>
                    <a:pt x="f15" y="f19"/>
                  </a:cubicBezTo>
                  <a:cubicBezTo>
                    <a:pt x="f15" y="f20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7" y="f33"/>
                    <a:pt x="f18" y="f20"/>
                    <a:pt x="f18" y="f19"/>
                  </a:cubicBezTo>
                  <a:cubicBezTo>
                    <a:pt x="f18" y="f34"/>
                    <a:pt x="f17" y="f35"/>
                    <a:pt x="f16" y="f35"/>
                  </a:cubicBezTo>
                  <a:lnTo>
                    <a:pt x="f19" y="f35"/>
                  </a:lnTo>
                  <a:cubicBezTo>
                    <a:pt x="f20" y="f35"/>
                    <a:pt x="f21" y="f34"/>
                    <a:pt x="f21" y="f19"/>
                  </a:cubicBezTo>
                  <a:cubicBezTo>
                    <a:pt x="f21" y="f20"/>
                    <a:pt x="f20" y="f33"/>
                    <a:pt x="f19" y="f33"/>
                  </a:cubicBezTo>
                  <a:close/>
                  <a:moveTo>
                    <a:pt x="f22" y="f33"/>
                  </a:moveTo>
                  <a:cubicBezTo>
                    <a:pt x="f23" y="f33"/>
                    <a:pt x="f24" y="f20"/>
                    <a:pt x="f24" y="f19"/>
                  </a:cubicBezTo>
                  <a:cubicBezTo>
                    <a:pt x="f24" y="f34"/>
                    <a:pt x="f23" y="f35"/>
                    <a:pt x="f22" y="f35"/>
                  </a:cubicBezTo>
                  <a:lnTo>
                    <a:pt x="f25" y="f35"/>
                  </a:lnTo>
                  <a:cubicBezTo>
                    <a:pt x="f26" y="f35"/>
                    <a:pt x="f27" y="f34"/>
                    <a:pt x="f27" y="f19"/>
                  </a:cubicBezTo>
                  <a:cubicBezTo>
                    <a:pt x="f27" y="f20"/>
                    <a:pt x="f26" y="f33"/>
                    <a:pt x="f25" y="f33"/>
                  </a:cubicBezTo>
                  <a:close/>
                  <a:moveTo>
                    <a:pt x="f36" y="f36"/>
                  </a:moveTo>
                  <a:lnTo>
                    <a:pt x="f36" y="f37"/>
                  </a:lnTo>
                  <a:cubicBezTo>
                    <a:pt x="f36" y="f38"/>
                    <a:pt x="f39" y="f18"/>
                    <a:pt x="f40" y="f18"/>
                  </a:cubicBezTo>
                  <a:lnTo>
                    <a:pt x="f41" y="f18"/>
                  </a:lnTo>
                  <a:cubicBezTo>
                    <a:pt x="f42" y="f18"/>
                    <a:pt x="f3" y="f38"/>
                    <a:pt x="f3" y="f37"/>
                  </a:cubicBezTo>
                  <a:lnTo>
                    <a:pt x="f3" y="f3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8" name="Google Shape;5598;p66">
              <a:extLst>
                <a:ext uri="{FF2B5EF4-FFF2-40B4-BE49-F238E27FC236}">
                  <a16:creationId xmlns:a16="http://schemas.microsoft.com/office/drawing/2014/main" id="{699AE629-9ED2-35F8-D401-6542E551A5AD}"/>
                </a:ext>
              </a:extLst>
            </p:cNvPr>
            <p:cNvSpPr/>
            <p:nvPr/>
          </p:nvSpPr>
          <p:spPr>
            <a:xfrm>
              <a:off x="5180761" y="2670651"/>
              <a:ext cx="395020" cy="1396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6815"/>
                <a:gd name="f5" fmla="val 3990"/>
                <a:gd name="f6" fmla="val 1129"/>
                <a:gd name="f7" fmla="val 4304"/>
                <a:gd name="f8" fmla="val 4557"/>
                <a:gd name="f9" fmla="val 1382"/>
                <a:gd name="f10" fmla="val 1695"/>
                <a:gd name="f11" fmla="val 3954"/>
                <a:gd name="f12" fmla="val 4264"/>
                <a:gd name="f13" fmla="val 4517"/>
                <a:gd name="f14" fmla="val 3677"/>
                <a:gd name="f15" fmla="val 3427"/>
                <a:gd name="f16" fmla="val 9637"/>
                <a:gd name="f17" fmla="val 9950"/>
                <a:gd name="f18" fmla="val 10203"/>
                <a:gd name="f19" fmla="val 9323"/>
                <a:gd name="f20" fmla="val 9073"/>
                <a:gd name="f21" fmla="val 15283"/>
                <a:gd name="f22" fmla="val 15596"/>
                <a:gd name="f23" fmla="val 15849"/>
                <a:gd name="f24" fmla="val 14969"/>
                <a:gd name="f25" fmla="val 14719"/>
                <a:gd name="f26" fmla="val 3054"/>
                <a:gd name="f27" fmla="val 2298"/>
                <a:gd name="f28" fmla="val 759"/>
                <a:gd name="f29" fmla="val 2258"/>
                <a:gd name="f30" fmla="val 1696"/>
                <a:gd name="f31" fmla="val 1"/>
                <a:gd name="f32" fmla="val 3017"/>
                <a:gd name="f33" fmla="val 6814"/>
                <a:gd name="f34" fmla="val 18514"/>
                <a:gd name="f35" fmla="val 17580"/>
                <a:gd name="f36" fmla="val 16978"/>
                <a:gd name="f37" fmla="val 16219"/>
                <a:gd name="f38" fmla="val 14346"/>
                <a:gd name="f39" fmla="val 13590"/>
                <a:gd name="f40" fmla="val 11332"/>
                <a:gd name="f41" fmla="val 10573"/>
                <a:gd name="f42" fmla="val 8700"/>
                <a:gd name="f43" fmla="val 7944"/>
                <a:gd name="f44" fmla="val 5686"/>
                <a:gd name="f45" fmla="val 4927"/>
                <a:gd name="f46" fmla="*/ f0 1 19273"/>
                <a:gd name="f47" fmla="*/ f1 1 6815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19273"/>
                <a:gd name="f54" fmla="*/ f51 1 6815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19273" h="68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7" y="f13"/>
                    <a:pt x="f5" y="f13"/>
                  </a:cubicBezTo>
                  <a:cubicBezTo>
                    <a:pt x="f14" y="f13"/>
                    <a:pt x="f15" y="f12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4" y="f6"/>
                    <a:pt x="f5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lnTo>
                    <a:pt x="f18" y="f11"/>
                  </a:lnTo>
                  <a:cubicBezTo>
                    <a:pt x="f18" y="f12"/>
                    <a:pt x="f17" y="f13"/>
                    <a:pt x="f16" y="f13"/>
                  </a:cubicBezTo>
                  <a:cubicBezTo>
                    <a:pt x="f19" y="f13"/>
                    <a:pt x="f20" y="f12"/>
                    <a:pt x="f20" y="f11"/>
                  </a:cubicBezTo>
                  <a:lnTo>
                    <a:pt x="f20" y="f10"/>
                  </a:lnTo>
                  <a:cubicBezTo>
                    <a:pt x="f20" y="f9"/>
                    <a:pt x="f19" y="f6"/>
                    <a:pt x="f16" y="f6"/>
                  </a:cubicBezTo>
                  <a:close/>
                  <a:moveTo>
                    <a:pt x="f21" y="f6"/>
                  </a:moveTo>
                  <a:cubicBezTo>
                    <a:pt x="f22" y="f6"/>
                    <a:pt x="f23" y="f9"/>
                    <a:pt x="f23" y="f10"/>
                  </a:cubicBezTo>
                  <a:lnTo>
                    <a:pt x="f23" y="f11"/>
                  </a:lnTo>
                  <a:cubicBezTo>
                    <a:pt x="f23" y="f12"/>
                    <a:pt x="f22" y="f13"/>
                    <a:pt x="f21" y="f13"/>
                  </a:cubicBezTo>
                  <a:cubicBezTo>
                    <a:pt x="f24" y="f13"/>
                    <a:pt x="f25" y="f12"/>
                    <a:pt x="f25" y="f11"/>
                  </a:cubicBezTo>
                  <a:lnTo>
                    <a:pt x="f25" y="f10"/>
                  </a:lnTo>
                  <a:cubicBezTo>
                    <a:pt x="f25" y="f9"/>
                    <a:pt x="f24" y="f6"/>
                    <a:pt x="f21" y="f6"/>
                  </a:cubicBezTo>
                  <a:close/>
                  <a:moveTo>
                    <a:pt x="f5" y="f2"/>
                  </a:moveTo>
                  <a:cubicBezTo>
                    <a:pt x="f26" y="f2"/>
                    <a:pt x="f27" y="f28"/>
                    <a:pt x="f27" y="f10"/>
                  </a:cubicBezTo>
                  <a:lnTo>
                    <a:pt x="f27" y="f29"/>
                  </a:lnTo>
                  <a:lnTo>
                    <a:pt x="f30" y="f29"/>
                  </a:lnTo>
                  <a:cubicBezTo>
                    <a:pt x="f28" y="f29"/>
                    <a:pt x="f31" y="f32"/>
                    <a:pt x="f31" y="f11"/>
                  </a:cubicBezTo>
                  <a:lnTo>
                    <a:pt x="f31" y="f33"/>
                  </a:lnTo>
                  <a:lnTo>
                    <a:pt x="f3" y="f33"/>
                  </a:lnTo>
                  <a:lnTo>
                    <a:pt x="f3" y="f11"/>
                  </a:lnTo>
                  <a:cubicBezTo>
                    <a:pt x="f3" y="f32"/>
                    <a:pt x="f34" y="f29"/>
                    <a:pt x="f35" y="f29"/>
                  </a:cubicBezTo>
                  <a:lnTo>
                    <a:pt x="f36" y="f29"/>
                  </a:lnTo>
                  <a:lnTo>
                    <a:pt x="f36" y="f10"/>
                  </a:lnTo>
                  <a:cubicBezTo>
                    <a:pt x="f36" y="f28"/>
                    <a:pt x="f37" y="f2"/>
                    <a:pt x="f21" y="f2"/>
                  </a:cubicBezTo>
                  <a:cubicBezTo>
                    <a:pt x="f38" y="f2"/>
                    <a:pt x="f39" y="f28"/>
                    <a:pt x="f39" y="f10"/>
                  </a:cubicBezTo>
                  <a:lnTo>
                    <a:pt x="f39" y="f29"/>
                  </a:lnTo>
                  <a:lnTo>
                    <a:pt x="f40" y="f29"/>
                  </a:lnTo>
                  <a:lnTo>
                    <a:pt x="f40" y="f10"/>
                  </a:lnTo>
                  <a:cubicBezTo>
                    <a:pt x="f40" y="f28"/>
                    <a:pt x="f41" y="f2"/>
                    <a:pt x="f16" y="f2"/>
                  </a:cubicBezTo>
                  <a:cubicBezTo>
                    <a:pt x="f42" y="f2"/>
                    <a:pt x="f43" y="f28"/>
                    <a:pt x="f43" y="f10"/>
                  </a:cubicBezTo>
                  <a:lnTo>
                    <a:pt x="f43" y="f29"/>
                  </a:lnTo>
                  <a:lnTo>
                    <a:pt x="f44" y="f29"/>
                  </a:lnTo>
                  <a:lnTo>
                    <a:pt x="f44" y="f10"/>
                  </a:lnTo>
                  <a:cubicBezTo>
                    <a:pt x="f44" y="f28"/>
                    <a:pt x="f4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09" name="Google Shape;5651;p66">
            <a:extLst>
              <a:ext uri="{FF2B5EF4-FFF2-40B4-BE49-F238E27FC236}">
                <a16:creationId xmlns:a16="http://schemas.microsoft.com/office/drawing/2014/main" id="{2771BF87-E163-B81C-1C95-43465532CF09}"/>
              </a:ext>
            </a:extLst>
          </p:cNvPr>
          <p:cNvGrpSpPr/>
          <p:nvPr/>
        </p:nvGrpSpPr>
        <p:grpSpPr>
          <a:xfrm>
            <a:off x="8382656" y="3635899"/>
            <a:ext cx="588397" cy="379269"/>
            <a:chOff x="7593278" y="2726923"/>
            <a:chExt cx="441298" cy="284452"/>
          </a:xfrm>
          <a:solidFill>
            <a:schemeClr val="bg2"/>
          </a:solidFill>
        </p:grpSpPr>
        <p:sp>
          <p:nvSpPr>
            <p:cNvPr id="110" name="Google Shape;5652;p66">
              <a:extLst>
                <a:ext uri="{FF2B5EF4-FFF2-40B4-BE49-F238E27FC236}">
                  <a16:creationId xmlns:a16="http://schemas.microsoft.com/office/drawing/2014/main" id="{8B973500-7BC5-0825-640F-CBA43533EC9E}"/>
                </a:ext>
              </a:extLst>
            </p:cNvPr>
            <p:cNvSpPr/>
            <p:nvPr/>
          </p:nvSpPr>
          <p:spPr>
            <a:xfrm>
              <a:off x="7593278" y="2744919"/>
              <a:ext cx="441298" cy="266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637"/>
                <a:gd name="f5" fmla="val 266"/>
                <a:gd name="f6" fmla="val 1"/>
                <a:gd name="f7" fmla="val 91"/>
                <a:gd name="f8" fmla="val 272"/>
                <a:gd name="f9" fmla="val 585"/>
                <a:gd name="f10" fmla="val 907"/>
                <a:gd name="f11" fmla="val 9941"/>
                <a:gd name="f12" fmla="val 10877"/>
                <a:gd name="f13" fmla="val 757"/>
                <a:gd name="f14" fmla="val 11633"/>
                <a:gd name="f15" fmla="val 1693"/>
                <a:gd name="f16" fmla="val 11636"/>
                <a:gd name="f17" fmla="val 17577"/>
                <a:gd name="f18" fmla="val 18514"/>
                <a:gd name="f19" fmla="val 19270"/>
                <a:gd name="f20" fmla="val 19176"/>
                <a:gd name="f21" fmla="val 19005"/>
                <a:gd name="f22" fmla="val 9974"/>
                <a:gd name="f23" fmla="val 7005"/>
                <a:gd name="f24" fmla="val 9873"/>
                <a:gd name="f25" fmla="val 7080"/>
                <a:gd name="f26" fmla="val 9754"/>
                <a:gd name="f27" fmla="val 7118"/>
                <a:gd name="f28" fmla="val 9635"/>
                <a:gd name="f29" fmla="val 9516"/>
                <a:gd name="f30" fmla="val 9397"/>
                <a:gd name="f31" fmla="val 9296"/>
                <a:gd name="f32" fmla="*/ f0 1 19273"/>
                <a:gd name="f33" fmla="*/ f1 1 11637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9273"/>
                <a:gd name="f40" fmla="*/ f37 1 11637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9273" h="11637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6"/>
                  </a:cubicBezTo>
                  <a:lnTo>
                    <a:pt x="f17" y="f16"/>
                  </a:lnTo>
                  <a:cubicBezTo>
                    <a:pt x="f18" y="f14"/>
                    <a:pt x="f19" y="f12"/>
                    <a:pt x="f3" y="f11"/>
                  </a:cubicBezTo>
                  <a:lnTo>
                    <a:pt x="f3" y="f10"/>
                  </a:lnTo>
                  <a:cubicBezTo>
                    <a:pt x="f19" y="f9"/>
                    <a:pt x="f20" y="f8"/>
                    <a:pt x="f21" y="f6"/>
                  </a:cubicBezTo>
                  <a:lnTo>
                    <a:pt x="f22" y="f23"/>
                  </a:ln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1" y="f23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1" name="Google Shape;5653;p66">
              <a:extLst>
                <a:ext uri="{FF2B5EF4-FFF2-40B4-BE49-F238E27FC236}">
                  <a16:creationId xmlns:a16="http://schemas.microsoft.com/office/drawing/2014/main" id="{421BF516-413E-6585-9187-0222131BC839}"/>
                </a:ext>
              </a:extLst>
            </p:cNvPr>
            <p:cNvSpPr/>
            <p:nvPr/>
          </p:nvSpPr>
          <p:spPr>
            <a:xfrm>
              <a:off x="7620664" y="2726923"/>
              <a:ext cx="386480" cy="1518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879"/>
                <a:gd name="f4" fmla="val 6632"/>
                <a:gd name="f5" fmla="val 497"/>
                <a:gd name="f6" fmla="val 1"/>
                <a:gd name="f7" fmla="val 328"/>
                <a:gd name="f8" fmla="val 160"/>
                <a:gd name="f9" fmla="val 31"/>
                <a:gd name="f10" fmla="val 82"/>
                <a:gd name="f11" fmla="val 8441"/>
                <a:gd name="f12" fmla="val 6631"/>
                <a:gd name="f13" fmla="val 16878"/>
                <a:gd name="f14" fmla="val 16719"/>
                <a:gd name="f15" fmla="val 16550"/>
                <a:gd name="f16" fmla="val 16381"/>
                <a:gd name="f17" fmla="*/ f0 1 16879"/>
                <a:gd name="f18" fmla="*/ f1 1 6632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16879"/>
                <a:gd name="f25" fmla="*/ f22 1 6632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6879" h="663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lnTo>
                    <a:pt x="f13" y="f10"/>
                  </a:lnTo>
                  <a:cubicBezTo>
                    <a:pt x="f14" y="f9"/>
                    <a:pt x="f15" y="f6"/>
                    <a:pt x="f16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12" name="Google Shape;5775;p66">
            <a:extLst>
              <a:ext uri="{FF2B5EF4-FFF2-40B4-BE49-F238E27FC236}">
                <a16:creationId xmlns:a16="http://schemas.microsoft.com/office/drawing/2014/main" id="{44326488-CBD8-5FA7-2F83-9A5872AB7684}"/>
              </a:ext>
            </a:extLst>
          </p:cNvPr>
          <p:cNvGrpSpPr/>
          <p:nvPr/>
        </p:nvGrpSpPr>
        <p:grpSpPr>
          <a:xfrm>
            <a:off x="6834833" y="3664416"/>
            <a:ext cx="451908" cy="423659"/>
            <a:chOff x="6432410" y="2748311"/>
            <a:chExt cx="338931" cy="317744"/>
          </a:xfrm>
          <a:solidFill>
            <a:schemeClr val="bg2"/>
          </a:solidFill>
        </p:grpSpPr>
        <p:sp>
          <p:nvSpPr>
            <p:cNvPr id="113" name="Google Shape;5776;p66">
              <a:extLst>
                <a:ext uri="{FF2B5EF4-FFF2-40B4-BE49-F238E27FC236}">
                  <a16:creationId xmlns:a16="http://schemas.microsoft.com/office/drawing/2014/main" id="{C47C70AD-A464-1C38-2BF8-32E1DBA81A2A}"/>
                </a:ext>
              </a:extLst>
            </p:cNvPr>
            <p:cNvSpPr/>
            <p:nvPr/>
          </p:nvSpPr>
          <p:spPr>
            <a:xfrm>
              <a:off x="6492624" y="3026325"/>
              <a:ext cx="133456" cy="397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89"/>
                <a:gd name="f4" fmla="val 2259"/>
                <a:gd name="f5" fmla="val 2792"/>
                <a:gd name="f6" fmla="val 2415"/>
                <a:gd name="f7" fmla="val 1130"/>
                <a:gd name="f8" fmla="val 567"/>
                <a:gd name="f9" fmla="val 253"/>
                <a:gd name="f10" fmla="val 1383"/>
                <a:gd name="f11" fmla="val 1696"/>
                <a:gd name="f12" fmla="val 2006"/>
                <a:gd name="f13" fmla="val 7101"/>
                <a:gd name="f14" fmla="val 1831"/>
                <a:gd name="f15" fmla="val 6821"/>
                <a:gd name="f16" fmla="val 1214"/>
                <a:gd name="f17" fmla="*/ f0 1 7589"/>
                <a:gd name="f18" fmla="*/ f1 1 2259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7589"/>
                <a:gd name="f25" fmla="*/ f22 1 2259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7589" h="2259">
                  <a:moveTo>
                    <a:pt x="f5" y="f2"/>
                  </a:moveTo>
                  <a:lnTo>
                    <a:pt x="f6" y="f7"/>
                  </a:lnTo>
                  <a:lnTo>
                    <a:pt x="f8" y="f7"/>
                  </a:lnTo>
                  <a:cubicBezTo>
                    <a:pt x="f9" y="f7"/>
                    <a:pt x="f2" y="f10"/>
                    <a:pt x="f2" y="f11"/>
                  </a:cubicBezTo>
                  <a:cubicBezTo>
                    <a:pt x="f2" y="f12"/>
                    <a:pt x="f9" y="f4"/>
                    <a:pt x="f8" y="f4"/>
                  </a:cubicBezTo>
                  <a:lnTo>
                    <a:pt x="f3" y="f4"/>
                  </a:lnTo>
                  <a:cubicBezTo>
                    <a:pt x="f13" y="f14"/>
                    <a:pt x="f15" y="f16"/>
                    <a:pt x="f15" y="f8"/>
                  </a:cubicBezTo>
                  <a:lnTo>
                    <a:pt x="f1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4" name="Google Shape;5777;p66">
              <a:extLst>
                <a:ext uri="{FF2B5EF4-FFF2-40B4-BE49-F238E27FC236}">
                  <a16:creationId xmlns:a16="http://schemas.microsoft.com/office/drawing/2014/main" id="{F29875FF-ED1E-850B-9457-9418223AF2C4}"/>
                </a:ext>
              </a:extLst>
            </p:cNvPr>
            <p:cNvSpPr/>
            <p:nvPr/>
          </p:nvSpPr>
          <p:spPr>
            <a:xfrm>
              <a:off x="6432410" y="2966743"/>
              <a:ext cx="180164" cy="397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245"/>
                <a:gd name="f4" fmla="val 2260"/>
                <a:gd name="f5" fmla="val 1"/>
                <a:gd name="f6" fmla="val 567"/>
                <a:gd name="f7" fmla="val 1500"/>
                <a:gd name="f8" fmla="val 756"/>
                <a:gd name="f9" fmla="val 2259"/>
                <a:gd name="f10" fmla="val 1693"/>
                <a:gd name="f11" fmla="*/ f0 1 10245"/>
                <a:gd name="f12" fmla="*/ f1 1 2260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0245"/>
                <a:gd name="f19" fmla="*/ f16 1 2260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0245" h="2260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5" name="Google Shape;5778;p66">
              <a:extLst>
                <a:ext uri="{FF2B5EF4-FFF2-40B4-BE49-F238E27FC236}">
                  <a16:creationId xmlns:a16="http://schemas.microsoft.com/office/drawing/2014/main" id="{CDCCE063-697B-122F-81E0-5C3B2EB9DF38}"/>
                </a:ext>
              </a:extLst>
            </p:cNvPr>
            <p:cNvSpPr/>
            <p:nvPr/>
          </p:nvSpPr>
          <p:spPr>
            <a:xfrm>
              <a:off x="6632435" y="2907179"/>
              <a:ext cx="119164" cy="993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5647"/>
                <a:gd name="f5" fmla="val 5646"/>
                <a:gd name="f6" fmla="val 6775"/>
                <a:gd name="f7" fmla="*/ f0 1 6776"/>
                <a:gd name="f8" fmla="*/ f1 1 5647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776"/>
                <a:gd name="f15" fmla="*/ f12 1 5647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776" h="5647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6" name="Google Shape;5779;p66">
              <a:extLst>
                <a:ext uri="{FF2B5EF4-FFF2-40B4-BE49-F238E27FC236}">
                  <a16:creationId xmlns:a16="http://schemas.microsoft.com/office/drawing/2014/main" id="{8CE51B76-2A65-E37D-4460-AA2846D85EC1}"/>
                </a:ext>
              </a:extLst>
            </p:cNvPr>
            <p:cNvSpPr/>
            <p:nvPr/>
          </p:nvSpPr>
          <p:spPr>
            <a:xfrm>
              <a:off x="6632435" y="3026325"/>
              <a:ext cx="119164" cy="298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1696"/>
                <a:gd name="f5" fmla="val 567"/>
                <a:gd name="f6" fmla="val 1190"/>
                <a:gd name="f7" fmla="val 506"/>
                <a:gd name="f8" fmla="val 1129"/>
                <a:gd name="f9" fmla="val 5646"/>
                <a:gd name="f10" fmla="val 6270"/>
                <a:gd name="f11" fmla="val 6775"/>
                <a:gd name="f12" fmla="*/ f0 1 6776"/>
                <a:gd name="f13" fmla="*/ f1 1 169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776"/>
                <a:gd name="f20" fmla="*/ f17 1 169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776" h="1696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lnTo>
                    <a:pt x="f9" y="f4"/>
                  </a:lnTo>
                  <a:cubicBezTo>
                    <a:pt x="f10" y="f4"/>
                    <a:pt x="f11" y="f6"/>
                    <a:pt x="f11" y="f5"/>
                  </a:cubicBezTo>
                  <a:lnTo>
                    <a:pt x="f11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7" name="Google Shape;5780;p66">
              <a:extLst>
                <a:ext uri="{FF2B5EF4-FFF2-40B4-BE49-F238E27FC236}">
                  <a16:creationId xmlns:a16="http://schemas.microsoft.com/office/drawing/2014/main" id="{802600A0-0DCE-C2AE-DAAD-FB1319C93DC3}"/>
                </a:ext>
              </a:extLst>
            </p:cNvPr>
            <p:cNvSpPr/>
            <p:nvPr/>
          </p:nvSpPr>
          <p:spPr>
            <a:xfrm>
              <a:off x="6432410" y="2748311"/>
              <a:ext cx="338931" cy="1985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293"/>
                <a:gd name="f5" fmla="val 1693"/>
                <a:gd name="f6" fmla="val 756"/>
                <a:gd name="f7" fmla="val 1"/>
                <a:gd name="f8" fmla="val 759"/>
                <a:gd name="f9" fmla="val 1696"/>
                <a:gd name="f10" fmla="val 10245"/>
                <a:gd name="f11" fmla="val 7342"/>
                <a:gd name="f12" fmla="val 6092"/>
                <a:gd name="f13" fmla="val 11257"/>
                <a:gd name="f14" fmla="val 5083"/>
                <a:gd name="f15" fmla="val 12503"/>
                <a:gd name="f16" fmla="val 17020"/>
                <a:gd name="f17" fmla="val 18201"/>
                <a:gd name="f18" fmla="val 19179"/>
                <a:gd name="f19" fmla="val 5993"/>
                <a:gd name="f20" fmla="val 7167"/>
                <a:gd name="f21" fmla="val 19270"/>
                <a:gd name="f22" fmla="val 18514"/>
                <a:gd name="f23" fmla="val 17577"/>
                <a:gd name="f24" fmla="*/ f0 1 19273"/>
                <a:gd name="f25" fmla="*/ f1 1 11293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19273"/>
                <a:gd name="f32" fmla="*/ f29 1 11293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19273" h="11293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11"/>
                  </a:lnTo>
                  <a:cubicBezTo>
                    <a:pt x="f10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9"/>
                    <a:pt x="f3" y="f20"/>
                  </a:cubicBezTo>
                  <a:lnTo>
                    <a:pt x="f3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8" name="Google Shape;5781;p66">
              <a:extLst>
                <a:ext uri="{FF2B5EF4-FFF2-40B4-BE49-F238E27FC236}">
                  <a16:creationId xmlns:a16="http://schemas.microsoft.com/office/drawing/2014/main" id="{6542BF9F-12AC-24EC-8D3F-AB1A6366E7E4}"/>
                </a:ext>
              </a:extLst>
            </p:cNvPr>
            <p:cNvSpPr/>
            <p:nvPr/>
          </p:nvSpPr>
          <p:spPr>
            <a:xfrm>
              <a:off x="6632435" y="2857554"/>
              <a:ext cx="119164" cy="297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1693"/>
                <a:gd name="f5" fmla="val 1129"/>
                <a:gd name="f6" fmla="val 1"/>
                <a:gd name="f7" fmla="val 506"/>
                <a:gd name="f8" fmla="val 503"/>
                <a:gd name="f9" fmla="val 1130"/>
                <a:gd name="f10" fmla="val 6775"/>
                <a:gd name="f11" fmla="val 6270"/>
                <a:gd name="f12" fmla="val 5646"/>
                <a:gd name="f13" fmla="*/ f0 1 6776"/>
                <a:gd name="f14" fmla="*/ f1 1 1693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6776"/>
                <a:gd name="f21" fmla="*/ f18 1 1693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6776" h="169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4"/>
                  </a:lnTo>
                  <a:lnTo>
                    <a:pt x="f10" y="f4"/>
                  </a:lnTo>
                  <a:lnTo>
                    <a:pt x="f10" y="f9"/>
                  </a:lnTo>
                  <a:cubicBezTo>
                    <a:pt x="f10" y="f8"/>
                    <a:pt x="f11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119" name="Text Placeholder 1">
            <a:extLst>
              <a:ext uri="{FF2B5EF4-FFF2-40B4-BE49-F238E27FC236}">
                <a16:creationId xmlns:a16="http://schemas.microsoft.com/office/drawing/2014/main" id="{21E07F7F-82F2-B14B-A329-A3A270F88AE9}"/>
              </a:ext>
            </a:extLst>
          </p:cNvPr>
          <p:cNvSpPr txBox="1">
            <a:spLocks/>
          </p:cNvSpPr>
          <p:nvPr/>
        </p:nvSpPr>
        <p:spPr>
          <a:xfrm>
            <a:off x="679929" y="285754"/>
            <a:ext cx="9337715" cy="543181"/>
          </a:xfrm>
          <a:prstGeom prst="rect">
            <a:avLst/>
          </a:prstGeom>
        </p:spPr>
        <p:txBody>
          <a:bodyPr anchor="ctr" anchorCtr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fa-IR" sz="4800" dirty="0">
                <a:solidFill>
                  <a:schemeClr val="bg1"/>
                </a:solidFill>
                <a:latin typeface="Arial"/>
                <a:cs typeface="B Nazanin" panose="00000700000000000000" pitchFamily="2" charset="-78"/>
              </a:rPr>
              <a:t>مجموعه آیکون های کاملاً </a:t>
            </a:r>
            <a:r>
              <a:rPr lang="fa-IR" sz="4800" dirty="0">
                <a:solidFill>
                  <a:schemeClr val="accent2">
                    <a:lumMod val="50000"/>
                  </a:schemeClr>
                </a:solidFill>
                <a:latin typeface="Arial"/>
                <a:cs typeface="B Nazanin" panose="00000700000000000000" pitchFamily="2" charset="-78"/>
              </a:rPr>
              <a:t>قابل ویرایش: </a:t>
            </a:r>
            <a:r>
              <a:rPr lang="en-US" sz="4800" dirty="0">
                <a:solidFill>
                  <a:schemeClr val="accent2">
                    <a:lumMod val="50000"/>
                  </a:schemeClr>
                </a:solidFill>
                <a:latin typeface="Arial"/>
                <a:cs typeface="B Nazanin" panose="00000700000000000000" pitchFamily="2" charset="-78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8023858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EB10347-4F27-5332-C72D-22CD9B154DB5}"/>
              </a:ext>
            </a:extLst>
          </p:cNvPr>
          <p:cNvSpPr/>
          <p:nvPr/>
        </p:nvSpPr>
        <p:spPr>
          <a:xfrm>
            <a:off x="71024" y="5502380"/>
            <a:ext cx="7673009" cy="1351722"/>
          </a:xfrm>
          <a:prstGeom prst="rect">
            <a:avLst/>
          </a:prstGeom>
          <a:solidFill>
            <a:srgbClr val="70AD47"/>
          </a:solidFill>
          <a:ln>
            <a:noFill/>
          </a:ln>
          <a:effectLst>
            <a:outerShdw blurRad="508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A26DE33-EDB8-3038-EDC6-A20984C4BEE9}"/>
              </a:ext>
            </a:extLst>
          </p:cNvPr>
          <p:cNvSpPr/>
          <p:nvPr/>
        </p:nvSpPr>
        <p:spPr>
          <a:xfrm>
            <a:off x="4373217" y="-19050"/>
            <a:ext cx="7673009" cy="1351722"/>
          </a:xfrm>
          <a:prstGeom prst="rect">
            <a:avLst/>
          </a:prstGeom>
          <a:solidFill>
            <a:srgbClr val="70AD47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108">
            <a:extLst>
              <a:ext uri="{FF2B5EF4-FFF2-40B4-BE49-F238E27FC236}">
                <a16:creationId xmlns:a16="http://schemas.microsoft.com/office/drawing/2014/main" id="{86574D12-4CE1-3144-4B1C-C81911CBAEC5}"/>
              </a:ext>
            </a:extLst>
          </p:cNvPr>
          <p:cNvSpPr/>
          <p:nvPr/>
        </p:nvSpPr>
        <p:spPr>
          <a:xfrm>
            <a:off x="4155095" y="1758201"/>
            <a:ext cx="553869" cy="652296"/>
          </a:xfrm>
          <a:custGeom>
            <a:avLst/>
            <a:gdLst>
              <a:gd name="f0" fmla="val w"/>
              <a:gd name="f1" fmla="val h"/>
              <a:gd name="f2" fmla="val 0"/>
              <a:gd name="f3" fmla="val 341005"/>
              <a:gd name="f4" fmla="val 376812"/>
              <a:gd name="f5" fmla="val 179590"/>
              <a:gd name="f6" fmla="val 105941"/>
              <a:gd name="f7" fmla="val 189466"/>
              <a:gd name="f8" fmla="val 103284"/>
              <a:gd name="f9" fmla="val 200229"/>
              <a:gd name="f10" fmla="val 106383"/>
              <a:gd name="f11" fmla="val 207502"/>
              <a:gd name="f12" fmla="val 113978"/>
              <a:gd name="f13" fmla="val 205155"/>
              <a:gd name="f14" fmla="val 116193"/>
              <a:gd name="f15" fmla="val 198727"/>
              <a:gd name="f16" fmla="val 109493"/>
              <a:gd name="f17" fmla="val 189244"/>
              <a:gd name="f18" fmla="val 106732"/>
              <a:gd name="f19" fmla="val 180543"/>
              <a:gd name="f20" fmla="val 109027"/>
              <a:gd name="f21" fmla="val 171284"/>
              <a:gd name="f22" fmla="val 111470"/>
              <a:gd name="f23" fmla="val 164597"/>
              <a:gd name="f24" fmla="val 119184"/>
              <a:gd name="f25" fmla="val 163491"/>
              <a:gd name="f26" fmla="val 128699"/>
              <a:gd name="f27" fmla="val 160301"/>
              <a:gd name="f28" fmla="val 128192"/>
              <a:gd name="f29" fmla="val 160626"/>
              <a:gd name="f30" fmla="val 125509"/>
              <a:gd name="f31" fmla="val 161343"/>
              <a:gd name="f32" fmla="val 122953"/>
              <a:gd name="f33" fmla="val 162397"/>
              <a:gd name="f34" fmla="val 120583"/>
              <a:gd name="f35" fmla="val 163188"/>
              <a:gd name="f36" fmla="val 118806"/>
              <a:gd name="f37" fmla="val 164168"/>
              <a:gd name="f38" fmla="val 117134"/>
              <a:gd name="f39" fmla="val 165317"/>
              <a:gd name="f40" fmla="val 115593"/>
              <a:gd name="f41" fmla="val 184774"/>
              <a:gd name="f42" fmla="val 76800"/>
              <a:gd name="f43" fmla="val 189722"/>
              <a:gd name="f44" fmla="val 75892"/>
              <a:gd name="f45" fmla="val 194950"/>
              <a:gd name="f46" fmla="val 76276"/>
              <a:gd name="f47" fmla="val 199898"/>
              <a:gd name="f48" fmla="val 78055"/>
              <a:gd name="f49" fmla="val 198784"/>
              <a:gd name="f50" fmla="val 81085"/>
              <a:gd name="f51" fmla="val 190044"/>
              <a:gd name="f52" fmla="val 77951"/>
              <a:gd name="f53" fmla="val 180324"/>
              <a:gd name="f54" fmla="val 79705"/>
              <a:gd name="f55" fmla="val 173557"/>
              <a:gd name="f56" fmla="val 85636"/>
              <a:gd name="f57" fmla="val 166357"/>
              <a:gd name="f58" fmla="val 91948"/>
              <a:gd name="f59" fmla="val 163808"/>
              <a:gd name="f60" fmla="val 101834"/>
              <a:gd name="f61" fmla="val 167057"/>
              <a:gd name="f62" fmla="val 110845"/>
              <a:gd name="f63" fmla="val 163976"/>
              <a:gd name="f64" fmla="val 111813"/>
              <a:gd name="f65" fmla="val 161264"/>
              <a:gd name="f66" fmla="val 104174"/>
              <a:gd name="f67" fmla="val 162206"/>
              <a:gd name="f68" fmla="val 95982"/>
              <a:gd name="f69" fmla="val 166259"/>
              <a:gd name="f70" fmla="val 89343"/>
              <a:gd name="f71" fmla="val 171329"/>
              <a:gd name="f72" fmla="val 83298"/>
              <a:gd name="f73" fmla="val 175158"/>
              <a:gd name="f74" fmla="val 79908"/>
              <a:gd name="f75" fmla="val 179826"/>
              <a:gd name="f76" fmla="val 77708"/>
              <a:gd name="f77" fmla="val 179076"/>
              <a:gd name="f78" fmla="val 24908"/>
              <a:gd name="f79" fmla="val 173882"/>
              <a:gd name="f80" fmla="val 25821"/>
              <a:gd name="f81" fmla="val 169065"/>
              <a:gd name="f82" fmla="val 28595"/>
              <a:gd name="f83" fmla="val 165693"/>
              <a:gd name="f84" fmla="val 33023"/>
              <a:gd name="f85" fmla="val 165081"/>
              <a:gd name="f86" fmla="val 32645"/>
              <a:gd name="f87" fmla="val 164343"/>
              <a:gd name="f88" fmla="val 33841"/>
              <a:gd name="f89" fmla="val 159156"/>
              <a:gd name="f90" fmla="val 28989"/>
              <a:gd name="f91" fmla="val 147650"/>
              <a:gd name="f92" fmla="val 21890"/>
              <a:gd name="f93" fmla="val 132568"/>
              <a:gd name="f94" fmla="val 25462"/>
              <a:gd name="f95" fmla="val 125468"/>
              <a:gd name="f96" fmla="val 36968"/>
              <a:gd name="f97" fmla="val 125028"/>
              <a:gd name="f98" fmla="val 37682"/>
              <a:gd name="f99" fmla="val 124628"/>
              <a:gd name="f100" fmla="val 38410"/>
              <a:gd name="f101" fmla="val 124607"/>
              <a:gd name="f102" fmla="val 39302"/>
              <a:gd name="f103" fmla="val 121192"/>
              <a:gd name="f104" fmla="val 53871"/>
              <a:gd name="f105" fmla="val 126621"/>
              <a:gd name="f106" fmla="val 67918"/>
              <a:gd name="f107" fmla="val 137512"/>
              <a:gd name="f108" fmla="val 72288"/>
              <a:gd name="f109" fmla="val 136408"/>
              <a:gd name="f110" fmla="val 75373"/>
              <a:gd name="f111" fmla="val 125065"/>
              <a:gd name="f112" fmla="val 70889"/>
              <a:gd name="f113" fmla="val 118824"/>
              <a:gd name="f114" fmla="val 57470"/>
              <a:gd name="f115" fmla="val 120792"/>
              <a:gd name="f116" fmla="val 42874"/>
              <a:gd name="f117" fmla="val 110219"/>
              <a:gd name="f118" fmla="val 38045"/>
              <a:gd name="f119" fmla="val 97555"/>
              <a:gd name="f120" fmla="val 41998"/>
              <a:gd name="f121" fmla="val 91229"/>
              <a:gd name="f122" fmla="val 52250"/>
              <a:gd name="f123" fmla="val 86215"/>
              <a:gd name="f124" fmla="val 60377"/>
              <a:gd name="f125" fmla="val 87164"/>
              <a:gd name="f126" fmla="val 68019"/>
              <a:gd name="f127" fmla="val 90995"/>
              <a:gd name="f128" fmla="val 75559"/>
              <a:gd name="f129" fmla="val 88405"/>
              <a:gd name="f130" fmla="val 77546"/>
              <a:gd name="f131" fmla="val 86197"/>
              <a:gd name="f132" fmla="val 80074"/>
              <a:gd name="f133" fmla="val 84391"/>
              <a:gd name="f134" fmla="val 83001"/>
              <a:gd name="f135" fmla="val 75261"/>
              <a:gd name="f136" fmla="val 97799"/>
              <a:gd name="f137" fmla="val 79855"/>
              <a:gd name="f138" fmla="val 117197"/>
              <a:gd name="f139" fmla="val 94653"/>
              <a:gd name="f140" fmla="val 126328"/>
              <a:gd name="f141" fmla="val 99603"/>
              <a:gd name="f142" fmla="val 129383"/>
              <a:gd name="f143" fmla="val 105068"/>
              <a:gd name="f144" fmla="val 130901"/>
              <a:gd name="f145" fmla="val 110449"/>
              <a:gd name="f146" fmla="val 130283"/>
              <a:gd name="f147" fmla="val 111461"/>
              <a:gd name="f148" fmla="val 121556"/>
              <a:gd name="f149" fmla="val 114239"/>
              <a:gd name="f150" fmla="val 112980"/>
              <a:gd name="f151" fmla="val 118788"/>
              <a:gd name="f152" fmla="val 105103"/>
              <a:gd name="f153" fmla="val 122060"/>
              <a:gd name="f154" fmla="val 106993"/>
              <a:gd name="f155" fmla="val 117549"/>
              <a:gd name="f156" fmla="val 114804"/>
              <a:gd name="f157" fmla="val 114885"/>
              <a:gd name="f158" fmla="val 123345"/>
              <a:gd name="f159" fmla="val 114602"/>
              <a:gd name="f160" fmla="val 132066"/>
              <a:gd name="f161" fmla="val 118189"/>
              <a:gd name="f162" fmla="val 142541"/>
              <a:gd name="f163" fmla="val 127538"/>
              <a:gd name="f164" fmla="val 149533"/>
              <a:gd name="f165" fmla="val 138054"/>
              <a:gd name="f166" fmla="val 150704"/>
              <a:gd name="f167" fmla="val 138622"/>
              <a:gd name="f168" fmla="val 157584"/>
              <a:gd name="f169" fmla="val 141809"/>
              <a:gd name="f170" fmla="val 168599"/>
              <a:gd name="f171" fmla="val 152592"/>
              <a:gd name="f172" fmla="val 175355"/>
              <a:gd name="f173" fmla="val 163536"/>
              <a:gd name="f174" fmla="val 173320"/>
              <a:gd name="f175" fmla="val 163736"/>
              <a:gd name="f176" fmla="val 174011"/>
              <a:gd name="f177" fmla="val 165086"/>
              <a:gd name="f178" fmla="val 173621"/>
              <a:gd name="f179" fmla="val 165671"/>
              <a:gd name="f180" fmla="val 180699"/>
              <a:gd name="f181" fmla="val 169429"/>
              <a:gd name="f182" fmla="val 193686"/>
              <a:gd name="f183" fmla="val 183003"/>
              <a:gd name="f184" fmla="val 201168"/>
              <a:gd name="f185" fmla="val 195990"/>
              <a:gd name="f186" fmla="val 197411"/>
              <a:gd name="f187" fmla="val 196796"/>
              <a:gd name="f188" fmla="val 197178"/>
              <a:gd name="f189" fmla="val 197581"/>
              <a:gd name="f190" fmla="val 196907"/>
              <a:gd name="f191" fmla="val 198196"/>
              <a:gd name="f192" fmla="val 196260"/>
              <a:gd name="f193" fmla="val 209934"/>
              <a:gd name="f194" fmla="val 188156"/>
              <a:gd name="f195" fmla="val 215400"/>
              <a:gd name="f196" fmla="val 175007"/>
              <a:gd name="f197" fmla="val 211155"/>
              <a:gd name="f198" fmla="val 164763"/>
              <a:gd name="f199" fmla="val 205121"/>
              <a:gd name="f200" fmla="val 170199"/>
              <a:gd name="f201" fmla="val 196738"/>
              <a:gd name="f202" fmla="val 172687"/>
              <a:gd name="f203" fmla="val 188343"/>
              <a:gd name="f204" fmla="val 171472"/>
              <a:gd name="f205" fmla="val 188829"/>
              <a:gd name="f206" fmla="val 168281"/>
              <a:gd name="f207" fmla="val 198020"/>
              <a:gd name="f208" fmla="val 169602"/>
              <a:gd name="f209" fmla="val 207192"/>
              <a:gd name="f210" fmla="val 165939"/>
              <a:gd name="f211" fmla="val 212635"/>
              <a:gd name="f212" fmla="val 158774"/>
              <a:gd name="f213" fmla="val 218427"/>
              <a:gd name="f214" fmla="val 151149"/>
              <a:gd name="f215" fmla="val 218946"/>
              <a:gd name="f216" fmla="val 140953"/>
              <a:gd name="f217" fmla="val 213960"/>
              <a:gd name="f218" fmla="val 132774"/>
              <a:gd name="f219" fmla="val 216785"/>
              <a:gd name="f220" fmla="val 131210"/>
              <a:gd name="f221" fmla="val 222366"/>
              <a:gd name="f222" fmla="val 140465"/>
              <a:gd name="f223" fmla="val 221779"/>
              <a:gd name="f224" fmla="val 151983"/>
              <a:gd name="f225" fmla="val 215286"/>
              <a:gd name="f226" fmla="val 160619"/>
              <a:gd name="f227" fmla="val 213805"/>
              <a:gd name="f228" fmla="val 162105"/>
              <a:gd name="f229" fmla="val 172938"/>
              <a:gd name="f230" fmla="val 214526"/>
              <a:gd name="f231" fmla="val 186813"/>
              <a:gd name="f232" fmla="val 203421"/>
              <a:gd name="f233" fmla="val 196175"/>
              <a:gd name="f234" fmla="val 208012"/>
              <a:gd name="f235" fmla="val 206854"/>
              <a:gd name="f236" fmla="val 220050"/>
              <a:gd name="f237" fmla="val 212429"/>
              <a:gd name="f238" fmla="val 231622"/>
              <a:gd name="f239" fmla="val 209082"/>
              <a:gd name="f240" fmla="val 239377"/>
              <a:gd name="f241" fmla="val 206838"/>
              <a:gd name="f242" fmla="val 243741"/>
              <a:gd name="f243" fmla="val 201989"/>
              <a:gd name="f244" fmla="val 246092"/>
              <a:gd name="f245" fmla="val 195539"/>
              <a:gd name="f246" fmla="val 255042"/>
              <a:gd name="f247" fmla="val 199507"/>
              <a:gd name="f248" fmla="val 265290"/>
              <a:gd name="f249" fmla="val 198199"/>
              <a:gd name="f250" fmla="val 272958"/>
              <a:gd name="f251" fmla="val 192601"/>
              <a:gd name="f252" fmla="val 276795"/>
              <a:gd name="f253" fmla="val 193971"/>
              <a:gd name="f254" fmla="val 289009"/>
              <a:gd name="f255" fmla="val 194016"/>
              <a:gd name="f256" fmla="val 298363"/>
              <a:gd name="f257" fmla="val 193248"/>
              <a:gd name="f258" fmla="val 304258"/>
              <a:gd name="f259" fmla="val 183694"/>
              <a:gd name="f260" fmla="val 309343"/>
              <a:gd name="f261" fmla="val 175453"/>
              <a:gd name="f262" fmla="val 308953"/>
              <a:gd name="f263" fmla="val 165378"/>
              <a:gd name="f264" fmla="val 303795"/>
              <a:gd name="f265" fmla="val 157923"/>
              <a:gd name="f266" fmla="val 298315"/>
              <a:gd name="f267" fmla="val 164420"/>
              <a:gd name="f268" fmla="val 291041"/>
              <a:gd name="f269" fmla="val 168177"/>
              <a:gd name="f270" fmla="val 283702"/>
              <a:gd name="f271" fmla="val 168174"/>
              <a:gd name="f272" fmla="val 283555"/>
              <a:gd name="f273" fmla="val 164527"/>
              <a:gd name="f274" fmla="val 293404"/>
              <a:gd name="f275" fmla="val 164978"/>
              <a:gd name="f276" fmla="val 303289"/>
              <a:gd name="f277" fmla="val 157339"/>
              <a:gd name="f278" fmla="val 308110"/>
              <a:gd name="f279" fmla="val 145450"/>
              <a:gd name="f280" fmla="val 311022"/>
              <a:gd name="f281" fmla="val 136198"/>
              <a:gd name="f282" fmla="val 308752"/>
              <a:gd name="f283" fmla="val 126109"/>
              <a:gd name="f284" fmla="val 302169"/>
              <a:gd name="f285" fmla="val 119023"/>
              <a:gd name="f286" fmla="val 296249"/>
              <a:gd name="f287" fmla="val 127191"/>
              <a:gd name="f288" fmla="val 286098"/>
              <a:gd name="f289" fmla="val 131525"/>
              <a:gd name="f290" fmla="val 275782"/>
              <a:gd name="f291" fmla="val 130309"/>
              <a:gd name="f292" fmla="val 276183"/>
              <a:gd name="f293" fmla="val 127106"/>
              <a:gd name="f294" fmla="val 285405"/>
              <a:gd name="f295" fmla="val 128184"/>
              <a:gd name="f296" fmla="val 294478"/>
              <a:gd name="f297" fmla="val 124281"/>
              <a:gd name="f298" fmla="val 299730"/>
              <a:gd name="f299" fmla="val 116974"/>
              <a:gd name="f300" fmla="val 300207"/>
              <a:gd name="f301" fmla="val 116045"/>
              <a:gd name="f302" fmla="val 300079"/>
              <a:gd name="f303" fmla="val 107222"/>
              <a:gd name="f304" fmla="val 295342"/>
              <a:gd name="f305" fmla="val 98867"/>
              <a:gd name="f306" fmla="val 287259"/>
              <a:gd name="f307" fmla="val 93880"/>
              <a:gd name="f308" fmla="val 284295"/>
              <a:gd name="f309" fmla="val 92051"/>
              <a:gd name="f310" fmla="val 281129"/>
              <a:gd name="f311" fmla="val 90828"/>
              <a:gd name="f312" fmla="val 277855"/>
              <a:gd name="f313" fmla="val 90561"/>
              <a:gd name="f314" fmla="val 271916"/>
              <a:gd name="f315" fmla="val 104194"/>
              <a:gd name="f316" fmla="val 259881"/>
              <a:gd name="f317" fmla="val 112708"/>
              <a:gd name="f318" fmla="val 248172"/>
              <a:gd name="f319" fmla="val 111695"/>
              <a:gd name="f320" fmla="val 248002"/>
              <a:gd name="f321" fmla="val 114741"/>
              <a:gd name="f322" fmla="val 246936"/>
              <a:gd name="f323" fmla="val 117719"/>
              <a:gd name="f324" fmla="val 245089"/>
              <a:gd name="f325" fmla="val 120348"/>
              <a:gd name="f326" fmla="val 241307"/>
              <a:gd name="f327" fmla="val 125729"/>
              <a:gd name="f328" fmla="val 234825"/>
              <a:gd name="f329" fmla="val 128827"/>
              <a:gd name="f330" fmla="val 228007"/>
              <a:gd name="f331" fmla="val 128511"/>
              <a:gd name="f332" fmla="val 228158"/>
              <a:gd name="f333" fmla="val 125380"/>
              <a:gd name="f334" fmla="val 233848"/>
              <a:gd name="f335" fmla="val 125642"/>
              <a:gd name="f336" fmla="val 239262"/>
              <a:gd name="f337" fmla="val 123097"/>
              <a:gd name="f338" fmla="val 242439"/>
              <a:gd name="f339" fmla="val 118667"/>
              <a:gd name="f340" fmla="val 244071"/>
              <a:gd name="f341" fmla="val 116391"/>
              <a:gd name="f342" fmla="val 244987"/>
              <a:gd name="f343" fmla="val 113796"/>
              <a:gd name="f344" fmla="val 245116"/>
              <a:gd name="f345" fmla="val 111152"/>
              <a:gd name="f346" fmla="val 243716"/>
              <a:gd name="f347" fmla="val 110904"/>
              <a:gd name="f348" fmla="val 244539"/>
              <a:gd name="f349" fmla="val 108155"/>
              <a:gd name="f350" fmla="val 244792"/>
              <a:gd name="f351" fmla="val 106166"/>
              <a:gd name="f352" fmla="val 244131"/>
              <a:gd name="f353" fmla="val 104285"/>
              <a:gd name="f354" fmla="val 243078"/>
              <a:gd name="f355" fmla="val 102544"/>
              <a:gd name="f356" fmla="val 240257"/>
              <a:gd name="f357" fmla="val 97875"/>
              <a:gd name="f358" fmla="val 235048"/>
              <a:gd name="f359" fmla="val 94922"/>
              <a:gd name="f360" fmla="val 229344"/>
              <a:gd name="f361" fmla="val 94755"/>
              <a:gd name="f362" fmla="val 229436"/>
              <a:gd name="f363" fmla="val 91621"/>
              <a:gd name="f364" fmla="val 236268"/>
              <a:gd name="f365" fmla="val 91821"/>
              <a:gd name="f366" fmla="val 242499"/>
              <a:gd name="f367" fmla="val 95409"/>
              <a:gd name="f368" fmla="val 245850"/>
              <a:gd name="f369" fmla="val 101072"/>
              <a:gd name="f370" fmla="val 247129"/>
              <a:gd name="f371" fmla="val 103235"/>
              <a:gd name="f372" fmla="val 247915"/>
              <a:gd name="f373" fmla="val 105575"/>
              <a:gd name="f374" fmla="val 248037"/>
              <a:gd name="f375" fmla="val 107973"/>
              <a:gd name="f376" fmla="val 258268"/>
              <a:gd name="f377" fmla="val 109553"/>
              <a:gd name="f378" fmla="val 268981"/>
              <a:gd name="f379" fmla="val 102051"/>
              <a:gd name="f380" fmla="val 274232"/>
              <a:gd name="f381" fmla="val 89778"/>
              <a:gd name="f382" fmla="val 278708"/>
              <a:gd name="f383" fmla="val 77339"/>
              <a:gd name="f384" fmla="val 274020"/>
              <a:gd name="f385" fmla="val 63056"/>
              <a:gd name="f386" fmla="val 262316"/>
              <a:gd name="f387" fmla="val 55834"/>
              <a:gd name="f388" fmla="val 257734"/>
              <a:gd name="f389" fmla="val 53007"/>
              <a:gd name="f390" fmla="val 252666"/>
              <a:gd name="f391" fmla="val 51626"/>
              <a:gd name="f392" fmla="val 247691"/>
              <a:gd name="f393" fmla="val 52231"/>
              <a:gd name="f394" fmla="val 248705"/>
              <a:gd name="f395" fmla="val 60913"/>
              <a:gd name="f396" fmla="val 245967"/>
              <a:gd name="f397" fmla="val 69020"/>
              <a:gd name="f398" fmla="val 239739"/>
              <a:gd name="f399" fmla="val 74185"/>
              <a:gd name="f400" fmla="val 237649"/>
              <a:gd name="f401" fmla="val 71664"/>
              <a:gd name="f402" fmla="val 244579"/>
              <a:gd name="f403" fmla="val 65918"/>
              <a:gd name="f404" fmla="val 246481"/>
              <a:gd name="f405" fmla="val 55888"/>
              <a:gd name="f406" fmla="val 243151"/>
              <a:gd name="f407" fmla="val 45920"/>
              <a:gd name="f408" fmla="val 241194"/>
              <a:gd name="f409" fmla="val 40124"/>
              <a:gd name="f410" fmla="val 237183"/>
              <a:gd name="f411" fmla="val 35004"/>
              <a:gd name="f412" fmla="val 231542"/>
              <a:gd name="f413" fmla="val 31523"/>
              <a:gd name="f414" fmla="val 221392"/>
              <a:gd name="f415" fmla="val 25261"/>
              <a:gd name="f416" fmla="val 208864"/>
              <a:gd name="f417" fmla="val 26095"/>
              <a:gd name="f418" fmla="val 199763"/>
              <a:gd name="f419" fmla="val 32668"/>
              <a:gd name="f420" fmla="val 194721"/>
              <a:gd name="f421" fmla="val 27952"/>
              <a:gd name="f422" fmla="val 189842"/>
              <a:gd name="f423" fmla="val 24941"/>
              <a:gd name="f424" fmla="val 184271"/>
              <a:gd name="f425" fmla="val 23995"/>
              <a:gd name="f426" fmla="val 190632"/>
              <a:gd name="f427" fmla="val 62"/>
              <a:gd name="f428" fmla="val 300121"/>
              <a:gd name="f429" fmla="val 2329"/>
              <a:gd name="f430" fmla="val 391248"/>
              <a:gd name="f431" fmla="val 125645"/>
              <a:gd name="f432" fmla="val 309641"/>
              <a:gd name="f433" fmla="val 225160"/>
              <a:gd name="f434" fmla="val 282892"/>
              <a:gd name="f435" fmla="val 251229"/>
              <a:gd name="f436" fmla="val 279266"/>
              <a:gd name="f437" fmla="val 288859"/>
              <a:gd name="f438" fmla="val 302841"/>
              <a:gd name="f439" fmla="val 374772"/>
              <a:gd name="f440" fmla="val 121266"/>
              <a:gd name="f441" fmla="val 109025"/>
              <a:gd name="f442" fmla="val 322355"/>
              <a:gd name="f443" fmla="val 76580"/>
              <a:gd name="f444" fmla="val 333165"/>
              <a:gd name="f445" fmla="val 40716"/>
              <a:gd name="f446" fmla="val 329924"/>
              <a:gd name="f447" fmla="val 28778"/>
              <a:gd name="f448" fmla="val 318327"/>
              <a:gd name="f449" fmla="val 22923"/>
              <a:gd name="f450" fmla="val 311868"/>
              <a:gd name="f451" fmla="val 25422"/>
              <a:gd name="f452" fmla="val 291738"/>
              <a:gd name="f453" fmla="val 32859"/>
              <a:gd name="f454" fmla="val 276164"/>
              <a:gd name="f455" fmla="val 35235"/>
              <a:gd name="f456" fmla="val 270344"/>
              <a:gd name="f457" fmla="val 23179"/>
              <a:gd name="f458" fmla="val 268321"/>
              <a:gd name="f459" fmla="val 20618"/>
              <a:gd name="f460" fmla="val 259843"/>
              <a:gd name="f461" fmla="val 19440"/>
              <a:gd name="f462" fmla="val 251965"/>
              <a:gd name="f463" fmla="val 27377"/>
              <a:gd name="f464" fmla="val 251682"/>
              <a:gd name="f465" fmla="val 30757"/>
              <a:gd name="f466" fmla="val 247602"/>
              <a:gd name="f467" fmla="val 18516"/>
              <a:gd name="f468" fmla="val 238938"/>
              <a:gd name="f469" fmla="val 12669"/>
              <a:gd name="f470" fmla="val 232923"/>
              <a:gd name="f471" fmla="val 25811"/>
              <a:gd name="f472" fmla="val 221592"/>
              <a:gd name="f473" fmla="val 29458"/>
              <a:gd name="f474" fmla="val 212919"/>
              <a:gd name="f475" fmla="val 16679"/>
              <a:gd name="f476" fmla="val 208924"/>
              <a:gd name="f477" fmla="val 7006"/>
              <a:gd name="f478" fmla="val 203466"/>
              <a:gd name="f479" fmla="val 307"/>
              <a:gd name="f480" fmla="val 196983"/>
              <a:gd name="f481" fmla="val -2572"/>
              <a:gd name="f482" fmla="val 186228"/>
              <a:gd name="f483" fmla="val 15339"/>
              <a:gd name="f484" fmla="val 171234"/>
              <a:gd name="f485" fmla="val 31089"/>
              <a:gd name="f486" fmla="val 151672"/>
              <a:gd name="f487" fmla="val 47602"/>
              <a:gd name="f488" fmla="val 132201"/>
              <a:gd name="f489" fmla="val 33821"/>
              <a:gd name="f490" fmla="val 117353"/>
              <a:gd name="f491" fmla="val 46470"/>
              <a:gd name="f492" fmla="val 75544"/>
              <a:gd name="f493" fmla="val 66559"/>
              <a:gd name="f494" fmla="val 23813"/>
              <a:gd name="f495" fmla="val 114124"/>
              <a:gd name="f496" fmla="val -1423"/>
              <a:gd name="f497" fmla="*/ f0 1 341005"/>
              <a:gd name="f498" fmla="*/ f1 1 376812"/>
              <a:gd name="f499" fmla="val f2"/>
              <a:gd name="f500" fmla="val f3"/>
              <a:gd name="f501" fmla="val f4"/>
              <a:gd name="f502" fmla="+- f501 0 f499"/>
              <a:gd name="f503" fmla="+- f500 0 f499"/>
              <a:gd name="f504" fmla="*/ f503 1 341005"/>
              <a:gd name="f505" fmla="*/ f502 1 376812"/>
              <a:gd name="f506" fmla="*/ f499 1 f504"/>
              <a:gd name="f507" fmla="*/ f500 1 f504"/>
              <a:gd name="f508" fmla="*/ f499 1 f505"/>
              <a:gd name="f509" fmla="*/ f501 1 f505"/>
              <a:gd name="f510" fmla="*/ f506 f497 1"/>
              <a:gd name="f511" fmla="*/ f507 f497 1"/>
              <a:gd name="f512" fmla="*/ f509 f498 1"/>
              <a:gd name="f513" fmla="*/ f508 f49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10" t="f513" r="f511" b="f512"/>
            <a:pathLst>
              <a:path w="341005" h="37681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lnTo>
                  <a:pt x="f13" y="f14"/>
                </a:ln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lose/>
                <a:moveTo>
                  <a:pt x="f41" y="f42"/>
                </a:move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63" y="f64"/>
                </a:lnTo>
                <a:cubicBezTo>
                  <a:pt x="f65" y="f66"/>
                  <a:pt x="f67" y="f68"/>
                  <a:pt x="f69" y="f70"/>
                </a:cubicBezTo>
                <a:lnTo>
                  <a:pt x="f71" y="f72"/>
                </a:lnTo>
                <a:cubicBezTo>
                  <a:pt x="f73" y="f74"/>
                  <a:pt x="f75" y="f76"/>
                  <a:pt x="f41" y="f42"/>
                </a:cubicBezTo>
                <a:close/>
                <a:moveTo>
                  <a:pt x="f77" y="f78"/>
                </a:moveTo>
                <a:cubicBezTo>
                  <a:pt x="f79" y="f80"/>
                  <a:pt x="f81" y="f82"/>
                  <a:pt x="f83" y="f84"/>
                </a:cubicBez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cubicBezTo>
                  <a:pt x="f147" y="f148"/>
                  <a:pt x="f149" y="f150"/>
                  <a:pt x="f151" y="f152"/>
                </a:cubicBez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lnTo>
                  <a:pt x="f175" y="f176"/>
                </a:lnTo>
                <a:lnTo>
                  <a:pt x="f177" y="f178"/>
                </a:lnTo>
                <a:lnTo>
                  <a:pt x="f179" y="f180"/>
                </a:lnTo>
                <a:cubicBezTo>
                  <a:pt x="f181" y="f182"/>
                  <a:pt x="f183" y="f184"/>
                  <a:pt x="f185" y="f186"/>
                </a:cubicBezTo>
                <a:cubicBezTo>
                  <a:pt x="f187" y="f188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00"/>
                  <a:pt x="f201" y="f202"/>
                  <a:pt x="f203" y="f204"/>
                </a:cubicBezTo>
                <a:lnTo>
                  <a:pt x="f205" y="f206"/>
                </a:lnTo>
                <a:cubicBezTo>
                  <a:pt x="f207" y="f208"/>
                  <a:pt x="f209" y="f210"/>
                  <a:pt x="f211" y="f212"/>
                </a:cubicBezTo>
                <a:cubicBezTo>
                  <a:pt x="f213" y="f214"/>
                  <a:pt x="f215" y="f216"/>
                  <a:pt x="f217" y="f218"/>
                </a:cubicBezTo>
                <a:lnTo>
                  <a:pt x="f219" y="f220"/>
                </a:lnTo>
                <a:cubicBezTo>
                  <a:pt x="f221" y="f222"/>
                  <a:pt x="f223" y="f224"/>
                  <a:pt x="f225" y="f226"/>
                </a:cubicBezTo>
                <a:lnTo>
                  <a:pt x="f227" y="f228"/>
                </a:lnTo>
                <a:cubicBezTo>
                  <a:pt x="f215" y="f229"/>
                  <a:pt x="f230" y="f231"/>
                  <a:pt x="f232" y="f233"/>
                </a:cubicBezTo>
                <a:cubicBezTo>
                  <a:pt x="f234" y="f235"/>
                  <a:pt x="f236" y="f237"/>
                  <a:pt x="f238" y="f239"/>
                </a:cubicBezTo>
                <a:cubicBezTo>
                  <a:pt x="f240" y="f241"/>
                  <a:pt x="f242" y="f243"/>
                  <a:pt x="f244" y="f245"/>
                </a:cubicBezTo>
                <a:cubicBezTo>
                  <a:pt x="f246" y="f247"/>
                  <a:pt x="f248" y="f249"/>
                  <a:pt x="f250" y="f251"/>
                </a:cubicBezTo>
                <a:lnTo>
                  <a:pt x="f252" y="f253"/>
                </a:lnTo>
                <a:cubicBezTo>
                  <a:pt x="f254" y="f255"/>
                  <a:pt x="f256" y="f257"/>
                  <a:pt x="f258" y="f259"/>
                </a:cubicBezTo>
                <a:cubicBezTo>
                  <a:pt x="f260" y="f261"/>
                  <a:pt x="f262" y="f263"/>
                  <a:pt x="f264" y="f265"/>
                </a:cubicBezTo>
                <a:cubicBezTo>
                  <a:pt x="f266" y="f267"/>
                  <a:pt x="f268" y="f269"/>
                  <a:pt x="f270" y="f271"/>
                </a:cubicBezTo>
                <a:lnTo>
                  <a:pt x="f272" y="f273"/>
                </a:lnTo>
                <a:cubicBezTo>
                  <a:pt x="f274" y="f275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lnTo>
                  <a:pt x="f300" y="f301"/>
                </a:lnTo>
                <a:cubicBezTo>
                  <a:pt x="f302" y="f303"/>
                  <a:pt x="f304" y="f305"/>
                  <a:pt x="f306" y="f307"/>
                </a:cubicBezTo>
                <a:cubicBezTo>
                  <a:pt x="f308" y="f309"/>
                  <a:pt x="f310" y="f311"/>
                  <a:pt x="f312" y="f313"/>
                </a:cubicBez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cubicBezTo>
                  <a:pt x="f326" y="f327"/>
                  <a:pt x="f328" y="f329"/>
                  <a:pt x="f330" y="f331"/>
                </a:cubicBezTo>
                <a:lnTo>
                  <a:pt x="f332" y="f333"/>
                </a:ln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lnTo>
                  <a:pt x="f348" y="f349"/>
                </a:lnTo>
                <a:cubicBezTo>
                  <a:pt x="f350" y="f351"/>
                  <a:pt x="f352" y="f353"/>
                  <a:pt x="f354" y="f355"/>
                </a:cubicBezTo>
                <a:cubicBezTo>
                  <a:pt x="f356" y="f357"/>
                  <a:pt x="f358" y="f359"/>
                  <a:pt x="f360" y="f361"/>
                </a:cubicBezTo>
                <a:lnTo>
                  <a:pt x="f362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cubicBezTo>
                  <a:pt x="f382" y="f383"/>
                  <a:pt x="f384" y="f385"/>
                  <a:pt x="f386" y="f387"/>
                </a:cubicBezTo>
                <a:cubicBezTo>
                  <a:pt x="f388" y="f389"/>
                  <a:pt x="f390" y="f391"/>
                  <a:pt x="f392" y="f393"/>
                </a:cubicBezTo>
                <a:cubicBezTo>
                  <a:pt x="f394" y="f395"/>
                  <a:pt x="f396" y="f397"/>
                  <a:pt x="f398" y="f399"/>
                </a:cubicBezTo>
                <a:lnTo>
                  <a:pt x="f400" y="f401"/>
                </a:lnTo>
                <a:cubicBezTo>
                  <a:pt x="f402" y="f403"/>
                  <a:pt x="f404" y="f405"/>
                  <a:pt x="f406" y="f407"/>
                </a:cubicBezTo>
                <a:cubicBezTo>
                  <a:pt x="f408" y="f409"/>
                  <a:pt x="f410" y="f411"/>
                  <a:pt x="f412" y="f413"/>
                </a:cubicBezTo>
                <a:cubicBezTo>
                  <a:pt x="f414" y="f415"/>
                  <a:pt x="f416" y="f417"/>
                  <a:pt x="f418" y="f419"/>
                </a:cubicBezTo>
                <a:lnTo>
                  <a:pt x="f420" y="f421"/>
                </a:lnTo>
                <a:cubicBezTo>
                  <a:pt x="f422" y="f423"/>
                  <a:pt x="f424" y="f425"/>
                  <a:pt x="f77" y="f78"/>
                </a:cubicBezTo>
                <a:close/>
                <a:moveTo>
                  <a:pt x="f426" y="f427"/>
                </a:moveTo>
                <a:cubicBezTo>
                  <a:pt x="f428" y="f429"/>
                  <a:pt x="f430" y="f431"/>
                  <a:pt x="f432" y="f433"/>
                </a:cubicBezTo>
                <a:cubicBezTo>
                  <a:pt x="f434" y="f435"/>
                  <a:pt x="f436" y="f437"/>
                  <a:pt x="f438" y="f439"/>
                </a:cubicBezTo>
                <a:lnTo>
                  <a:pt x="f440" y="f4"/>
                </a:lnTo>
                <a:lnTo>
                  <a:pt x="f441" y="f442"/>
                </a:lnTo>
                <a:cubicBezTo>
                  <a:pt x="f443" y="f444"/>
                  <a:pt x="f445" y="f446"/>
                  <a:pt x="f447" y="f448"/>
                </a:cubicBezTo>
                <a:cubicBezTo>
                  <a:pt x="f449" y="f450"/>
                  <a:pt x="f451" y="f452"/>
                  <a:pt x="f453" y="f454"/>
                </a:cubicBezTo>
                <a:cubicBezTo>
                  <a:pt x="f455" y="f456"/>
                  <a:pt x="f457" y="f458"/>
                  <a:pt x="f459" y="f460"/>
                </a:cubicBezTo>
                <a:cubicBezTo>
                  <a:pt x="f461" y="f462"/>
                  <a:pt x="f463" y="f464"/>
                  <a:pt x="f465" y="f466"/>
                </a:cubicBezTo>
                <a:lnTo>
                  <a:pt x="f467" y="f468"/>
                </a:lnTo>
                <a:cubicBezTo>
                  <a:pt x="f469" y="f470"/>
                  <a:pt x="f471" y="f472"/>
                  <a:pt x="f473" y="f474"/>
                </a:cubicBezTo>
                <a:cubicBezTo>
                  <a:pt x="f475" y="f476"/>
                  <a:pt x="f477" y="f478"/>
                  <a:pt x="f479" y="f480"/>
                </a:cubicBezTo>
                <a:cubicBezTo>
                  <a:pt x="f481" y="f482"/>
                  <a:pt x="f483" y="f484"/>
                  <a:pt x="f485" y="f486"/>
                </a:cubicBezTo>
                <a:cubicBezTo>
                  <a:pt x="f487" y="f488"/>
                  <a:pt x="f489" y="f490"/>
                  <a:pt x="f491" y="f492"/>
                </a:cubicBezTo>
                <a:cubicBezTo>
                  <a:pt x="f493" y="f494"/>
                  <a:pt x="f495" y="f496"/>
                  <a:pt x="f426" y="f427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5" name="Oval 8">
            <a:extLst>
              <a:ext uri="{FF2B5EF4-FFF2-40B4-BE49-F238E27FC236}">
                <a16:creationId xmlns:a16="http://schemas.microsoft.com/office/drawing/2014/main" id="{42D939A4-4904-983A-D443-70E7660FEE08}"/>
              </a:ext>
            </a:extLst>
          </p:cNvPr>
          <p:cNvSpPr/>
          <p:nvPr/>
        </p:nvSpPr>
        <p:spPr>
          <a:xfrm>
            <a:off x="5079223" y="1772711"/>
            <a:ext cx="581789" cy="623255"/>
          </a:xfrm>
          <a:custGeom>
            <a:avLst/>
            <a:gdLst>
              <a:gd name="f0" fmla="val w"/>
              <a:gd name="f1" fmla="val h"/>
              <a:gd name="f2" fmla="val 0"/>
              <a:gd name="f3" fmla="val 3068057"/>
              <a:gd name="f4" fmla="val 3083879"/>
              <a:gd name="f5" fmla="val 1943022"/>
              <a:gd name="f6" fmla="val 2091435"/>
              <a:gd name="f7" fmla="val 2214809"/>
              <a:gd name="f8" fmla="val 107202"/>
              <a:gd name="f9" fmla="val 2232575"/>
              <a:gd name="f10" fmla="val 249298"/>
              <a:gd name="f11" fmla="val 2066806"/>
              <a:gd name="f12" fmla="val 323095"/>
              <a:gd name="f13" fmla="val 1966497"/>
              <a:gd name="f14" fmla="val 475331"/>
              <a:gd name="f15" fmla="val 1992863"/>
              <a:gd name="f16" fmla="val 623272"/>
              <a:gd name="f17" fmla="val 2032344"/>
              <a:gd name="f18" fmla="val 614884"/>
              <a:gd name="f19" fmla="val 2007703"/>
              <a:gd name="f20" fmla="val 472429"/>
              <a:gd name="f21" fmla="val 2119863"/>
              <a:gd name="f22" fmla="val 324636"/>
              <a:gd name="f23" fmla="val 2294697"/>
              <a:gd name="f24" fmla="val 266187"/>
              <a:gd name="f25" fmla="val 2304190"/>
              <a:gd name="f26" fmla="val 260641"/>
              <a:gd name="f27" fmla="val 2314409"/>
              <a:gd name="f28" fmla="val 260119"/>
              <a:gd name="f29" fmla="val 2324748"/>
              <a:gd name="f30" fmla="val 2491310"/>
              <a:gd name="f31" fmla="val 2626336"/>
              <a:gd name="f32" fmla="val 395145"/>
              <a:gd name="f33" fmla="val 561708"/>
              <a:gd name="f34" fmla="val 2609021"/>
              <a:gd name="f35" fmla="val 647481"/>
              <a:gd name="f36" fmla="val 656343"/>
              <a:gd name="f37" fmla="val 2762823"/>
              <a:gd name="f38" fmla="val 669742"/>
              <a:gd name="f39" fmla="val 2867295"/>
              <a:gd name="f40" fmla="val 786613"/>
              <a:gd name="f41" fmla="val 927882"/>
              <a:gd name="f42" fmla="val 2850464"/>
              <a:gd name="f43" fmla="val 1011252"/>
              <a:gd name="f44" fmla="val 2978255"/>
              <a:gd name="f45" fmla="val 1064152"/>
              <a:gd name="f46" fmla="val 1190111"/>
              <a:gd name="f47" fmla="val 1337042"/>
              <a:gd name="f48" fmla="val 1418703"/>
              <a:gd name="f49" fmla="val 3040320"/>
              <a:gd name="f50" fmla="val 1493884"/>
              <a:gd name="f51" fmla="val 2992210"/>
              <a:gd name="f52" fmla="val 1551889"/>
              <a:gd name="f53" fmla="val 2909241"/>
              <a:gd name="f54" fmla="val 1651289"/>
              <a:gd name="f55" fmla="val 2791782"/>
              <a:gd name="f56" fmla="val 1696238"/>
              <a:gd name="f57" fmla="val 2686704"/>
              <a:gd name="f58" fmla="val 1660749"/>
              <a:gd name="f59" fmla="val 2673794"/>
              <a:gd name="f60" fmla="val 1698968"/>
              <a:gd name="f61" fmla="val 2768232"/>
              <a:gd name="f62" fmla="val 1730865"/>
              <a:gd name="f63" fmla="val 2870956"/>
              <a:gd name="f64" fmla="val 1707121"/>
              <a:gd name="f65" fmla="val 2955415"/>
              <a:gd name="f66" fmla="val 1640323"/>
              <a:gd name="f67" fmla="val 2993943"/>
              <a:gd name="f68" fmla="val 1688574"/>
              <a:gd name="f69" fmla="val 3012247"/>
              <a:gd name="f70" fmla="val 1750635"/>
              <a:gd name="f71" fmla="val 1816968"/>
              <a:gd name="f72" fmla="val 1986406"/>
              <a:gd name="f73" fmla="val 2892829"/>
              <a:gd name="f74" fmla="val 2127952"/>
              <a:gd name="f75" fmla="val 2733451"/>
              <a:gd name="f76" fmla="val 2161496"/>
              <a:gd name="f77" fmla="val 2570803"/>
              <a:gd name="f78" fmla="val 2185843"/>
              <a:gd name="f79" fmla="val 2422847"/>
              <a:gd name="f80" fmla="val 2122052"/>
              <a:gd name="f81" fmla="val 2373218"/>
              <a:gd name="f82" fmla="val 2004561"/>
              <a:gd name="f83" fmla="val 2397575"/>
              <a:gd name="f84" fmla="val 1987765"/>
              <a:gd name="f85" fmla="val 2417022"/>
              <a:gd name="f86" fmla="val 1964396"/>
              <a:gd name="f87" fmla="val 2431421"/>
              <a:gd name="f88" fmla="val 1936987"/>
              <a:gd name="f89" fmla="val 2469123"/>
              <a:gd name="f90" fmla="val 1865220"/>
              <a:gd name="f91" fmla="val 2466430"/>
              <a:gd name="f92" fmla="val 1776674"/>
              <a:gd name="f93" fmla="val 2424327"/>
              <a:gd name="f94" fmla="val 1703750"/>
              <a:gd name="f95" fmla="val 2390880"/>
              <a:gd name="f96" fmla="val 1723060"/>
              <a:gd name="f97" fmla="val 2426033"/>
              <a:gd name="f98" fmla="val 1783948"/>
              <a:gd name="f99" fmla="val 2428758"/>
              <a:gd name="f100" fmla="val 1857660"/>
              <a:gd name="f101" fmla="val 2398065"/>
              <a:gd name="f102" fmla="val 1917447"/>
              <a:gd name="f103" fmla="val 2386618"/>
              <a:gd name="f104" fmla="val 1939743"/>
              <a:gd name="f105" fmla="val 2371177"/>
              <a:gd name="f106" fmla="val 1958844"/>
              <a:gd name="f107" fmla="val 2348681"/>
              <a:gd name="f108" fmla="val 1969064"/>
              <a:gd name="f109" fmla="val 2314536"/>
              <a:gd name="f110" fmla="val 1978212"/>
              <a:gd name="f111" fmla="val 2320989"/>
              <a:gd name="f112" fmla="val 1994504"/>
              <a:gd name="f113" fmla="val 2292439"/>
              <a:gd name="f114" fmla="val 2010252"/>
              <a:gd name="f115" fmla="val 2259301"/>
              <a:gd name="f116" fmla="val 2017439"/>
              <a:gd name="f117" fmla="val 2224883"/>
              <a:gd name="f118" fmla="val 2015050"/>
              <a:gd name="f119" fmla="val 2157880"/>
              <a:gd name="f120" fmla="val 2010397"/>
              <a:gd name="f121" fmla="val 2096183"/>
              <a:gd name="f122" fmla="val 1970105"/>
              <a:gd name="f123" fmla="val 2062112"/>
              <a:gd name="f124" fmla="val 1908746"/>
              <a:gd name="f125" fmla="val 2028307"/>
              <a:gd name="f126" fmla="val 1927422"/>
              <a:gd name="f127" fmla="val 2069101"/>
              <a:gd name="f128" fmla="val 2000945"/>
              <a:gd name="f129" fmla="val 2143517"/>
              <a:gd name="f130" fmla="val 2048870"/>
              <a:gd name="f131" fmla="val 2224395"/>
              <a:gd name="f132" fmla="val 2053708"/>
              <a:gd name="f133" fmla="val 2263912"/>
              <a:gd name="f134" fmla="val 2056070"/>
              <a:gd name="f135" fmla="val 2302036"/>
              <a:gd name="f136" fmla="val 2047984"/>
              <a:gd name="f137" fmla="val 2335071"/>
              <a:gd name="f138" fmla="val 2030056"/>
              <a:gd name="f139" fmla="val 2400196"/>
              <a:gd name="f140" fmla="val 2159379"/>
              <a:gd name="f141" fmla="val 2567325"/>
              <a:gd name="f142" fmla="val 2230480"/>
              <a:gd name="f143" fmla="val 2748680"/>
              <a:gd name="f144" fmla="val 2204554"/>
              <a:gd name="f145" fmla="val 2767068"/>
              <a:gd name="f146" fmla="val 2240602"/>
              <a:gd name="f147" fmla="val 2774723"/>
              <a:gd name="f148" fmla="val 2281713"/>
              <a:gd name="f149" fmla="val 2324613"/>
              <a:gd name="f150" fmla="val 2444667"/>
              <a:gd name="f151" fmla="val 2714770"/>
              <a:gd name="f152" fmla="val 2550720"/>
              <a:gd name="f153" fmla="val 2619461"/>
              <a:gd name="f154" fmla="val 2609132"/>
              <a:gd name="f155" fmla="val 2594093"/>
              <a:gd name="f156" fmla="val 2739763"/>
              <a:gd name="f157" fmla="val 2496512"/>
              <a:gd name="f158" fmla="val 2844553"/>
              <a:gd name="f159" fmla="val 2368919"/>
              <a:gd name="f160" fmla="val 2876858"/>
              <a:gd name="f161" fmla="val 2184369"/>
              <a:gd name="f162" fmla="val 2908073"/>
              <a:gd name="f163" fmla="val 2016372"/>
              <a:gd name="f164" fmla="val 2826285"/>
              <a:gd name="f165" fmla="val 1978290"/>
              <a:gd name="f166" fmla="val 2684161"/>
              <a:gd name="f167" fmla="val 1939323"/>
              <a:gd name="f168" fmla="val 2694602"/>
              <a:gd name="f169" fmla="val 1970494"/>
              <a:gd name="f170" fmla="val 2810931"/>
              <a:gd name="f171" fmla="val 2075973"/>
              <a:gd name="f172" fmla="val 2892306"/>
              <a:gd name="f173" fmla="val 2210223"/>
              <a:gd name="f174" fmla="val 2912307"/>
              <a:gd name="f175" fmla="val 2165434"/>
              <a:gd name="f176" fmla="val 3014618"/>
              <a:gd name="f177" fmla="val 2062317"/>
              <a:gd name="f178" fmla="val 1804718"/>
              <a:gd name="f179" fmla="val 1736151"/>
              <a:gd name="f180" fmla="val 2990782"/>
              <a:gd name="f181" fmla="val 1657612"/>
              <a:gd name="f182" fmla="val 2862428"/>
              <a:gd name="f183" fmla="val 1632100"/>
              <a:gd name="f184" fmla="val 2775963"/>
              <a:gd name="f185" fmla="val 1598588"/>
              <a:gd name="f186" fmla="val 2449530"/>
              <a:gd name="f187" fmla="val 1653064"/>
              <a:gd name="f188" fmla="val 2147091"/>
              <a:gd name="f189" fmla="val 1775302"/>
              <a:gd name="f190" fmla="val 2294672"/>
              <a:gd name="f191" fmla="val 1947360"/>
              <a:gd name="f192" fmla="val 2360889"/>
              <a:gd name="f193" fmla="val 2101389"/>
              <a:gd name="f194" fmla="val 2319520"/>
              <a:gd name="f195" fmla="val 2085913"/>
              <a:gd name="f196" fmla="val 2268654"/>
              <a:gd name="f197" fmla="val 1935632"/>
              <a:gd name="f198" fmla="val 2308197"/>
              <a:gd name="f199" fmla="val 1765039"/>
              <a:gd name="f200" fmla="val 2228547"/>
              <a:gd name="f201" fmla="val 1652548"/>
              <a:gd name="f202" fmla="val 2065927"/>
              <a:gd name="f203" fmla="val 1594744"/>
              <a:gd name="f204" fmla="val 1988631"/>
              <a:gd name="f205" fmla="val 1552933"/>
              <a:gd name="f206" fmla="val 1543383"/>
              <a:gd name="f207" fmla="val 1647107"/>
              <a:gd name="f208" fmla="val 1210118"/>
              <a:gd name="f209" fmla="val 1757451"/>
              <a:gd name="f210" fmla="val 1073526"/>
              <a:gd name="f211" fmla="val 1924310"/>
              <a:gd name="f212" fmla="val 1023711"/>
              <a:gd name="f213" fmla="val 2044795"/>
              <a:gd name="f214" fmla="val 1095494"/>
              <a:gd name="f215" fmla="val 2046624"/>
              <a:gd name="f216" fmla="val 1092427"/>
              <a:gd name="f217" fmla="val 2044963"/>
              <a:gd name="f218" fmla="val 1115904"/>
              <a:gd name="f219" fmla="val 2049817"/>
              <a:gd name="f220" fmla="val 1139574"/>
              <a:gd name="f221" fmla="val 2059741"/>
              <a:gd name="f222" fmla="val 1162003"/>
              <a:gd name="f223" fmla="val 2085174"/>
              <a:gd name="f224" fmla="val 1219476"/>
              <a:gd name="f225" fmla="val 2140055"/>
              <a:gd name="f226" fmla="val 1259997"/>
              <a:gd name="f227" fmla="val 2204060"/>
              <a:gd name="f228" fmla="val 1268556"/>
              <a:gd name="f229" fmla="val 2208020"/>
              <a:gd name="f230" fmla="val 1238949"/>
              <a:gd name="f231" fmla="val 2154665"/>
              <a:gd name="f232" fmla="val 1231814"/>
              <a:gd name="f233" fmla="val 2108853"/>
              <a:gd name="f234" fmla="val 1198319"/>
              <a:gd name="f235" fmla="val 2087448"/>
              <a:gd name="f236" fmla="val 1150798"/>
              <a:gd name="f237" fmla="val 2064784"/>
              <a:gd name="f238" fmla="val 1100476"/>
              <a:gd name="f239" fmla="val 2073123"/>
              <a:gd name="f240" fmla="val 1042569"/>
              <a:gd name="f241" fmla="val 2109077"/>
              <a:gd name="f242" fmla="val 1000639"/>
              <a:gd name="f243" fmla="val 2142987"/>
              <a:gd name="f244" fmla="val 961090"/>
              <a:gd name="f245" fmla="val 2196315"/>
              <a:gd name="f246" fmla="val 941798"/>
              <a:gd name="f247" fmla="val 2249471"/>
              <a:gd name="f248" fmla="val 949847"/>
              <a:gd name="f249" fmla="val 2253988"/>
              <a:gd name="f250" fmla="val 920317"/>
              <a:gd name="f251" fmla="val 2190211"/>
              <a:gd name="f252" fmla="val 910645"/>
              <a:gd name="f253" fmla="val 2126205"/>
              <a:gd name="f254" fmla="val 934132"/>
              <a:gd name="f255" fmla="val 2085632"/>
              <a:gd name="f256" fmla="val 982099"/>
              <a:gd name="f257" fmla="val 2052614"/>
              <a:gd name="f258" fmla="val 1055246"/>
              <a:gd name="f259" fmla="val 1928226"/>
              <a:gd name="f260" fmla="val 988072"/>
              <a:gd name="f261" fmla="val 1765306"/>
              <a:gd name="f262" fmla="val 1028878"/>
              <a:gd name="f263" fmla="val 1646726"/>
              <a:gd name="f264" fmla="val 1149851"/>
              <a:gd name="f265" fmla="val 1576863"/>
              <a:gd name="f266" fmla="val 1018908"/>
              <a:gd name="f267" fmla="val 1584053"/>
              <a:gd name="f268" fmla="val 461235"/>
              <a:gd name="f269" fmla="val 1633436"/>
              <a:gd name="f270" fmla="val 269593"/>
              <a:gd name="f271" fmla="val 1697428"/>
              <a:gd name="f272" fmla="val 119029"/>
              <a:gd name="f273" fmla="val 1776459"/>
              <a:gd name="f274" fmla="val 1125035"/>
              <a:gd name="f275" fmla="val 1263339"/>
              <a:gd name="f276" fmla="val 1331906"/>
              <a:gd name="f277" fmla="val 93097"/>
              <a:gd name="f278" fmla="val 1410445"/>
              <a:gd name="f279" fmla="val 221451"/>
              <a:gd name="f280" fmla="val 1435957"/>
              <a:gd name="f281" fmla="val 307916"/>
              <a:gd name="f282" fmla="val 1469469"/>
              <a:gd name="f283" fmla="val 634350"/>
              <a:gd name="f284" fmla="val 1414993"/>
              <a:gd name="f285" fmla="val 936788"/>
              <a:gd name="f286" fmla="val 1292755"/>
              <a:gd name="f287" fmla="val 789207"/>
              <a:gd name="f288" fmla="val 1120697"/>
              <a:gd name="f289" fmla="val 722990"/>
              <a:gd name="f290" fmla="val 966668"/>
              <a:gd name="f291" fmla="val 764359"/>
              <a:gd name="f292" fmla="val 982144"/>
              <a:gd name="f293" fmla="val 815225"/>
              <a:gd name="f294" fmla="val 1132425"/>
              <a:gd name="f295" fmla="val 775682"/>
              <a:gd name="f296" fmla="val 1303018"/>
              <a:gd name="f297" fmla="val 855332"/>
              <a:gd name="f298" fmla="val 1415509"/>
              <a:gd name="f299" fmla="val 1017952"/>
              <a:gd name="f300" fmla="val 1473313"/>
              <a:gd name="f301" fmla="val 1095249"/>
              <a:gd name="f302" fmla="val 1515123"/>
              <a:gd name="f303" fmla="val 1540497"/>
              <a:gd name="f304" fmla="val 1420950"/>
              <a:gd name="f305" fmla="val 1873762"/>
              <a:gd name="f306" fmla="val 1310606"/>
              <a:gd name="f307" fmla="val 2010353"/>
              <a:gd name="f308" fmla="val 1143747"/>
              <a:gd name="f309" fmla="val 2060168"/>
              <a:gd name="f310" fmla="val 1023262"/>
              <a:gd name="f311" fmla="val 1988385"/>
              <a:gd name="f312" fmla="val 1021433"/>
              <a:gd name="f313" fmla="val 1991453"/>
              <a:gd name="f314" fmla="val 1023094"/>
              <a:gd name="f315" fmla="val 1967976"/>
              <a:gd name="f316" fmla="val 1018240"/>
              <a:gd name="f317" fmla="val 1944306"/>
              <a:gd name="f318" fmla="val 1008316"/>
              <a:gd name="f319" fmla="val 1921877"/>
              <a:gd name="f320" fmla="val 982883"/>
              <a:gd name="f321" fmla="val 1864403"/>
              <a:gd name="f322" fmla="val 928002"/>
              <a:gd name="f323" fmla="val 1823883"/>
              <a:gd name="f324" fmla="val 863997"/>
              <a:gd name="f325" fmla="val 1815323"/>
              <a:gd name="f326" fmla="val 860037"/>
              <a:gd name="f327" fmla="val 1844930"/>
              <a:gd name="f328" fmla="val 913392"/>
              <a:gd name="f329" fmla="val 1852066"/>
              <a:gd name="f330" fmla="val 959204"/>
              <a:gd name="f331" fmla="val 1885560"/>
              <a:gd name="f332" fmla="val 980609"/>
              <a:gd name="f333" fmla="val 1933082"/>
              <a:gd name="f334" fmla="val 1003273"/>
              <a:gd name="f335" fmla="val 1983404"/>
              <a:gd name="f336" fmla="val 994934"/>
              <a:gd name="f337" fmla="val 2041310"/>
              <a:gd name="f338" fmla="val 958980"/>
              <a:gd name="f339" fmla="val 2083241"/>
              <a:gd name="f340" fmla="val 925070"/>
              <a:gd name="f341" fmla="val 2122789"/>
              <a:gd name="f342" fmla="val 871742"/>
              <a:gd name="f343" fmla="val 2142082"/>
              <a:gd name="f344" fmla="val 818586"/>
              <a:gd name="f345" fmla="val 2134033"/>
              <a:gd name="f346" fmla="val 814069"/>
              <a:gd name="f347" fmla="val 2163562"/>
              <a:gd name="f348" fmla="val 877846"/>
              <a:gd name="f349" fmla="val 2173235"/>
              <a:gd name="f350" fmla="val 941852"/>
              <a:gd name="f351" fmla="val 2149747"/>
              <a:gd name="f352" fmla="val 982425"/>
              <a:gd name="f353" fmla="val 2101780"/>
              <a:gd name="f354" fmla="val 1015443"/>
              <a:gd name="f355" fmla="val 2028633"/>
              <a:gd name="f356" fmla="val 1139831"/>
              <a:gd name="f357" fmla="val 2095808"/>
              <a:gd name="f358" fmla="val 1302751"/>
              <a:gd name="f359" fmla="val 2055001"/>
              <a:gd name="f360" fmla="val 1421331"/>
              <a:gd name="f361" fmla="val 1934029"/>
              <a:gd name="f362" fmla="val 1491194"/>
              <a:gd name="f363" fmla="val 2064971"/>
              <a:gd name="f364" fmla="val 1484003"/>
              <a:gd name="f365" fmla="val 2622644"/>
              <a:gd name="f366" fmla="val 1434621"/>
              <a:gd name="f367" fmla="val 2814287"/>
              <a:gd name="f368" fmla="val 1370629"/>
              <a:gd name="f369" fmla="val 2964850"/>
              <a:gd name="f370" fmla="val 1291598"/>
              <a:gd name="f371" fmla="val 976622"/>
              <a:gd name="f372" fmla="val 853248"/>
              <a:gd name="f373" fmla="val 2976677"/>
              <a:gd name="f374" fmla="val 835482"/>
              <a:gd name="f375" fmla="val 2834581"/>
              <a:gd name="f376" fmla="val 1001251"/>
              <a:gd name="f377" fmla="val 2760784"/>
              <a:gd name="f378" fmla="val 1101560"/>
              <a:gd name="f379" fmla="val 2608549"/>
              <a:gd name="f380" fmla="val 1075194"/>
              <a:gd name="f381" fmla="val 2460607"/>
              <a:gd name="f382" fmla="val 1035713"/>
              <a:gd name="f383" fmla="val 2468996"/>
              <a:gd name="f384" fmla="val 1060354"/>
              <a:gd name="f385" fmla="val 2611450"/>
              <a:gd name="f386" fmla="val 948194"/>
              <a:gd name="f387" fmla="val 2759243"/>
              <a:gd name="f388" fmla="val 773360"/>
              <a:gd name="f389" fmla="val 2817692"/>
              <a:gd name="f390" fmla="val 763867"/>
              <a:gd name="f391" fmla="val 2823239"/>
              <a:gd name="f392" fmla="val 753648"/>
              <a:gd name="f393" fmla="val 2823760"/>
              <a:gd name="f394" fmla="val 743309"/>
              <a:gd name="f395" fmla="val 576747"/>
              <a:gd name="f396" fmla="val 441721"/>
              <a:gd name="f397" fmla="val 2688734"/>
              <a:gd name="f398" fmla="val 2522172"/>
              <a:gd name="f399" fmla="val 459036"/>
              <a:gd name="f400" fmla="val 2436399"/>
              <a:gd name="f401" fmla="val 2427537"/>
              <a:gd name="f402" fmla="val 305234"/>
              <a:gd name="f403" fmla="val 2414137"/>
              <a:gd name="f404" fmla="val 200762"/>
              <a:gd name="f405" fmla="val 2297266"/>
              <a:gd name="f406" fmla="val 2155997"/>
              <a:gd name="f407" fmla="val 217593"/>
              <a:gd name="f408" fmla="val 2072628"/>
              <a:gd name="f409" fmla="val 89802"/>
              <a:gd name="f410" fmla="val 2019727"/>
              <a:gd name="f411" fmla="val 1893768"/>
              <a:gd name="f412" fmla="val 1746838"/>
              <a:gd name="f413" fmla="val 1665177"/>
              <a:gd name="f414" fmla="val 27737"/>
              <a:gd name="f415" fmla="val 1589996"/>
              <a:gd name="f416" fmla="val 75847"/>
              <a:gd name="f417" fmla="val 1531990"/>
              <a:gd name="f418" fmla="val 158816"/>
              <a:gd name="f419" fmla="val 1432590"/>
              <a:gd name="f420" fmla="val 276275"/>
              <a:gd name="f421" fmla="val 1387641"/>
              <a:gd name="f422" fmla="val 381353"/>
              <a:gd name="f423" fmla="val 1423131"/>
              <a:gd name="f424" fmla="val 394263"/>
              <a:gd name="f425" fmla="val 1384911"/>
              <a:gd name="f426" fmla="val 299825"/>
              <a:gd name="f427" fmla="val 1353014"/>
              <a:gd name="f428" fmla="val 197101"/>
              <a:gd name="f429" fmla="val 1376758"/>
              <a:gd name="f430" fmla="val 112642"/>
              <a:gd name="f431" fmla="val 1443556"/>
              <a:gd name="f432" fmla="val 74114"/>
              <a:gd name="f433" fmla="val 1395305"/>
              <a:gd name="f434" fmla="val 55810"/>
              <a:gd name="f435" fmla="val 1333244"/>
              <a:gd name="f436" fmla="val 1266911"/>
              <a:gd name="f437" fmla="val 1097473"/>
              <a:gd name="f438" fmla="val 175228"/>
              <a:gd name="f439" fmla="val 955927"/>
              <a:gd name="f440" fmla="val 334606"/>
              <a:gd name="f441" fmla="val 922383"/>
              <a:gd name="f442" fmla="val 497254"/>
              <a:gd name="f443" fmla="val 898036"/>
              <a:gd name="f444" fmla="val 645210"/>
              <a:gd name="f445" fmla="val 961827"/>
              <a:gd name="f446" fmla="val 694839"/>
              <a:gd name="f447" fmla="val 1079319"/>
              <a:gd name="f448" fmla="val 670482"/>
              <a:gd name="f449" fmla="val 1096114"/>
              <a:gd name="f450" fmla="val 651035"/>
              <a:gd name="f451" fmla="val 1119484"/>
              <a:gd name="f452" fmla="val 636636"/>
              <a:gd name="f453" fmla="val 1146893"/>
              <a:gd name="f454" fmla="val 598934"/>
              <a:gd name="f455" fmla="val 1218660"/>
              <a:gd name="f456" fmla="val 601627"/>
              <a:gd name="f457" fmla="val 1307205"/>
              <a:gd name="f458" fmla="val 643730"/>
              <a:gd name="f459" fmla="val 1380130"/>
              <a:gd name="f460" fmla="val 677177"/>
              <a:gd name="f461" fmla="val 1360819"/>
              <a:gd name="f462" fmla="val 642024"/>
              <a:gd name="f463" fmla="val 1299932"/>
              <a:gd name="f464" fmla="val 639299"/>
              <a:gd name="f465" fmla="val 1226219"/>
              <a:gd name="f466" fmla="val 669992"/>
              <a:gd name="f467" fmla="val 1166433"/>
              <a:gd name="f468" fmla="val 681439"/>
              <a:gd name="f469" fmla="val 1144136"/>
              <a:gd name="f470" fmla="val 696880"/>
              <a:gd name="f471" fmla="val 1125036"/>
              <a:gd name="f472" fmla="val 719376"/>
              <a:gd name="f473" fmla="val 1114815"/>
              <a:gd name="f474" fmla="val 753521"/>
              <a:gd name="f475" fmla="val 1105667"/>
              <a:gd name="f476" fmla="val 747068"/>
              <a:gd name="f477" fmla="val 1089375"/>
              <a:gd name="f478" fmla="val 775618"/>
              <a:gd name="f479" fmla="val 1073627"/>
              <a:gd name="f480" fmla="val 808756"/>
              <a:gd name="f481" fmla="val 1066440"/>
              <a:gd name="f482" fmla="val 843174"/>
              <a:gd name="f483" fmla="val 1068829"/>
              <a:gd name="f484" fmla="val 910177"/>
              <a:gd name="f485" fmla="val 1073482"/>
              <a:gd name="f486" fmla="val 971874"/>
              <a:gd name="f487" fmla="val 1113774"/>
              <a:gd name="f488" fmla="val 1005945"/>
              <a:gd name="f489" fmla="val 1175134"/>
              <a:gd name="f490" fmla="val 1039750"/>
              <a:gd name="f491" fmla="val 1156458"/>
              <a:gd name="f492" fmla="val 998956"/>
              <a:gd name="f493" fmla="val 1082934"/>
              <a:gd name="f494" fmla="val 924540"/>
              <a:gd name="f495" fmla="val 1035010"/>
              <a:gd name="f496" fmla="val 843662"/>
              <a:gd name="f497" fmla="val 1030172"/>
              <a:gd name="f498" fmla="val 804145"/>
              <a:gd name="f499" fmla="val 1027809"/>
              <a:gd name="f500" fmla="val 766021"/>
              <a:gd name="f501" fmla="val 1035895"/>
              <a:gd name="f502" fmla="val 732986"/>
              <a:gd name="f503" fmla="val 1053824"/>
              <a:gd name="f504" fmla="val 667861"/>
              <a:gd name="f505" fmla="val 924500"/>
              <a:gd name="f506" fmla="val 500732"/>
              <a:gd name="f507" fmla="val 853399"/>
              <a:gd name="f508" fmla="val 319377"/>
              <a:gd name="f509" fmla="val 879325"/>
              <a:gd name="f510" fmla="val 300989"/>
              <a:gd name="f511" fmla="val 843277"/>
              <a:gd name="f512" fmla="val 293334"/>
              <a:gd name="f513" fmla="val 802167"/>
              <a:gd name="f514" fmla="val 759266"/>
              <a:gd name="f515" fmla="val 639212"/>
              <a:gd name="f516" fmla="val 353287"/>
              <a:gd name="f517" fmla="val 533159"/>
              <a:gd name="f518" fmla="val 448596"/>
              <a:gd name="f519" fmla="val 474747"/>
              <a:gd name="f520" fmla="val 473964"/>
              <a:gd name="f521" fmla="val 344116"/>
              <a:gd name="f522" fmla="val 571545"/>
              <a:gd name="f523" fmla="val 239326"/>
              <a:gd name="f524" fmla="val 699138"/>
              <a:gd name="f525" fmla="val 207021"/>
              <a:gd name="f526" fmla="val 883688"/>
              <a:gd name="f527" fmla="val 175806"/>
              <a:gd name="f528" fmla="val 1051685"/>
              <a:gd name="f529" fmla="val 257594"/>
              <a:gd name="f530" fmla="val 1089767"/>
              <a:gd name="f531" fmla="val 399718"/>
              <a:gd name="f532" fmla="val 1128734"/>
              <a:gd name="f533" fmla="val 389277"/>
              <a:gd name="f534" fmla="val 1097563"/>
              <a:gd name="f535" fmla="val 272948"/>
              <a:gd name="f536" fmla="val 992084"/>
              <a:gd name="f537" fmla="val 191573"/>
              <a:gd name="f538" fmla="val 857834"/>
              <a:gd name="f539" fmla="val 171572"/>
              <a:gd name="f540" fmla="val 902623"/>
              <a:gd name="f541" fmla="val 69261"/>
              <a:gd name="f542" fmla="val 1005740"/>
              <a:gd name="f543" fmla="*/ f0 1 3068057"/>
              <a:gd name="f544" fmla="*/ f1 1 3083879"/>
              <a:gd name="f545" fmla="val f2"/>
              <a:gd name="f546" fmla="val f3"/>
              <a:gd name="f547" fmla="val f4"/>
              <a:gd name="f548" fmla="+- f547 0 f545"/>
              <a:gd name="f549" fmla="+- f546 0 f545"/>
              <a:gd name="f550" fmla="*/ f549 1 3068057"/>
              <a:gd name="f551" fmla="*/ f548 1 3083879"/>
              <a:gd name="f552" fmla="*/ f545 1 f550"/>
              <a:gd name="f553" fmla="*/ f546 1 f550"/>
              <a:gd name="f554" fmla="*/ f545 1 f551"/>
              <a:gd name="f555" fmla="*/ f547 1 f551"/>
              <a:gd name="f556" fmla="*/ f552 f543 1"/>
              <a:gd name="f557" fmla="*/ f553 f543 1"/>
              <a:gd name="f558" fmla="*/ f555 f544 1"/>
              <a:gd name="f559" fmla="*/ f554 f54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56" t="f559" r="f557" b="f558"/>
            <a:pathLst>
              <a:path w="3068057" h="3083879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lnTo>
                  <a:pt x="f17" y="f18"/>
                </a:ln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1" y="f33"/>
                </a:cubicBezTo>
                <a:lnTo>
                  <a:pt x="f34" y="f35"/>
                </a:lnTo>
                <a:lnTo>
                  <a:pt x="f31" y="f35"/>
                </a:lnTo>
                <a:lnTo>
                  <a:pt x="f31" y="f36"/>
                </a:lnTo>
                <a:cubicBezTo>
                  <a:pt x="f37" y="f38"/>
                  <a:pt x="f39" y="f40"/>
                  <a:pt x="f39" y="f41"/>
                </a:cubicBezTo>
                <a:lnTo>
                  <a:pt x="f42" y="f43"/>
                </a:lnTo>
                <a:cubicBezTo>
                  <a:pt x="f44" y="f45"/>
                  <a:pt x="f3" y="f46"/>
                  <a:pt x="f3" y="f47"/>
                </a:cubicBezTo>
                <a:cubicBezTo>
                  <a:pt x="f3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lnTo>
                  <a:pt x="f59" y="f60"/>
                </a:ln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69" y="f71"/>
                </a:cubicBezTo>
                <a:cubicBezTo>
                  <a:pt x="f69" y="f72"/>
                  <a:pt x="f73" y="f74"/>
                  <a:pt x="f75" y="f76"/>
                </a:cubicBezTo>
                <a:cubicBezTo>
                  <a:pt x="f77" y="f78"/>
                  <a:pt x="f79" y="f80"/>
                  <a:pt x="f81" y="f82"/>
                </a:cubicBez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94"/>
                </a:cubicBez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lnTo>
                  <a:pt x="f111" y="f112"/>
                </a:lnTo>
                <a:cubicBezTo>
                  <a:pt x="f113" y="f114"/>
                  <a:pt x="f115" y="f116"/>
                  <a:pt x="f117" y="f118"/>
                </a:cubicBezTo>
                <a:cubicBezTo>
                  <a:pt x="f119" y="f120"/>
                  <a:pt x="f121" y="f122"/>
                  <a:pt x="f123" y="f124"/>
                </a:cubicBezTo>
                <a:lnTo>
                  <a:pt x="f125" y="f126"/>
                </a:ln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7" y="f149"/>
                </a:cubicBezTo>
                <a:cubicBezTo>
                  <a:pt x="f147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4"/>
                  <a:pt x="f5" y="f4"/>
                </a:cubicBezTo>
                <a:cubicBezTo>
                  <a:pt x="f178" y="f4"/>
                  <a:pt x="f179" y="f180"/>
                  <a:pt x="f181" y="f182"/>
                </a:cubicBezTo>
                <a:cubicBezTo>
                  <a:pt x="f183" y="f184"/>
                  <a:pt x="f185" y="f186"/>
                  <a:pt x="f187" y="f188"/>
                </a:cubicBezTo>
                <a:cubicBezTo>
                  <a:pt x="f189" y="f190"/>
                  <a:pt x="f191" y="f192"/>
                  <a:pt x="f193" y="f194"/>
                </a:cubicBezTo>
                <a:lnTo>
                  <a:pt x="f195" y="f196"/>
                </a:lnTo>
                <a:cubicBezTo>
                  <a:pt x="f197" y="f198"/>
                  <a:pt x="f199" y="f200"/>
                  <a:pt x="f201" y="f202"/>
                </a:cubicBez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lnTo>
                  <a:pt x="f215" y="f216"/>
                </a:lnTo>
                <a:cubicBezTo>
                  <a:pt x="f217" y="f218"/>
                  <a:pt x="f219" y="f220"/>
                  <a:pt x="f221" y="f222"/>
                </a:cubicBezTo>
                <a:cubicBezTo>
                  <a:pt x="f223" y="f224"/>
                  <a:pt x="f225" y="f226"/>
                  <a:pt x="f227" y="f228"/>
                </a:cubicBezTo>
                <a:lnTo>
                  <a:pt x="f229" y="f230"/>
                </a:lnTo>
                <a:cubicBezTo>
                  <a:pt x="f231" y="f232"/>
                  <a:pt x="f233" y="f234"/>
                  <a:pt x="f235" y="f236"/>
                </a:cubicBezTo>
                <a:cubicBezTo>
                  <a:pt x="f237" y="f238"/>
                  <a:pt x="f239" y="f240"/>
                  <a:pt x="f241" y="f242"/>
                </a:cubicBezTo>
                <a:cubicBezTo>
                  <a:pt x="f243" y="f244"/>
                  <a:pt x="f245" y="f246"/>
                  <a:pt x="f247" y="f248"/>
                </a:cubicBezTo>
                <a:lnTo>
                  <a:pt x="f249" y="f250"/>
                </a:lnTo>
                <a:cubicBezTo>
                  <a:pt x="f251" y="f252"/>
                  <a:pt x="f253" y="f254"/>
                  <a:pt x="f255" y="f256"/>
                </a:cubicBezTo>
                <a:lnTo>
                  <a:pt x="f257" y="f258"/>
                </a:lnTo>
                <a:cubicBezTo>
                  <a:pt x="f259" y="f260"/>
                  <a:pt x="f261" y="f262"/>
                  <a:pt x="f263" y="f264"/>
                </a:cubicBezTo>
                <a:cubicBezTo>
                  <a:pt x="f265" y="f266"/>
                  <a:pt x="f267" y="f268"/>
                  <a:pt x="f269" y="f270"/>
                </a:cubicBezTo>
                <a:cubicBezTo>
                  <a:pt x="f271" y="f272"/>
                  <a:pt x="f273" y="f2"/>
                  <a:pt x="f5" y="f2"/>
                </a:cubicBezTo>
                <a:close/>
                <a:moveTo>
                  <a:pt x="f274" y="f2"/>
                </a:moveTo>
                <a:cubicBezTo>
                  <a:pt x="f275" y="f2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cubicBezTo>
                  <a:pt x="f300" y="f301"/>
                  <a:pt x="f302" y="f303"/>
                  <a:pt x="f304" y="f305"/>
                </a:cubicBezTo>
                <a:cubicBezTo>
                  <a:pt x="f306" y="f307"/>
                  <a:pt x="f308" y="f309"/>
                  <a:pt x="f310" y="f311"/>
                </a:cubicBezTo>
                <a:lnTo>
                  <a:pt x="f312" y="f313"/>
                </a:ln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lnTo>
                  <a:pt x="f326" y="f327"/>
                </a:lnTo>
                <a:cubicBezTo>
                  <a:pt x="f328" y="f329"/>
                  <a:pt x="f330" y="f331"/>
                  <a:pt x="f332" y="f333"/>
                </a:cubicBez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cubicBezTo>
                  <a:pt x="f348" y="f349"/>
                  <a:pt x="f350" y="f351"/>
                  <a:pt x="f352" y="f353"/>
                </a:cubicBezTo>
                <a:lnTo>
                  <a:pt x="f354" y="f355"/>
                </a:lnTo>
                <a:cubicBezTo>
                  <a:pt x="f356" y="f357"/>
                  <a:pt x="f358" y="f359"/>
                  <a:pt x="f360" y="f361"/>
                </a:cubicBezTo>
                <a:cubicBezTo>
                  <a:pt x="f362" y="f363"/>
                  <a:pt x="f364" y="f365"/>
                  <a:pt x="f366" y="f367"/>
                </a:cubicBezTo>
                <a:cubicBezTo>
                  <a:pt x="f368" y="f369"/>
                  <a:pt x="f370" y="f4"/>
                  <a:pt x="f274" y="f4"/>
                </a:cubicBezTo>
                <a:cubicBezTo>
                  <a:pt x="f371" y="f4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lnTo>
                  <a:pt x="f382" y="f383"/>
                </a:lnTo>
                <a:cubicBezTo>
                  <a:pt x="f384" y="f385"/>
                  <a:pt x="f386" y="f387"/>
                  <a:pt x="f388" y="f389"/>
                </a:cubicBezTo>
                <a:cubicBezTo>
                  <a:pt x="f390" y="f391"/>
                  <a:pt x="f392" y="f393"/>
                  <a:pt x="f394" y="f393"/>
                </a:cubicBezTo>
                <a:cubicBezTo>
                  <a:pt x="f395" y="f393"/>
                  <a:pt x="f396" y="f397"/>
                  <a:pt x="f396" y="f398"/>
                </a:cubicBezTo>
                <a:lnTo>
                  <a:pt x="f399" y="f400"/>
                </a:lnTo>
                <a:lnTo>
                  <a:pt x="f396" y="f400"/>
                </a:lnTo>
                <a:lnTo>
                  <a:pt x="f396" y="f401"/>
                </a:lnTo>
                <a:cubicBezTo>
                  <a:pt x="f402" y="f403"/>
                  <a:pt x="f404" y="f405"/>
                  <a:pt x="f404" y="f406"/>
                </a:cubicBezTo>
                <a:lnTo>
                  <a:pt x="f407" y="f408"/>
                </a:lnTo>
                <a:cubicBezTo>
                  <a:pt x="f409" y="f410"/>
                  <a:pt x="f2" y="f411"/>
                  <a:pt x="f2" y="f412"/>
                </a:cubicBezTo>
                <a:cubicBezTo>
                  <a:pt x="f2" y="f413"/>
                  <a:pt x="f414" y="f415"/>
                  <a:pt x="f416" y="f417"/>
                </a:cubicBezTo>
                <a:cubicBezTo>
                  <a:pt x="f418" y="f419"/>
                  <a:pt x="f420" y="f421"/>
                  <a:pt x="f422" y="f423"/>
                </a:cubicBezTo>
                <a:lnTo>
                  <a:pt x="f424" y="f425"/>
                </a:lnTo>
                <a:cubicBezTo>
                  <a:pt x="f426" y="f427"/>
                  <a:pt x="f428" y="f429"/>
                  <a:pt x="f430" y="f431"/>
                </a:cubicBezTo>
                <a:cubicBezTo>
                  <a:pt x="f432" y="f433"/>
                  <a:pt x="f434" y="f435"/>
                  <a:pt x="f434" y="f436"/>
                </a:cubicBezTo>
                <a:cubicBezTo>
                  <a:pt x="f434" y="f437"/>
                  <a:pt x="f438" y="f439"/>
                  <a:pt x="f440" y="f441"/>
                </a:cubicBezTo>
                <a:cubicBezTo>
                  <a:pt x="f442" y="f443"/>
                  <a:pt x="f444" y="f445"/>
                  <a:pt x="f446" y="f447"/>
                </a:cubicBezTo>
                <a:cubicBezTo>
                  <a:pt x="f448" y="f449"/>
                  <a:pt x="f450" y="f451"/>
                  <a:pt x="f452" y="f453"/>
                </a:cubicBezTo>
                <a:cubicBezTo>
                  <a:pt x="f454" y="f455"/>
                  <a:pt x="f456" y="f457"/>
                  <a:pt x="f458" y="f459"/>
                </a:cubicBezTo>
                <a:lnTo>
                  <a:pt x="f460" y="f461"/>
                </a:lnTo>
                <a:cubicBezTo>
                  <a:pt x="f462" y="f463"/>
                  <a:pt x="f464" y="f465"/>
                  <a:pt x="f466" y="f467"/>
                </a:cubicBezTo>
                <a:cubicBezTo>
                  <a:pt x="f468" y="f469"/>
                  <a:pt x="f470" y="f471"/>
                  <a:pt x="f472" y="f473"/>
                </a:cubicBezTo>
                <a:lnTo>
                  <a:pt x="f474" y="f475"/>
                </a:lnTo>
                <a:lnTo>
                  <a:pt x="f476" y="f477"/>
                </a:lnTo>
                <a:cubicBezTo>
                  <a:pt x="f478" y="f479"/>
                  <a:pt x="f480" y="f481"/>
                  <a:pt x="f482" y="f483"/>
                </a:cubicBezTo>
                <a:cubicBezTo>
                  <a:pt x="f484" y="f485"/>
                  <a:pt x="f486" y="f487"/>
                  <a:pt x="f488" y="f489"/>
                </a:cubicBezTo>
                <a:lnTo>
                  <a:pt x="f490" y="f491"/>
                </a:lnTo>
                <a:cubicBezTo>
                  <a:pt x="f492" y="f493"/>
                  <a:pt x="f494" y="f495"/>
                  <a:pt x="f496" y="f497"/>
                </a:cubicBezTo>
                <a:cubicBezTo>
                  <a:pt x="f498" y="f499"/>
                  <a:pt x="f500" y="f501"/>
                  <a:pt x="f502" y="f503"/>
                </a:cubicBezTo>
                <a:cubicBezTo>
                  <a:pt x="f504" y="f505"/>
                  <a:pt x="f506" y="f507"/>
                  <a:pt x="f508" y="f509"/>
                </a:cubicBezTo>
                <a:cubicBezTo>
                  <a:pt x="f510" y="f511"/>
                  <a:pt x="f512" y="f513"/>
                  <a:pt x="f512" y="f514"/>
                </a:cubicBezTo>
                <a:cubicBezTo>
                  <a:pt x="f512" y="f515"/>
                  <a:pt x="f516" y="f517"/>
                  <a:pt x="f518" y="f519"/>
                </a:cubicBezTo>
                <a:cubicBezTo>
                  <a:pt x="f520" y="f521"/>
                  <a:pt x="f522" y="f523"/>
                  <a:pt x="f524" y="f525"/>
                </a:cubicBezTo>
                <a:cubicBezTo>
                  <a:pt x="f526" y="f527"/>
                  <a:pt x="f528" y="f529"/>
                  <a:pt x="f530" y="f531"/>
                </a:cubicBezTo>
                <a:lnTo>
                  <a:pt x="f532" y="f533"/>
                </a:lnTo>
                <a:cubicBezTo>
                  <a:pt x="f534" y="f535"/>
                  <a:pt x="f536" y="f537"/>
                  <a:pt x="f538" y="f539"/>
                </a:cubicBezTo>
                <a:cubicBezTo>
                  <a:pt x="f540" y="f541"/>
                  <a:pt x="f542" y="f2"/>
                  <a:pt x="f274" y="f2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grpSp>
        <p:nvGrpSpPr>
          <p:cNvPr id="6" name="Group 110">
            <a:extLst>
              <a:ext uri="{FF2B5EF4-FFF2-40B4-BE49-F238E27FC236}">
                <a16:creationId xmlns:a16="http://schemas.microsoft.com/office/drawing/2014/main" id="{56574E61-CBC3-35B2-8F0A-7E79D4F22C4F}"/>
              </a:ext>
            </a:extLst>
          </p:cNvPr>
          <p:cNvGrpSpPr/>
          <p:nvPr/>
        </p:nvGrpSpPr>
        <p:grpSpPr>
          <a:xfrm>
            <a:off x="3230247" y="1758201"/>
            <a:ext cx="553869" cy="652296"/>
            <a:chOff x="3837179" y="1242450"/>
            <a:chExt cx="415402" cy="489222"/>
          </a:xfrm>
          <a:solidFill>
            <a:schemeClr val="bg2"/>
          </a:solidFill>
        </p:grpSpPr>
        <p:sp>
          <p:nvSpPr>
            <p:cNvPr id="7" name="Freeform 111">
              <a:extLst>
                <a:ext uri="{FF2B5EF4-FFF2-40B4-BE49-F238E27FC236}">
                  <a16:creationId xmlns:a16="http://schemas.microsoft.com/office/drawing/2014/main" id="{B7E09B92-3C2B-63DE-AA9B-279FB9D6F468}"/>
                </a:ext>
              </a:extLst>
            </p:cNvPr>
            <p:cNvSpPr/>
            <p:nvPr/>
          </p:nvSpPr>
          <p:spPr>
            <a:xfrm>
              <a:off x="3837179" y="1242450"/>
              <a:ext cx="415402" cy="4892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31558"/>
                <a:gd name="f7" fmla="val 5891405"/>
                <a:gd name="f8" fmla="val 2980491"/>
                <a:gd name="f9" fmla="val 968"/>
                <a:gd name="f10" fmla="val 1784302"/>
                <a:gd name="f11" fmla="val -22254"/>
                <a:gd name="f12" fmla="val 1040642"/>
                <a:gd name="f13" fmla="val 372305"/>
                <a:gd name="f14" fmla="val 726547"/>
                <a:gd name="f15" fmla="val 1181117"/>
                <a:gd name="f16" fmla="val 528785"/>
                <a:gd name="f17" fmla="val 1834793"/>
                <a:gd name="f18" fmla="val 744238"/>
                <a:gd name="f19" fmla="val 2066938"/>
                <a:gd name="f20" fmla="val 486068"/>
                <a:gd name="f21" fmla="val 2371366"/>
                <a:gd name="f22" fmla="val 239818"/>
                <a:gd name="f23" fmla="val 2677225"/>
                <a:gd name="f24" fmla="val -40213"/>
                <a:gd name="f25" fmla="val 2911644"/>
                <a:gd name="f26" fmla="val 4803"/>
                <a:gd name="f27" fmla="val 3079808"/>
                <a:gd name="f28" fmla="val 109541"/>
                <a:gd name="f29" fmla="val 3181162"/>
                <a:gd name="f30" fmla="val 260766"/>
                <a:gd name="f31" fmla="val 3266498"/>
                <a:gd name="f32" fmla="val 460575"/>
                <a:gd name="f33" fmla="val 3328959"/>
                <a:gd name="f34" fmla="val 403546"/>
                <a:gd name="f35" fmla="val 3464559"/>
                <a:gd name="f36" fmla="val 198074"/>
                <a:gd name="f37" fmla="val 3641722"/>
                <a:gd name="f38" fmla="val 289487"/>
                <a:gd name="f39" fmla="val 3735758"/>
                <a:gd name="f40" fmla="val 480873"/>
                <a:gd name="f41" fmla="val 3871219"/>
                <a:gd name="f42" fmla="val 428032"/>
                <a:gd name="f43" fmla="val 3935014"/>
                <a:gd name="f44" fmla="val 303940"/>
                <a:gd name="f45" fmla="val 3939433"/>
                <a:gd name="f46" fmla="val 322351"/>
                <a:gd name="f47" fmla="val 4062605"/>
                <a:gd name="f48" fmla="val 362395"/>
                <a:gd name="f49" fmla="val 4195168"/>
                <a:gd name="f50" fmla="val 550882"/>
                <a:gd name="f51" fmla="val 4226788"/>
                <a:gd name="f52" fmla="val 513737"/>
                <a:gd name="f53" fmla="val 4317787"/>
                <a:gd name="f54" fmla="val 397470"/>
                <a:gd name="f55" fmla="val 4561276"/>
                <a:gd name="f56" fmla="val 358392"/>
                <a:gd name="f57" fmla="val 4876020"/>
                <a:gd name="f58" fmla="val 449942"/>
                <a:gd name="f59" fmla="val 4977005"/>
                <a:gd name="f60" fmla="val 636587"/>
                <a:gd name="f61" fmla="val 5158310"/>
                <a:gd name="f62" fmla="val 1197305"/>
                <a:gd name="f63" fmla="val 5208988"/>
                <a:gd name="f64" fmla="val 1704584"/>
                <a:gd name="f65" fmla="val 5039972"/>
                <a:gd name="f66" fmla="val 1895970"/>
                <a:gd name="f67" fmla="val 4734863"/>
                <a:gd name="f68" fmla="val 5859508"/>
                <a:gd name="f69" fmla="val 4366268"/>
                <a:gd name="f70" fmla="val 4516262"/>
                <a:gd name="f71" fmla="val 4422975"/>
                <a:gd name="f72" fmla="val 3927926"/>
                <a:gd name="f73" fmla="val 4841189"/>
                <a:gd name="f74" fmla="val 3520345"/>
                <a:gd name="f75" fmla="val 6117095"/>
                <a:gd name="f76" fmla="val 1964448"/>
                <a:gd name="f77" fmla="val 4692333"/>
                <a:gd name="f78" fmla="val 36409"/>
                <a:gd name="f79" fmla="+- 0 0 -90"/>
                <a:gd name="f80" fmla="*/ f3 1 5331558"/>
                <a:gd name="f81" fmla="*/ f4 1 5891405"/>
                <a:gd name="f82" fmla="val f5"/>
                <a:gd name="f83" fmla="val f6"/>
                <a:gd name="f84" fmla="val f7"/>
                <a:gd name="f85" fmla="*/ f79 f0 1"/>
                <a:gd name="f86" fmla="+- f84 0 f82"/>
                <a:gd name="f87" fmla="+- f83 0 f82"/>
                <a:gd name="f88" fmla="*/ f85 1 f2"/>
                <a:gd name="f89" fmla="*/ f87 1 5331558"/>
                <a:gd name="f90" fmla="*/ f86 1 5891405"/>
                <a:gd name="f91" fmla="*/ 968 f86 1"/>
                <a:gd name="f92" fmla="*/ 1181117 f86 1"/>
                <a:gd name="f93" fmla="*/ 3328959 f86 1"/>
                <a:gd name="f94" fmla="*/ 3735758 f86 1"/>
                <a:gd name="f95" fmla="*/ 3871219 f86 1"/>
                <a:gd name="f96" fmla="*/ 4062605 f86 1"/>
                <a:gd name="f97" fmla="*/ 4317787 f86 1"/>
                <a:gd name="f98" fmla="*/ 4977005 f86 1"/>
                <a:gd name="f99" fmla="*/ 5039972 f86 1"/>
                <a:gd name="f100" fmla="*/ 5891405 f86 1"/>
                <a:gd name="f101" fmla="*/ 5859508 f86 1"/>
                <a:gd name="f102" fmla="*/ 3520345 f86 1"/>
                <a:gd name="f103" fmla="*/ 3079808 f86 1"/>
                <a:gd name="f104" fmla="*/ 2980491 f87 1"/>
                <a:gd name="f105" fmla="*/ 726547 f87 1"/>
                <a:gd name="f106" fmla="*/ 486068 f87 1"/>
                <a:gd name="f107" fmla="*/ 2371366 f86 1"/>
                <a:gd name="f108" fmla="*/ 4803 f87 1"/>
                <a:gd name="f109" fmla="*/ 460575 f87 1"/>
                <a:gd name="f110" fmla="*/ 289487 f87 1"/>
                <a:gd name="f111" fmla="*/ 480873 f87 1"/>
                <a:gd name="f112" fmla="*/ 322351 f87 1"/>
                <a:gd name="f113" fmla="*/ 513737 f87 1"/>
                <a:gd name="f114" fmla="*/ 449942 f87 1"/>
                <a:gd name="f115" fmla="*/ 1704584 f87 1"/>
                <a:gd name="f116" fmla="*/ 1895970 f87 1"/>
                <a:gd name="f117" fmla="*/ 4734863 f87 1"/>
                <a:gd name="f118" fmla="*/ 4841189 f87 1"/>
                <a:gd name="f119" fmla="+- f88 0 f1"/>
                <a:gd name="f120" fmla="*/ f91 1 5891405"/>
                <a:gd name="f121" fmla="*/ f92 1 5891405"/>
                <a:gd name="f122" fmla="*/ f93 1 5891405"/>
                <a:gd name="f123" fmla="*/ f94 1 5891405"/>
                <a:gd name="f124" fmla="*/ f95 1 5891405"/>
                <a:gd name="f125" fmla="*/ f96 1 5891405"/>
                <a:gd name="f126" fmla="*/ f97 1 5891405"/>
                <a:gd name="f127" fmla="*/ f98 1 5891405"/>
                <a:gd name="f128" fmla="*/ f99 1 5891405"/>
                <a:gd name="f129" fmla="*/ f100 1 5891405"/>
                <a:gd name="f130" fmla="*/ f101 1 5891405"/>
                <a:gd name="f131" fmla="*/ f102 1 5891405"/>
                <a:gd name="f132" fmla="*/ f103 1 5891405"/>
                <a:gd name="f133" fmla="*/ f104 1 5331558"/>
                <a:gd name="f134" fmla="*/ f105 1 5331558"/>
                <a:gd name="f135" fmla="*/ f106 1 5331558"/>
                <a:gd name="f136" fmla="*/ f107 1 5891405"/>
                <a:gd name="f137" fmla="*/ f108 1 5331558"/>
                <a:gd name="f138" fmla="*/ f109 1 5331558"/>
                <a:gd name="f139" fmla="*/ f110 1 5331558"/>
                <a:gd name="f140" fmla="*/ f111 1 5331558"/>
                <a:gd name="f141" fmla="*/ f112 1 5331558"/>
                <a:gd name="f142" fmla="*/ f113 1 5331558"/>
                <a:gd name="f143" fmla="*/ f114 1 5331558"/>
                <a:gd name="f144" fmla="*/ f115 1 5331558"/>
                <a:gd name="f145" fmla="*/ f116 1 5331558"/>
                <a:gd name="f146" fmla="*/ f117 1 5331558"/>
                <a:gd name="f147" fmla="*/ f118 1 5331558"/>
                <a:gd name="f148" fmla="*/ f82 1 f89"/>
                <a:gd name="f149" fmla="*/ f83 1 f89"/>
                <a:gd name="f150" fmla="*/ f82 1 f90"/>
                <a:gd name="f151" fmla="*/ f84 1 f90"/>
                <a:gd name="f152" fmla="*/ f133 1 f89"/>
                <a:gd name="f153" fmla="*/ f120 1 f90"/>
                <a:gd name="f154" fmla="*/ f134 1 f89"/>
                <a:gd name="f155" fmla="*/ f121 1 f90"/>
                <a:gd name="f156" fmla="*/ f135 1 f89"/>
                <a:gd name="f157" fmla="*/ f136 1 f90"/>
                <a:gd name="f158" fmla="*/ f137 1 f89"/>
                <a:gd name="f159" fmla="*/ f132 1 f90"/>
                <a:gd name="f160" fmla="*/ f138 1 f89"/>
                <a:gd name="f161" fmla="*/ f122 1 f90"/>
                <a:gd name="f162" fmla="*/ f139 1 f89"/>
                <a:gd name="f163" fmla="*/ f123 1 f90"/>
                <a:gd name="f164" fmla="*/ f140 1 f89"/>
                <a:gd name="f165" fmla="*/ f124 1 f90"/>
                <a:gd name="f166" fmla="*/ f141 1 f89"/>
                <a:gd name="f167" fmla="*/ f125 1 f90"/>
                <a:gd name="f168" fmla="*/ f142 1 f89"/>
                <a:gd name="f169" fmla="*/ f126 1 f90"/>
                <a:gd name="f170" fmla="*/ f143 1 f89"/>
                <a:gd name="f171" fmla="*/ f127 1 f90"/>
                <a:gd name="f172" fmla="*/ f144 1 f89"/>
                <a:gd name="f173" fmla="*/ f128 1 f90"/>
                <a:gd name="f174" fmla="*/ f145 1 f89"/>
                <a:gd name="f175" fmla="*/ f129 1 f90"/>
                <a:gd name="f176" fmla="*/ f146 1 f89"/>
                <a:gd name="f177" fmla="*/ f130 1 f90"/>
                <a:gd name="f178" fmla="*/ f147 1 f89"/>
                <a:gd name="f179" fmla="*/ f131 1 f90"/>
                <a:gd name="f180" fmla="*/ f148 f80 1"/>
                <a:gd name="f181" fmla="*/ f149 f80 1"/>
                <a:gd name="f182" fmla="*/ f151 f81 1"/>
                <a:gd name="f183" fmla="*/ f150 f81 1"/>
                <a:gd name="f184" fmla="*/ f152 f80 1"/>
                <a:gd name="f185" fmla="*/ f153 f81 1"/>
                <a:gd name="f186" fmla="*/ f154 f80 1"/>
                <a:gd name="f187" fmla="*/ f155 f81 1"/>
                <a:gd name="f188" fmla="*/ f156 f80 1"/>
                <a:gd name="f189" fmla="*/ f157 f81 1"/>
                <a:gd name="f190" fmla="*/ f158 f80 1"/>
                <a:gd name="f191" fmla="*/ f159 f81 1"/>
                <a:gd name="f192" fmla="*/ f160 f80 1"/>
                <a:gd name="f193" fmla="*/ f161 f81 1"/>
                <a:gd name="f194" fmla="*/ f162 f80 1"/>
                <a:gd name="f195" fmla="*/ f163 f81 1"/>
                <a:gd name="f196" fmla="*/ f164 f80 1"/>
                <a:gd name="f197" fmla="*/ f165 f81 1"/>
                <a:gd name="f198" fmla="*/ f166 f80 1"/>
                <a:gd name="f199" fmla="*/ f167 f81 1"/>
                <a:gd name="f200" fmla="*/ f168 f80 1"/>
                <a:gd name="f201" fmla="*/ f169 f81 1"/>
                <a:gd name="f202" fmla="*/ f170 f80 1"/>
                <a:gd name="f203" fmla="*/ f171 f81 1"/>
                <a:gd name="f204" fmla="*/ f172 f80 1"/>
                <a:gd name="f205" fmla="*/ f173 f81 1"/>
                <a:gd name="f206" fmla="*/ f174 f80 1"/>
                <a:gd name="f207" fmla="*/ f175 f81 1"/>
                <a:gd name="f208" fmla="*/ f176 f80 1"/>
                <a:gd name="f209" fmla="*/ f177 f81 1"/>
                <a:gd name="f210" fmla="*/ f178 f80 1"/>
                <a:gd name="f211" fmla="*/ f179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9">
                  <a:pos x="f184" y="f185"/>
                </a:cxn>
                <a:cxn ang="f119">
                  <a:pos x="f186" y="f187"/>
                </a:cxn>
                <a:cxn ang="f119">
                  <a:pos x="f188" y="f189"/>
                </a:cxn>
                <a:cxn ang="f119">
                  <a:pos x="f190" y="f191"/>
                </a:cxn>
                <a:cxn ang="f119">
                  <a:pos x="f192" y="f193"/>
                </a:cxn>
                <a:cxn ang="f119">
                  <a:pos x="f194" y="f195"/>
                </a:cxn>
                <a:cxn ang="f119">
                  <a:pos x="f196" y="f197"/>
                </a:cxn>
                <a:cxn ang="f119">
                  <a:pos x="f198" y="f199"/>
                </a:cxn>
                <a:cxn ang="f119">
                  <a:pos x="f200" y="f201"/>
                </a:cxn>
                <a:cxn ang="f119">
                  <a:pos x="f202" y="f203"/>
                </a:cxn>
                <a:cxn ang="f119">
                  <a:pos x="f204" y="f205"/>
                </a:cxn>
                <a:cxn ang="f119">
                  <a:pos x="f206" y="f207"/>
                </a:cxn>
                <a:cxn ang="f119">
                  <a:pos x="f208" y="f209"/>
                </a:cxn>
                <a:cxn ang="f119">
                  <a:pos x="f210" y="f211"/>
                </a:cxn>
                <a:cxn ang="f119">
                  <a:pos x="f184" y="f185"/>
                </a:cxn>
              </a:cxnLst>
              <a:rect l="f180" t="f183" r="f181" b="f182"/>
              <a:pathLst>
                <a:path w="5331558" h="5891405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5"/>
                  </a:cubicBezTo>
                  <a:lnTo>
                    <a:pt x="f66" y="f7"/>
                  </a:ln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8" y="f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21920" tIns="60960" rIns="121920" bIns="60960" anchor="ctr" anchorCtr="1" compatLnSpc="1">
              <a:noAutofit/>
            </a:bodyPr>
            <a:lstStyle/>
            <a:p>
              <a:pPr algn="ctr"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>
                <a:solidFill>
                  <a:schemeClr val="bg1"/>
                </a:solidFill>
                <a:ea typeface="맑은 고딕" pitchFamily="34"/>
                <a:cs typeface="B Nazanin" panose="00000700000000000000" pitchFamily="2" charset="-78"/>
              </a:endParaRPr>
            </a:p>
          </p:txBody>
        </p:sp>
        <p:sp>
          <p:nvSpPr>
            <p:cNvPr id="8" name="Oval 37">
              <a:extLst>
                <a:ext uri="{FF2B5EF4-FFF2-40B4-BE49-F238E27FC236}">
                  <a16:creationId xmlns:a16="http://schemas.microsoft.com/office/drawing/2014/main" id="{BE91B65D-84CD-6325-8ED0-DC3D5B307FC6}"/>
                </a:ext>
              </a:extLst>
            </p:cNvPr>
            <p:cNvSpPr/>
            <p:nvPr/>
          </p:nvSpPr>
          <p:spPr>
            <a:xfrm rot="18100527">
              <a:off x="3982997" y="1232478"/>
              <a:ext cx="217672" cy="3045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0491"/>
                <a:gd name="f4" fmla="val 1745209"/>
                <a:gd name="f5" fmla="val 429221"/>
                <a:gd name="f6" fmla="val 671495"/>
                <a:gd name="f7" fmla="val 415869"/>
                <a:gd name="f8" fmla="val 670322"/>
                <a:gd name="f9" fmla="val 402356"/>
                <a:gd name="f10" fmla="val 670624"/>
                <a:gd name="f11" fmla="val 388917"/>
                <a:gd name="f12" fmla="val 672439"/>
                <a:gd name="f13" fmla="val 370997"/>
                <a:gd name="f14" fmla="val 674859"/>
                <a:gd name="f15" fmla="val 353207"/>
                <a:gd name="f16" fmla="val 679968"/>
                <a:gd name="f17" fmla="val 336101"/>
                <a:gd name="f18" fmla="val 687858"/>
                <a:gd name="f19" fmla="val 344770"/>
                <a:gd name="f20" fmla="val 708640"/>
                <a:gd name="f21" fmla="val 405276"/>
                <a:gd name="f22" fmla="val 680369"/>
                <a:gd name="f23" fmla="val 475531"/>
                <a:gd name="f24" fmla="val 691805"/>
                <a:gd name="f25" fmla="val 523918"/>
                <a:gd name="f26" fmla="val 737799"/>
                <a:gd name="f27" fmla="val 569388"/>
                <a:gd name="f28" fmla="val 781022"/>
                <a:gd name="f29" fmla="val 587723"/>
                <a:gd name="f30" fmla="val 847396"/>
                <a:gd name="f31" fmla="val 571504"/>
                <a:gd name="f32" fmla="val 910067"/>
                <a:gd name="f33" fmla="val 593243"/>
                <a:gd name="f34" fmla="val 915886"/>
                <a:gd name="f35" fmla="val 611678"/>
                <a:gd name="f36" fmla="val 844923"/>
                <a:gd name="f37" fmla="val 590662"/>
                <a:gd name="f38" fmla="val 769719"/>
                <a:gd name="f39" fmla="val 538740"/>
                <a:gd name="f40" fmla="val 720849"/>
                <a:gd name="f41" fmla="val 507886"/>
                <a:gd name="f42" fmla="val 691808"/>
                <a:gd name="f43" fmla="val 469277"/>
                <a:gd name="f44" fmla="val 675014"/>
                <a:gd name="f45" fmla="val 588421"/>
                <a:gd name="f46" fmla="val 580980"/>
                <a:gd name="f47" fmla="val 534186"/>
                <a:gd name="f48" fmla="val 581239"/>
                <a:gd name="f49" fmla="val 482134"/>
                <a:gd name="f50" fmla="val 605639"/>
                <a:gd name="f51" fmla="val 446738"/>
                <a:gd name="f52" fmla="val 649695"/>
                <a:gd name="f53" fmla="val 463760"/>
                <a:gd name="f54" fmla="val 664437"/>
                <a:gd name="f55" fmla="val 505329"/>
                <a:gd name="f56" fmla="val 612166"/>
                <a:gd name="f57" fmla="val 573320"/>
                <a:gd name="f58" fmla="val 591099"/>
                <a:gd name="f59" fmla="val 637132"/>
                <a:gd name="f60" fmla="val 610714"/>
                <a:gd name="f61" fmla="val 697098"/>
                <a:gd name="f62" fmla="val 629147"/>
                <a:gd name="f63" fmla="val 743088"/>
                <a:gd name="f64" fmla="val 680397"/>
                <a:gd name="f65" fmla="val 756495"/>
                <a:gd name="f66" fmla="val 743730"/>
                <a:gd name="f67" fmla="val 778549"/>
                <a:gd name="f68" fmla="val 739251"/>
                <a:gd name="f69" fmla="val 763432"/>
                <a:gd name="f70" fmla="val 667508"/>
                <a:gd name="f71" fmla="val 711108"/>
                <a:gd name="f72" fmla="val 609548"/>
                <a:gd name="f73" fmla="val 642848"/>
                <a:gd name="f74" fmla="val 588934"/>
                <a:gd name="f75" fmla="val 624821"/>
                <a:gd name="f76" fmla="val 583490"/>
                <a:gd name="f77" fmla="val 606500"/>
                <a:gd name="f78" fmla="val 580894"/>
                <a:gd name="f79" fmla="val 533817"/>
                <a:gd name="f80" fmla="val 617807"/>
                <a:gd name="f81" fmla="val 1"/>
                <a:gd name="f82" fmla="val 687626"/>
                <a:gd name="f83" fmla="val 60667"/>
                <a:gd name="f84" fmla="val 697680"/>
                <a:gd name="f85" fmla="val 141081"/>
                <a:gd name="f86" fmla="val 603869"/>
                <a:gd name="f87" fmla="val 182843"/>
                <a:gd name="f88" fmla="val 547102"/>
                <a:gd name="f89" fmla="val 268997"/>
                <a:gd name="f90" fmla="val 562024"/>
                <a:gd name="f91" fmla="val 352718"/>
                <a:gd name="f92" fmla="val 584367"/>
                <a:gd name="f93" fmla="val 347971"/>
                <a:gd name="f94" fmla="val 570422"/>
                <a:gd name="f95" fmla="val 267354"/>
                <a:gd name="f96" fmla="val 633895"/>
                <a:gd name="f97" fmla="val 183716"/>
                <a:gd name="f98" fmla="val 732836"/>
                <a:gd name="f99" fmla="val 150639"/>
                <a:gd name="f100" fmla="val 738208"/>
                <a:gd name="f101" fmla="val 147500"/>
                <a:gd name="f102" fmla="val 743991"/>
                <a:gd name="f103" fmla="val 147205"/>
                <a:gd name="f104" fmla="val 749842"/>
                <a:gd name="f105" fmla="val 844103"/>
                <a:gd name="f106" fmla="val 920515"/>
                <a:gd name="f107" fmla="val 223618"/>
                <a:gd name="f108" fmla="val 317877"/>
                <a:gd name="f109" fmla="val 910716"/>
                <a:gd name="f110" fmla="val 366417"/>
                <a:gd name="f111" fmla="val 366418"/>
                <a:gd name="f112" fmla="val 371433"/>
                <a:gd name="f113" fmla="val 997755"/>
                <a:gd name="f114" fmla="val 379016"/>
                <a:gd name="f115" fmla="val 1056877"/>
                <a:gd name="f116" fmla="val 445155"/>
                <a:gd name="f117" fmla="val 525101"/>
                <a:gd name="f118" fmla="val 1047351"/>
                <a:gd name="f119" fmla="val 572282"/>
                <a:gd name="f120" fmla="val 1119671"/>
                <a:gd name="f121" fmla="val 602218"/>
                <a:gd name="f122" fmla="val 673500"/>
                <a:gd name="f123" fmla="val 756650"/>
                <a:gd name="f124" fmla="val 1170490"/>
                <a:gd name="f125" fmla="val 802863"/>
                <a:gd name="f126" fmla="val 1154794"/>
                <a:gd name="f127" fmla="val 845409"/>
                <a:gd name="f128" fmla="val 1127569"/>
                <a:gd name="f129" fmla="val 878235"/>
                <a:gd name="f130" fmla="val 1080615"/>
                <a:gd name="f131" fmla="val 934488"/>
                <a:gd name="f132" fmla="val 1014142"/>
                <a:gd name="f133" fmla="val 959925"/>
                <a:gd name="f134" fmla="val 954678"/>
                <a:gd name="f135" fmla="val 939840"/>
                <a:gd name="f136" fmla="val 947373"/>
                <a:gd name="f137" fmla="val 961469"/>
                <a:gd name="f138" fmla="val 1000817"/>
                <a:gd name="f139" fmla="val 979520"/>
                <a:gd name="f140" fmla="val 1058949"/>
                <a:gd name="f141" fmla="val 966083"/>
                <a:gd name="f142" fmla="val 1106746"/>
                <a:gd name="f143" fmla="val 928282"/>
                <a:gd name="f144" fmla="val 1128548"/>
                <a:gd name="f145" fmla="val 955588"/>
                <a:gd name="f146" fmla="val 1138907"/>
                <a:gd name="f147" fmla="val 990708"/>
                <a:gd name="f148" fmla="val 1028247"/>
                <a:gd name="f149" fmla="val 1124134"/>
                <a:gd name="f150" fmla="val 1071328"/>
                <a:gd name="f151" fmla="val 1204237"/>
                <a:gd name="f152" fmla="val 981133"/>
                <a:gd name="f153" fmla="val 1223220"/>
                <a:gd name="f154" fmla="val 889088"/>
                <a:gd name="f155" fmla="val 1236998"/>
                <a:gd name="f156" fmla="val 805358"/>
                <a:gd name="f157" fmla="val 1200898"/>
                <a:gd name="f158" fmla="val 777272"/>
                <a:gd name="f159" fmla="val 1134408"/>
                <a:gd name="f160" fmla="val 791057"/>
                <a:gd name="f161" fmla="val 1124903"/>
                <a:gd name="f162" fmla="val 802061"/>
                <a:gd name="f163" fmla="val 1111678"/>
                <a:gd name="f164" fmla="val 810210"/>
                <a:gd name="f165" fmla="val 1096167"/>
                <a:gd name="f166" fmla="val 831546"/>
                <a:gd name="f167" fmla="val 1055553"/>
                <a:gd name="f168" fmla="val 830022"/>
                <a:gd name="f169" fmla="val 1005443"/>
                <a:gd name="f170" fmla="val 806195"/>
                <a:gd name="f171" fmla="val 964175"/>
                <a:gd name="f172" fmla="val 787267"/>
                <a:gd name="f173" fmla="val 975103"/>
                <a:gd name="f174" fmla="val 807161"/>
                <a:gd name="f175" fmla="val 1009560"/>
                <a:gd name="f176" fmla="val 808703"/>
                <a:gd name="f177" fmla="val 1051275"/>
                <a:gd name="f178" fmla="val 791333"/>
                <a:gd name="f179" fmla="val 1085110"/>
                <a:gd name="f180" fmla="val 784855"/>
                <a:gd name="f181" fmla="val 1097727"/>
                <a:gd name="f182" fmla="val 776117"/>
                <a:gd name="f183" fmla="val 1108536"/>
                <a:gd name="f184" fmla="val 763385"/>
                <a:gd name="f185" fmla="val 1114320"/>
                <a:gd name="f186" fmla="val 744063"/>
                <a:gd name="f187" fmla="val 1119497"/>
                <a:gd name="f188" fmla="val 747716"/>
                <a:gd name="f189" fmla="val 1128718"/>
                <a:gd name="f190" fmla="val 731558"/>
                <a:gd name="f191" fmla="val 1137628"/>
                <a:gd name="f192" fmla="val 712804"/>
                <a:gd name="f193" fmla="val 1141697"/>
                <a:gd name="f194" fmla="val 693327"/>
                <a:gd name="f195" fmla="val 1140344"/>
                <a:gd name="f196" fmla="val 655409"/>
                <a:gd name="f197" fmla="val 1137711"/>
                <a:gd name="f198" fmla="val 620494"/>
                <a:gd name="f199" fmla="val 1114908"/>
                <a:gd name="f200" fmla="val 601213"/>
                <a:gd name="f201" fmla="val 1080185"/>
                <a:gd name="f202" fmla="val 582082"/>
                <a:gd name="f203" fmla="val 1090754"/>
                <a:gd name="f204" fmla="val 605167"/>
                <a:gd name="f205" fmla="val 1132362"/>
                <a:gd name="f206" fmla="val 647281"/>
                <a:gd name="f207" fmla="val 1159482"/>
                <a:gd name="f208" fmla="val 693051"/>
                <a:gd name="f209" fmla="val 1162221"/>
                <a:gd name="f210" fmla="val 715413"/>
                <a:gd name="f211" fmla="val 1163558"/>
                <a:gd name="f212" fmla="val 736989"/>
                <a:gd name="f213" fmla="val 1158982"/>
                <a:gd name="f214" fmla="val 755684"/>
                <a:gd name="f215" fmla="val 1148835"/>
                <a:gd name="f216" fmla="val 792539"/>
                <a:gd name="f217" fmla="val 1222022"/>
                <a:gd name="f218" fmla="val 887119"/>
                <a:gd name="f219" fmla="val 1262260"/>
                <a:gd name="f220" fmla="val 989751"/>
                <a:gd name="f221" fmla="val 1247587"/>
                <a:gd name="f222" fmla="val 1000157"/>
                <a:gd name="f223" fmla="val 1267987"/>
                <a:gd name="f224" fmla="val 1004489"/>
                <a:gd name="f225" fmla="val 1291252"/>
                <a:gd name="f226" fmla="val 1004488"/>
                <a:gd name="f227" fmla="val 1315531"/>
                <a:gd name="f228" fmla="val 1381750"/>
                <a:gd name="f229" fmla="val 972258"/>
                <a:gd name="f230" fmla="val 1440443"/>
                <a:gd name="f231" fmla="val 920375"/>
                <a:gd name="f232" fmla="val 1473506"/>
                <a:gd name="f233" fmla="val 913116"/>
                <a:gd name="f234" fmla="val 1474079"/>
                <a:gd name="f235" fmla="val 850536"/>
                <a:gd name="f236" fmla="val 1469665"/>
                <a:gd name="f237" fmla="val 794159"/>
                <a:gd name="f238" fmla="val 1430126"/>
                <a:gd name="f239" fmla="val 766796"/>
                <a:gd name="f240" fmla="val 1371458"/>
                <a:gd name="f241" fmla="val 746323"/>
                <a:gd name="f242" fmla="val 1380801"/>
                <a:gd name="f243" fmla="val 776874"/>
                <a:gd name="f244" fmla="val 1446464"/>
                <a:gd name="f245" fmla="val 839753"/>
                <a:gd name="f246" fmla="val 1490827"/>
                <a:gd name="f247" fmla="val 909888"/>
                <a:gd name="f248" fmla="val 1496052"/>
                <a:gd name="f249" fmla="val 891948"/>
                <a:gd name="f250" fmla="val 1561049"/>
                <a:gd name="f251" fmla="val 840393"/>
                <a:gd name="f252" fmla="val 1611456"/>
                <a:gd name="f253" fmla="val 774838"/>
                <a:gd name="f254" fmla="val 1628054"/>
                <a:gd name="f255" fmla="val 686646"/>
                <a:gd name="f256" fmla="val 1642970"/>
                <a:gd name="f257" fmla="val 605133"/>
                <a:gd name="f258" fmla="val 1612285"/>
                <a:gd name="f259" fmla="val 571751"/>
                <a:gd name="f260" fmla="val 1552195"/>
                <a:gd name="f261" fmla="val 550649"/>
                <a:gd name="f262" fmla="val 1566422"/>
                <a:gd name="f263" fmla="val 577499"/>
                <a:gd name="f264" fmla="val 1609979"/>
                <a:gd name="f265" fmla="val 626419"/>
                <a:gd name="f266" fmla="val 1639383"/>
                <a:gd name="f267" fmla="val 685031"/>
                <a:gd name="f268" fmla="val 1648114"/>
                <a:gd name="f269" fmla="val 659684"/>
                <a:gd name="f270" fmla="val 1706013"/>
                <a:gd name="f271" fmla="val 601329"/>
                <a:gd name="f272" fmla="val 1745210"/>
                <a:gd name="f273" fmla="val 533818"/>
                <a:gd name="f274" fmla="val 455549"/>
                <a:gd name="f275" fmla="val 416747"/>
                <a:gd name="f276" fmla="val 1692524"/>
                <a:gd name="f277" fmla="val 372301"/>
                <a:gd name="f278" fmla="val 1619888"/>
                <a:gd name="f279" fmla="val 366380"/>
                <a:gd name="f280" fmla="val 1592106"/>
                <a:gd name="f281" fmla="val 305091"/>
                <a:gd name="f282" fmla="val 1567105"/>
                <a:gd name="f283" fmla="val 259811"/>
                <a:gd name="f284" fmla="val 1511085"/>
                <a:gd name="f285" fmla="val 250590"/>
                <a:gd name="f286" fmla="val 1443452"/>
                <a:gd name="f287" fmla="val 203712"/>
                <a:gd name="f288" fmla="val 1453117"/>
                <a:gd name="f289" fmla="val 158965"/>
                <a:gd name="f290" fmla="val 1444975"/>
                <a:gd name="f291" fmla="val 117260"/>
                <a:gd name="f292" fmla="val 1407178"/>
                <a:gd name="f293" fmla="val 55030"/>
                <a:gd name="f294" fmla="val 1350772"/>
                <a:gd name="f295" fmla="val 44039"/>
                <a:gd name="f296" fmla="val 1258933"/>
                <a:gd name="f297" fmla="val 90593"/>
                <a:gd name="f298" fmla="val 1192598"/>
                <a:gd name="f299" fmla="val 186799"/>
                <a:gd name="f300" fmla="val 1224213"/>
                <a:gd name="f301" fmla="val 285304"/>
                <a:gd name="f302" fmla="val 1199642"/>
                <a:gd name="f303" fmla="val 330760"/>
                <a:gd name="f304" fmla="val 1129474"/>
                <a:gd name="f305" fmla="val 344999"/>
                <a:gd name="f306" fmla="val 1132822"/>
                <a:gd name="f307" fmla="val 420009"/>
                <a:gd name="f308" fmla="val 1139731"/>
                <a:gd name="f309" fmla="val 490500"/>
                <a:gd name="f310" fmla="val 1101048"/>
                <a:gd name="f311" fmla="val 524987"/>
                <a:gd name="f312" fmla="val 1034051"/>
                <a:gd name="f313" fmla="val 505360"/>
                <a:gd name="f314" fmla="val 1023014"/>
                <a:gd name="f315" fmla="val 475089"/>
                <a:gd name="f316" fmla="val 1082544"/>
                <a:gd name="f317" fmla="val 412689"/>
                <a:gd name="f318" fmla="val 1116790"/>
                <a:gd name="f319" fmla="val 346243"/>
                <a:gd name="f320" fmla="val 1110339"/>
                <a:gd name="f321" fmla="val 283801"/>
                <a:gd name="f322" fmla="val 1104277"/>
                <a:gd name="f323" fmla="val 228486"/>
                <a:gd name="f324" fmla="val 1063265"/>
                <a:gd name="f325" fmla="val 202679"/>
                <a:gd name="f326" fmla="val 1003895"/>
                <a:gd name="f327" fmla="val 181967"/>
                <a:gd name="f328" fmla="val 1012696"/>
                <a:gd name="f329" fmla="val 205492"/>
                <a:gd name="f330" fmla="val 1066954"/>
                <a:gd name="f331" fmla="val 250941"/>
                <a:gd name="f332" fmla="val 1107583"/>
                <a:gd name="f333" fmla="val 305288"/>
                <a:gd name="f334" fmla="val 1123484"/>
                <a:gd name="f335" fmla="val 260051"/>
                <a:gd name="f336" fmla="val 1186174"/>
                <a:gd name="f337" fmla="val 162021"/>
                <a:gd name="f338" fmla="val 1201884"/>
                <a:gd name="f339" fmla="val 70961"/>
                <a:gd name="f340" fmla="val 1161909"/>
                <a:gd name="f341" fmla="val 64874"/>
                <a:gd name="f342" fmla="val 1160625"/>
                <a:gd name="f343" fmla="val 60391"/>
                <a:gd name="f344" fmla="val 1156961"/>
                <a:gd name="f345" fmla="val 56055"/>
                <a:gd name="f346" fmla="val 1153032"/>
                <a:gd name="f347" fmla="val -13786"/>
                <a:gd name="f348" fmla="val 1089729"/>
                <a:gd name="f349" fmla="val -19088"/>
                <a:gd name="f350" fmla="val 981796"/>
                <a:gd name="f351" fmla="val 44214"/>
                <a:gd name="f352" fmla="val 911953"/>
                <a:gd name="f353" fmla="val 84073"/>
                <a:gd name="f354" fmla="val 882569"/>
                <a:gd name="f355" fmla="val 76811"/>
                <a:gd name="f356" fmla="val 875989"/>
                <a:gd name="f357" fmla="val 80179"/>
                <a:gd name="f358" fmla="val 872273"/>
                <a:gd name="f359" fmla="val 28040"/>
                <a:gd name="f360" fmla="val 814783"/>
                <a:gd name="f361" fmla="val 28651"/>
                <a:gd name="f362" fmla="val 726072"/>
                <a:gd name="f363" fmla="val 82340"/>
                <a:gd name="f364" fmla="val 666836"/>
                <a:gd name="f365" fmla="val 121082"/>
                <a:gd name="f366" fmla="val 638275"/>
                <a:gd name="f367" fmla="val 89526"/>
                <a:gd name="f368" fmla="val 571593"/>
                <a:gd name="f369" fmla="val 96788"/>
                <a:gd name="f370" fmla="val 490523"/>
                <a:gd name="f371" fmla="val 145805"/>
                <a:gd name="f372" fmla="val 430894"/>
                <a:gd name="f373" fmla="val 198586"/>
                <a:gd name="f374" fmla="val 400645"/>
                <a:gd name="f375" fmla="val 259015"/>
                <a:gd name="f376" fmla="val 385179"/>
                <a:gd name="f377" fmla="val 321878"/>
                <a:gd name="f378" fmla="val 383347"/>
                <a:gd name="f379" fmla="val 321111"/>
                <a:gd name="f380" fmla="val 357014"/>
                <a:gd name="f381" fmla="val 257723"/>
                <a:gd name="f382" fmla="val 358862"/>
                <a:gd name="f383" fmla="val 196668"/>
                <a:gd name="f384" fmla="val 373772"/>
                <a:gd name="f385" fmla="val 141180"/>
                <a:gd name="f386" fmla="val 399723"/>
                <a:gd name="f387" fmla="val 117813"/>
                <a:gd name="f388" fmla="val 370058"/>
                <a:gd name="f389" fmla="val 106816"/>
                <a:gd name="f390" fmla="val 332072"/>
                <a:gd name="f391" fmla="val 291518"/>
                <a:gd name="f392" fmla="val 170286"/>
                <a:gd name="f393" fmla="val 205094"/>
                <a:gd name="f394" fmla="val 72008"/>
                <a:gd name="f395" fmla="val 326327"/>
                <a:gd name="f396" fmla="val 350305"/>
                <a:gd name="f397" fmla="val 373385"/>
                <a:gd name="f398" fmla="val 75853"/>
                <a:gd name="f399" fmla="val 394659"/>
                <a:gd name="f400" fmla="val 83948"/>
                <a:gd name="f401" fmla="val 425371"/>
                <a:gd name="f402" fmla="val 33609"/>
                <a:gd name="f403" fmla="val 467237"/>
                <a:gd name="f404" fmla="*/ f0 1 1170491"/>
                <a:gd name="f405" fmla="*/ f1 1 1745209"/>
                <a:gd name="f406" fmla="val f2"/>
                <a:gd name="f407" fmla="val f3"/>
                <a:gd name="f408" fmla="val f4"/>
                <a:gd name="f409" fmla="+- f408 0 f406"/>
                <a:gd name="f410" fmla="+- f407 0 f406"/>
                <a:gd name="f411" fmla="*/ f410 1 1170491"/>
                <a:gd name="f412" fmla="*/ f409 1 1745209"/>
                <a:gd name="f413" fmla="*/ f406 1 f411"/>
                <a:gd name="f414" fmla="*/ f407 1 f411"/>
                <a:gd name="f415" fmla="*/ f406 1 f412"/>
                <a:gd name="f416" fmla="*/ f408 1 f412"/>
                <a:gd name="f417" fmla="*/ f413 f404 1"/>
                <a:gd name="f418" fmla="*/ f414 f404 1"/>
                <a:gd name="f419" fmla="*/ f416 f405 1"/>
                <a:gd name="f420" fmla="*/ f415 f40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7" t="f420" r="f418" b="f419"/>
              <a:pathLst>
                <a:path w="1170491" h="1745209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5" y="f6"/>
                  </a:cubicBezTo>
                  <a:close/>
                  <a:moveTo>
                    <a:pt x="f45" y="f46"/>
                  </a:moveTo>
                  <a:cubicBezTo>
                    <a:pt x="f47" y="f48"/>
                    <a:pt x="f49" y="f50"/>
                    <a:pt x="f51" y="f52"/>
                  </a:cubicBezTo>
                  <a:lnTo>
                    <a:pt x="f53" y="f54"/>
                  </a:lnTo>
                  <a:cubicBezTo>
                    <a:pt x="f55" y="f56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45" y="f46"/>
                  </a:cubicBezTo>
                  <a:close/>
                  <a:moveTo>
                    <a:pt x="f79" y="f2"/>
                  </a:move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lnTo>
                    <a:pt x="f92" y="f93"/>
                  </a:lnTo>
                  <a:cubicBezTo>
                    <a:pt x="f94" y="f95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104" y="f103"/>
                  </a:cubicBezTo>
                  <a:cubicBezTo>
                    <a:pt x="f105" y="f103"/>
                    <a:pt x="f106" y="f107"/>
                    <a:pt x="f106" y="f108"/>
                  </a:cubicBezTo>
                  <a:lnTo>
                    <a:pt x="f109" y="f110"/>
                  </a:lnTo>
                  <a:lnTo>
                    <a:pt x="f106" y="f111"/>
                  </a:lnTo>
                  <a:lnTo>
                    <a:pt x="f106" y="f112"/>
                  </a:lnTo>
                  <a:cubicBezTo>
                    <a:pt x="f113" y="f114"/>
                    <a:pt x="f115" y="f116"/>
                    <a:pt x="f115" y="f117"/>
                  </a:cubicBezTo>
                  <a:lnTo>
                    <a:pt x="f118" y="f119"/>
                  </a:lnTo>
                  <a:cubicBezTo>
                    <a:pt x="f120" y="f121"/>
                    <a:pt x="f3" y="f122"/>
                    <a:pt x="f3" y="f123"/>
                  </a:cubicBezTo>
                  <a:cubicBezTo>
                    <a:pt x="f124" y="f125"/>
                    <a:pt x="f126" y="f127"/>
                    <a:pt x="f128" y="f129"/>
                  </a:cubicBezTo>
                  <a:cubicBezTo>
                    <a:pt x="f130" y="f131"/>
                    <a:pt x="f132" y="f133"/>
                    <a:pt x="f134" y="f135"/>
                  </a:cubicBezTo>
                  <a:lnTo>
                    <a:pt x="f136" y="f137"/>
                  </a:lnTo>
                  <a:cubicBezTo>
                    <a:pt x="f138" y="f139"/>
                    <a:pt x="f140" y="f141"/>
                    <a:pt x="f142" y="f143"/>
                  </a:cubicBezTo>
                  <a:cubicBezTo>
                    <a:pt x="f144" y="f145"/>
                    <a:pt x="f146" y="f147"/>
                    <a:pt x="f146" y="f148"/>
                  </a:cubicBezTo>
                  <a:cubicBezTo>
                    <a:pt x="f146" y="f149"/>
                    <a:pt x="f150" y="f151"/>
                    <a:pt x="f152" y="f153"/>
                  </a:cubicBezTo>
                  <a:cubicBezTo>
                    <a:pt x="f154" y="f155"/>
                    <a:pt x="f156" y="f157"/>
                    <a:pt x="f158" y="f159"/>
                  </a:cubicBezTo>
                  <a:cubicBezTo>
                    <a:pt x="f160" y="f161"/>
                    <a:pt x="f162" y="f163"/>
                    <a:pt x="f164" y="f165"/>
                  </a:cubicBezTo>
                  <a:cubicBezTo>
                    <a:pt x="f166" y="f167"/>
                    <a:pt x="f168" y="f169"/>
                    <a:pt x="f170" y="f171"/>
                  </a:cubicBezTo>
                  <a:lnTo>
                    <a:pt x="f172" y="f173"/>
                  </a:lnTo>
                  <a:cubicBezTo>
                    <a:pt x="f174" y="f175"/>
                    <a:pt x="f176" y="f177"/>
                    <a:pt x="f178" y="f179"/>
                  </a:cubicBezTo>
                  <a:cubicBezTo>
                    <a:pt x="f180" y="f181"/>
                    <a:pt x="f182" y="f183"/>
                    <a:pt x="f184" y="f185"/>
                  </a:cubicBezTo>
                  <a:lnTo>
                    <a:pt x="f186" y="f187"/>
                  </a:lnTo>
                  <a:lnTo>
                    <a:pt x="f188" y="f189"/>
                  </a:lnTo>
                  <a:cubicBezTo>
                    <a:pt x="f190" y="f191"/>
                    <a:pt x="f192" y="f193"/>
                    <a:pt x="f194" y="f195"/>
                  </a:cubicBezTo>
                  <a:cubicBezTo>
                    <a:pt x="f196" y="f197"/>
                    <a:pt x="f198" y="f199"/>
                    <a:pt x="f200" y="f201"/>
                  </a:cubicBezTo>
                  <a:lnTo>
                    <a:pt x="f202" y="f203"/>
                  </a:lnTo>
                  <a:cubicBezTo>
                    <a:pt x="f204" y="f205"/>
                    <a:pt x="f206" y="f207"/>
                    <a:pt x="f208" y="f209"/>
                  </a:cubicBezTo>
                  <a:cubicBezTo>
                    <a:pt x="f210" y="f211"/>
                    <a:pt x="f212" y="f213"/>
                    <a:pt x="f214" y="f215"/>
                  </a:cubicBezTo>
                  <a:cubicBezTo>
                    <a:pt x="f216" y="f217"/>
                    <a:pt x="f218" y="f219"/>
                    <a:pt x="f220" y="f221"/>
                  </a:cubicBezTo>
                  <a:cubicBezTo>
                    <a:pt x="f222" y="f223"/>
                    <a:pt x="f224" y="f225"/>
                    <a:pt x="f226" y="f227"/>
                  </a:cubicBezTo>
                  <a:cubicBezTo>
                    <a:pt x="f226" y="f228"/>
                    <a:pt x="f229" y="f230"/>
                    <a:pt x="f231" y="f232"/>
                  </a:cubicBezTo>
                  <a:lnTo>
                    <a:pt x="f233" y="f234"/>
                  </a:lnTo>
                  <a:cubicBezTo>
                    <a:pt x="f235" y="f236"/>
                    <a:pt x="f237" y="f238"/>
                    <a:pt x="f239" y="f240"/>
                  </a:cubicBezTo>
                  <a:lnTo>
                    <a:pt x="f241" y="f242"/>
                  </a:lnTo>
                  <a:cubicBezTo>
                    <a:pt x="f243" y="f244"/>
                    <a:pt x="f245" y="f246"/>
                    <a:pt x="f247" y="f248"/>
                  </a:cubicBezTo>
                  <a:cubicBezTo>
                    <a:pt x="f249" y="f250"/>
                    <a:pt x="f251" y="f252"/>
                    <a:pt x="f253" y="f254"/>
                  </a:cubicBezTo>
                  <a:cubicBezTo>
                    <a:pt x="f255" y="f256"/>
                    <a:pt x="f257" y="f258"/>
                    <a:pt x="f259" y="f260"/>
                  </a:cubicBezTo>
                  <a:lnTo>
                    <a:pt x="f261" y="f262"/>
                  </a:lnTo>
                  <a:cubicBezTo>
                    <a:pt x="f263" y="f264"/>
                    <a:pt x="f265" y="f266"/>
                    <a:pt x="f267" y="f268"/>
                  </a:cubicBezTo>
                  <a:cubicBezTo>
                    <a:pt x="f269" y="f270"/>
                    <a:pt x="f271" y="f272"/>
                    <a:pt x="f273" y="f4"/>
                  </a:cubicBezTo>
                  <a:cubicBezTo>
                    <a:pt x="f274" y="f272"/>
                    <a:pt x="f275" y="f276"/>
                    <a:pt x="f277" y="f278"/>
                  </a:cubicBezTo>
                  <a:lnTo>
                    <a:pt x="f279" y="f280"/>
                  </a:lnTo>
                  <a:cubicBezTo>
                    <a:pt x="f281" y="f282"/>
                    <a:pt x="f283" y="f284"/>
                    <a:pt x="f285" y="f286"/>
                  </a:cubicBezTo>
                  <a:cubicBezTo>
                    <a:pt x="f287" y="f288"/>
                    <a:pt x="f289" y="f290"/>
                    <a:pt x="f291" y="f292"/>
                  </a:cubicBezTo>
                  <a:cubicBezTo>
                    <a:pt x="f293" y="f294"/>
                    <a:pt x="f295" y="f296"/>
                    <a:pt x="f297" y="f298"/>
                  </a:cubicBezTo>
                  <a:cubicBezTo>
                    <a:pt x="f299" y="f300"/>
                    <a:pt x="f301" y="f302"/>
                    <a:pt x="f303" y="f304"/>
                  </a:cubicBezTo>
                  <a:lnTo>
                    <a:pt x="f305" y="f306"/>
                  </a:lnTo>
                  <a:cubicBezTo>
                    <a:pt x="f307" y="f308"/>
                    <a:pt x="f309" y="f310"/>
                    <a:pt x="f311" y="f312"/>
                  </a:cubicBezTo>
                  <a:lnTo>
                    <a:pt x="f313" y="f314"/>
                  </a:lnTo>
                  <a:cubicBezTo>
                    <a:pt x="f315" y="f316"/>
                    <a:pt x="f317" y="f318"/>
                    <a:pt x="f319" y="f320"/>
                  </a:cubicBezTo>
                  <a:cubicBezTo>
                    <a:pt x="f321" y="f322"/>
                    <a:pt x="f323" y="f324"/>
                    <a:pt x="f325" y="f326"/>
                  </a:cubicBezTo>
                  <a:lnTo>
                    <a:pt x="f327" y="f328"/>
                  </a:lnTo>
                  <a:cubicBezTo>
                    <a:pt x="f329" y="f330"/>
                    <a:pt x="f331" y="f332"/>
                    <a:pt x="f333" y="f334"/>
                  </a:cubicBezTo>
                  <a:cubicBezTo>
                    <a:pt x="f335" y="f336"/>
                    <a:pt x="f337" y="f338"/>
                    <a:pt x="f339" y="f340"/>
                  </a:cubicBezTo>
                  <a:cubicBezTo>
                    <a:pt x="f341" y="f342"/>
                    <a:pt x="f343" y="f344"/>
                    <a:pt x="f345" y="f346"/>
                  </a:cubicBezTo>
                  <a:cubicBezTo>
                    <a:pt x="f347" y="f348"/>
                    <a:pt x="f349" y="f350"/>
                    <a:pt x="f351" y="f352"/>
                  </a:cubicBezTo>
                  <a:lnTo>
                    <a:pt x="f353" y="f354"/>
                  </a:lnTo>
                  <a:lnTo>
                    <a:pt x="f355" y="f356"/>
                  </a:lnTo>
                  <a:lnTo>
                    <a:pt x="f357" y="f358"/>
                  </a:lnTo>
                  <a:cubicBezTo>
                    <a:pt x="f359" y="f360"/>
                    <a:pt x="f361" y="f362"/>
                    <a:pt x="f363" y="f364"/>
                  </a:cubicBezTo>
                  <a:lnTo>
                    <a:pt x="f365" y="f366"/>
                  </a:lnTo>
                  <a:cubicBezTo>
                    <a:pt x="f367" y="f368"/>
                    <a:pt x="f369" y="f370"/>
                    <a:pt x="f371" y="f372"/>
                  </a:cubicBezTo>
                  <a:cubicBezTo>
                    <a:pt x="f373" y="f374"/>
                    <a:pt x="f375" y="f376"/>
                    <a:pt x="f377" y="f378"/>
                  </a:cubicBezTo>
                  <a:lnTo>
                    <a:pt x="f379" y="f380"/>
                  </a:lnTo>
                  <a:cubicBezTo>
                    <a:pt x="f381" y="f382"/>
                    <a:pt x="f383" y="f384"/>
                    <a:pt x="f385" y="f386"/>
                  </a:cubicBezTo>
                  <a:cubicBezTo>
                    <a:pt x="f387" y="f388"/>
                    <a:pt x="f389" y="f390"/>
                    <a:pt x="f389" y="f391"/>
                  </a:cubicBezTo>
                  <a:cubicBezTo>
                    <a:pt x="f389" y="f392"/>
                    <a:pt x="f393" y="f394"/>
                    <a:pt x="f395" y="f394"/>
                  </a:cubicBezTo>
                  <a:cubicBezTo>
                    <a:pt x="f396" y="f394"/>
                    <a:pt x="f397" y="f398"/>
                    <a:pt x="f399" y="f400"/>
                  </a:cubicBezTo>
                  <a:cubicBezTo>
                    <a:pt x="f401" y="f402"/>
                    <a:pt x="f403" y="f2"/>
                    <a:pt x="f7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21920" tIns="60960" rIns="121920" bIns="60960" anchor="ctr" anchorCtr="1" compatLnSpc="1">
              <a:noAutofit/>
            </a:bodyPr>
            <a:lstStyle/>
            <a:p>
              <a:pPr algn="ctr"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>
                <a:solidFill>
                  <a:schemeClr val="bg1"/>
                </a:solidFill>
                <a:ea typeface="맑은 고딕" pitchFamily="34"/>
                <a:cs typeface="B Nazanin" panose="00000700000000000000" pitchFamily="2" charset="-78"/>
              </a:endParaRPr>
            </a:p>
          </p:txBody>
        </p:sp>
      </p:grpSp>
      <p:sp>
        <p:nvSpPr>
          <p:cNvPr id="9" name="Rectangle 19">
            <a:extLst>
              <a:ext uri="{FF2B5EF4-FFF2-40B4-BE49-F238E27FC236}">
                <a16:creationId xmlns:a16="http://schemas.microsoft.com/office/drawing/2014/main" id="{FBB849A0-DBC1-B913-B947-D0B835243DDB}"/>
              </a:ext>
            </a:extLst>
          </p:cNvPr>
          <p:cNvSpPr/>
          <p:nvPr/>
        </p:nvSpPr>
        <p:spPr>
          <a:xfrm>
            <a:off x="2324234" y="1793597"/>
            <a:ext cx="496360" cy="581497"/>
          </a:xfrm>
          <a:custGeom>
            <a:avLst/>
            <a:gdLst>
              <a:gd name="f0" fmla="val w"/>
              <a:gd name="f1" fmla="val h"/>
              <a:gd name="f2" fmla="val 0"/>
              <a:gd name="f3" fmla="val 2926108"/>
              <a:gd name="f4" fmla="val 3216409"/>
              <a:gd name="f5" fmla="val 1150286"/>
              <a:gd name="f6" fmla="val 2039882"/>
              <a:gd name="f7" fmla="val 1216487"/>
              <a:gd name="f8" fmla="val 2110220"/>
              <a:gd name="f9" fmla="val 1249586"/>
              <a:gd name="f10" fmla="val 2238485"/>
              <a:gd name="f11" fmla="val 1348889"/>
              <a:gd name="f12" fmla="val 2250897"/>
              <a:gd name="f13" fmla="val 1452327"/>
              <a:gd name="f14" fmla="val 2213659"/>
              <a:gd name="f15" fmla="val 1530941"/>
              <a:gd name="f16" fmla="val 2147458"/>
              <a:gd name="f17" fmla="val 1597142"/>
              <a:gd name="f18" fmla="val 2052295"/>
              <a:gd name="f19" fmla="val 1634380"/>
              <a:gd name="f20" fmla="val 2030228"/>
              <a:gd name="f21" fmla="val 1712994"/>
              <a:gd name="f22" fmla="val 2049536"/>
              <a:gd name="f23" fmla="val 1721269"/>
              <a:gd name="f24" fmla="val 2072982"/>
              <a:gd name="f25" fmla="val 1533700"/>
              <a:gd name="f26" fmla="val 2362611"/>
              <a:gd name="f27" fmla="val 1615072"/>
              <a:gd name="f28" fmla="val 2763954"/>
              <a:gd name="f29" fmla="val 1568179"/>
              <a:gd name="f30" fmla="val 2830155"/>
              <a:gd name="f31" fmla="val 1391644"/>
              <a:gd name="f32" fmla="val 2965315"/>
              <a:gd name="f33" fmla="val 1231658"/>
              <a:gd name="f34" fmla="val 2893598"/>
              <a:gd name="f35" fmla="val 1063398"/>
              <a:gd name="f36" fmla="val 2925319"/>
              <a:gd name="f37" fmla="val 925479"/>
              <a:gd name="f38" fmla="val 2954282"/>
              <a:gd name="f39" fmla="val 820660"/>
              <a:gd name="f40" fmla="val 3107371"/>
              <a:gd name="f41" fmla="val 686879"/>
              <a:gd name="f42" fmla="val 3148747"/>
              <a:gd name="f43" fmla="val 536548"/>
              <a:gd name="f44" fmla="val 3184606"/>
              <a:gd name="f45" fmla="val 373804"/>
              <a:gd name="f46" fmla="val 3224602"/>
              <a:gd name="f47" fmla="val 215198"/>
              <a:gd name="f48" fmla="val 3214948"/>
              <a:gd name="f49" fmla="val 93829"/>
              <a:gd name="f50" fmla="val 3209431"/>
              <a:gd name="f51" fmla="val 71763"/>
              <a:gd name="f52" fmla="val 3046687"/>
              <a:gd name="f53" fmla="val 136584"/>
              <a:gd name="f54" fmla="val 2925318"/>
              <a:gd name="f55" fmla="val 168305"/>
              <a:gd name="f56" fmla="val 2828775"/>
              <a:gd name="f57" fmla="val 121415"/>
              <a:gd name="f58" fmla="val 2802571"/>
              <a:gd name="f59" fmla="val 107623"/>
              <a:gd name="f60" fmla="val 2710165"/>
              <a:gd name="f61" fmla="val 111150"/>
              <a:gd name="f62" fmla="val 2693172"/>
              <a:gd name="f63" fmla="val 127647"/>
              <a:gd name="f64" fmla="val 2691385"/>
              <a:gd name="f65" fmla="val 158288"/>
              <a:gd name="f66" fmla="val 2695563"/>
              <a:gd name="f67" fmla="val 2626239"/>
              <a:gd name="f68" fmla="val 266288"/>
              <a:gd name="f69" fmla="val 2708276"/>
              <a:gd name="f70" fmla="val 307224"/>
              <a:gd name="f71" fmla="val 2711894"/>
              <a:gd name="f72" fmla="val 415224"/>
              <a:gd name="f73" fmla="val 2711420"/>
              <a:gd name="f74" fmla="val 428487"/>
              <a:gd name="f75" fmla="val 2711947"/>
              <a:gd name="f76" fmla="val 442136"/>
              <a:gd name="f77" fmla="val 2710942"/>
              <a:gd name="f78" fmla="val 456160"/>
              <a:gd name="f79" fmla="val 2708700"/>
              <a:gd name="f80" fmla="val 2617963"/>
              <a:gd name="f81" fmla="val 564160"/>
              <a:gd name="f82" fmla="val 2692500"/>
              <a:gd name="f83" fmla="val 577696"/>
              <a:gd name="f84" fmla="val 2691220"/>
              <a:gd name="f85" fmla="val 591289"/>
              <a:gd name="f86" fmla="val 2688332"/>
              <a:gd name="f87" fmla="val 605096"/>
              <a:gd name="f88" fmla="val 2684680"/>
              <a:gd name="f89" fmla="val 2601411"/>
              <a:gd name="f90" fmla="val 713096"/>
              <a:gd name="f91" fmla="val 2654658"/>
              <a:gd name="f92" fmla="val 754032"/>
              <a:gd name="f93" fmla="val 2641463"/>
              <a:gd name="f94" fmla="val 2580721"/>
              <a:gd name="f95" fmla="val 862032"/>
              <a:gd name="f96" fmla="val 2599792"/>
              <a:gd name="f97" fmla="val 897454"/>
              <a:gd name="f98" fmla="val 2584791"/>
              <a:gd name="f99" fmla="val 934214"/>
              <a:gd name="f100" fmla="val 2567836"/>
              <a:gd name="f101" fmla="val 972371"/>
              <a:gd name="f102" fmla="val 2548802"/>
              <a:gd name="f103" fmla="val 1030297"/>
              <a:gd name="f104" fmla="val 2506047"/>
              <a:gd name="f105" fmla="val 939271"/>
              <a:gd name="f106" fmla="val 2219176"/>
              <a:gd name="f107" fmla="val 947546"/>
              <a:gd name="f108" fmla="val 2122633"/>
              <a:gd name="f109" fmla="val 957201"/>
              <a:gd name="f110" fmla="val 2082636"/>
              <a:gd name="f111" fmla="val 1082706"/>
              <a:gd name="f112" fmla="val 2067466"/>
              <a:gd name="f113" fmla="val 394278"/>
              <a:gd name="f114" fmla="val 1320337"/>
              <a:gd name="f115" fmla="val 356565"/>
              <a:gd name="f116" fmla="val 1315036"/>
              <a:gd name="f117" fmla="val 316914"/>
              <a:gd name="f118" fmla="val 1320983"/>
              <a:gd name="f119" fmla="val 277262"/>
              <a:gd name="f120" fmla="val 1344774"/>
              <a:gd name="f121" fmla="val 169686"/>
              <a:gd name="f122" fmla="val 1368221"/>
              <a:gd name="f123" fmla="val 281399"/>
              <a:gd name="f124" fmla="val 1532343"/>
              <a:gd name="f125" fmla="val 314500"/>
              <a:gd name="f126" fmla="val 1626128"/>
              <a:gd name="f127" fmla="val 335188"/>
              <a:gd name="f128" fmla="val 1715776"/>
              <a:gd name="f129" fmla="val 306225"/>
              <a:gd name="f130" fmla="val 1838523"/>
              <a:gd name="f131" fmla="val 376563"/>
              <a:gd name="f132" fmla="val 1820593"/>
              <a:gd name="f133" fmla="val 535169"/>
              <a:gd name="f134" fmla="val 1786113"/>
              <a:gd name="f135" fmla="val 681363"/>
              <a:gd name="f136" fmla="val 1673020"/>
              <a:gd name="f137" fmla="val 628954"/>
              <a:gd name="f138" fmla="val 1493726"/>
              <a:gd name="f139" fmla="val 603094"/>
              <a:gd name="f140" fmla="val 1453384"/>
              <a:gd name="f141" fmla="val 507414"/>
              <a:gd name="f142" fmla="val 1336241"/>
              <a:gd name="f143" fmla="val 1526804"/>
              <a:gd name="f144" fmla="val 66"/>
              <a:gd name="f145" fmla="val 2066065"/>
              <a:gd name="f146" fmla="val 2824"/>
              <a:gd name="f147" fmla="val 2621877"/>
              <a:gd name="f148" fmla="val 129710"/>
              <a:gd name="f149" fmla="val 2896335"/>
              <a:gd name="f150" fmla="val 1038593"/>
              <a:gd name="f151" fmla="val 3057700"/>
              <a:gd name="f152" fmla="val 1564063"/>
              <a:gd name="f153" fmla="val 2532230"/>
              <a:gd name="f154" fmla="val 2366749"/>
              <a:gd name="f155" fmla="val 2064686"/>
              <a:gd name="f156" fmla="val 2292273"/>
              <a:gd name="f157" fmla="val 1885392"/>
              <a:gd name="f158" fmla="val 2267447"/>
              <a:gd name="f159" fmla="val 1950214"/>
              <a:gd name="f160" fmla="val 2015056"/>
              <a:gd name="f161" fmla="val 1555767"/>
              <a:gd name="f162" fmla="val 1940580"/>
              <a:gd name="f163" fmla="val 1179249"/>
              <a:gd name="f164" fmla="val 1868862"/>
              <a:gd name="f165" fmla="val 732393"/>
              <a:gd name="f166" fmla="val 2186075"/>
              <a:gd name="f167" fmla="val 554478"/>
              <a:gd name="f168" fmla="val 2159871"/>
              <a:gd name="f169" fmla="val 466211"/>
              <a:gd name="f170" fmla="val 2141942"/>
              <a:gd name="f171" fmla="val 394493"/>
              <a:gd name="f172" fmla="val 1904722"/>
              <a:gd name="f173" fmla="val 364151"/>
              <a:gd name="f174" fmla="val 1932305"/>
              <a:gd name="f175" fmla="val 322774"/>
              <a:gd name="f176" fmla="val 1970922"/>
              <a:gd name="f177" fmla="val 405526"/>
              <a:gd name="f178" fmla="val 2146079"/>
              <a:gd name="f179" fmla="val 467589"/>
              <a:gd name="f180" fmla="val 2205384"/>
              <a:gd name="f181" fmla="val 525515"/>
              <a:gd name="f182" fmla="val 2241243"/>
              <a:gd name="f183" fmla="val 2202626"/>
              <a:gd name="f184" fmla="val 873070"/>
              <a:gd name="f185" fmla="val 2139183"/>
              <a:gd name="f186" fmla="val 913066"/>
              <a:gd name="f187" fmla="val 2128149"/>
              <a:gd name="f188" fmla="val 870312"/>
              <a:gd name="f189" fmla="val 2253655"/>
              <a:gd name="f190" fmla="val 877208"/>
              <a:gd name="f191" fmla="val 2333648"/>
              <a:gd name="f192" fmla="val 862033"/>
              <a:gd name="f193" fmla="val 2337135"/>
              <a:gd name="f194" fmla="val 2415799"/>
              <a:gd name="f195" fmla="val 754033"/>
              <a:gd name="f196" fmla="val 2360695"/>
              <a:gd name="f197" fmla="val 713097"/>
              <a:gd name="f198" fmla="val 2366601"/>
              <a:gd name="f199" fmla="val 2428213"/>
              <a:gd name="f200" fmla="val 605097"/>
              <a:gd name="f201" fmla="val 2379641"/>
              <a:gd name="f202" fmla="val 564161"/>
              <a:gd name="f203" fmla="val 2382960"/>
              <a:gd name="f204" fmla="val 2436489"/>
              <a:gd name="f205" fmla="val 456161"/>
              <a:gd name="f206" fmla="val 2388351"/>
              <a:gd name="f207" fmla="val 415225"/>
              <a:gd name="f208" fmla="val 2389346"/>
              <a:gd name="f209" fmla="val 307225"/>
              <a:gd name="f210" fmla="val 2386989"/>
              <a:gd name="f211" fmla="val 293173"/>
              <a:gd name="f212" fmla="val 2387203"/>
              <a:gd name="f213" fmla="val 279516"/>
              <a:gd name="f214" fmla="val 2386340"/>
              <a:gd name="f215" fmla="val 266289"/>
              <a:gd name="f216" fmla="val 2385150"/>
              <a:gd name="f217" fmla="val 158289"/>
              <a:gd name="f218" fmla="val 2370613"/>
              <a:gd name="f219" fmla="val 107017"/>
              <a:gd name="f220" fmla="val 2360332"/>
              <a:gd name="f221" fmla="val 72014"/>
              <a:gd name="f222" fmla="val 2345184"/>
              <a:gd name="f223" fmla="val 62108"/>
              <a:gd name="f224" fmla="val 2325373"/>
              <a:gd name="f225" fmla="val 37284"/>
              <a:gd name="f226" fmla="val 2261930"/>
              <a:gd name="f227" fmla="val 103484"/>
              <a:gd name="f228" fmla="val 2223314"/>
              <a:gd name="f229" fmla="val 124172"/>
              <a:gd name="f230" fmla="val 2172284"/>
              <a:gd name="f231" fmla="val 111759"/>
              <a:gd name="f232" fmla="val 2144700"/>
              <a:gd name="f233" fmla="val 74522"/>
              <a:gd name="f234" fmla="val 86934"/>
              <a:gd name="f235" fmla="val 2089533"/>
              <a:gd name="f236" fmla="val 96588"/>
              <a:gd name="f237" fmla="val 2053674"/>
              <a:gd name="f238" fmla="val 242782"/>
              <a:gd name="f239" fmla="val 264849"/>
              <a:gd name="f240" fmla="val 1994369"/>
              <a:gd name="f241" fmla="val 273125"/>
              <a:gd name="f242" fmla="val 1919892"/>
              <a:gd name="f243" fmla="val -4093"/>
              <a:gd name="f244" fmla="val 1721291"/>
              <a:gd name="f245" fmla="val 45"/>
              <a:gd name="f246" fmla="val 1671639"/>
              <a:gd name="f247" fmla="val 12458"/>
              <a:gd name="f248" fmla="val 1619230"/>
              <a:gd name="f249" fmla="val 1558546"/>
              <a:gd name="f250" fmla="val 190373"/>
              <a:gd name="f251" fmla="val 1477174"/>
              <a:gd name="f252" fmla="val 222094"/>
              <a:gd name="f253" fmla="val 1438557"/>
              <a:gd name="f254" fmla="val 80038"/>
              <a:gd name="f255" fmla="val 1267538"/>
              <a:gd name="f256" fmla="val 91072"/>
              <a:gd name="f257" fmla="val 1224783"/>
              <a:gd name="f258" fmla="val 111760"/>
              <a:gd name="f259" fmla="val 1092381"/>
              <a:gd name="f260" fmla="val 240023"/>
              <a:gd name="f261" fmla="val 943429"/>
              <a:gd name="f262" fmla="val 703451"/>
              <a:gd name="f263" fmla="val 342084"/>
              <a:gd name="f264" fmla="val 332450"/>
              <a:gd name="f265" fmla="val 961338"/>
              <a:gd name="f266" fmla="val -5451"/>
              <a:gd name="f267" fmla="*/ f0 1 2926108"/>
              <a:gd name="f268" fmla="*/ f1 1 3216409"/>
              <a:gd name="f269" fmla="val f2"/>
              <a:gd name="f270" fmla="val f3"/>
              <a:gd name="f271" fmla="val f4"/>
              <a:gd name="f272" fmla="+- f271 0 f269"/>
              <a:gd name="f273" fmla="+- f270 0 f269"/>
              <a:gd name="f274" fmla="*/ f273 1 2926108"/>
              <a:gd name="f275" fmla="*/ f272 1 3216409"/>
              <a:gd name="f276" fmla="*/ f269 1 f274"/>
              <a:gd name="f277" fmla="*/ f270 1 f274"/>
              <a:gd name="f278" fmla="*/ f269 1 f275"/>
              <a:gd name="f279" fmla="*/ f271 1 f275"/>
              <a:gd name="f280" fmla="*/ f276 f267 1"/>
              <a:gd name="f281" fmla="*/ f277 f267 1"/>
              <a:gd name="f282" fmla="*/ f279 f268 1"/>
              <a:gd name="f283" fmla="*/ f278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0" t="f283" r="f281" b="f282"/>
            <a:pathLst>
              <a:path w="2926108" h="3216409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9"/>
                </a:lnTo>
                <a:lnTo>
                  <a:pt x="f70" y="f71"/>
                </a:lnTo>
                <a:lnTo>
                  <a:pt x="f70" y="f67"/>
                </a:lnTo>
                <a:lnTo>
                  <a:pt x="f72" y="f67"/>
                </a:lnTo>
                <a:lnTo>
                  <a:pt x="f72" y="f73"/>
                </a:lnTo>
                <a:cubicBezTo>
                  <a:pt x="f74" y="f75"/>
                  <a:pt x="f76" y="f77"/>
                  <a:pt x="f78" y="f79"/>
                </a:cubicBezTo>
                <a:lnTo>
                  <a:pt x="f78" y="f80"/>
                </a:lnTo>
                <a:lnTo>
                  <a:pt x="f81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lnTo>
                  <a:pt x="f87" y="f89"/>
                </a:lnTo>
                <a:lnTo>
                  <a:pt x="f90" y="f89"/>
                </a:lnTo>
                <a:lnTo>
                  <a:pt x="f90" y="f91"/>
                </a:lnTo>
                <a:lnTo>
                  <a:pt x="f92" y="f93"/>
                </a:lnTo>
                <a:lnTo>
                  <a:pt x="f92" y="f94"/>
                </a:lnTo>
                <a:lnTo>
                  <a:pt x="f95" y="f94"/>
                </a:ln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5" y="f6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13" y="f114"/>
                </a:cubicBezTo>
                <a:close/>
                <a:moveTo>
                  <a:pt x="f143" y="f144"/>
                </a:move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cubicBezTo>
                  <a:pt x="f157" y="f158"/>
                  <a:pt x="f159" y="f160"/>
                  <a:pt x="f161" y="f162"/>
                </a:cubicBezTo>
                <a:cubicBezTo>
                  <a:pt x="f163" y="f164"/>
                  <a:pt x="f165" y="f166"/>
                  <a:pt x="f167" y="f168"/>
                </a:cubicBez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178"/>
                  <a:pt x="f179" y="f180"/>
                </a:cubicBezTo>
                <a:cubicBezTo>
                  <a:pt x="f181" y="f182"/>
                  <a:pt x="f165" y="f183"/>
                  <a:pt x="f184" y="f185"/>
                </a:cubicBezTo>
                <a:cubicBezTo>
                  <a:pt x="f186" y="f187"/>
                  <a:pt x="f188" y="f189"/>
                  <a:pt x="f190" y="f191"/>
                </a:cubicBezTo>
                <a:lnTo>
                  <a:pt x="f192" y="f193"/>
                </a:lnTo>
                <a:lnTo>
                  <a:pt x="f192" y="f194"/>
                </a:lnTo>
                <a:lnTo>
                  <a:pt x="f195" y="f194"/>
                </a:lnTo>
                <a:lnTo>
                  <a:pt x="f195" y="f196"/>
                </a:lnTo>
                <a:lnTo>
                  <a:pt x="f197" y="f198"/>
                </a:lnTo>
                <a:lnTo>
                  <a:pt x="f197" y="f199"/>
                </a:lnTo>
                <a:lnTo>
                  <a:pt x="f200" y="f199"/>
                </a:lnTo>
                <a:lnTo>
                  <a:pt x="f200" y="f201"/>
                </a:lnTo>
                <a:lnTo>
                  <a:pt x="f202" y="f203"/>
                </a:lnTo>
                <a:lnTo>
                  <a:pt x="f202" y="f204"/>
                </a:lnTo>
                <a:lnTo>
                  <a:pt x="f205" y="f204"/>
                </a:lnTo>
                <a:lnTo>
                  <a:pt x="f205" y="f206"/>
                </a:lnTo>
                <a:lnTo>
                  <a:pt x="f207" y="f208"/>
                </a:lnTo>
                <a:lnTo>
                  <a:pt x="f207" y="f204"/>
                </a:lnTo>
                <a:lnTo>
                  <a:pt x="f209" y="f204"/>
                </a:lnTo>
                <a:lnTo>
                  <a:pt x="f209" y="f210"/>
                </a:lnTo>
                <a:cubicBezTo>
                  <a:pt x="f211" y="f212"/>
                  <a:pt x="f213" y="f214"/>
                  <a:pt x="f215" y="f216"/>
                </a:cubicBezTo>
                <a:lnTo>
                  <a:pt x="f215" y="f199"/>
                </a:lnTo>
                <a:lnTo>
                  <a:pt x="f217" y="f199"/>
                </a:lnTo>
                <a:lnTo>
                  <a:pt x="f217" y="f218"/>
                </a:lnTo>
                <a:cubicBezTo>
                  <a:pt x="f219" y="f220"/>
                  <a:pt x="f221" y="f222"/>
                  <a:pt x="f223" y="f224"/>
                </a:cubicBezTo>
                <a:cubicBezTo>
                  <a:pt x="f225" y="f226"/>
                  <a:pt x="f227" y="f228"/>
                  <a:pt x="f229" y="f230"/>
                </a:cubicBezTo>
                <a:cubicBezTo>
                  <a:pt x="f231" y="f232"/>
                  <a:pt x="f233" y="f170"/>
                  <a:pt x="f234" y="f235"/>
                </a:cubicBezTo>
                <a:cubicBezTo>
                  <a:pt x="f236" y="f237"/>
                  <a:pt x="f238" y="f20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ubicBezTo>
                  <a:pt x="f247" y="f248"/>
                  <a:pt x="f229" y="f249"/>
                  <a:pt x="f250" y="f251"/>
                </a:cubicBezTo>
                <a:cubicBezTo>
                  <a:pt x="f252" y="f253"/>
                  <a:pt x="f254" y="f255"/>
                  <a:pt x="f256" y="f257"/>
                </a:cubicBezTo>
                <a:cubicBezTo>
                  <a:pt x="f258" y="f259"/>
                  <a:pt x="f260" y="f261"/>
                  <a:pt x="f239" y="f262"/>
                </a:cubicBezTo>
                <a:cubicBezTo>
                  <a:pt x="f263" y="f264"/>
                  <a:pt x="f265" y="f266"/>
                  <a:pt x="f143" y="f144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0" name="Oval 47">
            <a:extLst>
              <a:ext uri="{FF2B5EF4-FFF2-40B4-BE49-F238E27FC236}">
                <a16:creationId xmlns:a16="http://schemas.microsoft.com/office/drawing/2014/main" id="{04F914C0-FC82-8446-DB66-BEDCE780ED7C}"/>
              </a:ext>
            </a:extLst>
          </p:cNvPr>
          <p:cNvSpPr/>
          <p:nvPr/>
        </p:nvSpPr>
        <p:spPr>
          <a:xfrm>
            <a:off x="9426012" y="1772747"/>
            <a:ext cx="584728" cy="623193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303187"/>
              <a:gd name="f5" fmla="val 480874"/>
              <a:gd name="f6" fmla="val 1936813"/>
              <a:gd name="f7" fmla="val 2759126"/>
              <a:gd name="f8" fmla="val 1620000"/>
              <a:gd name="f9" fmla="val 2514701"/>
              <a:gd name="f10" fmla="val 725299"/>
              <a:gd name="f11" fmla="*/ f0 1 3240000"/>
              <a:gd name="f12" fmla="*/ f1 1 3240000"/>
              <a:gd name="f13" fmla="val f2"/>
              <a:gd name="f14" fmla="val f3"/>
              <a:gd name="f15" fmla="+- f14 0 f13"/>
              <a:gd name="f16" fmla="*/ f15 1 3240000"/>
              <a:gd name="f17" fmla="*/ f13 1 f16"/>
              <a:gd name="f18" fmla="*/ f14 1 f16"/>
              <a:gd name="f19" fmla="*/ f17 f11 1"/>
              <a:gd name="f20" fmla="*/ f18 f11 1"/>
              <a:gd name="f21" fmla="*/ f18 f12 1"/>
              <a:gd name="f22" fmla="*/ f17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" t="f22" r="f20" b="f21"/>
            <a:pathLst>
              <a:path w="3240000" h="3240000">
                <a:moveTo>
                  <a:pt x="f4" y="f5"/>
                </a:moveTo>
                <a:lnTo>
                  <a:pt x="f4" y="f4"/>
                </a:lnTo>
                <a:lnTo>
                  <a:pt x="f5" y="f4"/>
                </a:lnTo>
                <a:lnTo>
                  <a:pt x="f5" y="f6"/>
                </a:lnTo>
                <a:lnTo>
                  <a:pt x="f4" y="f6"/>
                </a:lnTo>
                <a:lnTo>
                  <a:pt x="f4" y="f7"/>
                </a:lnTo>
                <a:lnTo>
                  <a:pt x="f6" y="f7"/>
                </a:lnTo>
                <a:lnTo>
                  <a:pt x="f6" y="f6"/>
                </a:lnTo>
                <a:lnTo>
                  <a:pt x="f7" y="f6"/>
                </a:lnTo>
                <a:lnTo>
                  <a:pt x="f7" y="f4"/>
                </a:lnTo>
                <a:lnTo>
                  <a:pt x="f6" y="f4"/>
                </a:lnTo>
                <a:lnTo>
                  <a:pt x="f6" y="f5"/>
                </a:lnTo>
                <a:close/>
                <a:moveTo>
                  <a:pt x="f8" y="f2"/>
                </a:moveTo>
                <a:cubicBezTo>
                  <a:pt x="f9" y="f2"/>
                  <a:pt x="f3" y="f10"/>
                  <a:pt x="f3" y="f8"/>
                </a:cubicBezTo>
                <a:cubicBezTo>
                  <a:pt x="f3" y="f9"/>
                  <a:pt x="f9" y="f3"/>
                  <a:pt x="f8" y="f3"/>
                </a:cubicBezTo>
                <a:cubicBezTo>
                  <a:pt x="f10" y="f3"/>
                  <a:pt x="f2" y="f9"/>
                  <a:pt x="f2" y="f8"/>
                </a:cubicBezTo>
                <a:cubicBezTo>
                  <a:pt x="f2" y="f10"/>
                  <a:pt x="f10" y="f2"/>
                  <a:pt x="f8" y="f2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1" name="Rounded Rectangle 2">
            <a:extLst>
              <a:ext uri="{FF2B5EF4-FFF2-40B4-BE49-F238E27FC236}">
                <a16:creationId xmlns:a16="http://schemas.microsoft.com/office/drawing/2014/main" id="{42283321-F170-EA38-B32B-E8D52E2F7310}"/>
              </a:ext>
            </a:extLst>
          </p:cNvPr>
          <p:cNvSpPr/>
          <p:nvPr/>
        </p:nvSpPr>
        <p:spPr>
          <a:xfrm>
            <a:off x="3220638" y="5543404"/>
            <a:ext cx="573084" cy="61078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440"/>
              <a:gd name="f7" fmla="val 3960000"/>
              <a:gd name="f8" fmla="val 1979373"/>
              <a:gd name="f9" fmla="val 472350"/>
              <a:gd name="f10" fmla="val 1228307"/>
              <a:gd name="f11" fmla="val 485871"/>
              <a:gd name="f12" fmla="val 850011"/>
              <a:gd name="f13" fmla="val 1078219"/>
              <a:gd name="f14" fmla="val 813783"/>
              <a:gd name="f15" fmla="val 1434034"/>
              <a:gd name="f16" fmla="val 787561"/>
              <a:gd name="f17" fmla="val 1781828"/>
              <a:gd name="f18" fmla="val 889690"/>
              <a:gd name="f19" fmla="val 2005359"/>
              <a:gd name="f20" fmla="val 1119009"/>
              <a:gd name="f21" fmla="val 2222584"/>
              <a:gd name="f22" fmla="val 1178964"/>
              <a:gd name="f23" fmla="val 2123026"/>
              <a:gd name="f24" fmla="val 1260199"/>
              <a:gd name="f25" fmla="val 1908547"/>
              <a:gd name="f26" fmla="val 1328015"/>
              <a:gd name="f27" fmla="val 1812920"/>
              <a:gd name="f28" fmla="val 1222115"/>
              <a:gd name="f29" fmla="val 1647651"/>
              <a:gd name="f30" fmla="val 1255483"/>
              <a:gd name="f31" fmla="val 1756375"/>
              <a:gd name="f32" fmla="val 1234998"/>
              <a:gd name="f33" fmla="val 1431771"/>
              <a:gd name="f34" fmla="val 1331609"/>
              <a:gd name="f35" fmla="val 922504"/>
              <a:gd name="f36" fmla="val 1719145"/>
              <a:gd name="f37" fmla="val 812633"/>
              <a:gd name="f38" fmla="val 2217373"/>
              <a:gd name="f39" fmla="val 891303"/>
              <a:gd name="f40" fmla="val 2693518"/>
              <a:gd name="f41" fmla="val 1016895"/>
              <a:gd name="f42" fmla="val 2787642"/>
              <a:gd name="f43" fmla="val 1344599"/>
              <a:gd name="f44" fmla="val 2783502"/>
              <a:gd name="f45" fmla="val 1606823"/>
              <a:gd name="f46" fmla="val 2771081"/>
              <a:gd name="f47" fmla="val 1743454"/>
              <a:gd name="f48" fmla="val 2679609"/>
              <a:gd name="f49" fmla="val 2064482"/>
              <a:gd name="f50" fmla="val 2456028"/>
              <a:gd name="f51" fmla="val 2225955"/>
              <a:gd name="f52" fmla="val 2192422"/>
              <a:gd name="f53" fmla="val 2399851"/>
              <a:gd name="f54" fmla="val 2004893"/>
              <a:gd name="f55" fmla="val 2209395"/>
              <a:gd name="f56" fmla="val 2026974"/>
              <a:gd name="f57" fmla="val 2018938"/>
              <a:gd name="f58" fmla="val 2072519"/>
              <a:gd name="f59" fmla="val 1810540"/>
              <a:gd name="f60" fmla="val 2086043"/>
              <a:gd name="f61" fmla="val 1754994"/>
              <a:gd name="f62" fmla="val 2135727"/>
              <a:gd name="f63" fmla="val 1554876"/>
              <a:gd name="f64" fmla="val 2195073"/>
              <a:gd name="f65" fmla="val 1382360"/>
              <a:gd name="f66" fmla="val 2084273"/>
              <a:gd name="f67" fmla="val 1259912"/>
              <a:gd name="f68" fmla="val 1915898"/>
              <a:gd name="f69" fmla="val 1219889"/>
              <a:gd name="f70" fmla="val 1750283"/>
              <a:gd name="f71" fmla="val 1186766"/>
              <a:gd name="f72" fmla="val 1626460"/>
              <a:gd name="f73" fmla="val 1331294"/>
              <a:gd name="f74" fmla="val 1589196"/>
              <a:gd name="f75" fmla="val 1434803"/>
              <a:gd name="f76" fmla="val 1499489"/>
              <a:gd name="f77" fmla="val 1732912"/>
              <a:gd name="f78" fmla="val 1614533"/>
              <a:gd name="f79" fmla="val 1824000"/>
              <a:gd name="f80" fmla="val 1574511"/>
              <a:gd name="f81" fmla="val 1939931"/>
              <a:gd name="f82" fmla="val 1332991"/>
              <a:gd name="f83" fmla="val 2671400"/>
              <a:gd name="f84" fmla="val 1220920"/>
              <a:gd name="f85" fmla="val 3468343"/>
              <a:gd name="f86" fmla="val 1339611"/>
              <a:gd name="f87" fmla="val 3487664"/>
              <a:gd name="f88" fmla="val 1434840"/>
              <a:gd name="f89" fmla="val 3497327"/>
              <a:gd name="f90" fmla="val 1730357"/>
              <a:gd name="f91" fmla="val 3129057"/>
              <a:gd name="f92" fmla="val 1887692"/>
              <a:gd name="f93" fmla="val 2422431"/>
              <a:gd name="f94" fmla="val 1985681"/>
              <a:gd name="f95" fmla="val 2531460"/>
              <a:gd name="f96" fmla="val 2093439"/>
              <a:gd name="f97" fmla="val 2747804"/>
              <a:gd name="f98" fmla="val 2336342"/>
              <a:gd name="f99" fmla="val 2720202"/>
              <a:gd name="f100" fmla="val 2693796"/>
              <a:gd name="f101" fmla="val 2666377"/>
              <a:gd name="f102" fmla="val 3092265"/>
              <a:gd name="f103" fmla="val 2401394"/>
              <a:gd name="f104" fmla="val 3176454"/>
              <a:gd name="f105" fmla="val 1627140"/>
              <a:gd name="f106" fmla="val 3254038"/>
              <a:gd name="f107" fmla="val 999456"/>
              <a:gd name="f108" fmla="val 2816023"/>
              <a:gd name="f109" fmla="val 430731"/>
              <a:gd name="f110" fmla="val 436907"/>
              <a:gd name="f111" fmla="val 3523533"/>
              <a:gd name="f112" fmla="val 3764830"/>
              <a:gd name="f113" fmla="val 195610"/>
              <a:gd name="f114" fmla="val 3523093"/>
              <a:gd name="f115" fmla="val 3764390"/>
              <a:gd name="f116" fmla="+- 0 0 -90"/>
              <a:gd name="f117" fmla="*/ f3 1 3960440"/>
              <a:gd name="f118" fmla="*/ f4 1 3960000"/>
              <a:gd name="f119" fmla="val f5"/>
              <a:gd name="f120" fmla="val f6"/>
              <a:gd name="f121" fmla="val f7"/>
              <a:gd name="f122" fmla="*/ f116 f0 1"/>
              <a:gd name="f123" fmla="+- f121 0 f119"/>
              <a:gd name="f124" fmla="+- f120 0 f119"/>
              <a:gd name="f125" fmla="*/ f122 1 f2"/>
              <a:gd name="f126" fmla="*/ f124 1 3960440"/>
              <a:gd name="f127" fmla="*/ f123 1 3960000"/>
              <a:gd name="f128" fmla="*/ 1979373 f124 1"/>
              <a:gd name="f129" fmla="*/ 472350 f123 1"/>
              <a:gd name="f130" fmla="*/ 813783 f124 1"/>
              <a:gd name="f131" fmla="*/ 1434034 f123 1"/>
              <a:gd name="f132" fmla="*/ 2217373 f124 1"/>
              <a:gd name="f133" fmla="*/ 1339611 f124 1"/>
              <a:gd name="f134" fmla="*/ 3487664 f123 1"/>
              <a:gd name="f135" fmla="*/ 436907 f124 1"/>
              <a:gd name="f136" fmla="*/ 0 f123 1"/>
              <a:gd name="f137" fmla="*/ 3523533 f124 1"/>
              <a:gd name="f138" fmla="*/ 3960440 f124 1"/>
              <a:gd name="f139" fmla="*/ 436907 f123 1"/>
              <a:gd name="f140" fmla="*/ 3523093 f123 1"/>
              <a:gd name="f141" fmla="*/ 3960000 f123 1"/>
              <a:gd name="f142" fmla="*/ 0 f124 1"/>
              <a:gd name="f143" fmla="*/ 1119009 f124 1"/>
              <a:gd name="f144" fmla="*/ 2222584 f123 1"/>
              <a:gd name="f145" fmla="*/ 1234998 f124 1"/>
              <a:gd name="f146" fmla="*/ 1431771 f123 1"/>
              <a:gd name="f147" fmla="*/ 1915898 f124 1"/>
              <a:gd name="f148" fmla="*/ 1219889 f123 1"/>
              <a:gd name="f149" fmla="*/ 1589196 f124 1"/>
              <a:gd name="f150" fmla="*/ 1434803 f123 1"/>
              <a:gd name="f151" fmla="*/ 1574511 f124 1"/>
              <a:gd name="f152" fmla="*/ 1939931 f123 1"/>
              <a:gd name="f153" fmla="*/ 2135727 f124 1"/>
              <a:gd name="f154" fmla="*/ 1554876 f123 1"/>
              <a:gd name="f155" fmla="*/ 891303 f123 1"/>
              <a:gd name="f156" fmla="*/ 2783502 f124 1"/>
              <a:gd name="f157" fmla="*/ 1606823 f123 1"/>
              <a:gd name="f158" fmla="*/ 2456028 f124 1"/>
              <a:gd name="f159" fmla="*/ 2225955 f123 1"/>
              <a:gd name="f160" fmla="*/ 2026974 f124 1"/>
              <a:gd name="f161" fmla="*/ 2018938 f123 1"/>
              <a:gd name="f162" fmla="*/ 1887692 f124 1"/>
              <a:gd name="f163" fmla="*/ 2422431 f123 1"/>
              <a:gd name="f164" fmla="*/ 2336342 f124 1"/>
              <a:gd name="f165" fmla="*/ 2720202 f123 1"/>
              <a:gd name="f166" fmla="*/ 3176454 f124 1"/>
              <a:gd name="f167" fmla="*/ 1627140 f123 1"/>
              <a:gd name="f168" fmla="*/ 1328015 f124 1"/>
              <a:gd name="f169" fmla="*/ 1812920 f123 1"/>
              <a:gd name="f170" fmla="+- f125 0 f1"/>
              <a:gd name="f171" fmla="*/ f128 1 3960440"/>
              <a:gd name="f172" fmla="*/ f129 1 3960000"/>
              <a:gd name="f173" fmla="*/ f130 1 3960440"/>
              <a:gd name="f174" fmla="*/ f131 1 3960000"/>
              <a:gd name="f175" fmla="*/ f132 1 3960440"/>
              <a:gd name="f176" fmla="*/ f133 1 3960440"/>
              <a:gd name="f177" fmla="*/ f134 1 3960000"/>
              <a:gd name="f178" fmla="*/ f135 1 3960440"/>
              <a:gd name="f179" fmla="*/ f136 1 3960000"/>
              <a:gd name="f180" fmla="*/ f137 1 3960440"/>
              <a:gd name="f181" fmla="*/ f138 1 3960440"/>
              <a:gd name="f182" fmla="*/ f139 1 3960000"/>
              <a:gd name="f183" fmla="*/ f140 1 3960000"/>
              <a:gd name="f184" fmla="*/ f141 1 3960000"/>
              <a:gd name="f185" fmla="*/ f142 1 3960440"/>
              <a:gd name="f186" fmla="*/ f143 1 3960440"/>
              <a:gd name="f187" fmla="*/ f144 1 3960000"/>
              <a:gd name="f188" fmla="*/ f145 1 3960440"/>
              <a:gd name="f189" fmla="*/ f146 1 3960000"/>
              <a:gd name="f190" fmla="*/ f147 1 3960440"/>
              <a:gd name="f191" fmla="*/ f148 1 3960000"/>
              <a:gd name="f192" fmla="*/ f149 1 3960440"/>
              <a:gd name="f193" fmla="*/ f150 1 3960000"/>
              <a:gd name="f194" fmla="*/ f151 1 3960440"/>
              <a:gd name="f195" fmla="*/ f152 1 3960000"/>
              <a:gd name="f196" fmla="*/ f153 1 3960440"/>
              <a:gd name="f197" fmla="*/ f154 1 3960000"/>
              <a:gd name="f198" fmla="*/ f155 1 3960000"/>
              <a:gd name="f199" fmla="*/ f156 1 3960440"/>
              <a:gd name="f200" fmla="*/ f157 1 3960000"/>
              <a:gd name="f201" fmla="*/ f158 1 3960440"/>
              <a:gd name="f202" fmla="*/ f159 1 3960000"/>
              <a:gd name="f203" fmla="*/ f160 1 3960440"/>
              <a:gd name="f204" fmla="*/ f161 1 3960000"/>
              <a:gd name="f205" fmla="*/ f162 1 3960440"/>
              <a:gd name="f206" fmla="*/ f163 1 3960000"/>
              <a:gd name="f207" fmla="*/ f164 1 3960440"/>
              <a:gd name="f208" fmla="*/ f165 1 3960000"/>
              <a:gd name="f209" fmla="*/ f166 1 3960440"/>
              <a:gd name="f210" fmla="*/ f167 1 3960000"/>
              <a:gd name="f211" fmla="*/ f168 1 3960440"/>
              <a:gd name="f212" fmla="*/ f169 1 3960000"/>
              <a:gd name="f213" fmla="*/ f119 1 f126"/>
              <a:gd name="f214" fmla="*/ f120 1 f126"/>
              <a:gd name="f215" fmla="*/ f119 1 f127"/>
              <a:gd name="f216" fmla="*/ f121 1 f127"/>
              <a:gd name="f217" fmla="*/ f171 1 f126"/>
              <a:gd name="f218" fmla="*/ f172 1 f127"/>
              <a:gd name="f219" fmla="*/ f173 1 f126"/>
              <a:gd name="f220" fmla="*/ f174 1 f127"/>
              <a:gd name="f221" fmla="*/ f186 1 f126"/>
              <a:gd name="f222" fmla="*/ f187 1 f127"/>
              <a:gd name="f223" fmla="*/ f211 1 f126"/>
              <a:gd name="f224" fmla="*/ f212 1 f127"/>
              <a:gd name="f225" fmla="*/ f188 1 f126"/>
              <a:gd name="f226" fmla="*/ f189 1 f127"/>
              <a:gd name="f227" fmla="*/ f175 1 f126"/>
              <a:gd name="f228" fmla="*/ f198 1 f127"/>
              <a:gd name="f229" fmla="*/ f199 1 f126"/>
              <a:gd name="f230" fmla="*/ f200 1 f127"/>
              <a:gd name="f231" fmla="*/ f201 1 f126"/>
              <a:gd name="f232" fmla="*/ f202 1 f127"/>
              <a:gd name="f233" fmla="*/ f203 1 f126"/>
              <a:gd name="f234" fmla="*/ f204 1 f127"/>
              <a:gd name="f235" fmla="*/ f196 1 f126"/>
              <a:gd name="f236" fmla="*/ f197 1 f127"/>
              <a:gd name="f237" fmla="*/ f190 1 f126"/>
              <a:gd name="f238" fmla="*/ f191 1 f127"/>
              <a:gd name="f239" fmla="*/ f192 1 f126"/>
              <a:gd name="f240" fmla="*/ f193 1 f127"/>
              <a:gd name="f241" fmla="*/ f194 1 f126"/>
              <a:gd name="f242" fmla="*/ f195 1 f127"/>
              <a:gd name="f243" fmla="*/ f176 1 f126"/>
              <a:gd name="f244" fmla="*/ f177 1 f127"/>
              <a:gd name="f245" fmla="*/ f205 1 f126"/>
              <a:gd name="f246" fmla="*/ f206 1 f127"/>
              <a:gd name="f247" fmla="*/ f207 1 f126"/>
              <a:gd name="f248" fmla="*/ f208 1 f127"/>
              <a:gd name="f249" fmla="*/ f209 1 f126"/>
              <a:gd name="f250" fmla="*/ f210 1 f127"/>
              <a:gd name="f251" fmla="*/ f178 1 f126"/>
              <a:gd name="f252" fmla="*/ f179 1 f127"/>
              <a:gd name="f253" fmla="*/ f180 1 f126"/>
              <a:gd name="f254" fmla="*/ f181 1 f126"/>
              <a:gd name="f255" fmla="*/ f182 1 f127"/>
              <a:gd name="f256" fmla="*/ f183 1 f127"/>
              <a:gd name="f257" fmla="*/ f184 1 f127"/>
              <a:gd name="f258" fmla="*/ f185 1 f126"/>
              <a:gd name="f259" fmla="*/ f213 f117 1"/>
              <a:gd name="f260" fmla="*/ f214 f117 1"/>
              <a:gd name="f261" fmla="*/ f216 f118 1"/>
              <a:gd name="f262" fmla="*/ f215 f118 1"/>
              <a:gd name="f263" fmla="*/ f217 f117 1"/>
              <a:gd name="f264" fmla="*/ f218 f118 1"/>
              <a:gd name="f265" fmla="*/ f219 f117 1"/>
              <a:gd name="f266" fmla="*/ f220 f118 1"/>
              <a:gd name="f267" fmla="*/ f221 f117 1"/>
              <a:gd name="f268" fmla="*/ f222 f118 1"/>
              <a:gd name="f269" fmla="*/ f223 f117 1"/>
              <a:gd name="f270" fmla="*/ f224 f118 1"/>
              <a:gd name="f271" fmla="*/ f225 f117 1"/>
              <a:gd name="f272" fmla="*/ f226 f118 1"/>
              <a:gd name="f273" fmla="*/ f227 f117 1"/>
              <a:gd name="f274" fmla="*/ f228 f118 1"/>
              <a:gd name="f275" fmla="*/ f229 f117 1"/>
              <a:gd name="f276" fmla="*/ f230 f118 1"/>
              <a:gd name="f277" fmla="*/ f231 f117 1"/>
              <a:gd name="f278" fmla="*/ f232 f118 1"/>
              <a:gd name="f279" fmla="*/ f233 f117 1"/>
              <a:gd name="f280" fmla="*/ f234 f118 1"/>
              <a:gd name="f281" fmla="*/ f235 f117 1"/>
              <a:gd name="f282" fmla="*/ f236 f118 1"/>
              <a:gd name="f283" fmla="*/ f237 f117 1"/>
              <a:gd name="f284" fmla="*/ f238 f118 1"/>
              <a:gd name="f285" fmla="*/ f239 f117 1"/>
              <a:gd name="f286" fmla="*/ f240 f118 1"/>
              <a:gd name="f287" fmla="*/ f241 f117 1"/>
              <a:gd name="f288" fmla="*/ f242 f118 1"/>
              <a:gd name="f289" fmla="*/ f243 f117 1"/>
              <a:gd name="f290" fmla="*/ f244 f118 1"/>
              <a:gd name="f291" fmla="*/ f245 f117 1"/>
              <a:gd name="f292" fmla="*/ f246 f118 1"/>
              <a:gd name="f293" fmla="*/ f247 f117 1"/>
              <a:gd name="f294" fmla="*/ f248 f118 1"/>
              <a:gd name="f295" fmla="*/ f249 f117 1"/>
              <a:gd name="f296" fmla="*/ f250 f118 1"/>
              <a:gd name="f297" fmla="*/ f251 f117 1"/>
              <a:gd name="f298" fmla="*/ f252 f118 1"/>
              <a:gd name="f299" fmla="*/ f253 f117 1"/>
              <a:gd name="f300" fmla="*/ f254 f117 1"/>
              <a:gd name="f301" fmla="*/ f255 f118 1"/>
              <a:gd name="f302" fmla="*/ f256 f118 1"/>
              <a:gd name="f303" fmla="*/ f257 f118 1"/>
              <a:gd name="f304" fmla="*/ f258 f1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70">
                <a:pos x="f263" y="f264"/>
              </a:cxn>
              <a:cxn ang="f170">
                <a:pos x="f265" y="f266"/>
              </a:cxn>
              <a:cxn ang="f170">
                <a:pos x="f267" y="f268"/>
              </a:cxn>
              <a:cxn ang="f170">
                <a:pos x="f269" y="f270"/>
              </a:cxn>
              <a:cxn ang="f170">
                <a:pos x="f271" y="f272"/>
              </a:cxn>
              <a:cxn ang="f170">
                <a:pos x="f273" y="f274"/>
              </a:cxn>
              <a:cxn ang="f170">
                <a:pos x="f275" y="f276"/>
              </a:cxn>
              <a:cxn ang="f170">
                <a:pos x="f277" y="f278"/>
              </a:cxn>
              <a:cxn ang="f170">
                <a:pos x="f279" y="f280"/>
              </a:cxn>
              <a:cxn ang="f170">
                <a:pos x="f281" y="f282"/>
              </a:cxn>
              <a:cxn ang="f170">
                <a:pos x="f283" y="f284"/>
              </a:cxn>
              <a:cxn ang="f170">
                <a:pos x="f285" y="f286"/>
              </a:cxn>
              <a:cxn ang="f170">
                <a:pos x="f287" y="f288"/>
              </a:cxn>
              <a:cxn ang="f170">
                <a:pos x="f289" y="f290"/>
              </a:cxn>
              <a:cxn ang="f170">
                <a:pos x="f291" y="f292"/>
              </a:cxn>
              <a:cxn ang="f170">
                <a:pos x="f293" y="f294"/>
              </a:cxn>
              <a:cxn ang="f170">
                <a:pos x="f295" y="f296"/>
              </a:cxn>
              <a:cxn ang="f170">
                <a:pos x="f263" y="f264"/>
              </a:cxn>
              <a:cxn ang="f170">
                <a:pos x="f297" y="f298"/>
              </a:cxn>
              <a:cxn ang="f170">
                <a:pos x="f299" y="f298"/>
              </a:cxn>
              <a:cxn ang="f170">
                <a:pos x="f300" y="f301"/>
              </a:cxn>
              <a:cxn ang="f170">
                <a:pos x="f300" y="f302"/>
              </a:cxn>
              <a:cxn ang="f170">
                <a:pos x="f299" y="f303"/>
              </a:cxn>
              <a:cxn ang="f170">
                <a:pos x="f297" y="f303"/>
              </a:cxn>
              <a:cxn ang="f170">
                <a:pos x="f304" y="f302"/>
              </a:cxn>
              <a:cxn ang="f170">
                <a:pos x="f304" y="f301"/>
              </a:cxn>
              <a:cxn ang="f170">
                <a:pos x="f297" y="f298"/>
              </a:cxn>
            </a:cxnLst>
            <a:rect l="f259" t="f262" r="f260" b="f261"/>
            <a:pathLst>
              <a:path w="3960440" h="3960000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8" y="f9"/>
                </a:cubicBezTo>
                <a:close/>
                <a:moveTo>
                  <a:pt x="f110" y="f5"/>
                </a:moveTo>
                <a:lnTo>
                  <a:pt x="f111" y="f5"/>
                </a:lnTo>
                <a:cubicBezTo>
                  <a:pt x="f112" y="f5"/>
                  <a:pt x="f6" y="f113"/>
                  <a:pt x="f6" y="f110"/>
                </a:cubicBezTo>
                <a:lnTo>
                  <a:pt x="f6" y="f114"/>
                </a:lnTo>
                <a:cubicBezTo>
                  <a:pt x="f6" y="f115"/>
                  <a:pt x="f112" y="f7"/>
                  <a:pt x="f111" y="f7"/>
                </a:cubicBezTo>
                <a:lnTo>
                  <a:pt x="f110" y="f7"/>
                </a:lnTo>
                <a:cubicBezTo>
                  <a:pt x="f113" y="f7"/>
                  <a:pt x="f5" y="f115"/>
                  <a:pt x="f5" y="f114"/>
                </a:cubicBezTo>
                <a:lnTo>
                  <a:pt x="f5" y="f110"/>
                </a:lnTo>
                <a:cubicBezTo>
                  <a:pt x="f5" y="f113"/>
                  <a:pt x="f113" y="f5"/>
                  <a:pt x="f110" y="f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2" name="Rounded Rectangle 8">
            <a:extLst>
              <a:ext uri="{FF2B5EF4-FFF2-40B4-BE49-F238E27FC236}">
                <a16:creationId xmlns:a16="http://schemas.microsoft.com/office/drawing/2014/main" id="{F366E68F-C087-7461-A474-AD69CC6EFC4B}"/>
              </a:ext>
            </a:extLst>
          </p:cNvPr>
          <p:cNvSpPr/>
          <p:nvPr/>
        </p:nvSpPr>
        <p:spPr>
          <a:xfrm>
            <a:off x="2285831" y="5543404"/>
            <a:ext cx="573145" cy="61078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888432"/>
              <a:gd name="f7" fmla="val 3960440"/>
              <a:gd name="f8" fmla="val 554477"/>
              <a:gd name="f9" fmla="val 1512168"/>
              <a:gd name="f10" fmla="val 3312368"/>
              <a:gd name="f11" fmla="val 1201638"/>
              <a:gd name="f12" fmla="val 2840340"/>
              <a:gd name="f13" fmla="val 1479943"/>
              <a:gd name="f14" fmla="val 2293254"/>
              <a:gd name="f15" fmla="val 1484797"/>
              <a:gd name="f16" fmla="val 2254084"/>
              <a:gd name="f17" fmla="val 1780470"/>
              <a:gd name="f18" fmla="val 2136833"/>
              <a:gd name="f19" fmla="val 1785510"/>
              <a:gd name="f20" fmla="val 1510185"/>
              <a:gd name="f21" fmla="val 1489672"/>
              <a:gd name="f22" fmla="val 3310385"/>
              <a:gd name="f23" fmla="val 2140283"/>
              <a:gd name="f24" fmla="val 2925445"/>
              <a:gd name="f25" fmla="val 2133383"/>
              <a:gd name="f26" fmla="val 2560917"/>
              <a:gd name="f27" fmla="val 2147184"/>
              <a:gd name="f28" fmla="val 2155564"/>
              <a:gd name="f29" fmla="val 2187272"/>
              <a:gd name="f30" fmla="val 1842063"/>
              <a:gd name="f31" fmla="val 2668986"/>
              <a:gd name="f32" fmla="val 1938990"/>
              <a:gd name="f33" fmla="val 2673919"/>
              <a:gd name="f34" fmla="val 2138897"/>
              <a:gd name="f35" fmla="val 2679688"/>
              <a:gd name="f36" fmla="val 3312366"/>
              <a:gd name="f37" fmla="val 3326849"/>
              <a:gd name="f38" fmla="val 3329155"/>
              <a:gd name="f39" fmla="val 2917782"/>
              <a:gd name="f40" fmla="val 3331462"/>
              <a:gd name="f41" fmla="val 2523197"/>
              <a:gd name="f42" fmla="val 3333768"/>
              <a:gd name="f43" fmla="val 2128613"/>
              <a:gd name="f44" fmla="val 3339026"/>
              <a:gd name="f45" fmla="val 1942962"/>
              <a:gd name="f46" fmla="val 3184753"/>
              <a:gd name="f47" fmla="val 1475890"/>
              <a:gd name="f48" fmla="val 878058"/>
              <a:gd name="f49" fmla="val 648072"/>
              <a:gd name="f50" fmla="val 699349"/>
              <a:gd name="f51" fmla="val 792944"/>
              <a:gd name="f52" fmla="val 971653"/>
              <a:gd name="f53" fmla="val 1150362"/>
              <a:gd name="f54" fmla="val 1295234"/>
              <a:gd name="f55" fmla="val 1056767"/>
              <a:gd name="f56" fmla="val 1201639"/>
              <a:gd name="f57" fmla="val 333511"/>
              <a:gd name="f58" fmla="val 3554921"/>
              <a:gd name="f59" fmla="val 3739114"/>
              <a:gd name="f60" fmla="val 149318"/>
              <a:gd name="f61" fmla="val 3626929"/>
              <a:gd name="f62" fmla="val 3811122"/>
              <a:gd name="f63" fmla="+- 0 0 -90"/>
              <a:gd name="f64" fmla="*/ f3 1 3888432"/>
              <a:gd name="f65" fmla="*/ f4 1 3960440"/>
              <a:gd name="f66" fmla="val f5"/>
              <a:gd name="f67" fmla="val f6"/>
              <a:gd name="f68" fmla="val f7"/>
              <a:gd name="f69" fmla="*/ f63 f0 1"/>
              <a:gd name="f70" fmla="+- f68 0 f66"/>
              <a:gd name="f71" fmla="+- f67 0 f66"/>
              <a:gd name="f72" fmla="*/ f69 1 f2"/>
              <a:gd name="f73" fmla="*/ f71 1 3888432"/>
              <a:gd name="f74" fmla="*/ f70 1 3960440"/>
              <a:gd name="f75" fmla="*/ 554477 f71 1"/>
              <a:gd name="f76" fmla="*/ 1512168 f70 1"/>
              <a:gd name="f77" fmla="*/ 3312368 f70 1"/>
              <a:gd name="f78" fmla="*/ 1201638 f71 1"/>
              <a:gd name="f79" fmla="*/ 2136833 f71 1"/>
              <a:gd name="f80" fmla="*/ 1785510 f70 1"/>
              <a:gd name="f81" fmla="*/ 1510185 f70 1"/>
              <a:gd name="f82" fmla="*/ 1489672 f71 1"/>
              <a:gd name="f83" fmla="*/ 3310385 f70 1"/>
              <a:gd name="f84" fmla="*/ 2673919 f71 1"/>
              <a:gd name="f85" fmla="*/ 2138897 f70 1"/>
              <a:gd name="f86" fmla="*/ 2679688 f71 1"/>
              <a:gd name="f87" fmla="*/ 3312366 f70 1"/>
              <a:gd name="f88" fmla="*/ 3326849 f71 1"/>
              <a:gd name="f89" fmla="*/ 3333768 f71 1"/>
              <a:gd name="f90" fmla="*/ 2128613 f70 1"/>
              <a:gd name="f91" fmla="*/ 2840340 f71 1"/>
              <a:gd name="f92" fmla="*/ 1479943 f70 1"/>
              <a:gd name="f93" fmla="*/ 878058 f71 1"/>
              <a:gd name="f94" fmla="*/ 648072 f70 1"/>
              <a:gd name="f95" fmla="*/ 971653 f70 1"/>
              <a:gd name="f96" fmla="*/ 1295234 f70 1"/>
              <a:gd name="f97" fmla="*/ 1201639 f71 1"/>
              <a:gd name="f98" fmla="*/ 333511 f71 1"/>
              <a:gd name="f99" fmla="*/ 0 f70 1"/>
              <a:gd name="f100" fmla="*/ 3554921 f71 1"/>
              <a:gd name="f101" fmla="*/ 3888432 f71 1"/>
              <a:gd name="f102" fmla="*/ 333511 f70 1"/>
              <a:gd name="f103" fmla="*/ 3626929 f70 1"/>
              <a:gd name="f104" fmla="*/ 3960440 f70 1"/>
              <a:gd name="f105" fmla="*/ 0 f71 1"/>
              <a:gd name="f106" fmla="*/ 2147184 f71 1"/>
              <a:gd name="f107" fmla="*/ 2155564 f70 1"/>
              <a:gd name="f108" fmla="+- f72 0 f1"/>
              <a:gd name="f109" fmla="*/ f75 1 3888432"/>
              <a:gd name="f110" fmla="*/ f76 1 3960440"/>
              <a:gd name="f111" fmla="*/ f77 1 3960440"/>
              <a:gd name="f112" fmla="*/ f78 1 3888432"/>
              <a:gd name="f113" fmla="*/ f79 1 3888432"/>
              <a:gd name="f114" fmla="*/ f80 1 3960440"/>
              <a:gd name="f115" fmla="*/ f81 1 3960440"/>
              <a:gd name="f116" fmla="*/ f82 1 3888432"/>
              <a:gd name="f117" fmla="*/ f83 1 3960440"/>
              <a:gd name="f118" fmla="*/ f84 1 3888432"/>
              <a:gd name="f119" fmla="*/ f85 1 3960440"/>
              <a:gd name="f120" fmla="*/ f86 1 3888432"/>
              <a:gd name="f121" fmla="*/ f87 1 3960440"/>
              <a:gd name="f122" fmla="*/ f88 1 3888432"/>
              <a:gd name="f123" fmla="*/ f89 1 3888432"/>
              <a:gd name="f124" fmla="*/ f90 1 3960440"/>
              <a:gd name="f125" fmla="*/ f91 1 3888432"/>
              <a:gd name="f126" fmla="*/ f92 1 3960440"/>
              <a:gd name="f127" fmla="*/ f93 1 3888432"/>
              <a:gd name="f128" fmla="*/ f94 1 3960440"/>
              <a:gd name="f129" fmla="*/ f95 1 3960440"/>
              <a:gd name="f130" fmla="*/ f96 1 3960440"/>
              <a:gd name="f131" fmla="*/ f97 1 3888432"/>
              <a:gd name="f132" fmla="*/ f98 1 3888432"/>
              <a:gd name="f133" fmla="*/ f99 1 3960440"/>
              <a:gd name="f134" fmla="*/ f100 1 3888432"/>
              <a:gd name="f135" fmla="*/ f101 1 3888432"/>
              <a:gd name="f136" fmla="*/ f102 1 3960440"/>
              <a:gd name="f137" fmla="*/ f103 1 3960440"/>
              <a:gd name="f138" fmla="*/ f104 1 3960440"/>
              <a:gd name="f139" fmla="*/ f105 1 3888432"/>
              <a:gd name="f140" fmla="*/ f106 1 3888432"/>
              <a:gd name="f141" fmla="*/ f107 1 3960440"/>
              <a:gd name="f142" fmla="*/ f66 1 f73"/>
              <a:gd name="f143" fmla="*/ f67 1 f73"/>
              <a:gd name="f144" fmla="*/ f66 1 f74"/>
              <a:gd name="f145" fmla="*/ f68 1 f74"/>
              <a:gd name="f146" fmla="*/ f109 1 f73"/>
              <a:gd name="f147" fmla="*/ f110 1 f74"/>
              <a:gd name="f148" fmla="*/ f111 1 f74"/>
              <a:gd name="f149" fmla="*/ f112 1 f73"/>
              <a:gd name="f150" fmla="*/ f125 1 f73"/>
              <a:gd name="f151" fmla="*/ f126 1 f74"/>
              <a:gd name="f152" fmla="*/ f113 1 f73"/>
              <a:gd name="f153" fmla="*/ f114 1 f74"/>
              <a:gd name="f154" fmla="*/ f115 1 f74"/>
              <a:gd name="f155" fmla="*/ f116 1 f73"/>
              <a:gd name="f156" fmla="*/ f117 1 f74"/>
              <a:gd name="f157" fmla="*/ f140 1 f73"/>
              <a:gd name="f158" fmla="*/ f141 1 f74"/>
              <a:gd name="f159" fmla="*/ f118 1 f73"/>
              <a:gd name="f160" fmla="*/ f119 1 f74"/>
              <a:gd name="f161" fmla="*/ f120 1 f73"/>
              <a:gd name="f162" fmla="*/ f121 1 f74"/>
              <a:gd name="f163" fmla="*/ f122 1 f73"/>
              <a:gd name="f164" fmla="*/ f123 1 f73"/>
              <a:gd name="f165" fmla="*/ f124 1 f74"/>
              <a:gd name="f166" fmla="*/ f127 1 f73"/>
              <a:gd name="f167" fmla="*/ f128 1 f74"/>
              <a:gd name="f168" fmla="*/ f129 1 f74"/>
              <a:gd name="f169" fmla="*/ f130 1 f74"/>
              <a:gd name="f170" fmla="*/ f131 1 f73"/>
              <a:gd name="f171" fmla="*/ f132 1 f73"/>
              <a:gd name="f172" fmla="*/ f133 1 f74"/>
              <a:gd name="f173" fmla="*/ f134 1 f73"/>
              <a:gd name="f174" fmla="*/ f135 1 f73"/>
              <a:gd name="f175" fmla="*/ f136 1 f74"/>
              <a:gd name="f176" fmla="*/ f137 1 f74"/>
              <a:gd name="f177" fmla="*/ f138 1 f74"/>
              <a:gd name="f178" fmla="*/ f139 1 f73"/>
              <a:gd name="f179" fmla="*/ f142 f64 1"/>
              <a:gd name="f180" fmla="*/ f143 f64 1"/>
              <a:gd name="f181" fmla="*/ f145 f65 1"/>
              <a:gd name="f182" fmla="*/ f144 f65 1"/>
              <a:gd name="f183" fmla="*/ f146 f64 1"/>
              <a:gd name="f184" fmla="*/ f147 f65 1"/>
              <a:gd name="f185" fmla="*/ f148 f65 1"/>
              <a:gd name="f186" fmla="*/ f149 f64 1"/>
              <a:gd name="f187" fmla="*/ f150 f64 1"/>
              <a:gd name="f188" fmla="*/ f151 f65 1"/>
              <a:gd name="f189" fmla="*/ f152 f64 1"/>
              <a:gd name="f190" fmla="*/ f153 f65 1"/>
              <a:gd name="f191" fmla="*/ f154 f65 1"/>
              <a:gd name="f192" fmla="*/ f155 f64 1"/>
              <a:gd name="f193" fmla="*/ f156 f65 1"/>
              <a:gd name="f194" fmla="*/ f157 f64 1"/>
              <a:gd name="f195" fmla="*/ f158 f65 1"/>
              <a:gd name="f196" fmla="*/ f159 f64 1"/>
              <a:gd name="f197" fmla="*/ f160 f65 1"/>
              <a:gd name="f198" fmla="*/ f161 f64 1"/>
              <a:gd name="f199" fmla="*/ f162 f65 1"/>
              <a:gd name="f200" fmla="*/ f163 f64 1"/>
              <a:gd name="f201" fmla="*/ f164 f64 1"/>
              <a:gd name="f202" fmla="*/ f165 f65 1"/>
              <a:gd name="f203" fmla="*/ f166 f64 1"/>
              <a:gd name="f204" fmla="*/ f167 f65 1"/>
              <a:gd name="f205" fmla="*/ f168 f65 1"/>
              <a:gd name="f206" fmla="*/ f169 f65 1"/>
              <a:gd name="f207" fmla="*/ f170 f64 1"/>
              <a:gd name="f208" fmla="*/ f171 f64 1"/>
              <a:gd name="f209" fmla="*/ f172 f65 1"/>
              <a:gd name="f210" fmla="*/ f173 f64 1"/>
              <a:gd name="f211" fmla="*/ f174 f64 1"/>
              <a:gd name="f212" fmla="*/ f175 f65 1"/>
              <a:gd name="f213" fmla="*/ f176 f65 1"/>
              <a:gd name="f214" fmla="*/ f177 f65 1"/>
              <a:gd name="f215" fmla="*/ f178 f6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8">
                <a:pos x="f183" y="f184"/>
              </a:cxn>
              <a:cxn ang="f108">
                <a:pos x="f183" y="f185"/>
              </a:cxn>
              <a:cxn ang="f108">
                <a:pos x="f186" y="f185"/>
              </a:cxn>
              <a:cxn ang="f108">
                <a:pos x="f186" y="f184"/>
              </a:cxn>
              <a:cxn ang="f108">
                <a:pos x="f183" y="f184"/>
              </a:cxn>
              <a:cxn ang="f108">
                <a:pos x="f187" y="f188"/>
              </a:cxn>
              <a:cxn ang="f108">
                <a:pos x="f189" y="f190"/>
              </a:cxn>
              <a:cxn ang="f108">
                <a:pos x="f189" y="f191"/>
              </a:cxn>
              <a:cxn ang="f108">
                <a:pos x="f192" y="f191"/>
              </a:cxn>
              <a:cxn ang="f108">
                <a:pos x="f192" y="f193"/>
              </a:cxn>
              <a:cxn ang="f108">
                <a:pos x="f189" y="f193"/>
              </a:cxn>
              <a:cxn ang="f108">
                <a:pos x="f194" y="f195"/>
              </a:cxn>
              <a:cxn ang="f108">
                <a:pos x="f196" y="f197"/>
              </a:cxn>
              <a:cxn ang="f108">
                <a:pos x="f198" y="f199"/>
              </a:cxn>
              <a:cxn ang="f108">
                <a:pos x="f200" y="f199"/>
              </a:cxn>
              <a:cxn ang="f108">
                <a:pos x="f201" y="f202"/>
              </a:cxn>
              <a:cxn ang="f108">
                <a:pos x="f187" y="f188"/>
              </a:cxn>
              <a:cxn ang="f108">
                <a:pos x="f203" y="f204"/>
              </a:cxn>
              <a:cxn ang="f108">
                <a:pos x="f183" y="f205"/>
              </a:cxn>
              <a:cxn ang="f108">
                <a:pos x="f203" y="f206"/>
              </a:cxn>
              <a:cxn ang="f108">
                <a:pos x="f207" y="f205"/>
              </a:cxn>
              <a:cxn ang="f108">
                <a:pos x="f203" y="f204"/>
              </a:cxn>
              <a:cxn ang="f108">
                <a:pos x="f208" y="f209"/>
              </a:cxn>
              <a:cxn ang="f108">
                <a:pos x="f210" y="f209"/>
              </a:cxn>
              <a:cxn ang="f108">
                <a:pos x="f211" y="f212"/>
              </a:cxn>
              <a:cxn ang="f108">
                <a:pos x="f211" y="f213"/>
              </a:cxn>
              <a:cxn ang="f108">
                <a:pos x="f210" y="f214"/>
              </a:cxn>
              <a:cxn ang="f108">
                <a:pos x="f208" y="f214"/>
              </a:cxn>
              <a:cxn ang="f108">
                <a:pos x="f215" y="f213"/>
              </a:cxn>
              <a:cxn ang="f108">
                <a:pos x="f215" y="f212"/>
              </a:cxn>
              <a:cxn ang="f108">
                <a:pos x="f208" y="f209"/>
              </a:cxn>
            </a:cxnLst>
            <a:rect l="f179" t="f182" r="f180" b="f181"/>
            <a:pathLst>
              <a:path w="3888432" h="3960440">
                <a:moveTo>
                  <a:pt x="f8" y="f9"/>
                </a:moveTo>
                <a:lnTo>
                  <a:pt x="f8" y="f10"/>
                </a:lnTo>
                <a:lnTo>
                  <a:pt x="f11" y="f10"/>
                </a:lnTo>
                <a:lnTo>
                  <a:pt x="f11" y="f9"/>
                </a:lnTo>
                <a:lnTo>
                  <a:pt x="f8" y="f9"/>
                </a:lnTo>
                <a:close/>
                <a:moveTo>
                  <a:pt x="f12" y="f13"/>
                </a:moveTo>
                <a:cubicBezTo>
                  <a:pt x="f14" y="f15"/>
                  <a:pt x="f16" y="f17"/>
                  <a:pt x="f18" y="f19"/>
                </a:cubicBezTo>
                <a:lnTo>
                  <a:pt x="f18" y="f20"/>
                </a:lnTo>
                <a:lnTo>
                  <a:pt x="f21" y="f20"/>
                </a:lnTo>
                <a:lnTo>
                  <a:pt x="f21" y="f22"/>
                </a:lnTo>
                <a:lnTo>
                  <a:pt x="f18" y="f22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lnTo>
                  <a:pt x="f37" y="f36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2" y="f13"/>
                </a:cubicBezTo>
                <a:close/>
                <a:moveTo>
                  <a:pt x="f48" y="f49"/>
                </a:moveTo>
                <a:cubicBezTo>
                  <a:pt x="f50" y="f49"/>
                  <a:pt x="f8" y="f51"/>
                  <a:pt x="f8" y="f52"/>
                </a:cubicBezTo>
                <a:cubicBezTo>
                  <a:pt x="f8" y="f53"/>
                  <a:pt x="f50" y="f54"/>
                  <a:pt x="f48" y="f54"/>
                </a:cubicBezTo>
                <a:cubicBezTo>
                  <a:pt x="f55" y="f54"/>
                  <a:pt x="f56" y="f53"/>
                  <a:pt x="f56" y="f52"/>
                </a:cubicBezTo>
                <a:cubicBezTo>
                  <a:pt x="f56" y="f51"/>
                  <a:pt x="f55" y="f49"/>
                  <a:pt x="f48" y="f49"/>
                </a:cubicBezTo>
                <a:close/>
                <a:moveTo>
                  <a:pt x="f57" y="f5"/>
                </a:moveTo>
                <a:lnTo>
                  <a:pt x="f58" y="f5"/>
                </a:lnTo>
                <a:cubicBezTo>
                  <a:pt x="f59" y="f5"/>
                  <a:pt x="f6" y="f60"/>
                  <a:pt x="f6" y="f57"/>
                </a:cubicBezTo>
                <a:lnTo>
                  <a:pt x="f6" y="f61"/>
                </a:lnTo>
                <a:cubicBezTo>
                  <a:pt x="f6" y="f62"/>
                  <a:pt x="f59" y="f7"/>
                  <a:pt x="f58" y="f7"/>
                </a:cubicBezTo>
                <a:lnTo>
                  <a:pt x="f57" y="f7"/>
                </a:lnTo>
                <a:cubicBezTo>
                  <a:pt x="f60" y="f7"/>
                  <a:pt x="f5" y="f62"/>
                  <a:pt x="f5" y="f61"/>
                </a:cubicBezTo>
                <a:lnTo>
                  <a:pt x="f5" y="f57"/>
                </a:lnTo>
                <a:cubicBezTo>
                  <a:pt x="f5" y="f60"/>
                  <a:pt x="f60" y="f5"/>
                  <a:pt x="f57" y="f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3" name="Rounded Rectangle 2">
            <a:extLst>
              <a:ext uri="{FF2B5EF4-FFF2-40B4-BE49-F238E27FC236}">
                <a16:creationId xmlns:a16="http://schemas.microsoft.com/office/drawing/2014/main" id="{F9FFD164-603B-D293-E10B-4AF960B1D512}"/>
              </a:ext>
            </a:extLst>
          </p:cNvPr>
          <p:cNvSpPr/>
          <p:nvPr/>
        </p:nvSpPr>
        <p:spPr>
          <a:xfrm>
            <a:off x="5083565" y="5543404"/>
            <a:ext cx="573084" cy="61078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3160999"/>
              <a:gd name="f8" fmla="val 1374274"/>
              <a:gd name="f9" fmla="val 3155132"/>
              <a:gd name="f10" fmla="val 1419362"/>
              <a:gd name="f11" fmla="val 2496208"/>
              <a:gd name="f12" fmla="val 770986"/>
              <a:gd name="f13" fmla="val 2113414"/>
              <a:gd name="f14" fmla="val 1929581"/>
              <a:gd name="f15" fmla="val 1106902"/>
              <a:gd name="f16" fmla="val 1921633"/>
              <a:gd name="f17" fmla="val 1292845"/>
              <a:gd name="f18" fmla="val 1914712"/>
              <a:gd name="f19" fmla="val 1454769"/>
              <a:gd name="f20" fmla="val 1928136"/>
              <a:gd name="f21" fmla="val 1522392"/>
              <a:gd name="f22" fmla="val 1942445"/>
              <a:gd name="f23" fmla="val 1570340"/>
              <a:gd name="f24" fmla="val 1547199"/>
              <a:gd name="f25" fmla="val 1510736"/>
              <a:gd name="f26" fmla="val 1237189"/>
              <a:gd name="f27" fmla="val 1330681"/>
              <a:gd name="f28" fmla="val 815277"/>
              <a:gd name="f29" fmla="val 836121"/>
              <a:gd name="f30" fmla="val 618819"/>
              <a:gd name="f31" fmla="val 1229038"/>
              <a:gd name="f32" fmla="val 733086"/>
              <a:gd name="f33" fmla="val 1558961"/>
              <a:gd name="f34" fmla="val 965659"/>
              <a:gd name="f35" fmla="val 1735195"/>
              <a:gd name="f36" fmla="val 864541"/>
              <a:gd name="f37" fmla="val 1716416"/>
              <a:gd name="f38" fmla="val 662904"/>
              <a:gd name="f39" fmla="val 1695759"/>
              <a:gd name="f40" fmla="val 570453"/>
              <a:gd name="f41" fmla="val 1629310"/>
              <a:gd name="f42" fmla="val 597898"/>
              <a:gd name="f43" fmla="val 2016450"/>
              <a:gd name="f44" fmla="val 990931"/>
              <a:gd name="f45" fmla="val 2177657"/>
              <a:gd name="f46" fmla="val 1196057"/>
              <a:gd name="f47" fmla="val 2257108"/>
              <a:gd name="f48" fmla="val 1113718"/>
              <a:gd name="f49" fmla="val 2275887"/>
              <a:gd name="f50" fmla="val 943857"/>
              <a:gd name="f51" fmla="val 2321380"/>
              <a:gd name="f52" fmla="val 813848"/>
              <a:gd name="f53" fmla="val 2296824"/>
              <a:gd name="f54" fmla="val 926523"/>
              <a:gd name="f55" fmla="val 2634848"/>
              <a:gd name="f56" fmla="val 1326064"/>
              <a:gd name="f57" fmla="val 2611755"/>
              <a:gd name="f58" fmla="val 1486410"/>
              <a:gd name="f59" fmla="val 2607420"/>
              <a:gd name="f60" fmla="val 1297174"/>
              <a:gd name="f61" fmla="val 2749708"/>
              <a:gd name="f62" fmla="val 1000058"/>
              <a:gd name="f63" fmla="val 2795794"/>
              <a:gd name="f64" fmla="val 489408"/>
              <a:gd name="f65" fmla="val 2829018"/>
              <a:gd name="f66" fmla="val 914827"/>
              <a:gd name="f67" fmla="val 3139596"/>
              <a:gd name="f68" fmla="val 1734874"/>
              <a:gd name="f69" fmla="val 3242281"/>
              <a:gd name="f70" fmla="val 2062787"/>
              <a:gd name="f71" fmla="val 3146219"/>
              <a:gd name="f72" fmla="val 2763394"/>
              <a:gd name="f73" fmla="val 2903535"/>
              <a:gd name="f74" fmla="val 2915370"/>
              <a:gd name="f75" fmla="val 2621267"/>
              <a:gd name="f76" fmla="val 3074271"/>
              <a:gd name="f77" fmla="val 2105563"/>
              <a:gd name="f78" fmla="val 3173740"/>
              <a:gd name="f79" fmla="val 1733406"/>
              <a:gd name="f80" fmla="val 3145310"/>
              <a:gd name="f81" fmla="val 1648999"/>
              <a:gd name="f82" fmla="val 3207849"/>
              <a:gd name="f83" fmla="val 1493166"/>
              <a:gd name="f84" fmla="val 3270388"/>
              <a:gd name="f85" fmla="val 1337333"/>
              <a:gd name="f86" fmla="val 3414210"/>
              <a:gd name="f87" fmla="val 1276468"/>
              <a:gd name="f88" fmla="val 3449507"/>
              <a:gd name="f89" fmla="val 1170564"/>
              <a:gd name="f90" fmla="val 3349883"/>
              <a:gd name="f91" fmla="val 1192977"/>
              <a:gd name="f92" fmla="val 3252716"/>
              <a:gd name="f93" fmla="val 1239516"/>
              <a:gd name="f94" fmla="val 3140091"/>
              <a:gd name="f95" fmla="val 1227260"/>
              <a:gd name="f96" fmla="val 3219995"/>
              <a:gd name="f97" fmla="val 1183499"/>
              <a:gd name="f98" fmla="val 3274317"/>
              <a:gd name="f99" fmla="val 996523"/>
              <a:gd name="f100" fmla="val 3324107"/>
              <a:gd name="f101" fmla="val 851504"/>
              <a:gd name="f102" fmla="val 3215037"/>
              <a:gd name="f103" fmla="val 921165"/>
              <a:gd name="f104" fmla="val 3152155"/>
              <a:gd name="f105" fmla="val 998691"/>
              <a:gd name="f106" fmla="val 2995677"/>
              <a:gd name="f107" fmla="val 1008938"/>
              <a:gd name="f108" fmla="val 2884471"/>
              <a:gd name="f109" fmla="val 881691"/>
              <a:gd name="f110" fmla="val 2678487"/>
              <a:gd name="f111" fmla="val 308009"/>
              <a:gd name="f112" fmla="val 3651991"/>
              <a:gd name="f113" fmla="val 3822100"/>
              <a:gd name="f114" fmla="val 137900"/>
              <a:gd name="f115" fmla="+- 0 0 -90"/>
              <a:gd name="f116" fmla="*/ f3 1 3960000"/>
              <a:gd name="f117" fmla="*/ f4 1 3960000"/>
              <a:gd name="f118" fmla="val f5"/>
              <a:gd name="f119" fmla="val f6"/>
              <a:gd name="f120" fmla="*/ f115 f0 1"/>
              <a:gd name="f121" fmla="+- f119 0 f118"/>
              <a:gd name="f122" fmla="*/ f120 1 f2"/>
              <a:gd name="f123" fmla="*/ f121 1 3960000"/>
              <a:gd name="f124" fmla="*/ 3160999 f121 1"/>
              <a:gd name="f125" fmla="*/ 1374274 f121 1"/>
              <a:gd name="f126" fmla="*/ 3155132 f121 1"/>
              <a:gd name="f127" fmla="*/ 1419362 f121 1"/>
              <a:gd name="f128" fmla="*/ 1921633 f121 1"/>
              <a:gd name="f129" fmla="*/ 1942445 f121 1"/>
              <a:gd name="f130" fmla="*/ 1570340 f121 1"/>
              <a:gd name="f131" fmla="*/ 2257108 f121 1"/>
              <a:gd name="f132" fmla="*/ 3207849 f121 1"/>
              <a:gd name="f133" fmla="*/ 1493166 f121 1"/>
              <a:gd name="f134" fmla="*/ 2995677 f121 1"/>
              <a:gd name="f135" fmla="*/ 1008938 f121 1"/>
              <a:gd name="f136" fmla="*/ 308009 f121 1"/>
              <a:gd name="f137" fmla="*/ 0 f121 1"/>
              <a:gd name="f138" fmla="*/ 3651991 f121 1"/>
              <a:gd name="f139" fmla="*/ 3960000 f121 1"/>
              <a:gd name="f140" fmla="*/ 3140091 f121 1"/>
              <a:gd name="f141" fmla="*/ 1227260 f121 1"/>
              <a:gd name="f142" fmla="*/ 3449507 f121 1"/>
              <a:gd name="f143" fmla="*/ 1170564 f121 1"/>
              <a:gd name="f144" fmla="*/ 3324107 f121 1"/>
              <a:gd name="f145" fmla="*/ 851504 f121 1"/>
              <a:gd name="f146" fmla="*/ 1292845 f121 1"/>
              <a:gd name="f147" fmla="*/ 2496208 f121 1"/>
              <a:gd name="f148" fmla="*/ 770986 f121 1"/>
              <a:gd name="f149" fmla="*/ 815277 f121 1"/>
              <a:gd name="f150" fmla="*/ 836121 f121 1"/>
              <a:gd name="f151" fmla="*/ 965659 f121 1"/>
              <a:gd name="f152" fmla="*/ 1735195 f121 1"/>
              <a:gd name="f153" fmla="*/ 1196057 f121 1"/>
              <a:gd name="f154" fmla="*/ 1486410 f121 1"/>
              <a:gd name="f155" fmla="*/ 2607420 f121 1"/>
              <a:gd name="f156" fmla="*/ 813848 f121 1"/>
              <a:gd name="f157" fmla="*/ 2296824 f121 1"/>
              <a:gd name="f158" fmla="*/ 570453 f121 1"/>
              <a:gd name="f159" fmla="*/ 1629310 f121 1"/>
              <a:gd name="f160" fmla="*/ 489408 f121 1"/>
              <a:gd name="f161" fmla="*/ 2829018 f121 1"/>
              <a:gd name="f162" fmla="*/ 2062787 f121 1"/>
              <a:gd name="f163" fmla="*/ 3146219 f121 1"/>
              <a:gd name="f164" fmla="*/ 3074271 f121 1"/>
              <a:gd name="f165" fmla="*/ 2105563 f121 1"/>
              <a:gd name="f166" fmla="+- f122 0 f1"/>
              <a:gd name="f167" fmla="*/ f124 1 3960000"/>
              <a:gd name="f168" fmla="*/ f125 1 3960000"/>
              <a:gd name="f169" fmla="*/ f126 1 3960000"/>
              <a:gd name="f170" fmla="*/ f127 1 3960000"/>
              <a:gd name="f171" fmla="*/ f128 1 3960000"/>
              <a:gd name="f172" fmla="*/ f129 1 3960000"/>
              <a:gd name="f173" fmla="*/ f130 1 3960000"/>
              <a:gd name="f174" fmla="*/ f131 1 3960000"/>
              <a:gd name="f175" fmla="*/ f132 1 3960000"/>
              <a:gd name="f176" fmla="*/ f133 1 3960000"/>
              <a:gd name="f177" fmla="*/ f134 1 3960000"/>
              <a:gd name="f178" fmla="*/ f135 1 3960000"/>
              <a:gd name="f179" fmla="*/ f136 1 3960000"/>
              <a:gd name="f180" fmla="*/ f137 1 3960000"/>
              <a:gd name="f181" fmla="*/ f138 1 3960000"/>
              <a:gd name="f182" fmla="*/ f139 1 3960000"/>
              <a:gd name="f183" fmla="*/ f140 1 3960000"/>
              <a:gd name="f184" fmla="*/ f141 1 3960000"/>
              <a:gd name="f185" fmla="*/ f142 1 3960000"/>
              <a:gd name="f186" fmla="*/ f143 1 3960000"/>
              <a:gd name="f187" fmla="*/ f144 1 3960000"/>
              <a:gd name="f188" fmla="*/ f145 1 3960000"/>
              <a:gd name="f189" fmla="*/ f146 1 3960000"/>
              <a:gd name="f190" fmla="*/ f147 1 3960000"/>
              <a:gd name="f191" fmla="*/ f148 1 3960000"/>
              <a:gd name="f192" fmla="*/ f149 1 3960000"/>
              <a:gd name="f193" fmla="*/ f150 1 3960000"/>
              <a:gd name="f194" fmla="*/ f151 1 3960000"/>
              <a:gd name="f195" fmla="*/ f152 1 3960000"/>
              <a:gd name="f196" fmla="*/ f153 1 3960000"/>
              <a:gd name="f197" fmla="*/ f154 1 3960000"/>
              <a:gd name="f198" fmla="*/ f155 1 3960000"/>
              <a:gd name="f199" fmla="*/ f156 1 3960000"/>
              <a:gd name="f200" fmla="*/ f157 1 3960000"/>
              <a:gd name="f201" fmla="*/ f158 1 3960000"/>
              <a:gd name="f202" fmla="*/ f159 1 3960000"/>
              <a:gd name="f203" fmla="*/ f160 1 3960000"/>
              <a:gd name="f204" fmla="*/ f161 1 3960000"/>
              <a:gd name="f205" fmla="*/ f162 1 3960000"/>
              <a:gd name="f206" fmla="*/ f163 1 3960000"/>
              <a:gd name="f207" fmla="*/ f164 1 3960000"/>
              <a:gd name="f208" fmla="*/ f165 1 3960000"/>
              <a:gd name="f209" fmla="*/ f118 1 f123"/>
              <a:gd name="f210" fmla="*/ f119 1 f123"/>
              <a:gd name="f211" fmla="*/ f167 1 f123"/>
              <a:gd name="f212" fmla="*/ f168 1 f123"/>
              <a:gd name="f213" fmla="*/ f169 1 f123"/>
              <a:gd name="f214" fmla="*/ f170 1 f123"/>
              <a:gd name="f215" fmla="*/ f190 1 f123"/>
              <a:gd name="f216" fmla="*/ f191 1 f123"/>
              <a:gd name="f217" fmla="*/ f171 1 f123"/>
              <a:gd name="f218" fmla="*/ f189 1 f123"/>
              <a:gd name="f219" fmla="*/ f172 1 f123"/>
              <a:gd name="f220" fmla="*/ f173 1 f123"/>
              <a:gd name="f221" fmla="*/ f192 1 f123"/>
              <a:gd name="f222" fmla="*/ f193 1 f123"/>
              <a:gd name="f223" fmla="*/ f194 1 f123"/>
              <a:gd name="f224" fmla="*/ f195 1 f123"/>
              <a:gd name="f225" fmla="*/ f201 1 f123"/>
              <a:gd name="f226" fmla="*/ f202 1 f123"/>
              <a:gd name="f227" fmla="*/ f196 1 f123"/>
              <a:gd name="f228" fmla="*/ f174 1 f123"/>
              <a:gd name="f229" fmla="*/ f199 1 f123"/>
              <a:gd name="f230" fmla="*/ f200 1 f123"/>
              <a:gd name="f231" fmla="*/ f197 1 f123"/>
              <a:gd name="f232" fmla="*/ f198 1 f123"/>
              <a:gd name="f233" fmla="*/ f203 1 f123"/>
              <a:gd name="f234" fmla="*/ f204 1 f123"/>
              <a:gd name="f235" fmla="*/ f205 1 f123"/>
              <a:gd name="f236" fmla="*/ f206 1 f123"/>
              <a:gd name="f237" fmla="*/ f207 1 f123"/>
              <a:gd name="f238" fmla="*/ f208 1 f123"/>
              <a:gd name="f239" fmla="*/ f175 1 f123"/>
              <a:gd name="f240" fmla="*/ f176 1 f123"/>
              <a:gd name="f241" fmla="*/ f185 1 f123"/>
              <a:gd name="f242" fmla="*/ f186 1 f123"/>
              <a:gd name="f243" fmla="*/ f183 1 f123"/>
              <a:gd name="f244" fmla="*/ f184 1 f123"/>
              <a:gd name="f245" fmla="*/ f187 1 f123"/>
              <a:gd name="f246" fmla="*/ f188 1 f123"/>
              <a:gd name="f247" fmla="*/ f177 1 f123"/>
              <a:gd name="f248" fmla="*/ f178 1 f123"/>
              <a:gd name="f249" fmla="*/ f179 1 f123"/>
              <a:gd name="f250" fmla="*/ f180 1 f123"/>
              <a:gd name="f251" fmla="*/ f181 1 f123"/>
              <a:gd name="f252" fmla="*/ f182 1 f123"/>
              <a:gd name="f253" fmla="*/ f209 f116 1"/>
              <a:gd name="f254" fmla="*/ f210 f116 1"/>
              <a:gd name="f255" fmla="*/ f210 f117 1"/>
              <a:gd name="f256" fmla="*/ f209 f117 1"/>
              <a:gd name="f257" fmla="*/ f211 f116 1"/>
              <a:gd name="f258" fmla="*/ f212 f117 1"/>
              <a:gd name="f259" fmla="*/ f213 f116 1"/>
              <a:gd name="f260" fmla="*/ f214 f117 1"/>
              <a:gd name="f261" fmla="*/ f215 f116 1"/>
              <a:gd name="f262" fmla="*/ f216 f117 1"/>
              <a:gd name="f263" fmla="*/ f217 f116 1"/>
              <a:gd name="f264" fmla="*/ f218 f117 1"/>
              <a:gd name="f265" fmla="*/ f219 f116 1"/>
              <a:gd name="f266" fmla="*/ f220 f117 1"/>
              <a:gd name="f267" fmla="*/ f221 f116 1"/>
              <a:gd name="f268" fmla="*/ f222 f117 1"/>
              <a:gd name="f269" fmla="*/ f223 f116 1"/>
              <a:gd name="f270" fmla="*/ f224 f117 1"/>
              <a:gd name="f271" fmla="*/ f225 f116 1"/>
              <a:gd name="f272" fmla="*/ f226 f117 1"/>
              <a:gd name="f273" fmla="*/ f227 f116 1"/>
              <a:gd name="f274" fmla="*/ f228 f117 1"/>
              <a:gd name="f275" fmla="*/ f229 f116 1"/>
              <a:gd name="f276" fmla="*/ f230 f117 1"/>
              <a:gd name="f277" fmla="*/ f231 f116 1"/>
              <a:gd name="f278" fmla="*/ f232 f117 1"/>
              <a:gd name="f279" fmla="*/ f233 f116 1"/>
              <a:gd name="f280" fmla="*/ f234 f117 1"/>
              <a:gd name="f281" fmla="*/ f235 f116 1"/>
              <a:gd name="f282" fmla="*/ f236 f117 1"/>
              <a:gd name="f283" fmla="*/ f237 f116 1"/>
              <a:gd name="f284" fmla="*/ f238 f117 1"/>
              <a:gd name="f285" fmla="*/ f239 f116 1"/>
              <a:gd name="f286" fmla="*/ f240 f117 1"/>
              <a:gd name="f287" fmla="*/ f241 f116 1"/>
              <a:gd name="f288" fmla="*/ f242 f117 1"/>
              <a:gd name="f289" fmla="*/ f243 f116 1"/>
              <a:gd name="f290" fmla="*/ f244 f117 1"/>
              <a:gd name="f291" fmla="*/ f245 f116 1"/>
              <a:gd name="f292" fmla="*/ f246 f117 1"/>
              <a:gd name="f293" fmla="*/ f247 f116 1"/>
              <a:gd name="f294" fmla="*/ f248 f117 1"/>
              <a:gd name="f295" fmla="*/ f249 f116 1"/>
              <a:gd name="f296" fmla="*/ f250 f117 1"/>
              <a:gd name="f297" fmla="*/ f251 f116 1"/>
              <a:gd name="f298" fmla="*/ f252 f116 1"/>
              <a:gd name="f299" fmla="*/ f249 f117 1"/>
              <a:gd name="f300" fmla="*/ f251 f117 1"/>
              <a:gd name="f301" fmla="*/ f252 f117 1"/>
              <a:gd name="f302" fmla="*/ f250 f1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66">
                <a:pos x="f257" y="f258"/>
              </a:cxn>
              <a:cxn ang="f166">
                <a:pos x="f259" y="f260"/>
              </a:cxn>
              <a:cxn ang="f166">
                <a:pos x="f257" y="f258"/>
              </a:cxn>
              <a:cxn ang="f166">
                <a:pos x="f261" y="f262"/>
              </a:cxn>
              <a:cxn ang="f166">
                <a:pos x="f263" y="f264"/>
              </a:cxn>
              <a:cxn ang="f166">
                <a:pos x="f265" y="f266"/>
              </a:cxn>
              <a:cxn ang="f166">
                <a:pos x="f267" y="f268"/>
              </a:cxn>
              <a:cxn ang="f166">
                <a:pos x="f269" y="f270"/>
              </a:cxn>
              <a:cxn ang="f166">
                <a:pos x="f271" y="f272"/>
              </a:cxn>
              <a:cxn ang="f166">
                <a:pos x="f273" y="f274"/>
              </a:cxn>
              <a:cxn ang="f166">
                <a:pos x="f275" y="f276"/>
              </a:cxn>
              <a:cxn ang="f166">
                <a:pos x="f277" y="f278"/>
              </a:cxn>
              <a:cxn ang="f166">
                <a:pos x="f279" y="f280"/>
              </a:cxn>
              <a:cxn ang="f166">
                <a:pos x="f281" y="f282"/>
              </a:cxn>
              <a:cxn ang="f166">
                <a:pos x="f283" y="f284"/>
              </a:cxn>
              <a:cxn ang="f166">
                <a:pos x="f285" y="f286"/>
              </a:cxn>
              <a:cxn ang="f166">
                <a:pos x="f287" y="f288"/>
              </a:cxn>
              <a:cxn ang="f166">
                <a:pos x="f289" y="f290"/>
              </a:cxn>
              <a:cxn ang="f166">
                <a:pos x="f291" y="f292"/>
              </a:cxn>
              <a:cxn ang="f166">
                <a:pos x="f293" y="f294"/>
              </a:cxn>
              <a:cxn ang="f166">
                <a:pos x="f261" y="f262"/>
              </a:cxn>
              <a:cxn ang="f166">
                <a:pos x="f295" y="f296"/>
              </a:cxn>
              <a:cxn ang="f166">
                <a:pos x="f297" y="f296"/>
              </a:cxn>
              <a:cxn ang="f166">
                <a:pos x="f298" y="f299"/>
              </a:cxn>
              <a:cxn ang="f166">
                <a:pos x="f298" y="f300"/>
              </a:cxn>
              <a:cxn ang="f166">
                <a:pos x="f297" y="f301"/>
              </a:cxn>
              <a:cxn ang="f166">
                <a:pos x="f295" y="f301"/>
              </a:cxn>
              <a:cxn ang="f166">
                <a:pos x="f302" y="f300"/>
              </a:cxn>
              <a:cxn ang="f166">
                <a:pos x="f302" y="f299"/>
              </a:cxn>
              <a:cxn ang="f166">
                <a:pos x="f295" y="f296"/>
              </a:cxn>
            </a:cxnLst>
            <a:rect l="f253" t="f256" r="f254" b="f255"/>
            <a:pathLst>
              <a:path w="3960000" h="3960000">
                <a:moveTo>
                  <a:pt x="f7" y="f8"/>
                </a:moveTo>
                <a:lnTo>
                  <a:pt x="f9" y="f10"/>
                </a:lnTo>
                <a:lnTo>
                  <a:pt x="f7" y="f8"/>
                </a:lnTo>
                <a:close/>
                <a:moveTo>
                  <a:pt x="f11" y="f12"/>
                </a:moveTo>
                <a:cubicBezTo>
                  <a:pt x="f13" y="f12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64" y="f65"/>
                </a:cubicBez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2"/>
                  <a:pt x="f11" y="f12"/>
                </a:cubicBezTo>
                <a:close/>
                <a:moveTo>
                  <a:pt x="f111" y="f5"/>
                </a:moveTo>
                <a:lnTo>
                  <a:pt x="f112" y="f5"/>
                </a:lnTo>
                <a:cubicBezTo>
                  <a:pt x="f113" y="f5"/>
                  <a:pt x="f6" y="f114"/>
                  <a:pt x="f6" y="f111"/>
                </a:cubicBezTo>
                <a:lnTo>
                  <a:pt x="f6" y="f112"/>
                </a:lnTo>
                <a:cubicBezTo>
                  <a:pt x="f6" y="f113"/>
                  <a:pt x="f113" y="f6"/>
                  <a:pt x="f112" y="f6"/>
                </a:cubicBezTo>
                <a:lnTo>
                  <a:pt x="f111" y="f6"/>
                </a:lnTo>
                <a:cubicBezTo>
                  <a:pt x="f114" y="f6"/>
                  <a:pt x="f5" y="f113"/>
                  <a:pt x="f5" y="f112"/>
                </a:cubicBezTo>
                <a:lnTo>
                  <a:pt x="f5" y="f111"/>
                </a:lnTo>
                <a:cubicBezTo>
                  <a:pt x="f5" y="f114"/>
                  <a:pt x="f114" y="f5"/>
                  <a:pt x="f111" y="f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4" name="Rounded Rectangle 3">
            <a:extLst>
              <a:ext uri="{FF2B5EF4-FFF2-40B4-BE49-F238E27FC236}">
                <a16:creationId xmlns:a16="http://schemas.microsoft.com/office/drawing/2014/main" id="{CD1DA02B-1CEC-BCAC-6C8D-1F20E9E06732}"/>
              </a:ext>
            </a:extLst>
          </p:cNvPr>
          <p:cNvSpPr/>
          <p:nvPr/>
        </p:nvSpPr>
        <p:spPr>
          <a:xfrm>
            <a:off x="4145474" y="5543404"/>
            <a:ext cx="573084" cy="61078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2841893"/>
              <a:gd name="f8" fmla="val 181064"/>
              <a:gd name="f9" fmla="val 2485731"/>
              <a:gd name="f10" fmla="val 190239"/>
              <a:gd name="f11" fmla="val 2106781"/>
              <a:gd name="f12" fmla="val 339266"/>
              <a:gd name="f13" fmla="val 2105790"/>
              <a:gd name="f14" fmla="val 859562"/>
              <a:gd name="f15" fmla="val 2106860"/>
              <a:gd name="f16" fmla="val 863292"/>
              <a:gd name="f17" fmla="val 1248172"/>
              <a:gd name="f18" fmla="val 1691968"/>
              <a:gd name="f19" fmla="val 1824236"/>
              <a:gd name="f20" fmla="val 3779396"/>
              <a:gd name="f21" fmla="val 2754932"/>
              <a:gd name="f22" fmla="val 3305869"/>
              <a:gd name="f23" fmla="val 1813665"/>
              <a:gd name="f24" fmla="val 3348152"/>
              <a:gd name="f25" fmla="val 907124"/>
              <a:gd name="f26" fmla="val 2746287"/>
              <a:gd name="f27" fmla="val 682909"/>
              <a:gd name="f28" fmla="val 3126764"/>
              <a:gd name="f29" fmla="val 685506"/>
              <a:gd name="f30" fmla="val 3369037"/>
              <a:gd name="f31" fmla="val 704441"/>
              <a:gd name="f32" fmla="val 3391941"/>
              <a:gd name="f33" fmla="val 556446"/>
              <a:gd name="f34" fmla="val 3409927"/>
              <a:gd name="f35" fmla="val 381656"/>
              <a:gd name="f36" fmla="val 3410216"/>
              <a:gd name="f37" fmla="val 195189"/>
              <a:gd name="f38" fmla="val 3239930"/>
              <a:gd name="f39" fmla="val 163882"/>
              <a:gd name="f40" fmla="val 3118909"/>
              <a:gd name="f41" fmla="val 173928"/>
              <a:gd name="f42" fmla="val 308009"/>
              <a:gd name="f43" fmla="val 3651991"/>
              <a:gd name="f44" fmla="val 3822100"/>
              <a:gd name="f45" fmla="val 137900"/>
              <a:gd name="f46" fmla="+- 0 0 -90"/>
              <a:gd name="f47" fmla="*/ f3 1 3960000"/>
              <a:gd name="f48" fmla="*/ f4 1 3960000"/>
              <a:gd name="f49" fmla="val f5"/>
              <a:gd name="f50" fmla="val f6"/>
              <a:gd name="f51" fmla="*/ f46 f0 1"/>
              <a:gd name="f52" fmla="+- f50 0 f49"/>
              <a:gd name="f53" fmla="*/ f51 1 f2"/>
              <a:gd name="f54" fmla="*/ f52 1 3960000"/>
              <a:gd name="f55" fmla="*/ 2841893 f52 1"/>
              <a:gd name="f56" fmla="*/ 181064 f52 1"/>
              <a:gd name="f57" fmla="*/ 2105790 f52 1"/>
              <a:gd name="f58" fmla="*/ 859562 f52 1"/>
              <a:gd name="f59" fmla="*/ 2106860 f52 1"/>
              <a:gd name="f60" fmla="*/ 863292 f52 1"/>
              <a:gd name="f61" fmla="*/ 1248172 f52 1"/>
              <a:gd name="f62" fmla="*/ 1691968 f52 1"/>
              <a:gd name="f63" fmla="*/ 1824236 f52 1"/>
              <a:gd name="f64" fmla="*/ 3779396 f52 1"/>
              <a:gd name="f65" fmla="*/ 2754932 f52 1"/>
              <a:gd name="f66" fmla="*/ 3305869 f52 1"/>
              <a:gd name="f67" fmla="*/ 1813665 f52 1"/>
              <a:gd name="f68" fmla="*/ 3348152 f52 1"/>
              <a:gd name="f69" fmla="*/ 907124 f52 1"/>
              <a:gd name="f70" fmla="*/ 3369037 f52 1"/>
              <a:gd name="f71" fmla="*/ 308009 f52 1"/>
              <a:gd name="f72" fmla="*/ 0 f52 1"/>
              <a:gd name="f73" fmla="*/ 3651991 f52 1"/>
              <a:gd name="f74" fmla="*/ 3960000 f52 1"/>
              <a:gd name="f75" fmla="*/ 704441 f52 1"/>
              <a:gd name="f76" fmla="*/ 3410216 f52 1"/>
              <a:gd name="f77" fmla="*/ 195189 f52 1"/>
              <a:gd name="f78" fmla="+- f53 0 f1"/>
              <a:gd name="f79" fmla="*/ f55 1 3960000"/>
              <a:gd name="f80" fmla="*/ f56 1 3960000"/>
              <a:gd name="f81" fmla="*/ f57 1 3960000"/>
              <a:gd name="f82" fmla="*/ f58 1 3960000"/>
              <a:gd name="f83" fmla="*/ f59 1 3960000"/>
              <a:gd name="f84" fmla="*/ f60 1 3960000"/>
              <a:gd name="f85" fmla="*/ f61 1 3960000"/>
              <a:gd name="f86" fmla="*/ f62 1 3960000"/>
              <a:gd name="f87" fmla="*/ f63 1 3960000"/>
              <a:gd name="f88" fmla="*/ f64 1 3960000"/>
              <a:gd name="f89" fmla="*/ f65 1 3960000"/>
              <a:gd name="f90" fmla="*/ f66 1 3960000"/>
              <a:gd name="f91" fmla="*/ f67 1 3960000"/>
              <a:gd name="f92" fmla="*/ f68 1 3960000"/>
              <a:gd name="f93" fmla="*/ f69 1 3960000"/>
              <a:gd name="f94" fmla="*/ f70 1 3960000"/>
              <a:gd name="f95" fmla="*/ f71 1 3960000"/>
              <a:gd name="f96" fmla="*/ f72 1 3960000"/>
              <a:gd name="f97" fmla="*/ f73 1 3960000"/>
              <a:gd name="f98" fmla="*/ f74 1 3960000"/>
              <a:gd name="f99" fmla="*/ f75 1 3960000"/>
              <a:gd name="f100" fmla="*/ f76 1 3960000"/>
              <a:gd name="f101" fmla="*/ f77 1 3960000"/>
              <a:gd name="f102" fmla="*/ f49 1 f54"/>
              <a:gd name="f103" fmla="*/ f50 1 f54"/>
              <a:gd name="f104" fmla="*/ f79 1 f54"/>
              <a:gd name="f105" fmla="*/ f80 1 f54"/>
              <a:gd name="f106" fmla="*/ f81 1 f54"/>
              <a:gd name="f107" fmla="*/ f82 1 f54"/>
              <a:gd name="f108" fmla="*/ f83 1 f54"/>
              <a:gd name="f109" fmla="*/ f84 1 f54"/>
              <a:gd name="f110" fmla="*/ f85 1 f54"/>
              <a:gd name="f111" fmla="*/ f86 1 f54"/>
              <a:gd name="f112" fmla="*/ f87 1 f54"/>
              <a:gd name="f113" fmla="*/ f88 1 f54"/>
              <a:gd name="f114" fmla="*/ f89 1 f54"/>
              <a:gd name="f115" fmla="*/ f90 1 f54"/>
              <a:gd name="f116" fmla="*/ f91 1 f54"/>
              <a:gd name="f117" fmla="*/ f92 1 f54"/>
              <a:gd name="f118" fmla="*/ f93 1 f54"/>
              <a:gd name="f119" fmla="*/ f94 1 f54"/>
              <a:gd name="f120" fmla="*/ f99 1 f54"/>
              <a:gd name="f121" fmla="*/ f100 1 f54"/>
              <a:gd name="f122" fmla="*/ f101 1 f54"/>
              <a:gd name="f123" fmla="*/ f95 1 f54"/>
              <a:gd name="f124" fmla="*/ f96 1 f54"/>
              <a:gd name="f125" fmla="*/ f97 1 f54"/>
              <a:gd name="f126" fmla="*/ f98 1 f54"/>
              <a:gd name="f127" fmla="*/ f102 f47 1"/>
              <a:gd name="f128" fmla="*/ f103 f47 1"/>
              <a:gd name="f129" fmla="*/ f103 f48 1"/>
              <a:gd name="f130" fmla="*/ f102 f48 1"/>
              <a:gd name="f131" fmla="*/ f104 f47 1"/>
              <a:gd name="f132" fmla="*/ f105 f48 1"/>
              <a:gd name="f133" fmla="*/ f106 f47 1"/>
              <a:gd name="f134" fmla="*/ f107 f48 1"/>
              <a:gd name="f135" fmla="*/ f108 f47 1"/>
              <a:gd name="f136" fmla="*/ f109 f48 1"/>
              <a:gd name="f137" fmla="*/ f110 f48 1"/>
              <a:gd name="f138" fmla="*/ f111 f47 1"/>
              <a:gd name="f139" fmla="*/ f112 f48 1"/>
              <a:gd name="f140" fmla="*/ f113 f48 1"/>
              <a:gd name="f141" fmla="*/ f114 f47 1"/>
              <a:gd name="f142" fmla="*/ f115 f47 1"/>
              <a:gd name="f143" fmla="*/ f116 f48 1"/>
              <a:gd name="f144" fmla="*/ f117 f47 1"/>
              <a:gd name="f145" fmla="*/ f118 f48 1"/>
              <a:gd name="f146" fmla="*/ f119 f47 1"/>
              <a:gd name="f147" fmla="*/ f120 f48 1"/>
              <a:gd name="f148" fmla="*/ f121 f47 1"/>
              <a:gd name="f149" fmla="*/ f122 f48 1"/>
              <a:gd name="f150" fmla="*/ f123 f47 1"/>
              <a:gd name="f151" fmla="*/ f124 f48 1"/>
              <a:gd name="f152" fmla="*/ f125 f47 1"/>
              <a:gd name="f153" fmla="*/ f126 f47 1"/>
              <a:gd name="f154" fmla="*/ f123 f48 1"/>
              <a:gd name="f155" fmla="*/ f125 f48 1"/>
              <a:gd name="f156" fmla="*/ f126 f48 1"/>
              <a:gd name="f157" fmla="*/ f124 f4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8">
                <a:pos x="f131" y="f132"/>
              </a:cxn>
              <a:cxn ang="f78">
                <a:pos x="f133" y="f134"/>
              </a:cxn>
              <a:cxn ang="f78">
                <a:pos x="f135" y="f136"/>
              </a:cxn>
              <a:cxn ang="f78">
                <a:pos x="f135" y="f137"/>
              </a:cxn>
              <a:cxn ang="f78">
                <a:pos x="f138" y="f137"/>
              </a:cxn>
              <a:cxn ang="f78">
                <a:pos x="f138" y="f139"/>
              </a:cxn>
              <a:cxn ang="f78">
                <a:pos x="f135" y="f139"/>
              </a:cxn>
              <a:cxn ang="f78">
                <a:pos x="f135" y="f140"/>
              </a:cxn>
              <a:cxn ang="f78">
                <a:pos x="f141" y="f140"/>
              </a:cxn>
              <a:cxn ang="f78">
                <a:pos x="f141" y="f139"/>
              </a:cxn>
              <a:cxn ang="f78">
                <a:pos x="f142" y="f143"/>
              </a:cxn>
              <a:cxn ang="f78">
                <a:pos x="f144" y="f137"/>
              </a:cxn>
              <a:cxn ang="f78">
                <a:pos x="f141" y="f137"/>
              </a:cxn>
              <a:cxn ang="f78">
                <a:pos x="f141" y="f145"/>
              </a:cxn>
              <a:cxn ang="f78">
                <a:pos x="f146" y="f147"/>
              </a:cxn>
              <a:cxn ang="f78">
                <a:pos x="f148" y="f149"/>
              </a:cxn>
              <a:cxn ang="f78">
                <a:pos x="f131" y="f132"/>
              </a:cxn>
              <a:cxn ang="f78">
                <a:pos x="f150" y="f151"/>
              </a:cxn>
              <a:cxn ang="f78">
                <a:pos x="f152" y="f151"/>
              </a:cxn>
              <a:cxn ang="f78">
                <a:pos x="f153" y="f154"/>
              </a:cxn>
              <a:cxn ang="f78">
                <a:pos x="f153" y="f155"/>
              </a:cxn>
              <a:cxn ang="f78">
                <a:pos x="f152" y="f156"/>
              </a:cxn>
              <a:cxn ang="f78">
                <a:pos x="f150" y="f156"/>
              </a:cxn>
              <a:cxn ang="f78">
                <a:pos x="f157" y="f155"/>
              </a:cxn>
              <a:cxn ang="f78">
                <a:pos x="f157" y="f154"/>
              </a:cxn>
              <a:cxn ang="f78">
                <a:pos x="f150" y="f151"/>
              </a:cxn>
            </a:cxnLst>
            <a:rect l="f127" t="f130" r="f128" b="f129"/>
            <a:pathLst>
              <a:path w="3960000" h="3960000">
                <a:moveTo>
                  <a:pt x="f7" y="f8"/>
                </a:move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lnTo>
                  <a:pt x="f15" y="f17"/>
                </a:lnTo>
                <a:lnTo>
                  <a:pt x="f18" y="f17"/>
                </a:lnTo>
                <a:lnTo>
                  <a:pt x="f18" y="f19"/>
                </a:lnTo>
                <a:lnTo>
                  <a:pt x="f15" y="f19"/>
                </a:lnTo>
                <a:lnTo>
                  <a:pt x="f15" y="f20"/>
                </a:lnTo>
                <a:lnTo>
                  <a:pt x="f21" y="f20"/>
                </a:lnTo>
                <a:lnTo>
                  <a:pt x="f21" y="f19"/>
                </a:lnTo>
                <a:lnTo>
                  <a:pt x="f22" y="f23"/>
                </a:lnTo>
                <a:lnTo>
                  <a:pt x="f24" y="f17"/>
                </a:lnTo>
                <a:lnTo>
                  <a:pt x="f21" y="f17"/>
                </a:lnTo>
                <a:lnTo>
                  <a:pt x="f21" y="f25"/>
                </a:ln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7" y="f8"/>
                </a:cubicBezTo>
                <a:close/>
                <a:moveTo>
                  <a:pt x="f42" y="f5"/>
                </a:moveTo>
                <a:lnTo>
                  <a:pt x="f43" y="f5"/>
                </a:lnTo>
                <a:cubicBezTo>
                  <a:pt x="f44" y="f5"/>
                  <a:pt x="f6" y="f45"/>
                  <a:pt x="f6" y="f42"/>
                </a:cubicBezTo>
                <a:lnTo>
                  <a:pt x="f6" y="f43"/>
                </a:lnTo>
                <a:cubicBezTo>
                  <a:pt x="f6" y="f44"/>
                  <a:pt x="f44" y="f6"/>
                  <a:pt x="f43" y="f6"/>
                </a:cubicBezTo>
                <a:lnTo>
                  <a:pt x="f42" y="f6"/>
                </a:lnTo>
                <a:cubicBezTo>
                  <a:pt x="f45" y="f6"/>
                  <a:pt x="f5" y="f44"/>
                  <a:pt x="f5" y="f43"/>
                </a:cubicBezTo>
                <a:lnTo>
                  <a:pt x="f5" y="f42"/>
                </a:lnTo>
                <a:cubicBezTo>
                  <a:pt x="f5" y="f45"/>
                  <a:pt x="f45" y="f5"/>
                  <a:pt x="f42" y="f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5" name="Rounded Rectangle 10">
            <a:extLst>
              <a:ext uri="{FF2B5EF4-FFF2-40B4-BE49-F238E27FC236}">
                <a16:creationId xmlns:a16="http://schemas.microsoft.com/office/drawing/2014/main" id="{782FF9DC-B48B-750F-BE52-7ED382806403}"/>
              </a:ext>
            </a:extLst>
          </p:cNvPr>
          <p:cNvSpPr/>
          <p:nvPr/>
        </p:nvSpPr>
        <p:spPr>
          <a:xfrm>
            <a:off x="6038650" y="5530993"/>
            <a:ext cx="575132" cy="623193"/>
          </a:xfrm>
          <a:custGeom>
            <a:avLst/>
            <a:gdLst>
              <a:gd name="f0" fmla="val w"/>
              <a:gd name="f1" fmla="val h"/>
              <a:gd name="f2" fmla="val 0"/>
              <a:gd name="f3" fmla="val 3186824"/>
              <a:gd name="f4" fmla="val 3240000"/>
              <a:gd name="f5" fmla="val 2141174"/>
              <a:gd name="f6" fmla="val 1384899"/>
              <a:gd name="f7" fmla="val 1528887"/>
              <a:gd name="f8" fmla="val 1997174"/>
              <a:gd name="f9" fmla="val 1744911"/>
              <a:gd name="f10" fmla="val 1888899"/>
              <a:gd name="f11" fmla="val 2357174"/>
              <a:gd name="f12" fmla="val 2501174"/>
              <a:gd name="f13" fmla="val 1286582"/>
              <a:gd name="f14" fmla="val 1008157"/>
              <a:gd name="f15" fmla="val 1148208"/>
              <a:gd name="f16" fmla="val 1006486"/>
              <a:gd name="f17" fmla="val 1009270"/>
              <a:gd name="f18" fmla="val 1051569"/>
              <a:gd name="f19" fmla="val 894997"/>
              <a:gd name="f20" fmla="val 1143711"/>
              <a:gd name="f21" fmla="val 666451"/>
              <a:gd name="f22" fmla="val 1327995"/>
              <a:gd name="f23" fmla="val 600947"/>
              <a:gd name="f24" fmla="val 1648602"/>
              <a:gd name="f25" fmla="val 738892"/>
              <a:gd name="f26" fmla="val 1907765"/>
              <a:gd name="f27" fmla="val 876837"/>
              <a:gd name="f28" fmla="val 2166928"/>
              <a:gd name="f29" fmla="val 1179371"/>
              <a:gd name="f30" fmla="val 2291639"/>
              <a:gd name="f31" fmla="val 1459875"/>
              <a:gd name="f32" fmla="val 2204971"/>
              <a:gd name="f33" fmla="val 1676459"/>
              <a:gd name="f34" fmla="val 2138053"/>
              <a:gd name="f35" fmla="val 1832801"/>
              <a:gd name="f36" fmla="val 1959669"/>
              <a:gd name="f37" fmla="val 1876637"/>
              <a:gd name="f38" fmla="val 1747242"/>
              <a:gd name="f39" fmla="val 1879565"/>
              <a:gd name="f40" fmla="val 1728291"/>
              <a:gd name="f41" fmla="val 1891883"/>
              <a:gd name="f42" fmla="val 1671800"/>
              <a:gd name="f43" fmla="val 1894168"/>
              <a:gd name="f44" fmla="val 1612713"/>
              <a:gd name="f45" fmla="val 1887545"/>
              <a:gd name="f46" fmla="val 1552862"/>
              <a:gd name="f47" fmla="val 1553745"/>
              <a:gd name="f48" fmla="val 1531218"/>
              <a:gd name="f49" fmla="val 1231565"/>
              <a:gd name="f50" fmla="val 1565835"/>
              <a:gd name="f51" fmla="val 1530201"/>
              <a:gd name="f52" fmla="val 1827940"/>
              <a:gd name="f53" fmla="val 1460959"/>
              <a:gd name="f54" fmla="val 1892348"/>
              <a:gd name="f55" fmla="val 1371795"/>
              <a:gd name="f56" fmla="val 1919897"/>
              <a:gd name="f57" fmla="val 1228031"/>
              <a:gd name="f58" fmla="val 1964316"/>
              <a:gd name="f59" fmla="val 1072976"/>
              <a:gd name="f60" fmla="val 1900399"/>
              <a:gd name="f61" fmla="val 1002277"/>
              <a:gd name="f62" fmla="val 1767573"/>
              <a:gd name="f63" fmla="val 931578"/>
              <a:gd name="f64" fmla="val 1634747"/>
              <a:gd name="f65" fmla="val 965150"/>
              <a:gd name="f66" fmla="val 1470429"/>
              <a:gd name="f67" fmla="val 1082284"/>
              <a:gd name="f68" fmla="val 1375980"/>
              <a:gd name="f69" fmla="val 1199418"/>
              <a:gd name="f70" fmla="val 1281531"/>
              <a:gd name="f71" fmla="val 1367118"/>
              <a:gd name="f72" fmla="val 1283556"/>
              <a:gd name="f73" fmla="val 1481937"/>
              <a:gd name="f74" fmla="val 1380807"/>
              <a:gd name="f75" fmla="val 1674778"/>
              <a:gd name="f76" fmla="val 1153129"/>
              <a:gd name="f77" fmla="val 1562764"/>
              <a:gd name="f78" fmla="val 1058254"/>
              <a:gd name="f79" fmla="val 1424955"/>
              <a:gd name="f80" fmla="val 1009828"/>
              <a:gd name="f81" fmla="val 293028"/>
              <a:gd name="f82" fmla="val 2893796"/>
              <a:gd name="f83" fmla="val 3055631"/>
              <a:gd name="f84" fmla="val 131193"/>
              <a:gd name="f85" fmla="val 2946972"/>
              <a:gd name="f86" fmla="val 3108807"/>
              <a:gd name="f87" fmla="*/ f0 1 3186824"/>
              <a:gd name="f88" fmla="*/ f1 1 3240000"/>
              <a:gd name="f89" fmla="val f2"/>
              <a:gd name="f90" fmla="val f3"/>
              <a:gd name="f91" fmla="val f4"/>
              <a:gd name="f92" fmla="+- f91 0 f89"/>
              <a:gd name="f93" fmla="+- f90 0 f89"/>
              <a:gd name="f94" fmla="*/ f93 1 3186824"/>
              <a:gd name="f95" fmla="*/ f92 1 3240000"/>
              <a:gd name="f96" fmla="*/ f89 1 f94"/>
              <a:gd name="f97" fmla="*/ f90 1 f94"/>
              <a:gd name="f98" fmla="*/ f89 1 f95"/>
              <a:gd name="f99" fmla="*/ f91 1 f95"/>
              <a:gd name="f100" fmla="*/ f96 f87 1"/>
              <a:gd name="f101" fmla="*/ f97 f87 1"/>
              <a:gd name="f102" fmla="*/ f99 f88 1"/>
              <a:gd name="f103" fmla="*/ f98 f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0" t="f103" r="f101" b="f102"/>
            <a:pathLst>
              <a:path w="318682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9"/>
                </a:lnTo>
                <a:lnTo>
                  <a:pt x="f5" y="f9"/>
                </a:lnTo>
                <a:lnTo>
                  <a:pt x="f5" y="f10"/>
                </a:lnTo>
                <a:lnTo>
                  <a:pt x="f11" y="f10"/>
                </a:lnTo>
                <a:lnTo>
                  <a:pt x="f11" y="f9"/>
                </a:lnTo>
                <a:lnTo>
                  <a:pt x="f12" y="f9"/>
                </a:lnTo>
                <a:lnTo>
                  <a:pt x="f12" y="f7"/>
                </a:lnTo>
                <a:lnTo>
                  <a:pt x="f11" y="f7"/>
                </a:lnTo>
                <a:lnTo>
                  <a:pt x="f11" y="f6"/>
                </a:lnTo>
                <a:close/>
                <a:moveTo>
                  <a:pt x="f13" y="f14"/>
                </a:move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lnTo>
                  <a:pt x="f39" y="f38"/>
                </a:lnTo>
                <a:lnTo>
                  <a:pt x="f39" y="f40"/>
                </a:lnTo>
                <a:cubicBezTo>
                  <a:pt x="f41" y="f42"/>
                  <a:pt x="f43" y="f44"/>
                  <a:pt x="f45" y="f46"/>
                </a:cubicBezTo>
                <a:lnTo>
                  <a:pt x="f39" y="f47"/>
                </a:lnTo>
                <a:lnTo>
                  <a:pt x="f39" y="f48"/>
                </a:lnTo>
                <a:lnTo>
                  <a:pt x="f49" y="f48"/>
                </a:lnTo>
                <a:lnTo>
                  <a:pt x="f49" y="f38"/>
                </a:lnTo>
                <a:lnTo>
                  <a:pt x="f50" y="f38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lnTo>
                  <a:pt x="f75" y="f76"/>
                </a:lnTo>
                <a:cubicBezTo>
                  <a:pt x="f77" y="f78"/>
                  <a:pt x="f79" y="f80"/>
                  <a:pt x="f13" y="f14"/>
                </a:cubicBezTo>
                <a:close/>
                <a:moveTo>
                  <a:pt x="f81" y="f2"/>
                </a:moveTo>
                <a:lnTo>
                  <a:pt x="f82" y="f2"/>
                </a:lnTo>
                <a:cubicBezTo>
                  <a:pt x="f83" y="f2"/>
                  <a:pt x="f3" y="f84"/>
                  <a:pt x="f3" y="f81"/>
                </a:cubicBezTo>
                <a:lnTo>
                  <a:pt x="f3" y="f85"/>
                </a:lnTo>
                <a:cubicBezTo>
                  <a:pt x="f3" y="f86"/>
                  <a:pt x="f83" y="f4"/>
                  <a:pt x="f82" y="f4"/>
                </a:cubicBezTo>
                <a:lnTo>
                  <a:pt x="f81" y="f4"/>
                </a:lnTo>
                <a:cubicBezTo>
                  <a:pt x="f84" y="f4"/>
                  <a:pt x="f2" y="f86"/>
                  <a:pt x="f2" y="f85"/>
                </a:cubicBezTo>
                <a:lnTo>
                  <a:pt x="f2" y="f81"/>
                </a:lnTo>
                <a:cubicBezTo>
                  <a:pt x="f2" y="f84"/>
                  <a:pt x="f84" y="f2"/>
                  <a:pt x="f81" y="f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6" name="Block Arc 6">
            <a:extLst>
              <a:ext uri="{FF2B5EF4-FFF2-40B4-BE49-F238E27FC236}">
                <a16:creationId xmlns:a16="http://schemas.microsoft.com/office/drawing/2014/main" id="{EBB2B560-AB33-BC63-F1A0-116728EEDBF5}"/>
              </a:ext>
            </a:extLst>
          </p:cNvPr>
          <p:cNvSpPr/>
          <p:nvPr/>
        </p:nvSpPr>
        <p:spPr>
          <a:xfrm>
            <a:off x="6928593" y="5573921"/>
            <a:ext cx="539153" cy="58026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189723"/>
              <a:gd name="f7" fmla="val 3221116"/>
              <a:gd name="f8" fmla="val 2664630"/>
              <a:gd name="f9" fmla="val 2175617"/>
              <a:gd name="f10" fmla="val 2658205"/>
              <a:gd name="f11" fmla="val 2178566"/>
              <a:gd name="f12" fmla="val 2662222"/>
              <a:gd name="f13" fmla="val 2175972"/>
              <a:gd name="f14" fmla="val 2664284"/>
              <a:gd name="f15" fmla="val 2175096"/>
              <a:gd name="f16" fmla="val 1477043"/>
              <a:gd name="f17" fmla="val 1144372"/>
              <a:gd name="f18" fmla="val 1409070"/>
              <a:gd name="f19" fmla="val 1159393"/>
              <a:gd name="f20" fmla="val 1167974"/>
              <a:gd name="f21" fmla="val 1216277"/>
              <a:gd name="f22" fmla="val 1134894"/>
              <a:gd name="f23" fmla="val 1538245"/>
              <a:gd name="f24" fmla="val 1152384"/>
              <a:gd name="f25" fmla="val 1703728"/>
              <a:gd name="f26" fmla="val 1169874"/>
              <a:gd name="f27" fmla="val 1869211"/>
              <a:gd name="f28" fmla="val 1272747"/>
              <a:gd name="f29" fmla="val 2156947"/>
              <a:gd name="f30" fmla="val 1514013"/>
              <a:gd name="f31" fmla="val 2152290"/>
              <a:gd name="f32" fmla="val 1680659"/>
              <a:gd name="f33" fmla="val 2149073"/>
              <a:gd name="f34" fmla="val 1865876"/>
              <a:gd name="f35" fmla="val 1940767"/>
              <a:gd name="f36" fmla="val 1850815"/>
              <a:gd name="f37" fmla="val 1654259"/>
              <a:gd name="f38" fmla="val 1844015"/>
              <a:gd name="f39" fmla="val 1608142"/>
              <a:gd name="f40" fmla="val 1837162"/>
              <a:gd name="f41" fmla="val 1561942"/>
              <a:gd name="f42" fmla="val 1830467"/>
              <a:gd name="f43" fmla="val 1515986"/>
              <a:gd name="f44" fmla="val 1779361"/>
              <a:gd name="f45" fmla="val 1292438"/>
              <a:gd name="f46" fmla="val 1635542"/>
              <a:gd name="f47" fmla="val 1134285"/>
              <a:gd name="f48" fmla="val 1651152"/>
              <a:gd name="f49" fmla="val 501"/>
              <a:gd name="f50" fmla="val 1977584"/>
              <a:gd name="f51" fmla="val 8635"/>
              <a:gd name="f52" fmla="val 2235425"/>
              <a:gd name="f53" fmla="val 52153"/>
              <a:gd name="f54" fmla="val 2580395"/>
              <a:gd name="f55" fmla="val 324821"/>
              <a:gd name="f56" fmla="val 3000061"/>
              <a:gd name="f57" fmla="val 656529"/>
              <a:gd name="f58" fmla="val 3430704"/>
              <a:gd name="f59" fmla="val 1549940"/>
              <a:gd name="f60" fmla="val 3030464"/>
              <a:gd name="f61" fmla="val 2249544"/>
              <a:gd name="f62" fmla="val 2882259"/>
              <a:gd name="f63" fmla="val 2451798"/>
              <a:gd name="f64" fmla="val 2785813"/>
              <a:gd name="f65" fmla="val 2507403"/>
              <a:gd name="f66" fmla="val 2585849"/>
              <a:gd name="f67" fmla="val 2588887"/>
              <a:gd name="f68" fmla="val 2194785"/>
              <a:gd name="f69" fmla="val 2615774"/>
              <a:gd name="f70" fmla="val 1984876"/>
              <a:gd name="f71" fmla="val 2478759"/>
              <a:gd name="f72" fmla="val 1973374"/>
              <a:gd name="f73" fmla="val 2195096"/>
              <a:gd name="f74" fmla="val 1841986"/>
              <a:gd name="f75" fmla="val 2496540"/>
              <a:gd name="f76" fmla="val 1610941"/>
              <a:gd name="f77" fmla="val 2555551"/>
              <a:gd name="f78" fmla="val 1390827"/>
              <a:gd name="f79" fmla="val 2527630"/>
              <a:gd name="f80" fmla="val 1131071"/>
              <a:gd name="f81" fmla="val 2494680"/>
              <a:gd name="f82" fmla="val 853863"/>
              <a:gd name="f83" fmla="val 2136270"/>
              <a:gd name="f84" fmla="val 783896"/>
              <a:gd name="f85" fmla="val 1665044"/>
              <a:gd name="f86" fmla="val 715204"/>
              <a:gd name="f87" fmla="val 1202409"/>
              <a:gd name="f88" fmla="val 991941"/>
              <a:gd name="f89" fmla="val 900416"/>
              <a:gd name="f90" fmla="val 1268509"/>
              <a:gd name="f91" fmla="val 819983"/>
              <a:gd name="f92" fmla="val 1288264"/>
              <a:gd name="f93" fmla="val 814237"/>
              <a:gd name="f94" fmla="val 1308391"/>
              <a:gd name="f95" fmla="val 810536"/>
              <a:gd name="f96" fmla="val 1328805"/>
              <a:gd name="f97" fmla="val 807930"/>
              <a:gd name="f98" fmla="val 1349219"/>
              <a:gd name="f99" fmla="val 805325"/>
              <a:gd name="f100" fmla="val 1369921"/>
              <a:gd name="f101" fmla="val 803817"/>
              <a:gd name="f102" fmla="val 802457"/>
              <a:gd name="f103" fmla="val 1416795"/>
              <a:gd name="f104" fmla="val 800769"/>
              <a:gd name="f105" fmla="val 1355770"/>
              <a:gd name="f106" fmla="val 788713"/>
              <a:gd name="f107" fmla="val 1462242"/>
              <a:gd name="f108" fmla="val 801708"/>
              <a:gd name="f109" fmla="val 1599590"/>
              <a:gd name="f110" fmla="val 818472"/>
              <a:gd name="f111" fmla="val 1776043"/>
              <a:gd name="f112" fmla="val 890774"/>
              <a:gd name="f113" fmla="val 1956122"/>
              <a:gd name="f114" fmla="val 1110076"/>
              <a:gd name="f115" fmla="val 875315"/>
              <a:gd name="f116" fmla="val 2333414"/>
              <a:gd name="f117" fmla="val 2330539"/>
              <a:gd name="f118" fmla="val 1325736"/>
              <a:gd name="f119" fmla="val 2327663"/>
              <a:gd name="f120" fmla="val 1603628"/>
              <a:gd name="f121" fmla="val 2324788"/>
              <a:gd name="f122" fmla="val 2054049"/>
              <a:gd name="f123" fmla="val 2290850"/>
              <a:gd name="f124" fmla="val 2479718"/>
              <a:gd name="f125" fmla="val 2627788"/>
              <a:gd name="f126" fmla="val 2217580"/>
              <a:gd name="f127" fmla="val 2661746"/>
              <a:gd name="f128" fmla="val 2179658"/>
              <a:gd name="f129" fmla="val 2691046"/>
              <a:gd name="f130" fmla="val 2188689"/>
              <a:gd name="f131" fmla="val 2667011"/>
              <a:gd name="f132" fmla="val 2175828"/>
              <a:gd name="f133" fmla="val 2945550"/>
              <a:gd name="f134" fmla="val 1655295"/>
              <a:gd name="f135" fmla="val 2803444"/>
              <a:gd name="f136" fmla="val 1009445"/>
              <a:gd name="f137" fmla="val 2332141"/>
              <a:gd name="f138" fmla="val 653899"/>
              <a:gd name="f139" fmla="val 1860838"/>
              <a:gd name="f140" fmla="val 298353"/>
              <a:gd name="f141" fmla="val 1200794"/>
              <a:gd name="f142" fmla="val 339069"/>
              <a:gd name="f143" fmla="val 776764"/>
              <a:gd name="f144" fmla="val 749845"/>
              <a:gd name="f145" fmla="val 352733"/>
              <a:gd name="f146" fmla="val 1160621"/>
              <a:gd name="f147" fmla="val 291083"/>
              <a:gd name="f148" fmla="val 1819040"/>
              <a:gd name="f149" fmla="val 631487"/>
              <a:gd name="f150" fmla="val 2301392"/>
              <a:gd name="f151" fmla="val 971891"/>
              <a:gd name="f152" fmla="val 2783745"/>
              <a:gd name="f153" fmla="val 1612904"/>
              <a:gd name="f154" fmla="val 2946283"/>
              <a:gd name="f155" fmla="val 2142017"/>
              <a:gd name="f156" fmla="val 2684410"/>
              <a:gd name="f157" fmla="val 2324866"/>
              <a:gd name="f158" fmla="val 3053856"/>
              <a:gd name="f159" fmla="val 1613730"/>
              <a:gd name="f160" fmla="val 3405817"/>
              <a:gd name="f161" fmla="val 752200"/>
              <a:gd name="f162" fmla="val 3187363"/>
              <a:gd name="f163" fmla="val 294693"/>
              <a:gd name="f164" fmla="val 2539075"/>
              <a:gd name="f165" fmla="val -162814"/>
              <a:gd name="f166" fmla="val 1890787"/>
              <a:gd name="f167" fmla="val -79956"/>
              <a:gd name="f168" fmla="val 1005863"/>
              <a:gd name="f169" fmla="val 489947"/>
              <a:gd name="f170" fmla="val 453774"/>
              <a:gd name="f171" fmla="val 810518"/>
              <a:gd name="f172" fmla="val 143225"/>
              <a:gd name="f173" fmla="val 1231454"/>
              <a:gd name="f174" fmla="val -9956"/>
              <a:gd name="f175" fmla="+- 0 0 -90"/>
              <a:gd name="f176" fmla="*/ f3 1 3189723"/>
              <a:gd name="f177" fmla="*/ f4 1 3221116"/>
              <a:gd name="f178" fmla="val f5"/>
              <a:gd name="f179" fmla="val f6"/>
              <a:gd name="f180" fmla="val f7"/>
              <a:gd name="f181" fmla="*/ f175 f0 1"/>
              <a:gd name="f182" fmla="+- f180 0 f178"/>
              <a:gd name="f183" fmla="+- f179 0 f178"/>
              <a:gd name="f184" fmla="*/ f181 1 f2"/>
              <a:gd name="f185" fmla="*/ f183 1 3189723"/>
              <a:gd name="f186" fmla="*/ f182 1 3221116"/>
              <a:gd name="f187" fmla="*/ 2175617 f182 1"/>
              <a:gd name="f188" fmla="*/ 2178566 f182 1"/>
              <a:gd name="f189" fmla="*/ 1144372 f182 1"/>
              <a:gd name="f190" fmla="*/ 1159393 f182 1"/>
              <a:gd name="f191" fmla="*/ 1703728 f182 1"/>
              <a:gd name="f192" fmla="*/ 2152290 f182 1"/>
              <a:gd name="f193" fmla="*/ 1654259 f182 1"/>
              <a:gd name="f194" fmla="*/ 1515986 f182 1"/>
              <a:gd name="f195" fmla="*/ 501 f182 1"/>
              <a:gd name="f196" fmla="*/ 324821 f182 1"/>
              <a:gd name="f197" fmla="*/ 2588887 f182 1"/>
              <a:gd name="f198" fmla="*/ 2195096 f182 1"/>
              <a:gd name="f199" fmla="*/ 2527630 f182 1"/>
              <a:gd name="f200" fmla="*/ 1665044 f182 1"/>
              <a:gd name="f201" fmla="*/ 819983 f182 1"/>
              <a:gd name="f202" fmla="*/ 807930 f182 1"/>
              <a:gd name="f203" fmla="*/ 802457 f182 1"/>
              <a:gd name="f204" fmla="*/ 801708 f182 1"/>
              <a:gd name="f205" fmla="*/ 1110076 f182 1"/>
              <a:gd name="f206" fmla="*/ 875315 f182 1"/>
              <a:gd name="f207" fmla="*/ 2054049 f182 1"/>
              <a:gd name="f208" fmla="*/ 2179658 f182 1"/>
              <a:gd name="f209" fmla="*/ 2188689 f182 1"/>
              <a:gd name="f210" fmla="*/ 2175828 f182 1"/>
              <a:gd name="f211" fmla="*/ 653899 f182 1"/>
              <a:gd name="f212" fmla="*/ 749845 f182 1"/>
              <a:gd name="f213" fmla="*/ 2301392 f182 1"/>
              <a:gd name="f214" fmla="*/ 2684410 f182 1"/>
              <a:gd name="f215" fmla="*/ 3053856 f182 1"/>
              <a:gd name="f216" fmla="*/ 2539075 f182 1"/>
              <a:gd name="f217" fmla="*/ 453774 f182 1"/>
              <a:gd name="f218" fmla="*/ 2249544 f182 1"/>
              <a:gd name="f219" fmla="*/ 2664630 f183 1"/>
              <a:gd name="f220" fmla="*/ 2658205 f183 1"/>
              <a:gd name="f221" fmla="*/ 1477043 f183 1"/>
              <a:gd name="f222" fmla="*/ 1409070 f183 1"/>
              <a:gd name="f223" fmla="*/ 1152384 f183 1"/>
              <a:gd name="f224" fmla="*/ 1514013 f183 1"/>
              <a:gd name="f225" fmla="*/ 1850815 f183 1"/>
              <a:gd name="f226" fmla="*/ 1830467 f183 1"/>
              <a:gd name="f227" fmla="*/ 1651152 f183 1"/>
              <a:gd name="f228" fmla="*/ 2580395 f183 1"/>
              <a:gd name="f229" fmla="*/ 3030464 f183 1"/>
              <a:gd name="f230" fmla="*/ 2585849 f183 1"/>
              <a:gd name="f231" fmla="*/ 1973374 f183 1"/>
              <a:gd name="f232" fmla="*/ 1390827 f183 1"/>
              <a:gd name="f233" fmla="*/ 783896 f183 1"/>
              <a:gd name="f234" fmla="*/ 1268509 f183 1"/>
              <a:gd name="f235" fmla="*/ 1328805 f183 1"/>
              <a:gd name="f236" fmla="*/ 1462242 f183 1"/>
              <a:gd name="f237" fmla="*/ 1956122 f183 1"/>
              <a:gd name="f238" fmla="*/ 2333414 f183 1"/>
              <a:gd name="f239" fmla="*/ 2324788 f183 1"/>
              <a:gd name="f240" fmla="*/ 2661746 f183 1"/>
              <a:gd name="f241" fmla="*/ 2691046 f183 1"/>
              <a:gd name="f242" fmla="*/ 2667011 f183 1"/>
              <a:gd name="f243" fmla="*/ 2332141 f183 1"/>
              <a:gd name="f244" fmla="*/ 776764 f183 1"/>
              <a:gd name="f245" fmla="*/ 631487 f183 1"/>
              <a:gd name="f246" fmla="*/ 2142017 f183 1"/>
              <a:gd name="f247" fmla="*/ 2324866 f183 1"/>
              <a:gd name="f248" fmla="*/ 294693 f183 1"/>
              <a:gd name="f249" fmla="*/ 489947 f183 1"/>
              <a:gd name="f250" fmla="+- f184 0 f1"/>
              <a:gd name="f251" fmla="*/ f187 1 3221116"/>
              <a:gd name="f252" fmla="*/ f188 1 3221116"/>
              <a:gd name="f253" fmla="*/ f189 1 3221116"/>
              <a:gd name="f254" fmla="*/ f190 1 3221116"/>
              <a:gd name="f255" fmla="*/ f191 1 3221116"/>
              <a:gd name="f256" fmla="*/ f192 1 3221116"/>
              <a:gd name="f257" fmla="*/ f193 1 3221116"/>
              <a:gd name="f258" fmla="*/ f194 1 3221116"/>
              <a:gd name="f259" fmla="*/ f195 1 3221116"/>
              <a:gd name="f260" fmla="*/ f196 1 3221116"/>
              <a:gd name="f261" fmla="*/ f197 1 3221116"/>
              <a:gd name="f262" fmla="*/ f198 1 3221116"/>
              <a:gd name="f263" fmla="*/ f199 1 3221116"/>
              <a:gd name="f264" fmla="*/ f200 1 3221116"/>
              <a:gd name="f265" fmla="*/ f201 1 3221116"/>
              <a:gd name="f266" fmla="*/ f202 1 3221116"/>
              <a:gd name="f267" fmla="*/ f203 1 3221116"/>
              <a:gd name="f268" fmla="*/ f204 1 3221116"/>
              <a:gd name="f269" fmla="*/ f205 1 3221116"/>
              <a:gd name="f270" fmla="*/ f206 1 3221116"/>
              <a:gd name="f271" fmla="*/ f207 1 3221116"/>
              <a:gd name="f272" fmla="*/ f208 1 3221116"/>
              <a:gd name="f273" fmla="*/ f209 1 3221116"/>
              <a:gd name="f274" fmla="*/ f210 1 3221116"/>
              <a:gd name="f275" fmla="*/ f211 1 3221116"/>
              <a:gd name="f276" fmla="*/ f212 1 3221116"/>
              <a:gd name="f277" fmla="*/ f213 1 3221116"/>
              <a:gd name="f278" fmla="*/ f214 1 3221116"/>
              <a:gd name="f279" fmla="*/ f215 1 3221116"/>
              <a:gd name="f280" fmla="*/ f216 1 3221116"/>
              <a:gd name="f281" fmla="*/ f217 1 3221116"/>
              <a:gd name="f282" fmla="*/ f218 1 3221116"/>
              <a:gd name="f283" fmla="*/ f219 1 3189723"/>
              <a:gd name="f284" fmla="*/ f220 1 3189723"/>
              <a:gd name="f285" fmla="*/ f221 1 3189723"/>
              <a:gd name="f286" fmla="*/ f222 1 3189723"/>
              <a:gd name="f287" fmla="*/ f223 1 3189723"/>
              <a:gd name="f288" fmla="*/ f224 1 3189723"/>
              <a:gd name="f289" fmla="*/ f225 1 3189723"/>
              <a:gd name="f290" fmla="*/ f226 1 3189723"/>
              <a:gd name="f291" fmla="*/ f227 1 3189723"/>
              <a:gd name="f292" fmla="*/ f228 1 3189723"/>
              <a:gd name="f293" fmla="*/ f229 1 3189723"/>
              <a:gd name="f294" fmla="*/ f230 1 3189723"/>
              <a:gd name="f295" fmla="*/ f231 1 3189723"/>
              <a:gd name="f296" fmla="*/ f232 1 3189723"/>
              <a:gd name="f297" fmla="*/ f233 1 3189723"/>
              <a:gd name="f298" fmla="*/ f234 1 3189723"/>
              <a:gd name="f299" fmla="*/ f235 1 3189723"/>
              <a:gd name="f300" fmla="*/ f236 1 3189723"/>
              <a:gd name="f301" fmla="*/ f237 1 3189723"/>
              <a:gd name="f302" fmla="*/ f238 1 3189723"/>
              <a:gd name="f303" fmla="*/ f239 1 3189723"/>
              <a:gd name="f304" fmla="*/ f240 1 3189723"/>
              <a:gd name="f305" fmla="*/ f241 1 3189723"/>
              <a:gd name="f306" fmla="*/ f242 1 3189723"/>
              <a:gd name="f307" fmla="*/ f243 1 3189723"/>
              <a:gd name="f308" fmla="*/ f244 1 3189723"/>
              <a:gd name="f309" fmla="*/ f245 1 3189723"/>
              <a:gd name="f310" fmla="*/ f246 1 3189723"/>
              <a:gd name="f311" fmla="*/ f247 1 3189723"/>
              <a:gd name="f312" fmla="*/ f248 1 3189723"/>
              <a:gd name="f313" fmla="*/ f249 1 3189723"/>
              <a:gd name="f314" fmla="*/ f178 1 f185"/>
              <a:gd name="f315" fmla="*/ f179 1 f185"/>
              <a:gd name="f316" fmla="*/ f178 1 f186"/>
              <a:gd name="f317" fmla="*/ f180 1 f186"/>
              <a:gd name="f318" fmla="*/ f283 1 f185"/>
              <a:gd name="f319" fmla="*/ f251 1 f186"/>
              <a:gd name="f320" fmla="*/ f284 1 f185"/>
              <a:gd name="f321" fmla="*/ f252 1 f186"/>
              <a:gd name="f322" fmla="*/ f285 1 f185"/>
              <a:gd name="f323" fmla="*/ f253 1 f186"/>
              <a:gd name="f324" fmla="*/ f286 1 f185"/>
              <a:gd name="f325" fmla="*/ f254 1 f186"/>
              <a:gd name="f326" fmla="*/ f287 1 f185"/>
              <a:gd name="f327" fmla="*/ f255 1 f186"/>
              <a:gd name="f328" fmla="*/ f288 1 f185"/>
              <a:gd name="f329" fmla="*/ f256 1 f186"/>
              <a:gd name="f330" fmla="*/ f289 1 f185"/>
              <a:gd name="f331" fmla="*/ f257 1 f186"/>
              <a:gd name="f332" fmla="*/ f290 1 f185"/>
              <a:gd name="f333" fmla="*/ f258 1 f186"/>
              <a:gd name="f334" fmla="*/ f291 1 f185"/>
              <a:gd name="f335" fmla="*/ f259 1 f186"/>
              <a:gd name="f336" fmla="*/ f292 1 f185"/>
              <a:gd name="f337" fmla="*/ f260 1 f186"/>
              <a:gd name="f338" fmla="*/ f293 1 f185"/>
              <a:gd name="f339" fmla="*/ f282 1 f186"/>
              <a:gd name="f340" fmla="*/ f294 1 f185"/>
              <a:gd name="f341" fmla="*/ f261 1 f186"/>
              <a:gd name="f342" fmla="*/ f295 1 f185"/>
              <a:gd name="f343" fmla="*/ f262 1 f186"/>
              <a:gd name="f344" fmla="*/ f296 1 f185"/>
              <a:gd name="f345" fmla="*/ f263 1 f186"/>
              <a:gd name="f346" fmla="*/ f297 1 f185"/>
              <a:gd name="f347" fmla="*/ f264 1 f186"/>
              <a:gd name="f348" fmla="*/ f298 1 f185"/>
              <a:gd name="f349" fmla="*/ f265 1 f186"/>
              <a:gd name="f350" fmla="*/ f299 1 f185"/>
              <a:gd name="f351" fmla="*/ f266 1 f186"/>
              <a:gd name="f352" fmla="*/ f267 1 f186"/>
              <a:gd name="f353" fmla="*/ f300 1 f185"/>
              <a:gd name="f354" fmla="*/ f268 1 f186"/>
              <a:gd name="f355" fmla="*/ f301 1 f185"/>
              <a:gd name="f356" fmla="*/ f269 1 f186"/>
              <a:gd name="f357" fmla="*/ f270 1 f186"/>
              <a:gd name="f358" fmla="*/ f302 1 f185"/>
              <a:gd name="f359" fmla="*/ f303 1 f185"/>
              <a:gd name="f360" fmla="*/ f271 1 f186"/>
              <a:gd name="f361" fmla="*/ f304 1 f185"/>
              <a:gd name="f362" fmla="*/ f272 1 f186"/>
              <a:gd name="f363" fmla="*/ f305 1 f185"/>
              <a:gd name="f364" fmla="*/ f273 1 f186"/>
              <a:gd name="f365" fmla="*/ f306 1 f185"/>
              <a:gd name="f366" fmla="*/ f274 1 f186"/>
              <a:gd name="f367" fmla="*/ f307 1 f185"/>
              <a:gd name="f368" fmla="*/ f275 1 f186"/>
              <a:gd name="f369" fmla="*/ f308 1 f185"/>
              <a:gd name="f370" fmla="*/ f276 1 f186"/>
              <a:gd name="f371" fmla="*/ f309 1 f185"/>
              <a:gd name="f372" fmla="*/ f277 1 f186"/>
              <a:gd name="f373" fmla="*/ f310 1 f185"/>
              <a:gd name="f374" fmla="*/ f278 1 f186"/>
              <a:gd name="f375" fmla="*/ f311 1 f185"/>
              <a:gd name="f376" fmla="*/ f279 1 f186"/>
              <a:gd name="f377" fmla="*/ f312 1 f185"/>
              <a:gd name="f378" fmla="*/ f280 1 f186"/>
              <a:gd name="f379" fmla="*/ f313 1 f185"/>
              <a:gd name="f380" fmla="*/ f281 1 f186"/>
              <a:gd name="f381" fmla="*/ f314 f176 1"/>
              <a:gd name="f382" fmla="*/ f315 f176 1"/>
              <a:gd name="f383" fmla="*/ f317 f177 1"/>
              <a:gd name="f384" fmla="*/ f316 f177 1"/>
              <a:gd name="f385" fmla="*/ f318 f176 1"/>
              <a:gd name="f386" fmla="*/ f319 f177 1"/>
              <a:gd name="f387" fmla="*/ f320 f176 1"/>
              <a:gd name="f388" fmla="*/ f321 f177 1"/>
              <a:gd name="f389" fmla="*/ f322 f176 1"/>
              <a:gd name="f390" fmla="*/ f323 f177 1"/>
              <a:gd name="f391" fmla="*/ f324 f176 1"/>
              <a:gd name="f392" fmla="*/ f325 f177 1"/>
              <a:gd name="f393" fmla="*/ f326 f176 1"/>
              <a:gd name="f394" fmla="*/ f327 f177 1"/>
              <a:gd name="f395" fmla="*/ f328 f176 1"/>
              <a:gd name="f396" fmla="*/ f329 f177 1"/>
              <a:gd name="f397" fmla="*/ f330 f176 1"/>
              <a:gd name="f398" fmla="*/ f331 f177 1"/>
              <a:gd name="f399" fmla="*/ f332 f176 1"/>
              <a:gd name="f400" fmla="*/ f333 f177 1"/>
              <a:gd name="f401" fmla="*/ f334 f176 1"/>
              <a:gd name="f402" fmla="*/ f335 f177 1"/>
              <a:gd name="f403" fmla="*/ f336 f176 1"/>
              <a:gd name="f404" fmla="*/ f337 f177 1"/>
              <a:gd name="f405" fmla="*/ f338 f176 1"/>
              <a:gd name="f406" fmla="*/ f339 f177 1"/>
              <a:gd name="f407" fmla="*/ f340 f176 1"/>
              <a:gd name="f408" fmla="*/ f341 f177 1"/>
              <a:gd name="f409" fmla="*/ f342 f176 1"/>
              <a:gd name="f410" fmla="*/ f343 f177 1"/>
              <a:gd name="f411" fmla="*/ f344 f176 1"/>
              <a:gd name="f412" fmla="*/ f345 f177 1"/>
              <a:gd name="f413" fmla="*/ f346 f176 1"/>
              <a:gd name="f414" fmla="*/ f347 f177 1"/>
              <a:gd name="f415" fmla="*/ f348 f176 1"/>
              <a:gd name="f416" fmla="*/ f349 f177 1"/>
              <a:gd name="f417" fmla="*/ f350 f176 1"/>
              <a:gd name="f418" fmla="*/ f351 f177 1"/>
              <a:gd name="f419" fmla="*/ f352 f177 1"/>
              <a:gd name="f420" fmla="*/ f353 f176 1"/>
              <a:gd name="f421" fmla="*/ f354 f177 1"/>
              <a:gd name="f422" fmla="*/ f355 f176 1"/>
              <a:gd name="f423" fmla="*/ f356 f177 1"/>
              <a:gd name="f424" fmla="*/ f357 f177 1"/>
              <a:gd name="f425" fmla="*/ f358 f176 1"/>
              <a:gd name="f426" fmla="*/ f359 f176 1"/>
              <a:gd name="f427" fmla="*/ f360 f177 1"/>
              <a:gd name="f428" fmla="*/ f361 f176 1"/>
              <a:gd name="f429" fmla="*/ f362 f177 1"/>
              <a:gd name="f430" fmla="*/ f363 f176 1"/>
              <a:gd name="f431" fmla="*/ f364 f177 1"/>
              <a:gd name="f432" fmla="*/ f365 f176 1"/>
              <a:gd name="f433" fmla="*/ f366 f177 1"/>
              <a:gd name="f434" fmla="*/ f367 f176 1"/>
              <a:gd name="f435" fmla="*/ f368 f177 1"/>
              <a:gd name="f436" fmla="*/ f369 f176 1"/>
              <a:gd name="f437" fmla="*/ f370 f177 1"/>
              <a:gd name="f438" fmla="*/ f371 f176 1"/>
              <a:gd name="f439" fmla="*/ f372 f177 1"/>
              <a:gd name="f440" fmla="*/ f373 f176 1"/>
              <a:gd name="f441" fmla="*/ f374 f177 1"/>
              <a:gd name="f442" fmla="*/ f375 f176 1"/>
              <a:gd name="f443" fmla="*/ f376 f177 1"/>
              <a:gd name="f444" fmla="*/ f377 f176 1"/>
              <a:gd name="f445" fmla="*/ f378 f177 1"/>
              <a:gd name="f446" fmla="*/ f379 f176 1"/>
              <a:gd name="f447" fmla="*/ f380 f17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0">
                <a:pos x="f385" y="f386"/>
              </a:cxn>
              <a:cxn ang="f250">
                <a:pos x="f387" y="f388"/>
              </a:cxn>
              <a:cxn ang="f250">
                <a:pos x="f385" y="f386"/>
              </a:cxn>
              <a:cxn ang="f250">
                <a:pos x="f389" y="f390"/>
              </a:cxn>
              <a:cxn ang="f250">
                <a:pos x="f391" y="f392"/>
              </a:cxn>
              <a:cxn ang="f250">
                <a:pos x="f393" y="f394"/>
              </a:cxn>
              <a:cxn ang="f250">
                <a:pos x="f395" y="f396"/>
              </a:cxn>
              <a:cxn ang="f250">
                <a:pos x="f397" y="f398"/>
              </a:cxn>
              <a:cxn ang="f250">
                <a:pos x="f399" y="f400"/>
              </a:cxn>
              <a:cxn ang="f250">
                <a:pos x="f389" y="f390"/>
              </a:cxn>
              <a:cxn ang="f250">
                <a:pos x="f401" y="f402"/>
              </a:cxn>
              <a:cxn ang="f250">
                <a:pos x="f403" y="f404"/>
              </a:cxn>
              <a:cxn ang="f250">
                <a:pos x="f405" y="f406"/>
              </a:cxn>
              <a:cxn ang="f250">
                <a:pos x="f407" y="f408"/>
              </a:cxn>
              <a:cxn ang="f250">
                <a:pos x="f409" y="f410"/>
              </a:cxn>
              <a:cxn ang="f250">
                <a:pos x="f411" y="f412"/>
              </a:cxn>
              <a:cxn ang="f250">
                <a:pos x="f413" y="f414"/>
              </a:cxn>
              <a:cxn ang="f250">
                <a:pos x="f415" y="f416"/>
              </a:cxn>
              <a:cxn ang="f250">
                <a:pos x="f417" y="f418"/>
              </a:cxn>
              <a:cxn ang="f250">
                <a:pos x="f411" y="f419"/>
              </a:cxn>
              <a:cxn ang="f250">
                <a:pos x="f420" y="f421"/>
              </a:cxn>
              <a:cxn ang="f250">
                <a:pos x="f422" y="f423"/>
              </a:cxn>
              <a:cxn ang="f250">
                <a:pos x="f409" y="f424"/>
              </a:cxn>
              <a:cxn ang="f250">
                <a:pos x="f425" y="f424"/>
              </a:cxn>
              <a:cxn ang="f250">
                <a:pos x="f426" y="f427"/>
              </a:cxn>
              <a:cxn ang="f250">
                <a:pos x="f428" y="f429"/>
              </a:cxn>
              <a:cxn ang="f250">
                <a:pos x="f430" y="f431"/>
              </a:cxn>
              <a:cxn ang="f250">
                <a:pos x="f432" y="f433"/>
              </a:cxn>
              <a:cxn ang="f250">
                <a:pos x="f434" y="f435"/>
              </a:cxn>
              <a:cxn ang="f250">
                <a:pos x="f436" y="f437"/>
              </a:cxn>
              <a:cxn ang="f250">
                <a:pos x="f438" y="f439"/>
              </a:cxn>
              <a:cxn ang="f250">
                <a:pos x="f440" y="f441"/>
              </a:cxn>
              <a:cxn ang="f250">
                <a:pos x="f442" y="f443"/>
              </a:cxn>
              <a:cxn ang="f250">
                <a:pos x="f444" y="f445"/>
              </a:cxn>
              <a:cxn ang="f250">
                <a:pos x="f446" y="f447"/>
              </a:cxn>
              <a:cxn ang="f250">
                <a:pos x="f401" y="f402"/>
              </a:cxn>
            </a:cxnLst>
            <a:rect l="f381" t="f384" r="f382" b="f383"/>
            <a:pathLst>
              <a:path w="3189723" h="3221116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8" y="f9"/>
                </a:cubicBezTo>
                <a:close/>
                <a:moveTo>
                  <a:pt x="f16" y="f17"/>
                </a:moveTo>
                <a:lnTo>
                  <a:pt x="f18" y="f19"/>
                </a:ln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6" y="f17"/>
                </a:cubicBezTo>
                <a:close/>
                <a:moveTo>
                  <a:pt x="f48" y="f49"/>
                </a:moveTo>
                <a:cubicBezTo>
                  <a:pt x="f50" y="f51"/>
                  <a:pt x="f52" y="f53"/>
                  <a:pt x="f54" y="f55"/>
                </a:cubicBez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67"/>
                </a:cubicBezTo>
                <a:cubicBezTo>
                  <a:pt x="f68" y="f69"/>
                  <a:pt x="f70" y="f71"/>
                  <a:pt x="f72" y="f73"/>
                </a:cubicBezTo>
                <a:cubicBezTo>
                  <a:pt x="f74" y="f75"/>
                  <a:pt x="f76" y="f77"/>
                  <a:pt x="f78" y="f79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96" y="f97"/>
                </a:cubicBezTo>
                <a:cubicBezTo>
                  <a:pt x="f98" y="f99"/>
                  <a:pt x="f100" y="f101"/>
                  <a:pt x="f78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lnTo>
                  <a:pt x="f72" y="f115"/>
                </a:lnTo>
                <a:lnTo>
                  <a:pt x="f116" y="f115"/>
                </a:ln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lnTo>
                  <a:pt x="f129" y="f130"/>
                </a:lnTo>
                <a:lnTo>
                  <a:pt x="f131" y="f132"/>
                </a:ln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lnTo>
                  <a:pt x="f157" y="f158"/>
                </a:ln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48" y="f4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grpSp>
        <p:nvGrpSpPr>
          <p:cNvPr id="17" name="Google Shape;10001;p74">
            <a:extLst>
              <a:ext uri="{FF2B5EF4-FFF2-40B4-BE49-F238E27FC236}">
                <a16:creationId xmlns:a16="http://schemas.microsoft.com/office/drawing/2014/main" id="{461E2A59-0018-507D-0212-C8B4B2122103}"/>
              </a:ext>
            </a:extLst>
          </p:cNvPr>
          <p:cNvGrpSpPr/>
          <p:nvPr/>
        </p:nvGrpSpPr>
        <p:grpSpPr>
          <a:xfrm>
            <a:off x="8582719" y="5519215"/>
            <a:ext cx="547785" cy="583839"/>
            <a:chOff x="7851532" y="4063209"/>
            <a:chExt cx="410839" cy="437879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8" name="Google Shape;10002;p74">
              <a:extLst>
                <a:ext uri="{FF2B5EF4-FFF2-40B4-BE49-F238E27FC236}">
                  <a16:creationId xmlns:a16="http://schemas.microsoft.com/office/drawing/2014/main" id="{16BC2F14-9BD5-E3FB-02CE-90C5C62E9511}"/>
                </a:ext>
              </a:extLst>
            </p:cNvPr>
            <p:cNvSpPr/>
            <p:nvPr/>
          </p:nvSpPr>
          <p:spPr>
            <a:xfrm>
              <a:off x="7851532" y="4120771"/>
              <a:ext cx="356808" cy="3803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11028"/>
                <a:gd name="f5" fmla="val 5514"/>
                <a:gd name="f6" fmla="val 1"/>
                <a:gd name="f7" fmla="val 2489"/>
                <a:gd name="f8" fmla="val 2458"/>
                <a:gd name="f9" fmla="val 8539"/>
                <a:gd name="f10" fmla="val 8538"/>
                <a:gd name="f11" fmla="val 5294"/>
                <a:gd name="f12" fmla="val 10869"/>
                <a:gd name="f13" fmla="val 5105"/>
                <a:gd name="f14" fmla="val 10649"/>
                <a:gd name="f15" fmla="val 5955"/>
                <a:gd name="f16" fmla="val 410"/>
                <a:gd name="f17" fmla="val 190"/>
                <a:gd name="f18" fmla="val 5766"/>
                <a:gd name="f19" fmla="*/ f0 1 11027"/>
                <a:gd name="f20" fmla="*/ f1 1 11028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1027"/>
                <a:gd name="f27" fmla="*/ f24 1 11028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1027" h="11028">
                  <a:moveTo>
                    <a:pt x="f5" y="f6"/>
                  </a:moveTo>
                  <a:cubicBezTo>
                    <a:pt x="f7" y="f6"/>
                    <a:pt x="f2" y="f8"/>
                    <a:pt x="f2" y="f5"/>
                  </a:cubicBezTo>
                  <a:cubicBezTo>
                    <a:pt x="f2" y="f9"/>
                    <a:pt x="f7" y="f3"/>
                    <a:pt x="f5" y="f3"/>
                  </a:cubicBezTo>
                  <a:cubicBezTo>
                    <a:pt x="f10" y="f3"/>
                    <a:pt x="f3" y="f9"/>
                    <a:pt x="f3" y="f5"/>
                  </a:cubicBezTo>
                  <a:cubicBezTo>
                    <a:pt x="f3" y="f11"/>
                    <a:pt x="f12" y="f13"/>
                    <a:pt x="f14" y="f13"/>
                  </a:cubicBezTo>
                  <a:lnTo>
                    <a:pt x="f15" y="f13"/>
                  </a:lnTo>
                  <a:lnTo>
                    <a:pt x="f15" y="f16"/>
                  </a:lnTo>
                  <a:cubicBezTo>
                    <a:pt x="f15" y="f17"/>
                    <a:pt x="f1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" name="Google Shape;10003;p74">
              <a:extLst>
                <a:ext uri="{FF2B5EF4-FFF2-40B4-BE49-F238E27FC236}">
                  <a16:creationId xmlns:a16="http://schemas.microsoft.com/office/drawing/2014/main" id="{F2DE895B-4E75-75A8-6299-162AE686E3AD}"/>
                </a:ext>
              </a:extLst>
            </p:cNvPr>
            <p:cNvSpPr/>
            <p:nvPr/>
          </p:nvSpPr>
          <p:spPr>
            <a:xfrm>
              <a:off x="8069680" y="4063209"/>
              <a:ext cx="192691" cy="2031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5"/>
                <a:gd name="f4" fmla="val 5892"/>
                <a:gd name="f5" fmla="val 441"/>
                <a:gd name="f6" fmla="val 189"/>
                <a:gd name="f7" fmla="val 158"/>
                <a:gd name="f8" fmla="val 378"/>
                <a:gd name="f9" fmla="val 5513"/>
                <a:gd name="f10" fmla="val 5702"/>
                <a:gd name="f11" fmla="val 5891"/>
                <a:gd name="f12" fmla="val 5514"/>
                <a:gd name="f13" fmla="val 5734"/>
                <a:gd name="f14" fmla="val 2489"/>
                <a:gd name="f15" fmla="val 3466"/>
                <a:gd name="f16" fmla="*/ f0 1 5955"/>
                <a:gd name="f17" fmla="*/ f1 1 5892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5955"/>
                <a:gd name="f24" fmla="*/ f21 1 5892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5955" h="5892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14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0" name="Google Shape;10027;p74">
            <a:extLst>
              <a:ext uri="{FF2B5EF4-FFF2-40B4-BE49-F238E27FC236}">
                <a16:creationId xmlns:a16="http://schemas.microsoft.com/office/drawing/2014/main" id="{A991453F-E84E-ED37-7607-97E1D5203EDA}"/>
              </a:ext>
            </a:extLst>
          </p:cNvPr>
          <p:cNvGrpSpPr/>
          <p:nvPr/>
        </p:nvGrpSpPr>
        <p:grpSpPr>
          <a:xfrm>
            <a:off x="3425465" y="3804423"/>
            <a:ext cx="523671" cy="508113"/>
            <a:chOff x="3983592" y="2777115"/>
            <a:chExt cx="392753" cy="381085"/>
          </a:xfrm>
          <a:solidFill>
            <a:schemeClr val="bg2"/>
          </a:solidFill>
        </p:grpSpPr>
        <p:sp>
          <p:nvSpPr>
            <p:cNvPr id="21" name="Google Shape;10028;p74">
              <a:extLst>
                <a:ext uri="{FF2B5EF4-FFF2-40B4-BE49-F238E27FC236}">
                  <a16:creationId xmlns:a16="http://schemas.microsoft.com/office/drawing/2014/main" id="{2D72446E-99E2-2A56-8FD7-0ED370B69680}"/>
                </a:ext>
              </a:extLst>
            </p:cNvPr>
            <p:cNvSpPr/>
            <p:nvPr/>
          </p:nvSpPr>
          <p:spPr>
            <a:xfrm>
              <a:off x="4175068" y="2941597"/>
              <a:ext cx="51819" cy="54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1640"/>
                <a:gd name="f5" fmla="val 820"/>
                <a:gd name="f6" fmla="val 1"/>
                <a:gd name="f7" fmla="val 379"/>
                <a:gd name="f8" fmla="val 348"/>
                <a:gd name="f9" fmla="val 1261"/>
                <a:gd name="f10" fmla="val 1639"/>
                <a:gd name="f11" fmla="val 1292"/>
                <a:gd name="f12" fmla="val 1670"/>
                <a:gd name="f13" fmla="*/ f0 1 1671"/>
                <a:gd name="f14" fmla="*/ f1 1 1640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671"/>
                <a:gd name="f21" fmla="*/ f18 1 1640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671" h="1640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11" y="f10"/>
                    <a:pt x="f12" y="f9"/>
                    <a:pt x="f12" y="f5"/>
                  </a:cubicBezTo>
                  <a:cubicBezTo>
                    <a:pt x="f12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2" name="Google Shape;10029;p74">
              <a:extLst>
                <a:ext uri="{FF2B5EF4-FFF2-40B4-BE49-F238E27FC236}">
                  <a16:creationId xmlns:a16="http://schemas.microsoft.com/office/drawing/2014/main" id="{CF5E31C0-D323-73D6-237D-55AFD694873B}"/>
                </a:ext>
              </a:extLst>
            </p:cNvPr>
            <p:cNvSpPr/>
            <p:nvPr/>
          </p:nvSpPr>
          <p:spPr>
            <a:xfrm>
              <a:off x="4059807" y="2859374"/>
              <a:ext cx="239353" cy="2186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19"/>
                <a:gd name="f4" fmla="val 6617"/>
                <a:gd name="f5" fmla="val 6191"/>
                <a:gd name="f6" fmla="val 1260"/>
                <a:gd name="f7" fmla="val 6301"/>
                <a:gd name="f8" fmla="val 6411"/>
                <a:gd name="f9" fmla="val 1292"/>
                <a:gd name="f10" fmla="val 6490"/>
                <a:gd name="f11" fmla="val 1355"/>
                <a:gd name="f12" fmla="val 6648"/>
                <a:gd name="f13" fmla="val 1512"/>
                <a:gd name="f14" fmla="val 1796"/>
                <a:gd name="f15" fmla="val 1953"/>
                <a:gd name="f16" fmla="val 5954"/>
                <a:gd name="f17" fmla="val 2457"/>
                <a:gd name="f18" fmla="val 6112"/>
                <a:gd name="f19" fmla="val 2709"/>
                <a:gd name="f20" fmla="val 6207"/>
                <a:gd name="f21" fmla="val 3025"/>
                <a:gd name="f22" fmla="val 3308"/>
                <a:gd name="f23" fmla="val 3592"/>
                <a:gd name="f24" fmla="val 3907"/>
                <a:gd name="f25" fmla="val 4127"/>
                <a:gd name="f26" fmla="val 4631"/>
                <a:gd name="f27" fmla="val 4789"/>
                <a:gd name="f28" fmla="val 5072"/>
                <a:gd name="f29" fmla="val 5230"/>
                <a:gd name="f30" fmla="val 6396"/>
                <a:gd name="f31" fmla="val 5324"/>
                <a:gd name="f32" fmla="val 6270"/>
                <a:gd name="f33" fmla="val 5356"/>
                <a:gd name="f34" fmla="val 6080"/>
                <a:gd name="f35" fmla="val 6017"/>
                <a:gd name="f36" fmla="val 5923"/>
                <a:gd name="f37" fmla="val 5419"/>
                <a:gd name="f38" fmla="val 4726"/>
                <a:gd name="f39" fmla="val 5167"/>
                <a:gd name="f40" fmla="val 4883"/>
                <a:gd name="f41" fmla="val 4852"/>
                <a:gd name="f42" fmla="val 4946"/>
                <a:gd name="f43" fmla="val 4600"/>
                <a:gd name="f44" fmla="val 4316"/>
                <a:gd name="f45" fmla="val 4001"/>
                <a:gd name="f46" fmla="val 3749"/>
                <a:gd name="f47" fmla="val 3245"/>
                <a:gd name="f48" fmla="val 3182"/>
                <a:gd name="f49" fmla="val 3056"/>
                <a:gd name="f50" fmla="val 2961"/>
                <a:gd name="f51" fmla="val 2835"/>
                <a:gd name="f52" fmla="val 2772"/>
                <a:gd name="f53" fmla="val 2552"/>
                <a:gd name="f54" fmla="val 3214"/>
                <a:gd name="f55" fmla="val 2898"/>
                <a:gd name="f56" fmla="val 3623"/>
                <a:gd name="f57" fmla="val 2993"/>
                <a:gd name="f58" fmla="val 3119"/>
                <a:gd name="f59" fmla="val 2615"/>
                <a:gd name="f60" fmla="val 2694"/>
                <a:gd name="f61" fmla="val 2804"/>
                <a:gd name="f62" fmla="val 2914"/>
                <a:gd name="f63" fmla="val 3135"/>
                <a:gd name="f64" fmla="val 3718"/>
                <a:gd name="f65" fmla="val 1890"/>
                <a:gd name="f66" fmla="val 3970"/>
                <a:gd name="f67" fmla="val 1733"/>
                <a:gd name="f68" fmla="val 4253"/>
                <a:gd name="f69" fmla="val 1638"/>
                <a:gd name="f70" fmla="val 4537"/>
                <a:gd name="f71" fmla="val 4820"/>
                <a:gd name="f72" fmla="val 5135"/>
                <a:gd name="f73" fmla="val 5387"/>
                <a:gd name="f74" fmla="val 5891"/>
                <a:gd name="f75" fmla="val 5970"/>
                <a:gd name="f76" fmla="val 851"/>
                <a:gd name="f77" fmla="val 1071"/>
                <a:gd name="f78" fmla="val 1449"/>
                <a:gd name="f79" fmla="val 1859"/>
                <a:gd name="f80" fmla="val 2079"/>
                <a:gd name="f81" fmla="val 4568"/>
                <a:gd name="f82" fmla="val 4757"/>
                <a:gd name="f83" fmla="val 5198"/>
                <a:gd name="f84" fmla="val 6616"/>
                <a:gd name="f85" fmla="*/ f0 1 7719"/>
                <a:gd name="f86" fmla="*/ f1 1 6617"/>
                <a:gd name="f87" fmla="val f2"/>
                <a:gd name="f88" fmla="val f3"/>
                <a:gd name="f89" fmla="val f4"/>
                <a:gd name="f90" fmla="+- f89 0 f87"/>
                <a:gd name="f91" fmla="+- f88 0 f87"/>
                <a:gd name="f92" fmla="*/ f91 1 7719"/>
                <a:gd name="f93" fmla="*/ f90 1 6617"/>
                <a:gd name="f94" fmla="*/ f87 1 f92"/>
                <a:gd name="f95" fmla="*/ f88 1 f92"/>
                <a:gd name="f96" fmla="*/ f87 1 f93"/>
                <a:gd name="f97" fmla="*/ f89 1 f93"/>
                <a:gd name="f98" fmla="*/ f94 f85 1"/>
                <a:gd name="f99" fmla="*/ f95 f85 1"/>
                <a:gd name="f100" fmla="*/ f97 f86 1"/>
                <a:gd name="f101" fmla="*/ f96 f8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8" t="f101" r="f99" b="f100"/>
              <a:pathLst>
                <a:path w="7719" h="66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0" y="f22"/>
                  </a:cubicBezTo>
                  <a:cubicBezTo>
                    <a:pt x="f20" y="f23"/>
                    <a:pt x="f18" y="f24"/>
                    <a:pt x="f16" y="f25"/>
                  </a:cubicBezTo>
                  <a:lnTo>
                    <a:pt x="f10" y="f26"/>
                  </a:lnTo>
                  <a:cubicBezTo>
                    <a:pt x="f12" y="f27"/>
                    <a:pt x="f12" y="f28"/>
                    <a:pt x="f10" y="f29"/>
                  </a:cubicBezTo>
                  <a:cubicBezTo>
                    <a:pt x="f30" y="f31"/>
                    <a:pt x="f32" y="f33"/>
                    <a:pt x="f20" y="f33"/>
                  </a:cubicBezTo>
                  <a:cubicBezTo>
                    <a:pt x="f34" y="f33"/>
                    <a:pt x="f35" y="f31"/>
                    <a:pt x="f36" y="f29"/>
                  </a:cubicBezTo>
                  <a:lnTo>
                    <a:pt x="f37" y="f38"/>
                  </a:lnTo>
                  <a:cubicBezTo>
                    <a:pt x="f39" y="f40"/>
                    <a:pt x="f41" y="f42"/>
                    <a:pt x="f43" y="f42"/>
                  </a:cubicBezTo>
                  <a:cubicBezTo>
                    <a:pt x="f44" y="f42"/>
                    <a:pt x="f45" y="f40"/>
                    <a:pt x="f46" y="f38"/>
                  </a:cubicBezTo>
                  <a:lnTo>
                    <a:pt x="f47" y="f29"/>
                  </a:lnTo>
                  <a:cubicBezTo>
                    <a:pt x="f48" y="f31"/>
                    <a:pt x="f49" y="f33"/>
                    <a:pt x="f50" y="f33"/>
                  </a:cubicBezTo>
                  <a:cubicBezTo>
                    <a:pt x="f51" y="f33"/>
                    <a:pt x="f52" y="f31"/>
                    <a:pt x="f19" y="f29"/>
                  </a:cubicBezTo>
                  <a:cubicBezTo>
                    <a:pt x="f53" y="f28"/>
                    <a:pt x="f53" y="f27"/>
                    <a:pt x="f19" y="f26"/>
                  </a:cubicBezTo>
                  <a:lnTo>
                    <a:pt x="f54" y="f25"/>
                  </a:lnTo>
                  <a:cubicBezTo>
                    <a:pt x="f50" y="f24"/>
                    <a:pt x="f55" y="f56"/>
                    <a:pt x="f55" y="f22"/>
                  </a:cubicBezTo>
                  <a:cubicBezTo>
                    <a:pt x="f55" y="f57"/>
                    <a:pt x="f50" y="f19"/>
                    <a:pt x="f58" y="f17"/>
                  </a:cubicBezTo>
                  <a:lnTo>
                    <a:pt x="f59" y="f15"/>
                  </a:lnTo>
                  <a:cubicBezTo>
                    <a:pt x="f17" y="f14"/>
                    <a:pt x="f17" y="f13"/>
                    <a:pt x="f59" y="f11"/>
                  </a:cubicBezTo>
                  <a:cubicBezTo>
                    <a:pt x="f60" y="f9"/>
                    <a:pt x="f61" y="f6"/>
                    <a:pt x="f62" y="f6"/>
                  </a:cubicBezTo>
                  <a:cubicBezTo>
                    <a:pt x="f21" y="f6"/>
                    <a:pt x="f63" y="f9"/>
                    <a:pt x="f54" y="f11"/>
                  </a:cubicBezTo>
                  <a:lnTo>
                    <a:pt x="f64" y="f65"/>
                  </a:lnTo>
                  <a:cubicBezTo>
                    <a:pt x="f66" y="f67"/>
                    <a:pt x="f68" y="f69"/>
                    <a:pt x="f70" y="f69"/>
                  </a:cubicBezTo>
                  <a:cubicBezTo>
                    <a:pt x="f71" y="f69"/>
                    <a:pt x="f72" y="f67"/>
                    <a:pt x="f73" y="f65"/>
                  </a:cubicBezTo>
                  <a:lnTo>
                    <a:pt x="f74" y="f11"/>
                  </a:lnTo>
                  <a:cubicBezTo>
                    <a:pt x="f75" y="f9"/>
                    <a:pt x="f3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6"/>
                  </a:lnTo>
                  <a:lnTo>
                    <a:pt x="f76" y="f6"/>
                  </a:lnTo>
                  <a:cubicBezTo>
                    <a:pt x="f77" y="f6"/>
                    <a:pt x="f6" y="f78"/>
                    <a:pt x="f6" y="f69"/>
                  </a:cubicBezTo>
                  <a:cubicBezTo>
                    <a:pt x="f6" y="f79"/>
                    <a:pt x="f77" y="f80"/>
                    <a:pt x="f76" y="f80"/>
                  </a:cubicBezTo>
                  <a:lnTo>
                    <a:pt x="f2" y="f80"/>
                  </a:lnTo>
                  <a:lnTo>
                    <a:pt x="f2" y="f81"/>
                  </a:lnTo>
                  <a:lnTo>
                    <a:pt x="f76" y="f81"/>
                  </a:lnTo>
                  <a:cubicBezTo>
                    <a:pt x="f77" y="f81"/>
                    <a:pt x="f6" y="f82"/>
                    <a:pt x="f6" y="f42"/>
                  </a:cubicBezTo>
                  <a:cubicBezTo>
                    <a:pt x="f6" y="f83"/>
                    <a:pt x="f77" y="f73"/>
                    <a:pt x="f76" y="f73"/>
                  </a:cubicBezTo>
                  <a:lnTo>
                    <a:pt x="f2" y="f73"/>
                  </a:lnTo>
                  <a:lnTo>
                    <a:pt x="f2" y="f84"/>
                  </a:lnTo>
                  <a:lnTo>
                    <a:pt x="f3" y="f8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3" name="Google Shape;10030;p74">
              <a:extLst>
                <a:ext uri="{FF2B5EF4-FFF2-40B4-BE49-F238E27FC236}">
                  <a16:creationId xmlns:a16="http://schemas.microsoft.com/office/drawing/2014/main" id="{8A2DB190-E3EB-188D-8198-CE32DA5B67A7}"/>
                </a:ext>
              </a:extLst>
            </p:cNvPr>
            <p:cNvSpPr/>
            <p:nvPr/>
          </p:nvSpPr>
          <p:spPr>
            <a:xfrm>
              <a:off x="3983592" y="2777115"/>
              <a:ext cx="392753" cy="3810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11531"/>
                <a:gd name="f5" fmla="val 10618"/>
                <a:gd name="f6" fmla="val 1701"/>
                <a:gd name="f7" fmla="val 10870"/>
                <a:gd name="f8" fmla="val 11027"/>
                <a:gd name="f9" fmla="val 1890"/>
                <a:gd name="f10" fmla="val 2080"/>
                <a:gd name="f11" fmla="val 9546"/>
                <a:gd name="f12" fmla="val 9767"/>
                <a:gd name="f13" fmla="val 10807"/>
                <a:gd name="f14" fmla="val 9956"/>
                <a:gd name="f15" fmla="val 1828"/>
                <a:gd name="f16" fmla="val 1670"/>
                <a:gd name="f17" fmla="val 1859"/>
                <a:gd name="f18" fmla="val 1891"/>
                <a:gd name="f19" fmla="val 1198"/>
                <a:gd name="f20" fmla="val 536"/>
                <a:gd name="f21" fmla="val 1"/>
                <a:gd name="f22" fmla="val 567"/>
                <a:gd name="f23" fmla="val 1229"/>
                <a:gd name="f24" fmla="val 10334"/>
                <a:gd name="f25" fmla="val 10995"/>
                <a:gd name="f26" fmla="val 11405"/>
                <a:gd name="f27" fmla="val 12067"/>
                <a:gd name="f28" fmla="val 1260"/>
                <a:gd name="f29" fmla="val 12130"/>
                <a:gd name="f30" fmla="*/ f0 1 12666"/>
                <a:gd name="f31" fmla="*/ f1 1 11531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12666"/>
                <a:gd name="f38" fmla="*/ f35 1 11531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2666" h="11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lnTo>
                    <a:pt x="f10" y="f14"/>
                  </a:lnTo>
                  <a:cubicBezTo>
                    <a:pt x="f15" y="f14"/>
                    <a:pt x="f16" y="f12"/>
                    <a:pt x="f16" y="f11"/>
                  </a:cubicBezTo>
                  <a:lnTo>
                    <a:pt x="f16" y="f10"/>
                  </a:lnTo>
                  <a:cubicBezTo>
                    <a:pt x="f16" y="f17"/>
                    <a:pt x="f18" y="f6"/>
                    <a:pt x="f10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5"/>
                    <a:pt x="f3" y="f24"/>
                  </a:cubicBezTo>
                  <a:lnTo>
                    <a:pt x="f3" y="f28"/>
                  </a:lnTo>
                  <a:cubicBezTo>
                    <a:pt x="f3" y="f22"/>
                    <a:pt x="f29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4" name="Google Shape;10074;p74">
            <a:extLst>
              <a:ext uri="{FF2B5EF4-FFF2-40B4-BE49-F238E27FC236}">
                <a16:creationId xmlns:a16="http://schemas.microsoft.com/office/drawing/2014/main" id="{2B553B85-BC09-E28A-5539-81E31B71FF4A}"/>
              </a:ext>
            </a:extLst>
          </p:cNvPr>
          <p:cNvGrpSpPr/>
          <p:nvPr/>
        </p:nvGrpSpPr>
        <p:grpSpPr>
          <a:xfrm>
            <a:off x="4218286" y="3770675"/>
            <a:ext cx="523671" cy="547017"/>
            <a:chOff x="4578208" y="2751804"/>
            <a:chExt cx="392753" cy="410263"/>
          </a:xfrm>
          <a:solidFill>
            <a:schemeClr val="bg2"/>
          </a:solidFill>
        </p:grpSpPr>
        <p:sp>
          <p:nvSpPr>
            <p:cNvPr id="25" name="Google Shape;10075;p74">
              <a:extLst>
                <a:ext uri="{FF2B5EF4-FFF2-40B4-BE49-F238E27FC236}">
                  <a16:creationId xmlns:a16="http://schemas.microsoft.com/office/drawing/2014/main" id="{C3069E14-C08F-6847-E94F-AA2F295B9454}"/>
                </a:ext>
              </a:extLst>
            </p:cNvPr>
            <p:cNvSpPr/>
            <p:nvPr/>
          </p:nvSpPr>
          <p:spPr>
            <a:xfrm>
              <a:off x="4578208" y="2751804"/>
              <a:ext cx="385904" cy="4102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5"/>
                <a:gd name="f4" fmla="val 12414"/>
                <a:gd name="f5" fmla="val 7026"/>
                <a:gd name="f6" fmla="val 1670"/>
                <a:gd name="f7" fmla="val 7278"/>
                <a:gd name="f8" fmla="val 7467"/>
                <a:gd name="f9" fmla="val 1859"/>
                <a:gd name="f10" fmla="val 2111"/>
                <a:gd name="f11" fmla="val 2332"/>
                <a:gd name="f12" fmla="val 2490"/>
                <a:gd name="f13" fmla="val 2080"/>
                <a:gd name="f14" fmla="val 1828"/>
                <a:gd name="f15" fmla="val 1639"/>
                <a:gd name="f16" fmla="val 2300"/>
                <a:gd name="f17" fmla="val 4159"/>
                <a:gd name="f18" fmla="val 4348"/>
                <a:gd name="f19" fmla="val 4537"/>
                <a:gd name="f20" fmla="val 4789"/>
                <a:gd name="f21" fmla="val 4978"/>
                <a:gd name="f22" fmla="val 4317"/>
                <a:gd name="f23" fmla="val 6648"/>
                <a:gd name="f24" fmla="val 6837"/>
                <a:gd name="f25" fmla="val 7058"/>
                <a:gd name="f26" fmla="val 7310"/>
                <a:gd name="f27" fmla="val 6806"/>
                <a:gd name="f28" fmla="val 9106"/>
                <a:gd name="f29" fmla="val 9295"/>
                <a:gd name="f30" fmla="val 9515"/>
                <a:gd name="f31" fmla="val 9736"/>
                <a:gd name="f32" fmla="val 9893"/>
                <a:gd name="f33" fmla="val 9704"/>
                <a:gd name="f34" fmla="val 9263"/>
                <a:gd name="f35" fmla="val 11500"/>
                <a:gd name="f36" fmla="val 10775"/>
                <a:gd name="f37" fmla="val 11342"/>
                <a:gd name="f38" fmla="val 11248"/>
                <a:gd name="f39" fmla="val 10870"/>
                <a:gd name="f40" fmla="val 11594"/>
                <a:gd name="f41" fmla="val 10303"/>
                <a:gd name="f42" fmla="val 9767"/>
                <a:gd name="f43" fmla="val 9326"/>
                <a:gd name="f44" fmla="val 9137"/>
                <a:gd name="f45" fmla="val 1261"/>
                <a:gd name="f46" fmla="val 1"/>
                <a:gd name="f47" fmla="val 568"/>
                <a:gd name="f48" fmla="val 32"/>
                <a:gd name="f49" fmla="val 1229"/>
                <a:gd name="f50" fmla="val 10334"/>
                <a:gd name="f51" fmla="val 11468"/>
                <a:gd name="f52" fmla="val 946"/>
                <a:gd name="f53" fmla="val 10082"/>
                <a:gd name="f54" fmla="val 12224"/>
                <a:gd name="f55" fmla="val 12004"/>
                <a:gd name="f56" fmla="val 9074"/>
                <a:gd name="f57" fmla="val 8538"/>
                <a:gd name="f58" fmla="val 7877"/>
                <a:gd name="f59" fmla="*/ f0 1 12445"/>
                <a:gd name="f60" fmla="*/ f1 1 12414"/>
                <a:gd name="f61" fmla="val f2"/>
                <a:gd name="f62" fmla="val f3"/>
                <a:gd name="f63" fmla="val f4"/>
                <a:gd name="f64" fmla="+- f63 0 f61"/>
                <a:gd name="f65" fmla="+- f62 0 f61"/>
                <a:gd name="f66" fmla="*/ f65 1 12445"/>
                <a:gd name="f67" fmla="*/ f64 1 12414"/>
                <a:gd name="f68" fmla="*/ f61 1 f66"/>
                <a:gd name="f69" fmla="*/ f62 1 f66"/>
                <a:gd name="f70" fmla="*/ f61 1 f67"/>
                <a:gd name="f71" fmla="*/ f63 1 f67"/>
                <a:gd name="f72" fmla="*/ f68 f59 1"/>
                <a:gd name="f73" fmla="*/ f69 f59 1"/>
                <a:gd name="f74" fmla="*/ f71 f60 1"/>
                <a:gd name="f75" fmla="*/ f70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12445" h="1241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6"/>
                    <a:pt x="f15" y="f10"/>
                  </a:cubicBezTo>
                  <a:cubicBezTo>
                    <a:pt x="f15" y="f14"/>
                    <a:pt x="f14" y="f6"/>
                    <a:pt x="f13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8" y="f20"/>
                    <a:pt x="f7" y="f21"/>
                    <a:pt x="f5" y="f21"/>
                  </a:cubicBezTo>
                  <a:lnTo>
                    <a:pt x="f13" y="f21"/>
                  </a:lnTo>
                  <a:cubicBezTo>
                    <a:pt x="f14" y="f21"/>
                    <a:pt x="f15" y="f20"/>
                    <a:pt x="f15" y="f19"/>
                  </a:cubicBezTo>
                  <a:cubicBezTo>
                    <a:pt x="f15" y="f22"/>
                    <a:pt x="f14" y="f17"/>
                    <a:pt x="f13" y="f17"/>
                  </a:cubicBezTo>
                  <a:close/>
                  <a:moveTo>
                    <a:pt x="f5" y="f23"/>
                  </a:moveTo>
                  <a:cubicBezTo>
                    <a:pt x="f7" y="f23"/>
                    <a:pt x="f8" y="f24"/>
                    <a:pt x="f8" y="f25"/>
                  </a:cubicBezTo>
                  <a:cubicBezTo>
                    <a:pt x="f8" y="f26"/>
                    <a:pt x="f7" y="f8"/>
                    <a:pt x="f5" y="f8"/>
                  </a:cubicBezTo>
                  <a:lnTo>
                    <a:pt x="f13" y="f8"/>
                  </a:lnTo>
                  <a:cubicBezTo>
                    <a:pt x="f14" y="f8"/>
                    <a:pt x="f15" y="f7"/>
                    <a:pt x="f15" y="f25"/>
                  </a:cubicBezTo>
                  <a:cubicBezTo>
                    <a:pt x="f15" y="f27"/>
                    <a:pt x="f14" y="f23"/>
                    <a:pt x="f13" y="f23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3"/>
                    <a:pt x="f15" y="f30"/>
                  </a:cubicBezTo>
                  <a:cubicBezTo>
                    <a:pt x="f15" y="f34"/>
                    <a:pt x="f14" y="f28"/>
                    <a:pt x="f13" y="f28"/>
                  </a:cubicBezTo>
                  <a:close/>
                  <a:moveTo>
                    <a:pt x="f35" y="f36"/>
                  </a:move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38"/>
                    <a:pt x="f44" y="f36"/>
                  </a:cubicBezTo>
                  <a:close/>
                  <a:moveTo>
                    <a:pt x="f45" y="f46"/>
                  </a:moveTo>
                  <a:cubicBezTo>
                    <a:pt x="f47" y="f46"/>
                    <a:pt x="f48" y="f47"/>
                    <a:pt x="f48" y="f49"/>
                  </a:cubicBezTo>
                  <a:lnTo>
                    <a:pt x="f48" y="f50"/>
                  </a:lnTo>
                  <a:cubicBezTo>
                    <a:pt x="f2" y="f51"/>
                    <a:pt x="f52" y="f4"/>
                    <a:pt x="f13" y="f4"/>
                  </a:cubicBezTo>
                  <a:lnTo>
                    <a:pt x="f50" y="f4"/>
                  </a:lnTo>
                  <a:cubicBezTo>
                    <a:pt x="f35" y="f4"/>
                    <a:pt x="f3" y="f51"/>
                    <a:pt x="f3" y="f50"/>
                  </a:cubicBezTo>
                  <a:cubicBezTo>
                    <a:pt x="f3" y="f53"/>
                    <a:pt x="f54" y="f32"/>
                    <a:pt x="f55" y="f32"/>
                  </a:cubicBezTo>
                  <a:lnTo>
                    <a:pt x="f56" y="f32"/>
                  </a:lnTo>
                  <a:lnTo>
                    <a:pt x="f56" y="f49"/>
                  </a:lnTo>
                  <a:cubicBezTo>
                    <a:pt x="f56" y="f47"/>
                    <a:pt x="f57" y="f46"/>
                    <a:pt x="f58" y="f4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6" name="Google Shape;10076;p74">
              <a:extLst>
                <a:ext uri="{FF2B5EF4-FFF2-40B4-BE49-F238E27FC236}">
                  <a16:creationId xmlns:a16="http://schemas.microsoft.com/office/drawing/2014/main" id="{CD7E435C-92AF-7D6A-9703-24646251D151}"/>
                </a:ext>
              </a:extLst>
            </p:cNvPr>
            <p:cNvSpPr/>
            <p:nvPr/>
          </p:nvSpPr>
          <p:spPr>
            <a:xfrm>
              <a:off x="4883984" y="2989191"/>
              <a:ext cx="85030" cy="729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207"/>
                <a:gd name="f5" fmla="val 1"/>
                <a:gd name="f6" fmla="val 32"/>
                <a:gd name="f7" fmla="val 1009"/>
                <a:gd name="f8" fmla="val 1986"/>
                <a:gd name="f9" fmla="val 1103"/>
                <a:gd name="f10" fmla="val 2080"/>
                <a:gd name="f11" fmla="val 1261"/>
                <a:gd name="f12" fmla="val 2206"/>
                <a:gd name="f13" fmla="val 1418"/>
                <a:gd name="f14" fmla="val 1576"/>
                <a:gd name="f15" fmla="val 1733"/>
                <a:gd name="f16" fmla="val 2143"/>
                <a:gd name="f17" fmla="val 1796"/>
                <a:gd name="f18" fmla="val 2741"/>
                <a:gd name="f19" fmla="*/ f0 1 2742"/>
                <a:gd name="f20" fmla="*/ f1 1 2207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42"/>
                <a:gd name="f27" fmla="*/ f24 1 2207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42" h="2207">
                  <a:moveTo>
                    <a:pt x="f2" y="f5"/>
                  </a:moveTo>
                  <a:lnTo>
                    <a:pt x="f2" y="f6"/>
                  </a:ln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6"/>
                    <a:pt x="f17" y="f8"/>
                  </a:cubicBezTo>
                  <a:lnTo>
                    <a:pt x="f18" y="f6"/>
                  </a:lnTo>
                  <a:lnTo>
                    <a:pt x="f18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7" name="Google Shape;10077;p74">
              <a:extLst>
                <a:ext uri="{FF2B5EF4-FFF2-40B4-BE49-F238E27FC236}">
                  <a16:creationId xmlns:a16="http://schemas.microsoft.com/office/drawing/2014/main" id="{FD4EED04-7511-C131-277D-5BA8D1DDCE81}"/>
                </a:ext>
              </a:extLst>
            </p:cNvPr>
            <p:cNvSpPr/>
            <p:nvPr/>
          </p:nvSpPr>
          <p:spPr>
            <a:xfrm>
              <a:off x="4885931" y="2752856"/>
              <a:ext cx="85030" cy="2092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6333"/>
                <a:gd name="f5" fmla="val 1796"/>
                <a:gd name="f6" fmla="val 819"/>
                <a:gd name="f7" fmla="val 1891"/>
                <a:gd name="f8" fmla="val 1922"/>
                <a:gd name="f9" fmla="val 882"/>
                <a:gd name="f10" fmla="val 945"/>
                <a:gd name="f11" fmla="val 1638"/>
                <a:gd name="f12" fmla="val 820"/>
                <a:gd name="f13" fmla="val 851"/>
                <a:gd name="f14" fmla="val 883"/>
                <a:gd name="f15" fmla="val 977"/>
                <a:gd name="f16" fmla="val 410"/>
                <a:gd name="f17" fmla="val 1"/>
                <a:gd name="f18" fmla="val 2741"/>
                <a:gd name="f19" fmla="val 2300"/>
                <a:gd name="f20" fmla="*/ f0 1 2742"/>
                <a:gd name="f21" fmla="*/ f1 1 6333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2742"/>
                <a:gd name="f28" fmla="*/ f25 1 6333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2742" h="633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13"/>
                    <a:pt x="f14" y="f6"/>
                    <a:pt x="f15" y="f6"/>
                  </a:cubicBezTo>
                  <a:close/>
                  <a:moveTo>
                    <a:pt x="f15" y="f2"/>
                  </a:moveTo>
                  <a:cubicBezTo>
                    <a:pt x="f16" y="f2"/>
                    <a:pt x="f17" y="f16"/>
                    <a:pt x="f17" y="f10"/>
                  </a:cubicBezTo>
                  <a:lnTo>
                    <a:pt x="f17" y="f4"/>
                  </a:lnTo>
                  <a:lnTo>
                    <a:pt x="f18" y="f4"/>
                  </a:lnTo>
                  <a:lnTo>
                    <a:pt x="f18" y="f10"/>
                  </a:lnTo>
                  <a:cubicBezTo>
                    <a:pt x="f18" y="f16"/>
                    <a:pt x="f1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8" name="Google Shape;10084;p74">
            <a:extLst>
              <a:ext uri="{FF2B5EF4-FFF2-40B4-BE49-F238E27FC236}">
                <a16:creationId xmlns:a16="http://schemas.microsoft.com/office/drawing/2014/main" id="{7260F1D2-D564-2496-CFA6-A028E180DDDA}"/>
              </a:ext>
            </a:extLst>
          </p:cNvPr>
          <p:cNvGrpSpPr/>
          <p:nvPr/>
        </p:nvGrpSpPr>
        <p:grpSpPr>
          <a:xfrm>
            <a:off x="7620840" y="3782694"/>
            <a:ext cx="479547" cy="494715"/>
            <a:chOff x="7130125" y="2760820"/>
            <a:chExt cx="359660" cy="371036"/>
          </a:xfrm>
          <a:solidFill>
            <a:schemeClr val="bg2"/>
          </a:solidFill>
        </p:grpSpPr>
        <p:sp>
          <p:nvSpPr>
            <p:cNvPr id="29" name="Google Shape;10085;p74">
              <a:extLst>
                <a:ext uri="{FF2B5EF4-FFF2-40B4-BE49-F238E27FC236}">
                  <a16:creationId xmlns:a16="http://schemas.microsoft.com/office/drawing/2014/main" id="{4F16BA6C-1974-777E-41F8-7BA09E7DFF11}"/>
                </a:ext>
              </a:extLst>
            </p:cNvPr>
            <p:cNvSpPr/>
            <p:nvPr/>
          </p:nvSpPr>
          <p:spPr>
            <a:xfrm>
              <a:off x="7203835" y="3021095"/>
              <a:ext cx="89720" cy="359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83"/>
                <a:gd name="f4" fmla="val 1198"/>
                <a:gd name="f5" fmla="val 1607"/>
                <a:gd name="f6" fmla="val 820"/>
                <a:gd name="f7" fmla="val 190"/>
                <a:gd name="f8" fmla="val 504"/>
                <a:gd name="f9" fmla="val 1"/>
                <a:gd name="f10" fmla="val 1197"/>
                <a:gd name="f11" fmla="val 3025"/>
                <a:gd name="f12" fmla="val 536"/>
                <a:gd name="f13" fmla="val 2363"/>
                <a:gd name="f14" fmla="*/ f0 1 3183"/>
                <a:gd name="f15" fmla="*/ f1 1 1198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3183"/>
                <a:gd name="f22" fmla="*/ f19 1 1198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3183" h="119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3" y="f10"/>
                  </a:lnTo>
                  <a:cubicBezTo>
                    <a:pt x="f11" y="f12"/>
                    <a:pt x="f1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0" name="Google Shape;10086;p74">
              <a:extLst>
                <a:ext uri="{FF2B5EF4-FFF2-40B4-BE49-F238E27FC236}">
                  <a16:creationId xmlns:a16="http://schemas.microsoft.com/office/drawing/2014/main" id="{D2A00FFE-FDB6-A17C-E4ED-55C826552CC9}"/>
                </a:ext>
              </a:extLst>
            </p:cNvPr>
            <p:cNvSpPr/>
            <p:nvPr/>
          </p:nvSpPr>
          <p:spPr>
            <a:xfrm>
              <a:off x="7223375" y="2947522"/>
              <a:ext cx="48874" cy="491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4"/>
                <a:gd name="f4" fmla="val 1636"/>
                <a:gd name="f5" fmla="val 858"/>
                <a:gd name="f6" fmla="val 784"/>
                <a:gd name="f7" fmla="val 707"/>
                <a:gd name="f8" fmla="val 8"/>
                <a:gd name="f9" fmla="val 631"/>
                <a:gd name="f10" fmla="val 23"/>
                <a:gd name="f11" fmla="val 347"/>
                <a:gd name="f12" fmla="val 118"/>
                <a:gd name="f13" fmla="val 127"/>
                <a:gd name="f14" fmla="val 307"/>
                <a:gd name="f15" fmla="val 95"/>
                <a:gd name="f16" fmla="val 590"/>
                <a:gd name="f17" fmla="val 1"/>
                <a:gd name="f18" fmla="val 906"/>
                <a:gd name="f19" fmla="val 1189"/>
                <a:gd name="f20" fmla="val 284"/>
                <a:gd name="f21" fmla="val 1410"/>
                <a:gd name="f22" fmla="val 446"/>
                <a:gd name="f23" fmla="val 1548"/>
                <a:gd name="f24" fmla="val 658"/>
                <a:gd name="f25" fmla="val 871"/>
                <a:gd name="f26" fmla="val 949"/>
                <a:gd name="f27" fmla="val 1027"/>
                <a:gd name="f28" fmla="val 1624"/>
                <a:gd name="f29" fmla="val 1103"/>
                <a:gd name="f30" fmla="val 1599"/>
                <a:gd name="f31" fmla="val 1387"/>
                <a:gd name="f32" fmla="val 1536"/>
                <a:gd name="f33" fmla="val 1607"/>
                <a:gd name="f34" fmla="val 1347"/>
                <a:gd name="f35" fmla="val 1670"/>
                <a:gd name="f36" fmla="val 1063"/>
                <a:gd name="f37" fmla="val 1733"/>
                <a:gd name="f38" fmla="val 748"/>
                <a:gd name="f39" fmla="val 464"/>
                <a:gd name="f40" fmla="val 1450"/>
                <a:gd name="f41" fmla="val 244"/>
                <a:gd name="f42" fmla="val 1307"/>
                <a:gd name="f43" fmla="val 77"/>
                <a:gd name="f44" fmla="val 1091"/>
                <a:gd name="f45" fmla="*/ f0 1 1734"/>
                <a:gd name="f46" fmla="*/ f1 1 1636"/>
                <a:gd name="f47" fmla="val f2"/>
                <a:gd name="f48" fmla="val f3"/>
                <a:gd name="f49" fmla="val f4"/>
                <a:gd name="f50" fmla="+- f49 0 f47"/>
                <a:gd name="f51" fmla="+- f48 0 f47"/>
                <a:gd name="f52" fmla="*/ f51 1 1734"/>
                <a:gd name="f53" fmla="*/ f50 1 1636"/>
                <a:gd name="f54" fmla="*/ f47 1 f52"/>
                <a:gd name="f55" fmla="*/ f48 1 f52"/>
                <a:gd name="f56" fmla="*/ f47 1 f53"/>
                <a:gd name="f57" fmla="*/ f49 1 f53"/>
                <a:gd name="f58" fmla="*/ f54 f45 1"/>
                <a:gd name="f59" fmla="*/ f55 f45 1"/>
                <a:gd name="f60" fmla="*/ f57 f46 1"/>
                <a:gd name="f61" fmla="*/ f56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1734" h="163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5" y="f39"/>
                    <a:pt x="f40" y="f41"/>
                  </a:cubicBezTo>
                  <a:cubicBezTo>
                    <a:pt x="f42" y="f43"/>
                    <a:pt x="f4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1" name="Google Shape;10087;p74">
              <a:extLst>
                <a:ext uri="{FF2B5EF4-FFF2-40B4-BE49-F238E27FC236}">
                  <a16:creationId xmlns:a16="http://schemas.microsoft.com/office/drawing/2014/main" id="{0B771A92-65C2-CF82-9542-903C990661CE}"/>
                </a:ext>
              </a:extLst>
            </p:cNvPr>
            <p:cNvSpPr/>
            <p:nvPr/>
          </p:nvSpPr>
          <p:spPr>
            <a:xfrm>
              <a:off x="7130125" y="2760820"/>
              <a:ext cx="359660" cy="3710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60"/>
                <a:gd name="f4" fmla="val 12351"/>
                <a:gd name="f5" fmla="val 6428"/>
                <a:gd name="f6" fmla="val 820"/>
                <a:gd name="f7" fmla="val 6900"/>
                <a:gd name="f8" fmla="val 7247"/>
                <a:gd name="f9" fmla="val 1166"/>
                <a:gd name="f10" fmla="val 1639"/>
                <a:gd name="f11" fmla="val 4128"/>
                <a:gd name="f12" fmla="val 5609"/>
                <a:gd name="f13" fmla="val 5955"/>
                <a:gd name="f14" fmla="val 10681"/>
                <a:gd name="f15" fmla="val 6616"/>
                <a:gd name="f16" fmla="val 10901"/>
                <a:gd name="f17" fmla="val 11059"/>
                <a:gd name="f18" fmla="val 6805"/>
                <a:gd name="f19" fmla="val 6994"/>
                <a:gd name="f20" fmla="val 11122"/>
                <a:gd name="f21" fmla="val 7436"/>
                <a:gd name="f22" fmla="val 8192"/>
                <a:gd name="f23" fmla="val 7971"/>
                <a:gd name="f24" fmla="val 7751"/>
                <a:gd name="f25" fmla="val 6742"/>
                <a:gd name="f26" fmla="val 8255"/>
                <a:gd name="f27" fmla="val 8444"/>
                <a:gd name="f28" fmla="val 8696"/>
                <a:gd name="f29" fmla="val 8885"/>
                <a:gd name="f30" fmla="val 9074"/>
                <a:gd name="f31" fmla="val 4233"/>
                <a:gd name="f32" fmla="val 5360"/>
                <a:gd name="f33" fmla="val 4671"/>
                <a:gd name="f34" fmla="val 5082"/>
                <a:gd name="f35" fmla="val 5531"/>
                <a:gd name="f36" fmla="val 5388"/>
                <a:gd name="f37" fmla="val 5860"/>
                <a:gd name="f38" fmla="val 5829"/>
                <a:gd name="f39" fmla="val 6301"/>
                <a:gd name="f40" fmla="val 5987"/>
                <a:gd name="f41" fmla="val 6868"/>
                <a:gd name="f42" fmla="val 7467"/>
                <a:gd name="f43" fmla="val 5766"/>
                <a:gd name="f44" fmla="val 5640"/>
                <a:gd name="f45" fmla="val 5451"/>
                <a:gd name="f46" fmla="val 6176"/>
                <a:gd name="f47" fmla="val 8601"/>
                <a:gd name="f48" fmla="val 6711"/>
                <a:gd name="f49" fmla="val 9389"/>
                <a:gd name="f50" fmla="val 10334"/>
                <a:gd name="f51" fmla="val 10555"/>
                <a:gd name="f52" fmla="val 6491"/>
                <a:gd name="f53" fmla="val 10744"/>
                <a:gd name="f54" fmla="val 6270"/>
                <a:gd name="f55" fmla="val 2143"/>
                <a:gd name="f56" fmla="val 1891"/>
                <a:gd name="f57" fmla="val 1733"/>
                <a:gd name="f58" fmla="val 10303"/>
                <a:gd name="f59" fmla="val 9357"/>
                <a:gd name="f60" fmla="val 2238"/>
                <a:gd name="f61" fmla="val 8570"/>
                <a:gd name="f62" fmla="val 3025"/>
                <a:gd name="f63" fmla="val 8129"/>
                <a:gd name="f64" fmla="val 2647"/>
                <a:gd name="f65" fmla="val 7688"/>
                <a:gd name="f66" fmla="val 2490"/>
                <a:gd name="f67" fmla="val 7121"/>
                <a:gd name="f68" fmla="val 6553"/>
                <a:gd name="f69" fmla="val 2805"/>
                <a:gd name="f70" fmla="val 6018"/>
                <a:gd name="f71" fmla="val 3246"/>
                <a:gd name="f72" fmla="val 5577"/>
                <a:gd name="f73" fmla="val 3781"/>
                <a:gd name="f74" fmla="val 5419"/>
                <a:gd name="f75" fmla="val 3933"/>
                <a:gd name="f76" fmla="val 5379"/>
                <a:gd name="f77" fmla="val 4084"/>
                <a:gd name="f78" fmla="val 9893"/>
                <a:gd name="f79" fmla="val 10113"/>
                <a:gd name="f80" fmla="val 10050"/>
                <a:gd name="f81" fmla="val 6396"/>
                <a:gd name="f82" fmla="val 5483"/>
                <a:gd name="f83" fmla="val 4726"/>
                <a:gd name="f84" fmla="val 725"/>
                <a:gd name="f85" fmla="val 2458"/>
                <a:gd name="f86" fmla="val 1261"/>
                <a:gd name="f87" fmla="val 599"/>
                <a:gd name="f88" fmla="val 1"/>
                <a:gd name="f89" fmla="val 3686"/>
                <a:gd name="f90" fmla="val 11815"/>
                <a:gd name="f91" fmla="val 568"/>
                <a:gd name="f92" fmla="val 12350"/>
                <a:gd name="f93" fmla="val 11468"/>
                <a:gd name="f94" fmla="val 12130"/>
                <a:gd name="f95" fmla="val 12697"/>
                <a:gd name="f96" fmla="val 12162"/>
                <a:gd name="f97" fmla="val 11500"/>
                <a:gd name="f98" fmla="val 8034"/>
                <a:gd name="f99" fmla="val 7278"/>
                <a:gd name="f100" fmla="*/ f0 1 12760"/>
                <a:gd name="f101" fmla="*/ f1 1 12351"/>
                <a:gd name="f102" fmla="val f2"/>
                <a:gd name="f103" fmla="val f3"/>
                <a:gd name="f104" fmla="val f4"/>
                <a:gd name="f105" fmla="+- f104 0 f102"/>
                <a:gd name="f106" fmla="+- f103 0 f102"/>
                <a:gd name="f107" fmla="*/ f106 1 12760"/>
                <a:gd name="f108" fmla="*/ f105 1 12351"/>
                <a:gd name="f109" fmla="*/ f102 1 f107"/>
                <a:gd name="f110" fmla="*/ f103 1 f107"/>
                <a:gd name="f111" fmla="*/ f102 1 f108"/>
                <a:gd name="f112" fmla="*/ f104 1 f108"/>
                <a:gd name="f113" fmla="*/ f109 f100 1"/>
                <a:gd name="f114" fmla="*/ f110 f100 1"/>
                <a:gd name="f115" fmla="*/ f112 f101 1"/>
                <a:gd name="f116" fmla="*/ f111 f1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3" t="f116" r="f114" b="f115"/>
              <a:pathLst>
                <a:path w="12760" h="1235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9"/>
                    <a:pt x="f13" y="f6"/>
                    <a:pt x="f5" y="f6"/>
                  </a:cubicBezTo>
                  <a:close/>
                  <a:moveTo>
                    <a:pt x="f14" y="f15"/>
                  </a:moveTo>
                  <a:cubicBezTo>
                    <a:pt x="f16" y="f15"/>
                    <a:pt x="f17" y="f18"/>
                    <a:pt x="f17" y="f19"/>
                  </a:cubicBezTo>
                  <a:cubicBezTo>
                    <a:pt x="f20" y="f8"/>
                    <a:pt x="f16" y="f21"/>
                    <a:pt x="f14" y="f21"/>
                  </a:cubicBezTo>
                  <a:lnTo>
                    <a:pt x="f22" y="f21"/>
                  </a:lnTo>
                  <a:cubicBezTo>
                    <a:pt x="f23" y="f21"/>
                    <a:pt x="f24" y="f8"/>
                    <a:pt x="f24" y="f19"/>
                  </a:cubicBezTo>
                  <a:cubicBezTo>
                    <a:pt x="f24" y="f25"/>
                    <a:pt x="f23" y="f15"/>
                    <a:pt x="f22" y="f15"/>
                  </a:cubicBezTo>
                  <a:close/>
                  <a:moveTo>
                    <a:pt x="f14" y="f26"/>
                  </a:moveTo>
                  <a:cubicBezTo>
                    <a:pt x="f16" y="f26"/>
                    <a:pt x="f17" y="f27"/>
                    <a:pt x="f17" y="f28"/>
                  </a:cubicBezTo>
                  <a:cubicBezTo>
                    <a:pt x="f20" y="f29"/>
                    <a:pt x="f16" y="f30"/>
                    <a:pt x="f14" y="f30"/>
                  </a:cubicBezTo>
                  <a:lnTo>
                    <a:pt x="f22" y="f30"/>
                  </a:lnTo>
                  <a:cubicBezTo>
                    <a:pt x="f23" y="f30"/>
                    <a:pt x="f24" y="f29"/>
                    <a:pt x="f24" y="f28"/>
                  </a:cubicBezTo>
                  <a:cubicBezTo>
                    <a:pt x="f24" y="f27"/>
                    <a:pt x="f23" y="f26"/>
                    <a:pt x="f22" y="f2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37"/>
                  </a:cubicBezTo>
                  <a:cubicBezTo>
                    <a:pt x="f38" y="f39"/>
                    <a:pt x="f40" y="f41"/>
                    <a:pt x="f38" y="f42"/>
                  </a:cubicBezTo>
                  <a:cubicBezTo>
                    <a:pt x="f43" y="f24"/>
                    <a:pt x="f44" y="f23"/>
                    <a:pt x="f45" y="f22"/>
                  </a:cubicBez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53"/>
                  </a:cubicBezTo>
                  <a:lnTo>
                    <a:pt x="f55" y="f53"/>
                  </a:lnTo>
                  <a:cubicBezTo>
                    <a:pt x="f56" y="f53"/>
                    <a:pt x="f57" y="f51"/>
                    <a:pt x="f57" y="f58"/>
                  </a:cubicBezTo>
                  <a:cubicBezTo>
                    <a:pt x="f57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4" y="f68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32"/>
                    <a:pt x="f31" y="f32"/>
                  </a:cubicBezTo>
                  <a:close/>
                  <a:moveTo>
                    <a:pt x="f14" y="f78"/>
                  </a:moveTo>
                  <a:cubicBezTo>
                    <a:pt x="f16" y="f78"/>
                    <a:pt x="f17" y="f79"/>
                    <a:pt x="f17" y="f58"/>
                  </a:cubicBezTo>
                  <a:cubicBezTo>
                    <a:pt x="f20" y="f51"/>
                    <a:pt x="f16" y="f53"/>
                    <a:pt x="f14" y="f53"/>
                  </a:cubicBezTo>
                  <a:lnTo>
                    <a:pt x="f22" y="f53"/>
                  </a:lnTo>
                  <a:cubicBezTo>
                    <a:pt x="f23" y="f53"/>
                    <a:pt x="f24" y="f51"/>
                    <a:pt x="f24" y="f58"/>
                  </a:cubicBezTo>
                  <a:cubicBezTo>
                    <a:pt x="f24" y="f80"/>
                    <a:pt x="f23" y="f78"/>
                    <a:pt x="f22" y="f78"/>
                  </a:cubicBezTo>
                  <a:close/>
                  <a:moveTo>
                    <a:pt x="f81" y="f2"/>
                  </a:moveTo>
                  <a:cubicBezTo>
                    <a:pt x="f82" y="f2"/>
                    <a:pt x="f83" y="f84"/>
                    <a:pt x="f83" y="f10"/>
                  </a:cubicBezTo>
                  <a:lnTo>
                    <a:pt x="f83" y="f85"/>
                  </a:lnTo>
                  <a:lnTo>
                    <a:pt x="f86" y="f85"/>
                  </a:lnTo>
                  <a:cubicBezTo>
                    <a:pt x="f87" y="f85"/>
                    <a:pt x="f88" y="f62"/>
                    <a:pt x="f88" y="f89"/>
                  </a:cubicBezTo>
                  <a:lnTo>
                    <a:pt x="f88" y="f20"/>
                  </a:lnTo>
                  <a:cubicBezTo>
                    <a:pt x="f88" y="f90"/>
                    <a:pt x="f91" y="f92"/>
                    <a:pt x="f86" y="f92"/>
                  </a:cubicBezTo>
                  <a:lnTo>
                    <a:pt x="f93" y="f92"/>
                  </a:lnTo>
                  <a:cubicBezTo>
                    <a:pt x="f94" y="f92"/>
                    <a:pt x="f95" y="f90"/>
                    <a:pt x="f95" y="f20"/>
                  </a:cubicBezTo>
                  <a:lnTo>
                    <a:pt x="f95" y="f89"/>
                  </a:lnTo>
                  <a:cubicBezTo>
                    <a:pt x="f3" y="f62"/>
                    <a:pt x="f96" y="f85"/>
                    <a:pt x="f97" y="f85"/>
                  </a:cubicBezTo>
                  <a:lnTo>
                    <a:pt x="f98" y="f85"/>
                  </a:lnTo>
                  <a:lnTo>
                    <a:pt x="f98" y="f10"/>
                  </a:lnTo>
                  <a:cubicBezTo>
                    <a:pt x="f98" y="f84"/>
                    <a:pt x="f99" y="f2"/>
                    <a:pt x="f8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2" name="Google Shape;10088;p74">
              <a:extLst>
                <a:ext uri="{FF2B5EF4-FFF2-40B4-BE49-F238E27FC236}">
                  <a16:creationId xmlns:a16="http://schemas.microsoft.com/office/drawing/2014/main" id="{356652B4-786F-F56C-9EC9-710CE5B9C603}"/>
                </a:ext>
              </a:extLst>
            </p:cNvPr>
            <p:cNvSpPr/>
            <p:nvPr/>
          </p:nvSpPr>
          <p:spPr>
            <a:xfrm>
              <a:off x="7303312" y="2801520"/>
              <a:ext cx="15983" cy="170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7"/>
                <a:gd name="f4" fmla="val 568"/>
                <a:gd name="f5" fmla="val 284"/>
                <a:gd name="f6" fmla="val 126"/>
                <a:gd name="f7" fmla="val 441"/>
                <a:gd name="f8" fmla="*/ f0 1 567"/>
                <a:gd name="f9" fmla="*/ f1 1 568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567"/>
                <a:gd name="f16" fmla="*/ f13 1 568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567" h="56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33" name="Google Shape;10089;p74">
            <a:extLst>
              <a:ext uri="{FF2B5EF4-FFF2-40B4-BE49-F238E27FC236}">
                <a16:creationId xmlns:a16="http://schemas.microsoft.com/office/drawing/2014/main" id="{CAE87C9A-8910-34BE-9B27-A71CE24C0D6A}"/>
              </a:ext>
            </a:extLst>
          </p:cNvPr>
          <p:cNvGrpSpPr/>
          <p:nvPr/>
        </p:nvGrpSpPr>
        <p:grpSpPr>
          <a:xfrm>
            <a:off x="6652029" y="1674431"/>
            <a:ext cx="687348" cy="724668"/>
            <a:chOff x="6403515" y="1179621"/>
            <a:chExt cx="515511" cy="543501"/>
          </a:xfrm>
          <a:solidFill>
            <a:schemeClr val="bg2"/>
          </a:solidFill>
        </p:grpSpPr>
        <p:sp>
          <p:nvSpPr>
            <p:cNvPr id="34" name="Google Shape;10090;p74">
              <a:extLst>
                <a:ext uri="{FF2B5EF4-FFF2-40B4-BE49-F238E27FC236}">
                  <a16:creationId xmlns:a16="http://schemas.microsoft.com/office/drawing/2014/main" id="{D9102B84-1DE3-52C7-30C9-9D39CF7582E5}"/>
                </a:ext>
              </a:extLst>
            </p:cNvPr>
            <p:cNvSpPr/>
            <p:nvPr/>
          </p:nvSpPr>
          <p:spPr>
            <a:xfrm>
              <a:off x="6523439" y="1179621"/>
              <a:ext cx="275636" cy="3436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06"/>
                <a:gd name="f4" fmla="val 7961"/>
                <a:gd name="f5" fmla="val 4506"/>
                <a:gd name="f6" fmla="val 3266"/>
                <a:gd name="f7" fmla="val 4569"/>
                <a:gd name="f8" fmla="val 4601"/>
                <a:gd name="f9" fmla="val 3298"/>
                <a:gd name="f10" fmla="val 4632"/>
                <a:gd name="f11" fmla="val 5577"/>
                <a:gd name="f12" fmla="val 4621"/>
                <a:gd name="f13" fmla="val 5420"/>
                <a:gd name="f14" fmla="val 5881"/>
                <a:gd name="f15" fmla="val 4664"/>
                <a:gd name="f16" fmla="val 7110"/>
                <a:gd name="f17" fmla="val 3403"/>
                <a:gd name="f18" fmla="val 2206"/>
                <a:gd name="f19" fmla="val 1419"/>
                <a:gd name="f20" fmla="val 5944"/>
                <a:gd name="f21" fmla="val 1261"/>
                <a:gd name="f22" fmla="val 2238"/>
                <a:gd name="f23" fmla="val 2269"/>
                <a:gd name="f24" fmla="val 2301"/>
                <a:gd name="f25" fmla="val 4055"/>
                <a:gd name="f26" fmla="val 1"/>
                <a:gd name="f27" fmla="val 3400"/>
                <a:gd name="f28" fmla="val 2703"/>
                <a:gd name="f29" fmla="val 167"/>
                <a:gd name="f30" fmla="val 2049"/>
                <a:gd name="f31" fmla="val 494"/>
                <a:gd name="f32" fmla="val 1957"/>
                <a:gd name="f33" fmla="val 483"/>
                <a:gd name="f34" fmla="val 1867"/>
                <a:gd name="f35" fmla="val 478"/>
                <a:gd name="f36" fmla="val 1779"/>
                <a:gd name="f37" fmla="val 1354"/>
                <a:gd name="f38" fmla="val 976"/>
                <a:gd name="f39" fmla="val 600"/>
                <a:gd name="f40" fmla="val 662"/>
                <a:gd name="f41" fmla="val 809"/>
                <a:gd name="f42" fmla="val 347"/>
                <a:gd name="f43" fmla="val 1061"/>
                <a:gd name="f44" fmla="val 1534"/>
                <a:gd name="f45" fmla="val 2384"/>
                <a:gd name="f46" fmla="val 2857"/>
                <a:gd name="f47" fmla="val 95"/>
                <a:gd name="f48" fmla="val 3613"/>
                <a:gd name="f49" fmla="val 473"/>
                <a:gd name="f50" fmla="val 4810"/>
                <a:gd name="f51" fmla="val 536"/>
                <a:gd name="f52" fmla="val 6070"/>
                <a:gd name="f53" fmla="val 1482"/>
                <a:gd name="f54" fmla="val 7078"/>
                <a:gd name="f55" fmla="val 7646"/>
                <a:gd name="f56" fmla="val 2710"/>
                <a:gd name="f57" fmla="val 5136"/>
                <a:gd name="f58" fmla="val 6207"/>
                <a:gd name="f59" fmla="val 6417"/>
                <a:gd name="f60" fmla="val 6396"/>
                <a:gd name="f61" fmla="val 6554"/>
                <a:gd name="f62" fmla="val 4085"/>
                <a:gd name="f63" fmla="val 6774"/>
                <a:gd name="f64" fmla="val 3046"/>
                <a:gd name="f65" fmla="val 2447"/>
                <a:gd name="f66" fmla="val 1565"/>
                <a:gd name="f67" fmla="val 6459"/>
                <a:gd name="f68" fmla="val 872"/>
                <a:gd name="f69" fmla="val 5703"/>
                <a:gd name="f70" fmla="val 431"/>
                <a:gd name="f71" fmla="val 5234"/>
                <a:gd name="f72" fmla="val 143"/>
                <a:gd name="f73" fmla="val 4662"/>
                <a:gd name="f74" fmla="*/ f0 1 6806"/>
                <a:gd name="f75" fmla="*/ f1 1 7961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6806"/>
                <a:gd name="f82" fmla="*/ f79 1 7961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6806" h="7961">
                  <a:moveTo>
                    <a:pt x="f5" y="f6"/>
                  </a:moveTo>
                  <a:cubicBezTo>
                    <a:pt x="f7" y="f6"/>
                    <a:pt x="f8" y="f9"/>
                    <a:pt x="f10" y="f9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20"/>
                    <a:pt x="f21" y="f12"/>
                  </a:cubicBezTo>
                  <a:lnTo>
                    <a:pt x="f18" y="f9"/>
                  </a:lnTo>
                  <a:cubicBezTo>
                    <a:pt x="f22" y="f6"/>
                    <a:pt x="f23" y="f6"/>
                    <a:pt x="f24" y="f6"/>
                  </a:cubicBezTo>
                  <a:close/>
                  <a:moveTo>
                    <a:pt x="f25" y="f26"/>
                  </a:moveTo>
                  <a:cubicBezTo>
                    <a:pt x="f27" y="f26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9"/>
                    <a:pt x="f40" y="f41"/>
                  </a:cubicBezTo>
                  <a:cubicBezTo>
                    <a:pt x="f42" y="f43"/>
                    <a:pt x="f26" y="f44"/>
                    <a:pt x="f26" y="f45"/>
                  </a:cubicBezTo>
                  <a:cubicBezTo>
                    <a:pt x="f26" y="f46"/>
                    <a:pt x="f47" y="f48"/>
                    <a:pt x="f42" y="f12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30" y="f55"/>
                    <a:pt x="f56" y="f4"/>
                    <a:pt x="f17" y="f4"/>
                  </a:cubicBezTo>
                  <a:cubicBezTo>
                    <a:pt x="f57" y="f4"/>
                    <a:pt x="f58" y="f59"/>
                    <a:pt x="f60" y="f12"/>
                  </a:cubicBezTo>
                  <a:cubicBezTo>
                    <a:pt x="f61" y="f62"/>
                    <a:pt x="f63" y="f64"/>
                    <a:pt x="f3" y="f65"/>
                  </a:cubicBezTo>
                  <a:cubicBezTo>
                    <a:pt x="f3" y="f66"/>
                    <a:pt x="f67" y="f68"/>
                    <a:pt x="f69" y="f70"/>
                  </a:cubicBezTo>
                  <a:cubicBezTo>
                    <a:pt x="f71" y="f72"/>
                    <a:pt x="f73" y="f26"/>
                    <a:pt x="f25" y="f2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5" name="Google Shape;10091;p74">
              <a:extLst>
                <a:ext uri="{FF2B5EF4-FFF2-40B4-BE49-F238E27FC236}">
                  <a16:creationId xmlns:a16="http://schemas.microsoft.com/office/drawing/2014/main" id="{52AF6DB6-A2AE-ED9F-22F9-099C14D11115}"/>
                </a:ext>
              </a:extLst>
            </p:cNvPr>
            <p:cNvSpPr/>
            <p:nvPr/>
          </p:nvSpPr>
          <p:spPr>
            <a:xfrm>
              <a:off x="6403515" y="1519440"/>
              <a:ext cx="515511" cy="2036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29"/>
                <a:gd name="f4" fmla="val 4719"/>
                <a:gd name="f5" fmla="val 4474"/>
                <a:gd name="f6" fmla="val 1001"/>
                <a:gd name="f7" fmla="val 5797"/>
                <a:gd name="f8" fmla="val 2293"/>
                <a:gd name="f9" fmla="val 5199"/>
                <a:gd name="f10" fmla="val 2891"/>
                <a:gd name="f11" fmla="val 4002"/>
                <a:gd name="f12" fmla="val 1159"/>
                <a:gd name="f13" fmla="val 4159"/>
                <a:gd name="f14" fmla="val 1096"/>
                <a:gd name="f15" fmla="val 4380"/>
                <a:gd name="f16" fmla="val 1064"/>
                <a:gd name="f17" fmla="val 8318"/>
                <a:gd name="f18" fmla="val 8475"/>
                <a:gd name="f19" fmla="val 8633"/>
                <a:gd name="f20" fmla="val 8790"/>
                <a:gd name="f21" fmla="val 1190"/>
                <a:gd name="f22" fmla="val 7593"/>
                <a:gd name="f23" fmla="val 6995"/>
                <a:gd name="f24" fmla="val 10681"/>
                <a:gd name="f25" fmla="val 3112"/>
                <a:gd name="f26" fmla="val 10901"/>
                <a:gd name="f27" fmla="val 11059"/>
                <a:gd name="f28" fmla="val 3301"/>
                <a:gd name="f29" fmla="val 3553"/>
                <a:gd name="f30" fmla="val 3742"/>
                <a:gd name="f31" fmla="val 10870"/>
                <a:gd name="f32" fmla="val 3931"/>
                <a:gd name="f33" fmla="val 9578"/>
                <a:gd name="f34" fmla="val 9326"/>
                <a:gd name="f35" fmla="val 9137"/>
                <a:gd name="f36" fmla="val 4458"/>
                <a:gd name="f37" fmla="val 1"/>
                <a:gd name="f38" fmla="val 4348"/>
                <a:gd name="f39" fmla="val 4238"/>
                <a:gd name="f40" fmla="val 40"/>
                <a:gd name="f41" fmla="val 119"/>
                <a:gd name="f42" fmla="val 4065"/>
                <a:gd name="f43" fmla="val 245"/>
                <a:gd name="f44" fmla="val 3939"/>
                <a:gd name="f45" fmla="val 308"/>
                <a:gd name="f46" fmla="val 3781"/>
                <a:gd name="f47" fmla="val 2395"/>
                <a:gd name="f48" fmla="val 914"/>
                <a:gd name="f49" fmla="val 1442"/>
                <a:gd name="f50" fmla="val 2639"/>
                <a:gd name="f51" fmla="val 4341"/>
                <a:gd name="f52" fmla="val 4561"/>
                <a:gd name="f53" fmla="val 189"/>
                <a:gd name="f54" fmla="val 441"/>
                <a:gd name="f55" fmla="val 12287"/>
                <a:gd name="f56" fmla="val 12508"/>
                <a:gd name="f57" fmla="val 12665"/>
                <a:gd name="f58" fmla="val 4530"/>
                <a:gd name="f59" fmla="val 12728"/>
                <a:gd name="f60" fmla="val 1474"/>
                <a:gd name="f61" fmla="val 11783"/>
                <a:gd name="f62" fmla="val 371"/>
                <a:gd name="f63" fmla="val 10303"/>
                <a:gd name="f64" fmla="val 8948"/>
                <a:gd name="f65" fmla="val 8727"/>
                <a:gd name="f66" fmla="val 8664"/>
                <a:gd name="f67" fmla="val 277"/>
                <a:gd name="f68" fmla="val 8538"/>
                <a:gd name="f69" fmla="val 151"/>
                <a:gd name="f70" fmla="val 8456"/>
                <a:gd name="f71" fmla="val 52"/>
                <a:gd name="f72" fmla="val 8339"/>
                <a:gd name="f73" fmla="val 5"/>
                <a:gd name="f74" fmla="val 8219"/>
                <a:gd name="f75" fmla="val 8110"/>
                <a:gd name="f76" fmla="val 7998"/>
                <a:gd name="f77" fmla="val 44"/>
                <a:gd name="f78" fmla="val 7908"/>
                <a:gd name="f79" fmla="val 6333"/>
                <a:gd name="f80" fmla="val 1694"/>
                <a:gd name="f81" fmla="val 4758"/>
                <a:gd name="f82" fmla="val 4679"/>
                <a:gd name="f83" fmla="val 4569"/>
                <a:gd name="f84" fmla="*/ f0 1 12729"/>
                <a:gd name="f85" fmla="*/ f1 1 4719"/>
                <a:gd name="f86" fmla="val f2"/>
                <a:gd name="f87" fmla="val f3"/>
                <a:gd name="f88" fmla="val f4"/>
                <a:gd name="f89" fmla="+- f88 0 f86"/>
                <a:gd name="f90" fmla="+- f87 0 f86"/>
                <a:gd name="f91" fmla="*/ f90 1 12729"/>
                <a:gd name="f92" fmla="*/ f89 1 4719"/>
                <a:gd name="f93" fmla="*/ f86 1 f91"/>
                <a:gd name="f94" fmla="*/ f87 1 f91"/>
                <a:gd name="f95" fmla="*/ f86 1 f92"/>
                <a:gd name="f96" fmla="*/ f88 1 f92"/>
                <a:gd name="f97" fmla="*/ f93 f84 1"/>
                <a:gd name="f98" fmla="*/ f94 f84 1"/>
                <a:gd name="f99" fmla="*/ f96 f85 1"/>
                <a:gd name="f100" fmla="*/ f95 f8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7" t="f100" r="f98" b="f99"/>
              <a:pathLst>
                <a:path w="12729" h="4719">
                  <a:moveTo>
                    <a:pt x="f5" y="f6"/>
                  </a:move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cubicBezTo>
                    <a:pt x="f13" y="f14"/>
                    <a:pt x="f15" y="f16"/>
                    <a:pt x="f5" y="f6"/>
                  </a:cubicBezTo>
                  <a:close/>
                  <a:moveTo>
                    <a:pt x="f17" y="f6"/>
                  </a:moveTo>
                  <a:cubicBezTo>
                    <a:pt x="f18" y="f16"/>
                    <a:pt x="f19" y="f12"/>
                    <a:pt x="f20" y="f21"/>
                  </a:cubicBezTo>
                  <a:lnTo>
                    <a:pt x="f22" y="f10"/>
                  </a:lnTo>
                  <a:lnTo>
                    <a:pt x="f23" y="f8"/>
                  </a:lnTo>
                  <a:lnTo>
                    <a:pt x="f17" y="f6"/>
                  </a:lnTo>
                  <a:close/>
                  <a:moveTo>
                    <a:pt x="f24" y="f25"/>
                  </a:moveTo>
                  <a:cubicBezTo>
                    <a:pt x="f26" y="f25"/>
                    <a:pt x="f27" y="f28"/>
                    <a:pt x="f27" y="f29"/>
                  </a:cubicBezTo>
                  <a:cubicBezTo>
                    <a:pt x="f27" y="f30"/>
                    <a:pt x="f31" y="f32"/>
                    <a:pt x="f24" y="f32"/>
                  </a:cubicBezTo>
                  <a:lnTo>
                    <a:pt x="f33" y="f32"/>
                  </a:lnTo>
                  <a:cubicBezTo>
                    <a:pt x="f34" y="f32"/>
                    <a:pt x="f35" y="f30"/>
                    <a:pt x="f35" y="f29"/>
                  </a:cubicBezTo>
                  <a:cubicBezTo>
                    <a:pt x="f35" y="f28"/>
                    <a:pt x="f34" y="f25"/>
                    <a:pt x="f33" y="f25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13" y="f41"/>
                  </a:cubicBezTo>
                  <a:cubicBezTo>
                    <a:pt x="f42" y="f43"/>
                    <a:pt x="f44" y="f45"/>
                    <a:pt x="f46" y="f45"/>
                  </a:cubicBezTo>
                  <a:lnTo>
                    <a:pt x="f47" y="f45"/>
                  </a:lnTo>
                  <a:cubicBezTo>
                    <a:pt x="f48" y="f45"/>
                    <a:pt x="f2" y="f49"/>
                    <a:pt x="f2" y="f50"/>
                  </a:cubicBezTo>
                  <a:lnTo>
                    <a:pt x="f2" y="f51"/>
                  </a:lnTo>
                  <a:cubicBezTo>
                    <a:pt x="f2" y="f52"/>
                    <a:pt x="f53" y="f4"/>
                    <a:pt x="f54" y="f4"/>
                  </a:cubicBezTo>
                  <a:lnTo>
                    <a:pt x="f55" y="f4"/>
                  </a:lnTo>
                  <a:cubicBezTo>
                    <a:pt x="f56" y="f4"/>
                    <a:pt x="f57" y="f58"/>
                    <a:pt x="f57" y="f51"/>
                  </a:cubicBezTo>
                  <a:lnTo>
                    <a:pt x="f57" y="f50"/>
                  </a:lnTo>
                  <a:cubicBezTo>
                    <a:pt x="f59" y="f60"/>
                    <a:pt x="f61" y="f62"/>
                    <a:pt x="f63" y="f62"/>
                  </a:cubicBezTo>
                  <a:lnTo>
                    <a:pt x="f64" y="f62"/>
                  </a:lnTo>
                  <a:cubicBezTo>
                    <a:pt x="f65" y="f62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3"/>
                  </a:cubicBezTo>
                  <a:cubicBezTo>
                    <a:pt x="f75" y="f73"/>
                    <a:pt x="f76" y="f77"/>
                    <a:pt x="f78" y="f41"/>
                  </a:cubicBezTo>
                  <a:lnTo>
                    <a:pt x="f79" y="f80"/>
                  </a:lnTo>
                  <a:lnTo>
                    <a:pt x="f81" y="f41"/>
                  </a:lnTo>
                  <a:cubicBezTo>
                    <a:pt x="f82" y="f40"/>
                    <a:pt x="f83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36" name="Google Shape;10113;p74">
            <a:extLst>
              <a:ext uri="{FF2B5EF4-FFF2-40B4-BE49-F238E27FC236}">
                <a16:creationId xmlns:a16="http://schemas.microsoft.com/office/drawing/2014/main" id="{766C1671-0585-37BA-B86F-F33E55401BF6}"/>
              </a:ext>
            </a:extLst>
          </p:cNvPr>
          <p:cNvSpPr/>
          <p:nvPr/>
        </p:nvSpPr>
        <p:spPr>
          <a:xfrm>
            <a:off x="5086648" y="3742487"/>
            <a:ext cx="527560" cy="556052"/>
          </a:xfrm>
          <a:custGeom>
            <a:avLst/>
            <a:gdLst>
              <a:gd name="f0" fmla="val w"/>
              <a:gd name="f1" fmla="val h"/>
              <a:gd name="f2" fmla="val 0"/>
              <a:gd name="f3" fmla="val 12760"/>
              <a:gd name="f4" fmla="val 12619"/>
              <a:gd name="f5" fmla="val 10082"/>
              <a:gd name="f6" fmla="val 2190"/>
              <a:gd name="f7" fmla="val 11027"/>
              <a:gd name="f8" fmla="val 2726"/>
              <a:gd name="f9" fmla="val 8948"/>
              <a:gd name="f10" fmla="val 6317"/>
              <a:gd name="f11" fmla="val 8003"/>
              <a:gd name="f12" fmla="val 5781"/>
              <a:gd name="f13" fmla="val 8349"/>
              <a:gd name="f14" fmla="val 5151"/>
              <a:gd name="f15" fmla="val 9704"/>
              <a:gd name="f16" fmla="val 2820"/>
              <a:gd name="f17" fmla="val 7813"/>
              <a:gd name="f18" fmla="val 6601"/>
              <a:gd name="f19" fmla="val 8318"/>
              <a:gd name="f20" fmla="val 6916"/>
              <a:gd name="f21" fmla="val 7782"/>
              <a:gd name="f22" fmla="val 7262"/>
              <a:gd name="f23" fmla="val 10554"/>
              <a:gd name="f24" fmla="val 8522"/>
              <a:gd name="f25" fmla="val 10806"/>
              <a:gd name="f26" fmla="val 10964"/>
              <a:gd name="f27" fmla="val 8711"/>
              <a:gd name="f28" fmla="val 8900"/>
              <a:gd name="f29" fmla="val 9153"/>
              <a:gd name="f30" fmla="val 9342"/>
              <a:gd name="f31" fmla="val 5608"/>
              <a:gd name="f32" fmla="val 5356"/>
              <a:gd name="f33" fmla="val 5167"/>
              <a:gd name="f34" fmla="val 8680"/>
              <a:gd name="f35" fmla="val 3088"/>
              <a:gd name="f36" fmla="val 5592"/>
              <a:gd name="f37" fmla="val 3308"/>
              <a:gd name="f38" fmla="val 3497"/>
              <a:gd name="f39" fmla="val 5813"/>
              <a:gd name="f40" fmla="val 6002"/>
              <a:gd name="f41" fmla="val 6286"/>
              <a:gd name="f42" fmla="val 3970"/>
              <a:gd name="f43" fmla="val 6443"/>
              <a:gd name="f44" fmla="val 4348"/>
              <a:gd name="f45" fmla="val 7451"/>
              <a:gd name="f46" fmla="val 7703"/>
              <a:gd name="f47" fmla="val 4159"/>
              <a:gd name="f48" fmla="val 7861"/>
              <a:gd name="f49" fmla="val 3907"/>
              <a:gd name="f50" fmla="val 3655"/>
              <a:gd name="f51" fmla="val 7640"/>
              <a:gd name="f52" fmla="val 7231"/>
              <a:gd name="f53" fmla="val 7010"/>
              <a:gd name="f54" fmla="val 2836"/>
              <a:gd name="f55" fmla="val 2678"/>
              <a:gd name="f56" fmla="val 3025"/>
              <a:gd name="f57" fmla="val 7924"/>
              <a:gd name="f58" fmla="val 3340"/>
              <a:gd name="f59" fmla="val 8176"/>
              <a:gd name="f60" fmla="val 3781"/>
              <a:gd name="f61" fmla="val 8491"/>
              <a:gd name="f62" fmla="val 8869"/>
              <a:gd name="f63" fmla="val 9531"/>
              <a:gd name="f64" fmla="val 10098"/>
              <a:gd name="f65" fmla="val 10539"/>
              <a:gd name="f66" fmla="val 10728"/>
              <a:gd name="f67" fmla="val 11011"/>
              <a:gd name="f68" fmla="val 11232"/>
              <a:gd name="f69" fmla="val 11452"/>
              <a:gd name="f70" fmla="val 2206"/>
              <a:gd name="f71" fmla="val 10570"/>
              <a:gd name="f72" fmla="val 1859"/>
              <a:gd name="f73" fmla="val 9310"/>
              <a:gd name="f74" fmla="val 2048"/>
              <a:gd name="f75" fmla="val 9121"/>
              <a:gd name="f76" fmla="val 2300"/>
              <a:gd name="f77" fmla="val 2521"/>
              <a:gd name="f78" fmla="val 9783"/>
              <a:gd name="f79" fmla="val 2867"/>
              <a:gd name="f80" fmla="val 9940"/>
              <a:gd name="f81" fmla="val 9751"/>
              <a:gd name="f82" fmla="val 3182"/>
              <a:gd name="f83" fmla="val 9089"/>
              <a:gd name="f84" fmla="val 8837"/>
              <a:gd name="f85" fmla="val 2395"/>
              <a:gd name="f86" fmla="val 8113"/>
              <a:gd name="f87" fmla="val 6475"/>
              <a:gd name="f88" fmla="val 5750"/>
              <a:gd name="f89" fmla="val 11200"/>
              <a:gd name="f90" fmla="val 11641"/>
              <a:gd name="f91" fmla="val 11830"/>
              <a:gd name="f92" fmla="val 10933"/>
              <a:gd name="f93" fmla="val 1"/>
              <a:gd name="f94" fmla="val 10599"/>
              <a:gd name="f95" fmla="val 10280"/>
              <a:gd name="f96" fmla="val 176"/>
              <a:gd name="f97" fmla="val 10113"/>
              <a:gd name="f98" fmla="val 489"/>
              <a:gd name="f99" fmla="val 7877"/>
              <a:gd name="f100" fmla="val 4395"/>
              <a:gd name="f101" fmla="val 1229"/>
              <a:gd name="f102" fmla="val 567"/>
              <a:gd name="f103" fmla="val 4931"/>
              <a:gd name="f104" fmla="val 11389"/>
              <a:gd name="f105" fmla="val 12051"/>
              <a:gd name="f106" fmla="val 12618"/>
              <a:gd name="f107" fmla="val 11437"/>
              <a:gd name="f108" fmla="val 12098"/>
              <a:gd name="f109" fmla="val 12697"/>
              <a:gd name="f110" fmla="val 12082"/>
              <a:gd name="f111" fmla="val 12602"/>
              <a:gd name="f112" fmla="val 12067"/>
              <a:gd name="f113" fmla="val 11374"/>
              <a:gd name="f114" fmla="val 12476"/>
              <a:gd name="f115" fmla="val 1875"/>
              <a:gd name="f116" fmla="val 1402"/>
              <a:gd name="f117" fmla="val 804"/>
              <a:gd name="f118" fmla="val 12130"/>
              <a:gd name="f119" fmla="val 583"/>
              <a:gd name="f120" fmla="val 142"/>
              <a:gd name="f121" fmla="val 11277"/>
              <a:gd name="f122" fmla="val 46"/>
              <a:gd name="f123" fmla="val 11103"/>
              <a:gd name="f124" fmla="*/ f0 1 12760"/>
              <a:gd name="f125" fmla="*/ f1 1 12619"/>
              <a:gd name="f126" fmla="val f2"/>
              <a:gd name="f127" fmla="val f3"/>
              <a:gd name="f128" fmla="val f4"/>
              <a:gd name="f129" fmla="+- f128 0 f126"/>
              <a:gd name="f130" fmla="+- f127 0 f126"/>
              <a:gd name="f131" fmla="*/ f130 1 12760"/>
              <a:gd name="f132" fmla="*/ f129 1 12619"/>
              <a:gd name="f133" fmla="*/ f126 1 f131"/>
              <a:gd name="f134" fmla="*/ f127 1 f131"/>
              <a:gd name="f135" fmla="*/ f126 1 f132"/>
              <a:gd name="f136" fmla="*/ f128 1 f132"/>
              <a:gd name="f137" fmla="*/ f133 f124 1"/>
              <a:gd name="f138" fmla="*/ f134 f124 1"/>
              <a:gd name="f139" fmla="*/ f136 f125 1"/>
              <a:gd name="f140" fmla="*/ f135 f1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37" t="f140" r="f138" b="f139"/>
            <a:pathLst>
              <a:path w="12760" h="12619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cubicBezTo>
                  <a:pt x="f13" y="f14"/>
                  <a:pt x="f15" y="f16"/>
                  <a:pt x="f5" y="f6"/>
                </a:cubicBez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17" y="f18"/>
                </a:lnTo>
                <a:close/>
                <a:moveTo>
                  <a:pt x="f23" y="f24"/>
                </a:moveTo>
                <a:cubicBezTo>
                  <a:pt x="f25" y="f24"/>
                  <a:pt x="f26" y="f27"/>
                  <a:pt x="f26" y="f28"/>
                </a:cubicBezTo>
                <a:cubicBezTo>
                  <a:pt x="f26" y="f29"/>
                  <a:pt x="f25" y="f30"/>
                  <a:pt x="f23" y="f30"/>
                </a:cubicBezTo>
                <a:lnTo>
                  <a:pt x="f31" y="f30"/>
                </a:lnTo>
                <a:cubicBezTo>
                  <a:pt x="f32" y="f30"/>
                  <a:pt x="f33" y="f29"/>
                  <a:pt x="f33" y="f28"/>
                </a:cubicBezTo>
                <a:cubicBezTo>
                  <a:pt x="f33" y="f34"/>
                  <a:pt x="f32" y="f24"/>
                  <a:pt x="f31" y="f24"/>
                </a:cubicBezTo>
                <a:close/>
                <a:moveTo>
                  <a:pt x="f35" y="f36"/>
                </a:moveTo>
                <a:cubicBezTo>
                  <a:pt x="f37" y="f36"/>
                  <a:pt x="f38" y="f39"/>
                  <a:pt x="f38" y="f40"/>
                </a:cubicBezTo>
                <a:lnTo>
                  <a:pt x="f38" y="f41"/>
                </a:lnTo>
                <a:cubicBezTo>
                  <a:pt x="f42" y="f43"/>
                  <a:pt x="f44" y="f20"/>
                  <a:pt x="f44" y="f45"/>
                </a:cubicBezTo>
                <a:cubicBezTo>
                  <a:pt x="f44" y="f46"/>
                  <a:pt x="f47" y="f48"/>
                  <a:pt x="f49" y="f48"/>
                </a:cubicBezTo>
                <a:cubicBezTo>
                  <a:pt x="f50" y="f48"/>
                  <a:pt x="f38" y="f51"/>
                  <a:pt x="f38" y="f45"/>
                </a:cubicBezTo>
                <a:cubicBezTo>
                  <a:pt x="f38" y="f52"/>
                  <a:pt x="f37" y="f53"/>
                  <a:pt x="f35" y="f53"/>
                </a:cubicBezTo>
                <a:cubicBezTo>
                  <a:pt x="f54" y="f53"/>
                  <a:pt x="f55" y="f52"/>
                  <a:pt x="f55" y="f45"/>
                </a:cubicBezTo>
                <a:cubicBezTo>
                  <a:pt x="f55" y="f46"/>
                  <a:pt x="f56" y="f57"/>
                  <a:pt x="f58" y="f59"/>
                </a:cubicBezTo>
                <a:cubicBezTo>
                  <a:pt x="f60" y="f61"/>
                  <a:pt x="f44" y="f62"/>
                  <a:pt x="f44" y="f63"/>
                </a:cubicBezTo>
                <a:cubicBezTo>
                  <a:pt x="f44" y="f64"/>
                  <a:pt x="f42" y="f65"/>
                  <a:pt x="f38" y="f66"/>
                </a:cubicBezTo>
                <a:lnTo>
                  <a:pt x="f38" y="f67"/>
                </a:lnTo>
                <a:cubicBezTo>
                  <a:pt x="f38" y="f68"/>
                  <a:pt x="f37" y="f69"/>
                  <a:pt x="f35" y="f69"/>
                </a:cubicBezTo>
                <a:cubicBezTo>
                  <a:pt x="f54" y="f69"/>
                  <a:pt x="f55" y="f68"/>
                  <a:pt x="f55" y="f67"/>
                </a:cubicBezTo>
                <a:lnTo>
                  <a:pt x="f55" y="f66"/>
                </a:lnTo>
                <a:cubicBezTo>
                  <a:pt x="f70" y="f71"/>
                  <a:pt x="f72" y="f64"/>
                  <a:pt x="f72" y="f63"/>
                </a:cubicBezTo>
                <a:cubicBezTo>
                  <a:pt x="f72" y="f73"/>
                  <a:pt x="f74" y="f75"/>
                  <a:pt x="f76" y="f75"/>
                </a:cubicBezTo>
                <a:cubicBezTo>
                  <a:pt x="f77" y="f75"/>
                  <a:pt x="f55" y="f73"/>
                  <a:pt x="f55" y="f63"/>
                </a:cubicBezTo>
                <a:cubicBezTo>
                  <a:pt x="f55" y="f78"/>
                  <a:pt x="f79" y="f80"/>
                  <a:pt x="f35" y="f80"/>
                </a:cubicBezTo>
                <a:cubicBezTo>
                  <a:pt x="f37" y="f80"/>
                  <a:pt x="f38" y="f81"/>
                  <a:pt x="f38" y="f63"/>
                </a:cubicBezTo>
                <a:cubicBezTo>
                  <a:pt x="f38" y="f73"/>
                  <a:pt x="f82" y="f83"/>
                  <a:pt x="f54" y="f84"/>
                </a:cubicBezTo>
                <a:cubicBezTo>
                  <a:pt x="f85" y="f24"/>
                  <a:pt x="f72" y="f86"/>
                  <a:pt x="f72" y="f45"/>
                </a:cubicBezTo>
                <a:cubicBezTo>
                  <a:pt x="f72" y="f20"/>
                  <a:pt x="f70" y="f87"/>
                  <a:pt x="f55" y="f41"/>
                </a:cubicBezTo>
                <a:lnTo>
                  <a:pt x="f55" y="f40"/>
                </a:lnTo>
                <a:cubicBezTo>
                  <a:pt x="f55" y="f88"/>
                  <a:pt x="f79" y="f36"/>
                  <a:pt x="f35" y="f36"/>
                </a:cubicBezTo>
                <a:close/>
                <a:moveTo>
                  <a:pt x="f23" y="f67"/>
                </a:moveTo>
                <a:cubicBezTo>
                  <a:pt x="f25" y="f67"/>
                  <a:pt x="f26" y="f89"/>
                  <a:pt x="f26" y="f69"/>
                </a:cubicBezTo>
                <a:cubicBezTo>
                  <a:pt x="f26" y="f90"/>
                  <a:pt x="f25" y="f91"/>
                  <a:pt x="f23" y="f91"/>
                </a:cubicBezTo>
                <a:lnTo>
                  <a:pt x="f31" y="f91"/>
                </a:lnTo>
                <a:cubicBezTo>
                  <a:pt x="f32" y="f91"/>
                  <a:pt x="f33" y="f90"/>
                  <a:pt x="f33" y="f69"/>
                </a:cubicBezTo>
                <a:cubicBezTo>
                  <a:pt x="f33" y="f89"/>
                  <a:pt x="f32" y="f67"/>
                  <a:pt x="f31" y="f67"/>
                </a:cubicBezTo>
                <a:close/>
                <a:moveTo>
                  <a:pt x="f92" y="f93"/>
                </a:moveTo>
                <a:cubicBezTo>
                  <a:pt x="f94" y="f93"/>
                  <a:pt x="f95" y="f96"/>
                  <a:pt x="f97" y="f98"/>
                </a:cubicBezTo>
                <a:lnTo>
                  <a:pt x="f99" y="f100"/>
                </a:lnTo>
                <a:lnTo>
                  <a:pt x="f101" y="f100"/>
                </a:lnTo>
                <a:cubicBezTo>
                  <a:pt x="f102" y="f100"/>
                  <a:pt x="f2" y="f103"/>
                  <a:pt x="f2" y="f36"/>
                </a:cubicBezTo>
                <a:lnTo>
                  <a:pt x="f2" y="f104"/>
                </a:lnTo>
                <a:cubicBezTo>
                  <a:pt x="f2" y="f105"/>
                  <a:pt x="f102" y="f106"/>
                  <a:pt x="f101" y="f106"/>
                </a:cubicBezTo>
                <a:lnTo>
                  <a:pt x="f107" y="f106"/>
                </a:lnTo>
                <a:cubicBezTo>
                  <a:pt x="f108" y="f106"/>
                  <a:pt x="f109" y="f110"/>
                  <a:pt x="f109" y="f104"/>
                </a:cubicBezTo>
                <a:lnTo>
                  <a:pt x="f109" y="f36"/>
                </a:lnTo>
                <a:cubicBezTo>
                  <a:pt x="f111" y="f103"/>
                  <a:pt x="f112" y="f100"/>
                  <a:pt x="f113" y="f100"/>
                </a:cubicBezTo>
                <a:lnTo>
                  <a:pt x="f7" y="f100"/>
                </a:lnTo>
                <a:lnTo>
                  <a:pt x="f114" y="f115"/>
                </a:lnTo>
                <a:cubicBezTo>
                  <a:pt x="f3" y="f116"/>
                  <a:pt x="f111" y="f117"/>
                  <a:pt x="f118" y="f119"/>
                </a:cubicBezTo>
                <a:lnTo>
                  <a:pt x="f107" y="f120"/>
                </a:lnTo>
                <a:cubicBezTo>
                  <a:pt x="f121" y="f122"/>
                  <a:pt x="f123" y="f93"/>
                  <a:pt x="f92" y="f93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grpSp>
        <p:nvGrpSpPr>
          <p:cNvPr id="37" name="Google Shape;10118;p74">
            <a:extLst>
              <a:ext uri="{FF2B5EF4-FFF2-40B4-BE49-F238E27FC236}">
                <a16:creationId xmlns:a16="http://schemas.microsoft.com/office/drawing/2014/main" id="{825DBCF1-2E88-4A50-1E33-6653FB150E40}"/>
              </a:ext>
            </a:extLst>
          </p:cNvPr>
          <p:cNvGrpSpPr/>
          <p:nvPr/>
        </p:nvGrpSpPr>
        <p:grpSpPr>
          <a:xfrm>
            <a:off x="9413102" y="2865784"/>
            <a:ext cx="467527" cy="505895"/>
            <a:chOff x="8474320" y="2073136"/>
            <a:chExt cx="350645" cy="379421"/>
          </a:xfrm>
          <a:solidFill>
            <a:schemeClr val="bg2"/>
          </a:solidFill>
        </p:grpSpPr>
        <p:sp>
          <p:nvSpPr>
            <p:cNvPr id="38" name="Google Shape;10119;p74">
              <a:extLst>
                <a:ext uri="{FF2B5EF4-FFF2-40B4-BE49-F238E27FC236}">
                  <a16:creationId xmlns:a16="http://schemas.microsoft.com/office/drawing/2014/main" id="{C5AD9A96-E457-2406-5A0B-974ED9A29C29}"/>
                </a:ext>
              </a:extLst>
            </p:cNvPr>
            <p:cNvSpPr/>
            <p:nvPr/>
          </p:nvSpPr>
          <p:spPr>
            <a:xfrm>
              <a:off x="8474320" y="2353190"/>
              <a:ext cx="101205" cy="993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37"/>
                <a:gd name="f9" fmla="val 1071"/>
                <a:gd name="f10" fmla="val 1260"/>
                <a:gd name="f11" fmla="val 1449"/>
                <a:gd name="f12" fmla="val 1701"/>
                <a:gd name="f13" fmla="val 1576"/>
                <a:gd name="f14" fmla="val 1418"/>
                <a:gd name="f15" fmla="val 1481"/>
                <a:gd name="f16" fmla="val 1008"/>
                <a:gd name="f17" fmla="val 2079"/>
                <a:gd name="f18" fmla="val 2741"/>
                <a:gd name="f19" fmla="val 536"/>
                <a:gd name="f20" fmla="val 3308"/>
                <a:gd name="f21" fmla="val 1229"/>
                <a:gd name="f22" fmla="val 2332"/>
                <a:gd name="f23" fmla="val 2993"/>
                <a:gd name="f24" fmla="*/ f0 1 3592"/>
                <a:gd name="f25" fmla="*/ f1 1 3309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592"/>
                <a:gd name="f32" fmla="*/ f29 1 3309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cubicBezTo>
                    <a:pt x="f2" y="f18"/>
                    <a:pt x="f19" y="f20"/>
                    <a:pt x="f21" y="f20"/>
                  </a:cubicBezTo>
                  <a:lnTo>
                    <a:pt x="f22" y="f20"/>
                  </a:lnTo>
                  <a:cubicBezTo>
                    <a:pt x="f23" y="f20"/>
                    <a:pt x="f3" y="f18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9" name="Google Shape;10120;p74">
              <a:extLst>
                <a:ext uri="{FF2B5EF4-FFF2-40B4-BE49-F238E27FC236}">
                  <a16:creationId xmlns:a16="http://schemas.microsoft.com/office/drawing/2014/main" id="{D80463C2-249C-590D-B998-CE34D9664B11}"/>
                </a:ext>
              </a:extLst>
            </p:cNvPr>
            <p:cNvSpPr/>
            <p:nvPr/>
          </p:nvSpPr>
          <p:spPr>
            <a:xfrm>
              <a:off x="8475189" y="2073136"/>
              <a:ext cx="101233" cy="2554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3"/>
                <a:gd name="f4" fmla="val 8508"/>
                <a:gd name="f5" fmla="val 1734"/>
                <a:gd name="f6" fmla="val 1607"/>
                <a:gd name="f7" fmla="val 1923"/>
                <a:gd name="f8" fmla="val 2175"/>
                <a:gd name="f9" fmla="val 1797"/>
                <a:gd name="f10" fmla="val 2049"/>
                <a:gd name="f11" fmla="val 7278"/>
                <a:gd name="f12" fmla="val 7499"/>
                <a:gd name="f13" fmla="val 1986"/>
                <a:gd name="f14" fmla="val 7656"/>
                <a:gd name="f15" fmla="val 1513"/>
                <a:gd name="f16" fmla="val 1356"/>
                <a:gd name="f17" fmla="val 7467"/>
                <a:gd name="f18" fmla="val 1545"/>
                <a:gd name="f19" fmla="val 1230"/>
                <a:gd name="f20" fmla="val 1"/>
                <a:gd name="f21" fmla="val 568"/>
                <a:gd name="f22" fmla="val 536"/>
                <a:gd name="f23" fmla="val 1198"/>
                <a:gd name="f24" fmla="val 8507"/>
                <a:gd name="f25" fmla="val 3561"/>
                <a:gd name="f26" fmla="val 2994"/>
                <a:gd name="f27" fmla="val 2332"/>
                <a:gd name="f28" fmla="*/ f0 1 3593"/>
                <a:gd name="f29" fmla="*/ f1 1 850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3593"/>
                <a:gd name="f36" fmla="*/ f33 1 850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3593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0" y="f22"/>
                    <a:pt x="f20" y="f23"/>
                  </a:cubicBezTo>
                  <a:lnTo>
                    <a:pt x="f20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0" name="Google Shape;10121;p74">
              <a:extLst>
                <a:ext uri="{FF2B5EF4-FFF2-40B4-BE49-F238E27FC236}">
                  <a16:creationId xmlns:a16="http://schemas.microsoft.com/office/drawing/2014/main" id="{42EDBFC3-7BD6-1C85-CEB7-16D71DD05C98}"/>
                </a:ext>
              </a:extLst>
            </p:cNvPr>
            <p:cNvSpPr/>
            <p:nvPr/>
          </p:nvSpPr>
          <p:spPr>
            <a:xfrm>
              <a:off x="8598596" y="2353190"/>
              <a:ext cx="101205" cy="993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05"/>
                <a:gd name="f9" fmla="val 1071"/>
                <a:gd name="f10" fmla="val 1260"/>
                <a:gd name="f11" fmla="val 1449"/>
                <a:gd name="f12" fmla="val 2016"/>
                <a:gd name="f13" fmla="val 1701"/>
                <a:gd name="f14" fmla="val 1575"/>
                <a:gd name="f15" fmla="val 1386"/>
                <a:gd name="f16" fmla="val 1481"/>
                <a:gd name="f17" fmla="val 1008"/>
                <a:gd name="f18" fmla="val 2079"/>
                <a:gd name="f19" fmla="val 2741"/>
                <a:gd name="f20" fmla="val 536"/>
                <a:gd name="f21" fmla="val 3308"/>
                <a:gd name="f22" fmla="val 2363"/>
                <a:gd name="f23" fmla="val 3025"/>
                <a:gd name="f24" fmla="*/ f0 1 3592"/>
                <a:gd name="f25" fmla="*/ f1 1 3309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592"/>
                <a:gd name="f32" fmla="*/ f29 1 3309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5" y="f13"/>
                  </a:cubicBezTo>
                  <a:cubicBezTo>
                    <a:pt x="f14" y="f13"/>
                    <a:pt x="f15" y="f16"/>
                    <a:pt x="f15" y="f10"/>
                  </a:cubicBezTo>
                  <a:cubicBezTo>
                    <a:pt x="f15" y="f17"/>
                    <a:pt x="f1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8"/>
                  </a:lnTo>
                  <a:cubicBezTo>
                    <a:pt x="f2" y="f19"/>
                    <a:pt x="f20" y="f21"/>
                    <a:pt x="f10" y="f21"/>
                  </a:cubicBezTo>
                  <a:lnTo>
                    <a:pt x="f22" y="f21"/>
                  </a:lnTo>
                  <a:cubicBezTo>
                    <a:pt x="f23" y="f21"/>
                    <a:pt x="f3" y="f19"/>
                    <a:pt x="f3" y="f18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1" name="Google Shape;10122;p74">
              <a:extLst>
                <a:ext uri="{FF2B5EF4-FFF2-40B4-BE49-F238E27FC236}">
                  <a16:creationId xmlns:a16="http://schemas.microsoft.com/office/drawing/2014/main" id="{A178F21B-06F8-A8D2-02E2-5395F07DFACA}"/>
                </a:ext>
              </a:extLst>
            </p:cNvPr>
            <p:cNvSpPr/>
            <p:nvPr/>
          </p:nvSpPr>
          <p:spPr>
            <a:xfrm>
              <a:off x="8598596" y="2073136"/>
              <a:ext cx="101205" cy="2554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96"/>
                <a:gd name="f6" fmla="val 1607"/>
                <a:gd name="f7" fmla="val 2048"/>
                <a:gd name="f8" fmla="val 2205"/>
                <a:gd name="f9" fmla="val 1797"/>
                <a:gd name="f10" fmla="val 2049"/>
                <a:gd name="f11" fmla="val 7278"/>
                <a:gd name="f12" fmla="val 7499"/>
                <a:gd name="f13" fmla="val 2016"/>
                <a:gd name="f14" fmla="val 7656"/>
                <a:gd name="f15" fmla="val 1386"/>
                <a:gd name="f16" fmla="val 7467"/>
                <a:gd name="f17" fmla="val 1575"/>
                <a:gd name="f18" fmla="val 1260"/>
                <a:gd name="f19" fmla="val 1"/>
                <a:gd name="f20" fmla="val 599"/>
                <a:gd name="f21" fmla="val 536"/>
                <a:gd name="f22" fmla="val 1198"/>
                <a:gd name="f23" fmla="val 8507"/>
                <a:gd name="f24" fmla="val 3025"/>
                <a:gd name="f25" fmla="val 2363"/>
                <a:gd name="f26" fmla="*/ f0 1 3592"/>
                <a:gd name="f27" fmla="*/ f1 1 8508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3592"/>
                <a:gd name="f34" fmla="*/ f31 1 8508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6" y="f14"/>
                    <a:pt x="f15" y="f16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7" y="f6"/>
                    <a:pt x="f5" y="f6"/>
                  </a:cubicBezTo>
                  <a:close/>
                  <a:moveTo>
                    <a:pt x="f18" y="f19"/>
                  </a:moveTo>
                  <a:cubicBezTo>
                    <a:pt x="f20" y="f19"/>
                    <a:pt x="f2" y="f21"/>
                    <a:pt x="f2" y="f22"/>
                  </a:cubicBezTo>
                  <a:lnTo>
                    <a:pt x="f2" y="f23"/>
                  </a:lnTo>
                  <a:lnTo>
                    <a:pt x="f3" y="f23"/>
                  </a:lnTo>
                  <a:lnTo>
                    <a:pt x="f3" y="f22"/>
                  </a:lnTo>
                  <a:cubicBezTo>
                    <a:pt x="f3" y="f21"/>
                    <a:pt x="f24" y="f19"/>
                    <a:pt x="f25" y="f1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2" name="Google Shape;10123;p74">
              <a:extLst>
                <a:ext uri="{FF2B5EF4-FFF2-40B4-BE49-F238E27FC236}">
                  <a16:creationId xmlns:a16="http://schemas.microsoft.com/office/drawing/2014/main" id="{F56B0F39-5E76-18AD-154A-C6B91BB1267C}"/>
                </a:ext>
              </a:extLst>
            </p:cNvPr>
            <p:cNvSpPr/>
            <p:nvPr/>
          </p:nvSpPr>
          <p:spPr>
            <a:xfrm>
              <a:off x="8721986" y="2353190"/>
              <a:ext cx="101205" cy="993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828"/>
                <a:gd name="f6" fmla="val 851"/>
                <a:gd name="f7" fmla="val 2080"/>
                <a:gd name="f8" fmla="val 2269"/>
                <a:gd name="f9" fmla="val 1071"/>
                <a:gd name="f10" fmla="val 1260"/>
                <a:gd name="f11" fmla="val 1449"/>
                <a:gd name="f12" fmla="val 1701"/>
                <a:gd name="f13" fmla="val 1607"/>
                <a:gd name="f14" fmla="val 1450"/>
                <a:gd name="f15" fmla="val 1481"/>
                <a:gd name="f16" fmla="val 1008"/>
                <a:gd name="f17" fmla="val 2079"/>
                <a:gd name="f18" fmla="val 32"/>
                <a:gd name="f19" fmla="val 2741"/>
                <a:gd name="f20" fmla="val 567"/>
                <a:gd name="f21" fmla="val 3308"/>
                <a:gd name="f22" fmla="val 1261"/>
                <a:gd name="f23" fmla="val 2363"/>
                <a:gd name="f24" fmla="val 3025"/>
                <a:gd name="f25" fmla="*/ f0 1 3592"/>
                <a:gd name="f26" fmla="*/ f1 1 330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3592"/>
                <a:gd name="f33" fmla="*/ f30 1 330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lnTo>
                    <a:pt x="f18" y="f17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3" y="f19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3" name="Google Shape;10124;p74">
              <a:extLst>
                <a:ext uri="{FF2B5EF4-FFF2-40B4-BE49-F238E27FC236}">
                  <a16:creationId xmlns:a16="http://schemas.microsoft.com/office/drawing/2014/main" id="{8F6186FD-8BC2-F1AC-59B9-C9E2D6C5CFE7}"/>
                </a:ext>
              </a:extLst>
            </p:cNvPr>
            <p:cNvSpPr/>
            <p:nvPr/>
          </p:nvSpPr>
          <p:spPr>
            <a:xfrm>
              <a:off x="8723760" y="2073136"/>
              <a:ext cx="101205" cy="2554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33"/>
                <a:gd name="f6" fmla="val 1607"/>
                <a:gd name="f7" fmla="val 1922"/>
                <a:gd name="f8" fmla="val 2174"/>
                <a:gd name="f9" fmla="val 1797"/>
                <a:gd name="f10" fmla="val 2049"/>
                <a:gd name="f11" fmla="val 7278"/>
                <a:gd name="f12" fmla="val 7499"/>
                <a:gd name="f13" fmla="val 1985"/>
                <a:gd name="f14" fmla="val 7656"/>
                <a:gd name="f15" fmla="val 1513"/>
                <a:gd name="f16" fmla="val 1355"/>
                <a:gd name="f17" fmla="val 7467"/>
                <a:gd name="f18" fmla="val 1544"/>
                <a:gd name="f19" fmla="val 1229"/>
                <a:gd name="f20" fmla="val 1"/>
                <a:gd name="f21" fmla="val 567"/>
                <a:gd name="f22" fmla="val 536"/>
                <a:gd name="f23" fmla="val 1198"/>
                <a:gd name="f24" fmla="val 8507"/>
                <a:gd name="f25" fmla="val 3560"/>
                <a:gd name="f26" fmla="val 2993"/>
                <a:gd name="f27" fmla="val 2332"/>
                <a:gd name="f28" fmla="*/ f0 1 3592"/>
                <a:gd name="f29" fmla="*/ f1 1 850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3592"/>
                <a:gd name="f36" fmla="*/ f33 1 850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" y="f22"/>
                    <a:pt x="f2" y="f23"/>
                  </a:cubicBezTo>
                  <a:lnTo>
                    <a:pt x="f2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44" name="Google Shape;10129;p74">
            <a:extLst>
              <a:ext uri="{FF2B5EF4-FFF2-40B4-BE49-F238E27FC236}">
                <a16:creationId xmlns:a16="http://schemas.microsoft.com/office/drawing/2014/main" id="{99FC438C-AD47-B942-3B80-B7B754340434}"/>
              </a:ext>
            </a:extLst>
          </p:cNvPr>
          <p:cNvGrpSpPr/>
          <p:nvPr/>
        </p:nvGrpSpPr>
        <p:grpSpPr>
          <a:xfrm>
            <a:off x="5935723" y="1715396"/>
            <a:ext cx="570256" cy="714060"/>
            <a:chOff x="5866287" y="1210345"/>
            <a:chExt cx="427692" cy="535545"/>
          </a:xfrm>
          <a:solidFill>
            <a:schemeClr val="bg2"/>
          </a:solidFill>
        </p:grpSpPr>
        <p:sp>
          <p:nvSpPr>
            <p:cNvPr id="45" name="Google Shape;10130;p74">
              <a:extLst>
                <a:ext uri="{FF2B5EF4-FFF2-40B4-BE49-F238E27FC236}">
                  <a16:creationId xmlns:a16="http://schemas.microsoft.com/office/drawing/2014/main" id="{DA15E651-E067-1826-77F2-6BFC211D72DB}"/>
                </a:ext>
              </a:extLst>
            </p:cNvPr>
            <p:cNvSpPr/>
            <p:nvPr/>
          </p:nvSpPr>
          <p:spPr>
            <a:xfrm>
              <a:off x="5866287" y="1522594"/>
              <a:ext cx="427692" cy="1528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3624"/>
                <a:gd name="f5" fmla="val 2111"/>
                <a:gd name="f6" fmla="val 1"/>
                <a:gd name="f7" fmla="val 945"/>
                <a:gd name="f8" fmla="val 946"/>
                <a:gd name="f9" fmla="val 2080"/>
                <a:gd name="f10" fmla="val 3183"/>
                <a:gd name="f11" fmla="val 3435"/>
                <a:gd name="f12" fmla="val 221"/>
                <a:gd name="f13" fmla="val 441"/>
                <a:gd name="f14" fmla="val 10365"/>
                <a:gd name="f15" fmla="val 10618"/>
                <a:gd name="f16" fmla="val 9861"/>
                <a:gd name="f17" fmla="val 8727"/>
                <a:gd name="f18" fmla="*/ f0 1 10807"/>
                <a:gd name="f19" fmla="*/ f1 1 3624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10807"/>
                <a:gd name="f26" fmla="*/ f23 1 3624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0807" h="3624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4"/>
                    <a:pt x="f13" y="f4"/>
                  </a:cubicBezTo>
                  <a:lnTo>
                    <a:pt x="f14" y="f4"/>
                  </a:lnTo>
                  <a:cubicBezTo>
                    <a:pt x="f15" y="f4"/>
                    <a:pt x="f3" y="f11"/>
                    <a:pt x="f3" y="f10"/>
                  </a:cubicBezTo>
                  <a:lnTo>
                    <a:pt x="f3" y="f9"/>
                  </a:lnTo>
                  <a:cubicBezTo>
                    <a:pt x="f3" y="f8"/>
                    <a:pt x="f16" y="f6"/>
                    <a:pt x="f17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6" name="Google Shape;10131;p74">
              <a:extLst>
                <a:ext uri="{FF2B5EF4-FFF2-40B4-BE49-F238E27FC236}">
                  <a16:creationId xmlns:a16="http://schemas.microsoft.com/office/drawing/2014/main" id="{3AE9D665-E750-41CE-C5EF-B4B3459135A0}"/>
                </a:ext>
              </a:extLst>
            </p:cNvPr>
            <p:cNvSpPr/>
            <p:nvPr/>
          </p:nvSpPr>
          <p:spPr>
            <a:xfrm>
              <a:off x="5901190" y="1709955"/>
              <a:ext cx="360374" cy="359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06"/>
                <a:gd name="f4" fmla="val 852"/>
                <a:gd name="f5" fmla="val 1"/>
                <a:gd name="f6" fmla="val 442"/>
                <a:gd name="f7" fmla="val 694"/>
                <a:gd name="f8" fmla="val 190"/>
                <a:gd name="f9" fmla="val 851"/>
                <a:gd name="f10" fmla="val 8696"/>
                <a:gd name="f11" fmla="val 8948"/>
                <a:gd name="f12" fmla="val 9105"/>
                <a:gd name="f13" fmla="val 631"/>
                <a:gd name="f14" fmla="*/ f0 1 9106"/>
                <a:gd name="f15" fmla="*/ f1 1 852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9106"/>
                <a:gd name="f22" fmla="*/ f19 1 852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9106" h="852">
                  <a:moveTo>
                    <a:pt x="f2" y="f5"/>
                  </a:moveTo>
                  <a:lnTo>
                    <a:pt x="f2" y="f6"/>
                  </a:lnTo>
                  <a:cubicBezTo>
                    <a:pt x="f2" y="f7"/>
                    <a:pt x="f8" y="f9"/>
                    <a:pt x="f6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6"/>
                  </a:cubicBezTo>
                  <a:lnTo>
                    <a:pt x="f12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7" name="Google Shape;10132;p74">
              <a:extLst>
                <a:ext uri="{FF2B5EF4-FFF2-40B4-BE49-F238E27FC236}">
                  <a16:creationId xmlns:a16="http://schemas.microsoft.com/office/drawing/2014/main" id="{3B6EEE56-DE42-DD3F-5FD0-C50D96DAB48D}"/>
                </a:ext>
              </a:extLst>
            </p:cNvPr>
            <p:cNvSpPr/>
            <p:nvPr/>
          </p:nvSpPr>
          <p:spPr>
            <a:xfrm>
              <a:off x="5964786" y="1210345"/>
              <a:ext cx="229422" cy="2791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97"/>
                <a:gd name="f4" fmla="val 6617"/>
                <a:gd name="f5" fmla="val 2930"/>
                <a:gd name="f6" fmla="val 1292"/>
                <a:gd name="f7" fmla="val 2867"/>
                <a:gd name="f8" fmla="val 32"/>
                <a:gd name="f9" fmla="val 3812"/>
                <a:gd name="f10" fmla="val 504"/>
                <a:gd name="f11" fmla="val 4694"/>
                <a:gd name="f12" fmla="val 1260"/>
                <a:gd name="f13" fmla="val 5230"/>
                <a:gd name="f14" fmla="val 6616"/>
                <a:gd name="f15" fmla="val 4568"/>
                <a:gd name="f16" fmla="val 5356"/>
                <a:gd name="f17" fmla="val 4505"/>
                <a:gd name="f18" fmla="*/ f0 1 5797"/>
                <a:gd name="f19" fmla="*/ f1 1 6617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5797"/>
                <a:gd name="f26" fmla="*/ f23 1 6617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797" h="6617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8" y="f9"/>
                    <a:pt x="f10" y="f11"/>
                    <a:pt x="f12" y="f13"/>
                  </a:cubicBezTo>
                  <a:lnTo>
                    <a:pt x="f12" y="f14"/>
                  </a:lnTo>
                  <a:lnTo>
                    <a:pt x="f15" y="f14"/>
                  </a:lnTo>
                  <a:lnTo>
                    <a:pt x="f15" y="f13"/>
                  </a:lnTo>
                  <a:cubicBezTo>
                    <a:pt x="f16" y="f11"/>
                    <a:pt x="f3" y="f9"/>
                    <a:pt x="f3" y="f7"/>
                  </a:cubicBezTo>
                  <a:cubicBezTo>
                    <a:pt x="f3" y="f12"/>
                    <a:pt x="f1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48" name="Google Shape;10154;p74">
            <a:extLst>
              <a:ext uri="{FF2B5EF4-FFF2-40B4-BE49-F238E27FC236}">
                <a16:creationId xmlns:a16="http://schemas.microsoft.com/office/drawing/2014/main" id="{B95553B2-8588-10F6-157D-784BC72B8F83}"/>
              </a:ext>
            </a:extLst>
          </p:cNvPr>
          <p:cNvGrpSpPr/>
          <p:nvPr/>
        </p:nvGrpSpPr>
        <p:grpSpPr>
          <a:xfrm>
            <a:off x="6038650" y="3742060"/>
            <a:ext cx="523669" cy="557941"/>
            <a:chOff x="5943481" y="2730343"/>
            <a:chExt cx="392752" cy="418456"/>
          </a:xfrm>
          <a:solidFill>
            <a:schemeClr val="bg2"/>
          </a:solidFill>
        </p:grpSpPr>
        <p:sp>
          <p:nvSpPr>
            <p:cNvPr id="49" name="Google Shape;10155;p74">
              <a:extLst>
                <a:ext uri="{FF2B5EF4-FFF2-40B4-BE49-F238E27FC236}">
                  <a16:creationId xmlns:a16="http://schemas.microsoft.com/office/drawing/2014/main" id="{8E476902-7F89-BF50-A1E2-3FCA75DDFD47}"/>
                </a:ext>
              </a:extLst>
            </p:cNvPr>
            <p:cNvSpPr/>
            <p:nvPr/>
          </p:nvSpPr>
          <p:spPr>
            <a:xfrm>
              <a:off x="5989402" y="2730343"/>
              <a:ext cx="292132" cy="418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21"/>
                <a:gd name="f4" fmla="val 12662"/>
                <a:gd name="f5" fmla="val 4821"/>
                <a:gd name="f6" fmla="val 1666"/>
                <a:gd name="f7" fmla="val 5073"/>
                <a:gd name="f8" fmla="val 5262"/>
                <a:gd name="f9" fmla="val 1886"/>
                <a:gd name="f10" fmla="val 2075"/>
                <a:gd name="f11" fmla="val 2359"/>
                <a:gd name="f12" fmla="val 5734"/>
                <a:gd name="f13" fmla="val 2485"/>
                <a:gd name="f14" fmla="val 6081"/>
                <a:gd name="f15" fmla="val 2989"/>
                <a:gd name="f16" fmla="val 3525"/>
                <a:gd name="f17" fmla="val 3777"/>
                <a:gd name="f18" fmla="val 5892"/>
                <a:gd name="f19" fmla="val 3934"/>
                <a:gd name="f20" fmla="val 5640"/>
                <a:gd name="f21" fmla="val 5419"/>
                <a:gd name="f22" fmla="val 3714"/>
                <a:gd name="f23" fmla="val 3273"/>
                <a:gd name="f24" fmla="val 3084"/>
                <a:gd name="f25" fmla="val 4569"/>
                <a:gd name="f26" fmla="val 4411"/>
                <a:gd name="f27" fmla="val 4789"/>
                <a:gd name="f28" fmla="val 3997"/>
                <a:gd name="f29" fmla="val 5104"/>
                <a:gd name="f30" fmla="val 4249"/>
                <a:gd name="f31" fmla="val 5514"/>
                <a:gd name="f32" fmla="val 4564"/>
                <a:gd name="f33" fmla="val 4942"/>
                <a:gd name="f34" fmla="val 5604"/>
                <a:gd name="f35" fmla="val 6171"/>
                <a:gd name="f36" fmla="val 6612"/>
                <a:gd name="f37" fmla="val 6801"/>
                <a:gd name="f38" fmla="val 7085"/>
                <a:gd name="f39" fmla="val 7305"/>
                <a:gd name="f40" fmla="val 5041"/>
                <a:gd name="f41" fmla="val 7463"/>
                <a:gd name="f42" fmla="val 7274"/>
                <a:gd name="f43" fmla="val 3938"/>
                <a:gd name="f44" fmla="val 6644"/>
                <a:gd name="f45" fmla="val 3592"/>
                <a:gd name="f46" fmla="val 5383"/>
                <a:gd name="f47" fmla="val 3781"/>
                <a:gd name="f48" fmla="val 5194"/>
                <a:gd name="f49" fmla="val 4033"/>
                <a:gd name="f50" fmla="val 4253"/>
                <a:gd name="f51" fmla="val 5856"/>
                <a:gd name="f52" fmla="val 4632"/>
                <a:gd name="f53" fmla="val 6014"/>
                <a:gd name="f54" fmla="val 5824"/>
                <a:gd name="f55" fmla="val 4947"/>
                <a:gd name="f56" fmla="val 5131"/>
                <a:gd name="f57" fmla="val 4911"/>
                <a:gd name="f58" fmla="val 4159"/>
                <a:gd name="f59" fmla="val 4596"/>
                <a:gd name="f60" fmla="val 4186"/>
                <a:gd name="f61" fmla="val 2548"/>
                <a:gd name="f62" fmla="val 1823"/>
                <a:gd name="f63" fmla="val 9385"/>
                <a:gd name="f64" fmla="val 10235"/>
                <a:gd name="f65" fmla="val 4801"/>
                <a:gd name="f66" fmla="val 4498"/>
                <a:gd name="f67" fmla="val 4188"/>
                <a:gd name="f68" fmla="val 29"/>
                <a:gd name="f69" fmla="val 3875"/>
                <a:gd name="f70" fmla="val 91"/>
                <a:gd name="f71" fmla="val 2111"/>
                <a:gd name="f72" fmla="val 500"/>
                <a:gd name="f73" fmla="val 693"/>
                <a:gd name="f74" fmla="val 1949"/>
                <a:gd name="f75" fmla="val 378"/>
                <a:gd name="f76" fmla="val 5698"/>
                <a:gd name="f77" fmla="val 1008"/>
                <a:gd name="f78" fmla="val 7652"/>
                <a:gd name="f79" fmla="val 2773"/>
                <a:gd name="f80" fmla="val 8565"/>
                <a:gd name="f81" fmla="val 10582"/>
                <a:gd name="f82" fmla="val 11716"/>
                <a:gd name="f83" fmla="val 3718"/>
                <a:gd name="f84" fmla="val 12661"/>
                <a:gd name="f85" fmla="val 4852"/>
                <a:gd name="f86" fmla="val 5986"/>
                <a:gd name="f87" fmla="val 6963"/>
                <a:gd name="f88" fmla="val 8444"/>
                <a:gd name="f89" fmla="val 7778"/>
                <a:gd name="f90" fmla="val 9420"/>
                <a:gd name="f91" fmla="val 6234"/>
                <a:gd name="f92" fmla="val 4501"/>
                <a:gd name="f93" fmla="val 9392"/>
                <a:gd name="f94" fmla="val 2000"/>
                <a:gd name="f95" fmla="val 7308"/>
                <a:gd name="f96" fmla="*/ f0 1 9421"/>
                <a:gd name="f97" fmla="*/ f1 1 12662"/>
                <a:gd name="f98" fmla="val f2"/>
                <a:gd name="f99" fmla="val f3"/>
                <a:gd name="f100" fmla="val f4"/>
                <a:gd name="f101" fmla="+- f100 0 f98"/>
                <a:gd name="f102" fmla="+- f99 0 f98"/>
                <a:gd name="f103" fmla="*/ f102 1 9421"/>
                <a:gd name="f104" fmla="*/ f101 1 12662"/>
                <a:gd name="f105" fmla="*/ f98 1 f103"/>
                <a:gd name="f106" fmla="*/ f99 1 f103"/>
                <a:gd name="f107" fmla="*/ f98 1 f104"/>
                <a:gd name="f108" fmla="*/ f100 1 f104"/>
                <a:gd name="f109" fmla="*/ f105 f96 1"/>
                <a:gd name="f110" fmla="*/ f106 f96 1"/>
                <a:gd name="f111" fmla="*/ f108 f97 1"/>
                <a:gd name="f112" fmla="*/ f107 f9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9" t="f112" r="f110" b="f111"/>
              <a:pathLst>
                <a:path w="9421" h="126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6" y="f16"/>
                  </a:cubicBezTo>
                  <a:cubicBezTo>
                    <a:pt x="f26" y="f17"/>
                    <a:pt x="f27" y="f28"/>
                    <a:pt x="f29" y="f30"/>
                  </a:cubicBezTo>
                  <a:cubicBezTo>
                    <a:pt x="f31" y="f32"/>
                    <a:pt x="f14" y="f33"/>
                    <a:pt x="f14" y="f34"/>
                  </a:cubicBezTo>
                  <a:cubicBezTo>
                    <a:pt x="f14" y="f35"/>
                    <a:pt x="f12" y="f36"/>
                    <a:pt x="f8" y="f37"/>
                  </a:cubicBezTo>
                  <a:lnTo>
                    <a:pt x="f8" y="f38"/>
                  </a:lnTo>
                  <a:cubicBezTo>
                    <a:pt x="f8" y="f39"/>
                    <a:pt x="f40" y="f41"/>
                    <a:pt x="f5" y="f41"/>
                  </a:cubicBezTo>
                  <a:cubicBezTo>
                    <a:pt x="f25" y="f41"/>
                    <a:pt x="f26" y="f42"/>
                    <a:pt x="f26" y="f38"/>
                  </a:cubicBezTo>
                  <a:lnTo>
                    <a:pt x="f26" y="f37"/>
                  </a:lnTo>
                  <a:cubicBezTo>
                    <a:pt x="f43" y="f44"/>
                    <a:pt x="f45" y="f35"/>
                    <a:pt x="f45" y="f3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0" y="f48"/>
                    <a:pt x="f26" y="f46"/>
                    <a:pt x="f26" y="f34"/>
                  </a:cubicBezTo>
                  <a:cubicBezTo>
                    <a:pt x="f26" y="f51"/>
                    <a:pt x="f52" y="f53"/>
                    <a:pt x="f5" y="f53"/>
                  </a:cubicBezTo>
                  <a:cubicBezTo>
                    <a:pt x="f40" y="f53"/>
                    <a:pt x="f8" y="f54"/>
                    <a:pt x="f8" y="f34"/>
                  </a:cubicBezTo>
                  <a:cubicBezTo>
                    <a:pt x="f8" y="f46"/>
                    <a:pt x="f55" y="f56"/>
                    <a:pt x="f25" y="f57"/>
                  </a:cubicBezTo>
                  <a:cubicBezTo>
                    <a:pt x="f58" y="f59"/>
                    <a:pt x="f45" y="f60"/>
                    <a:pt x="f45" y="f16"/>
                  </a:cubicBezTo>
                  <a:cubicBezTo>
                    <a:pt x="f45" y="f15"/>
                    <a:pt x="f43" y="f61"/>
                    <a:pt x="f26" y="f11"/>
                  </a:cubicBezTo>
                  <a:lnTo>
                    <a:pt x="f26" y="f10"/>
                  </a:lnTo>
                  <a:cubicBezTo>
                    <a:pt x="f26" y="f62"/>
                    <a:pt x="f52" y="f6"/>
                    <a:pt x="f5" y="f6"/>
                  </a:cubicBezTo>
                  <a:close/>
                  <a:moveTo>
                    <a:pt x="f14" y="f63"/>
                  </a:moveTo>
                  <a:lnTo>
                    <a:pt x="f14" y="f64"/>
                  </a:lnTo>
                  <a:lnTo>
                    <a:pt x="f45" y="f64"/>
                  </a:lnTo>
                  <a:lnTo>
                    <a:pt x="f45" y="f63"/>
                  </a:lnTo>
                  <a:close/>
                  <a:moveTo>
                    <a:pt x="f65" y="f2"/>
                  </a:moveTo>
                  <a:cubicBezTo>
                    <a:pt x="f66" y="f2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22"/>
                  </a:cubicBezTo>
                  <a:cubicBezTo>
                    <a:pt x="f2" y="f76"/>
                    <a:pt x="f77" y="f78"/>
                    <a:pt x="f79" y="f80"/>
                  </a:cubicBezTo>
                  <a:lnTo>
                    <a:pt x="f79" y="f81"/>
                  </a:lnTo>
                  <a:cubicBezTo>
                    <a:pt x="f79" y="f82"/>
                    <a:pt x="f83" y="f84"/>
                    <a:pt x="f85" y="f84"/>
                  </a:cubicBezTo>
                  <a:cubicBezTo>
                    <a:pt x="f86" y="f84"/>
                    <a:pt x="f87" y="f82"/>
                    <a:pt x="f87" y="f81"/>
                  </a:cubicBezTo>
                  <a:lnTo>
                    <a:pt x="f87" y="f80"/>
                  </a:lnTo>
                  <a:cubicBezTo>
                    <a:pt x="f88" y="f89"/>
                    <a:pt x="f90" y="f91"/>
                    <a:pt x="f90" y="f92"/>
                  </a:cubicBezTo>
                  <a:cubicBezTo>
                    <a:pt x="f93" y="f94"/>
                    <a:pt x="f95" y="f2"/>
                    <a:pt x="f6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0" name="Google Shape;10156;p74">
              <a:extLst>
                <a:ext uri="{FF2B5EF4-FFF2-40B4-BE49-F238E27FC236}">
                  <a16:creationId xmlns:a16="http://schemas.microsoft.com/office/drawing/2014/main" id="{3AF8CACB-E315-4027-C3B9-0A0F3F118963}"/>
                </a:ext>
              </a:extLst>
            </p:cNvPr>
            <p:cNvSpPr/>
            <p:nvPr/>
          </p:nvSpPr>
          <p:spPr>
            <a:xfrm>
              <a:off x="5943481" y="2877013"/>
              <a:ext cx="43013" cy="271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820"/>
                <a:gd name="f5" fmla="val 379"/>
                <a:gd name="f6" fmla="val 158"/>
                <a:gd name="f7" fmla="val 1"/>
                <a:gd name="f8" fmla="val 189"/>
                <a:gd name="f9" fmla="val 378"/>
                <a:gd name="f10" fmla="val 630"/>
                <a:gd name="f11" fmla="val 190"/>
                <a:gd name="f12" fmla="val 819"/>
                <a:gd name="f13" fmla="val 946"/>
                <a:gd name="f14" fmla="val 1166"/>
                <a:gd name="f15" fmla="*/ f0 1 1387"/>
                <a:gd name="f16" fmla="*/ f1 1 820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820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3" y="f10"/>
                    <a:pt x="f3" y="f9"/>
                  </a:cubicBezTo>
                  <a:cubicBezTo>
                    <a:pt x="f3" y="f6"/>
                    <a:pt x="f14" y="f2"/>
                    <a:pt x="f1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1" name="Google Shape;10157;p74">
              <a:extLst>
                <a:ext uri="{FF2B5EF4-FFF2-40B4-BE49-F238E27FC236}">
                  <a16:creationId xmlns:a16="http://schemas.microsoft.com/office/drawing/2014/main" id="{004DFFA4-24E4-DBBC-6828-EC15180F237C}"/>
                </a:ext>
              </a:extLst>
            </p:cNvPr>
            <p:cNvSpPr/>
            <p:nvPr/>
          </p:nvSpPr>
          <p:spPr>
            <a:xfrm>
              <a:off x="6292233" y="2877013"/>
              <a:ext cx="44000" cy="271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820"/>
                <a:gd name="f5" fmla="val 442"/>
                <a:gd name="f6" fmla="val 221"/>
                <a:gd name="f7" fmla="val 1"/>
                <a:gd name="f8" fmla="val 189"/>
                <a:gd name="f9" fmla="val 378"/>
                <a:gd name="f10" fmla="val 630"/>
                <a:gd name="f11" fmla="val 819"/>
                <a:gd name="f12" fmla="val 1009"/>
                <a:gd name="f13" fmla="val 1230"/>
                <a:gd name="f14" fmla="val 1387"/>
                <a:gd name="f15" fmla="val 158"/>
                <a:gd name="f16" fmla="*/ f0 1 1419"/>
                <a:gd name="f17" fmla="*/ f1 1 82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82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14" y="f10"/>
                    <a:pt x="f14" y="f9"/>
                  </a:cubicBezTo>
                  <a:cubicBezTo>
                    <a:pt x="f3" y="f15"/>
                    <a:pt x="f13" y="f2"/>
                    <a:pt x="f1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2" name="Google Shape;10158;p74">
              <a:extLst>
                <a:ext uri="{FF2B5EF4-FFF2-40B4-BE49-F238E27FC236}">
                  <a16:creationId xmlns:a16="http://schemas.microsoft.com/office/drawing/2014/main" id="{BE77EEFE-7EA1-1EBB-1A4D-048544FC722A}"/>
                </a:ext>
              </a:extLst>
            </p:cNvPr>
            <p:cNvSpPr/>
            <p:nvPr/>
          </p:nvSpPr>
          <p:spPr>
            <a:xfrm>
              <a:off x="5996223" y="3002194"/>
              <a:ext cx="40096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836"/>
                <a:gd name="f6" fmla="val 1"/>
                <a:gd name="f7" fmla="val 725"/>
                <a:gd name="f8" fmla="val 615"/>
                <a:gd name="f9" fmla="val 40"/>
                <a:gd name="f10" fmla="val 536"/>
                <a:gd name="f11" fmla="val 119"/>
                <a:gd name="f12" fmla="val 158"/>
                <a:gd name="f13" fmla="val 497"/>
                <a:gd name="f14" fmla="val 654"/>
                <a:gd name="f15" fmla="val 938"/>
                <a:gd name="f16" fmla="val 1096"/>
                <a:gd name="f17" fmla="val 237"/>
                <a:gd name="f18" fmla="val 1174"/>
                <a:gd name="f19" fmla="val 340"/>
                <a:gd name="f20" fmla="val 442"/>
                <a:gd name="f21" fmla="val 544"/>
                <a:gd name="f22" fmla="val 647"/>
                <a:gd name="f23" fmla="val 1135"/>
                <a:gd name="f24" fmla="val 686"/>
                <a:gd name="f25" fmla="val 528"/>
                <a:gd name="f26" fmla="val 245"/>
                <a:gd name="f27" fmla="val 1056"/>
                <a:gd name="f28" fmla="val 946"/>
                <a:gd name="f29" fmla="*/ f0 1 1293"/>
                <a:gd name="f30" fmla="*/ f1 1 1214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1293"/>
                <a:gd name="f37" fmla="*/ f34 1 1214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3" name="Google Shape;10159;p74">
              <a:extLst>
                <a:ext uri="{FF2B5EF4-FFF2-40B4-BE49-F238E27FC236}">
                  <a16:creationId xmlns:a16="http://schemas.microsoft.com/office/drawing/2014/main" id="{BDBB482F-3D34-0DC0-A44F-743DB7FB48AF}"/>
                </a:ext>
              </a:extLst>
            </p:cNvPr>
            <p:cNvSpPr/>
            <p:nvPr/>
          </p:nvSpPr>
          <p:spPr>
            <a:xfrm>
              <a:off x="6244382" y="2737741"/>
              <a:ext cx="40059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835"/>
                <a:gd name="f6" fmla="val 1"/>
                <a:gd name="f7" fmla="val 725"/>
                <a:gd name="f8" fmla="val 614"/>
                <a:gd name="f9" fmla="val 40"/>
                <a:gd name="f10" fmla="val 536"/>
                <a:gd name="f11" fmla="val 119"/>
                <a:gd name="f12" fmla="val 126"/>
                <a:gd name="f13" fmla="val 497"/>
                <a:gd name="f14" fmla="val 654"/>
                <a:gd name="f15" fmla="val 938"/>
                <a:gd name="f16" fmla="val 1095"/>
                <a:gd name="f17" fmla="val 205"/>
                <a:gd name="f18" fmla="val 1174"/>
                <a:gd name="f19" fmla="val 315"/>
                <a:gd name="f20" fmla="val 1213"/>
                <a:gd name="f21" fmla="val 425"/>
                <a:gd name="f22" fmla="val 646"/>
                <a:gd name="f23" fmla="val 1134"/>
                <a:gd name="f24" fmla="val 686"/>
                <a:gd name="f25" fmla="val 560"/>
                <a:gd name="f26" fmla="val 276"/>
                <a:gd name="f27" fmla="val 1056"/>
                <a:gd name="f28" fmla="val 945"/>
                <a:gd name="f29" fmla="*/ f0 1 1292"/>
                <a:gd name="f30" fmla="*/ f1 1 1214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1292"/>
                <a:gd name="f37" fmla="*/ f34 1 1214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10" y="f20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4" name="Google Shape;10160;p74">
              <a:extLst>
                <a:ext uri="{FF2B5EF4-FFF2-40B4-BE49-F238E27FC236}">
                  <a16:creationId xmlns:a16="http://schemas.microsoft.com/office/drawing/2014/main" id="{40421C57-8E25-5428-2001-2A79C25D9B1A}"/>
                </a:ext>
              </a:extLst>
            </p:cNvPr>
            <p:cNvSpPr/>
            <p:nvPr/>
          </p:nvSpPr>
          <p:spPr>
            <a:xfrm>
              <a:off x="6244382" y="3002194"/>
              <a:ext cx="40059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425"/>
                <a:gd name="f6" fmla="val 1"/>
                <a:gd name="f7" fmla="val 315"/>
                <a:gd name="f8" fmla="val 205"/>
                <a:gd name="f9" fmla="val 40"/>
                <a:gd name="f10" fmla="val 126"/>
                <a:gd name="f11" fmla="val 119"/>
                <a:gd name="f12" fmla="val 245"/>
                <a:gd name="f13" fmla="val 528"/>
                <a:gd name="f14" fmla="val 686"/>
                <a:gd name="f15" fmla="val 536"/>
                <a:gd name="f16" fmla="val 1096"/>
                <a:gd name="f17" fmla="val 614"/>
                <a:gd name="f18" fmla="val 1174"/>
                <a:gd name="f19" fmla="val 725"/>
                <a:gd name="f20" fmla="val 835"/>
                <a:gd name="f21" fmla="val 945"/>
                <a:gd name="f22" fmla="val 1056"/>
                <a:gd name="f23" fmla="val 1134"/>
                <a:gd name="f24" fmla="val 938"/>
                <a:gd name="f25" fmla="val 654"/>
                <a:gd name="f26" fmla="val 497"/>
                <a:gd name="f27" fmla="val 646"/>
                <a:gd name="f28" fmla="*/ f0 1 1292"/>
                <a:gd name="f29" fmla="*/ f1 1 1214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1292"/>
                <a:gd name="f36" fmla="*/ f33 1 1214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2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cubicBezTo>
                    <a:pt x="f3" y="f24"/>
                    <a:pt x="f3" y="f25"/>
                    <a:pt x="f23" y="f26"/>
                  </a:cubicBezTo>
                  <a:lnTo>
                    <a:pt x="f19" y="f11"/>
                  </a:lnTo>
                  <a:cubicBezTo>
                    <a:pt x="f27" y="f9"/>
                    <a:pt x="f1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5" name="Google Shape;10161;p74">
              <a:extLst>
                <a:ext uri="{FF2B5EF4-FFF2-40B4-BE49-F238E27FC236}">
                  <a16:creationId xmlns:a16="http://schemas.microsoft.com/office/drawing/2014/main" id="{6AE07845-FB07-D577-F5A0-089E071C5181}"/>
                </a:ext>
              </a:extLst>
            </p:cNvPr>
            <p:cNvSpPr/>
            <p:nvPr/>
          </p:nvSpPr>
          <p:spPr>
            <a:xfrm>
              <a:off x="5996223" y="2737741"/>
              <a:ext cx="40096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442"/>
                <a:gd name="f6" fmla="val 1"/>
                <a:gd name="f7" fmla="val 340"/>
                <a:gd name="f8" fmla="val 237"/>
                <a:gd name="f9" fmla="val 40"/>
                <a:gd name="f10" fmla="val 158"/>
                <a:gd name="f11" fmla="val 119"/>
                <a:gd name="f12" fmla="val 276"/>
                <a:gd name="f13" fmla="val 560"/>
                <a:gd name="f14" fmla="val 686"/>
                <a:gd name="f15" fmla="val 536"/>
                <a:gd name="f16" fmla="val 1095"/>
                <a:gd name="f17" fmla="val 615"/>
                <a:gd name="f18" fmla="val 1174"/>
                <a:gd name="f19" fmla="val 725"/>
                <a:gd name="f20" fmla="val 1213"/>
                <a:gd name="f21" fmla="val 836"/>
                <a:gd name="f22" fmla="val 946"/>
                <a:gd name="f23" fmla="val 1056"/>
                <a:gd name="f24" fmla="val 1135"/>
                <a:gd name="f25" fmla="val 938"/>
                <a:gd name="f26" fmla="val 654"/>
                <a:gd name="f27" fmla="val 497"/>
                <a:gd name="f28" fmla="val 647"/>
                <a:gd name="f29" fmla="val 544"/>
                <a:gd name="f30" fmla="*/ f0 1 1293"/>
                <a:gd name="f31" fmla="*/ f1 1 1214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1293"/>
                <a:gd name="f38" fmla="*/ f35 1 1214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3" y="f25"/>
                    <a:pt x="f3" y="f26"/>
                    <a:pt x="f24" y="f27"/>
                  </a:cubicBezTo>
                  <a:lnTo>
                    <a:pt x="f19" y="f11"/>
                  </a:lnTo>
                  <a:cubicBezTo>
                    <a:pt x="f28" y="f9"/>
                    <a:pt x="f2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56" name="Google Shape;10172;p74">
            <a:extLst>
              <a:ext uri="{FF2B5EF4-FFF2-40B4-BE49-F238E27FC236}">
                <a16:creationId xmlns:a16="http://schemas.microsoft.com/office/drawing/2014/main" id="{4AB22957-221C-ABB2-B2F9-715C3DB0250F}"/>
              </a:ext>
            </a:extLst>
          </p:cNvPr>
          <p:cNvGrpSpPr/>
          <p:nvPr/>
        </p:nvGrpSpPr>
        <p:grpSpPr>
          <a:xfrm>
            <a:off x="7538985" y="1733404"/>
            <a:ext cx="683983" cy="722277"/>
            <a:chOff x="7068732" y="1223851"/>
            <a:chExt cx="512987" cy="541708"/>
          </a:xfrm>
          <a:solidFill>
            <a:schemeClr val="bg2"/>
          </a:solidFill>
        </p:grpSpPr>
        <p:sp>
          <p:nvSpPr>
            <p:cNvPr id="57" name="Google Shape;10173;p74">
              <a:extLst>
                <a:ext uri="{FF2B5EF4-FFF2-40B4-BE49-F238E27FC236}">
                  <a16:creationId xmlns:a16="http://schemas.microsoft.com/office/drawing/2014/main" id="{B1F18830-C740-4B23-3804-2403EBC583F4}"/>
                </a:ext>
              </a:extLst>
            </p:cNvPr>
            <p:cNvSpPr/>
            <p:nvPr/>
          </p:nvSpPr>
          <p:spPr>
            <a:xfrm>
              <a:off x="7203615" y="1223851"/>
              <a:ext cx="378104" cy="3929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52"/>
                <a:gd name="f4" fmla="val 9217"/>
                <a:gd name="f5" fmla="val 3387"/>
                <a:gd name="f6" fmla="val 836"/>
                <a:gd name="f7" fmla="val 3497"/>
                <a:gd name="f8" fmla="val 3607"/>
                <a:gd name="f9" fmla="val 875"/>
                <a:gd name="f10" fmla="val 3686"/>
                <a:gd name="f11" fmla="val 954"/>
                <a:gd name="f12" fmla="val 3844"/>
                <a:gd name="f13" fmla="val 1111"/>
                <a:gd name="f14" fmla="val 1395"/>
                <a:gd name="f15" fmla="val 1553"/>
                <a:gd name="f16" fmla="val 1638"/>
                <a:gd name="f17" fmla="val 3600"/>
                <a:gd name="f18" fmla="val 1560"/>
                <a:gd name="f19" fmla="val 3679"/>
                <a:gd name="f20" fmla="val 1449"/>
                <a:gd name="f21" fmla="val 3718"/>
                <a:gd name="f22" fmla="val 1339"/>
                <a:gd name="f23" fmla="val 1229"/>
                <a:gd name="f24" fmla="val 1118"/>
                <a:gd name="f25" fmla="val 1040"/>
                <a:gd name="f26" fmla="val 882"/>
                <a:gd name="f27" fmla="val 3443"/>
                <a:gd name="f28" fmla="val 3159"/>
                <a:gd name="f29" fmla="val 3002"/>
                <a:gd name="f30" fmla="val 3088"/>
                <a:gd name="f31" fmla="val 3166"/>
                <a:gd name="f32" fmla="val 3277"/>
                <a:gd name="f33" fmla="val 8081"/>
                <a:gd name="f34" fmla="val 5530"/>
                <a:gd name="f35" fmla="val 8191"/>
                <a:gd name="f36" fmla="val 8302"/>
                <a:gd name="f37" fmla="val 5569"/>
                <a:gd name="f38" fmla="val 8380"/>
                <a:gd name="f39" fmla="val 5648"/>
                <a:gd name="f40" fmla="val 8538"/>
                <a:gd name="f41" fmla="val 5806"/>
                <a:gd name="f42" fmla="val 6089"/>
                <a:gd name="f43" fmla="val 6247"/>
                <a:gd name="f44" fmla="val 6333"/>
                <a:gd name="f45" fmla="val 8295"/>
                <a:gd name="f46" fmla="val 6254"/>
                <a:gd name="f47" fmla="val 8358"/>
                <a:gd name="f48" fmla="val 6143"/>
                <a:gd name="f49" fmla="val 8389"/>
                <a:gd name="f50" fmla="val 6033"/>
                <a:gd name="f51" fmla="val 5923"/>
                <a:gd name="f52" fmla="val 5813"/>
                <a:gd name="f53" fmla="val 5734"/>
                <a:gd name="f54" fmla="val 5576"/>
                <a:gd name="f55" fmla="val 8137"/>
                <a:gd name="f56" fmla="val 7853"/>
                <a:gd name="f57" fmla="val 7696"/>
                <a:gd name="f58" fmla="val 7782"/>
                <a:gd name="f59" fmla="val 7861"/>
                <a:gd name="f60" fmla="val 7971"/>
                <a:gd name="f61" fmla="val 3414"/>
                <a:gd name="f62" fmla="val 1"/>
                <a:gd name="f63" fmla="val 3095"/>
                <a:gd name="f64" fmla="val 2772"/>
                <a:gd name="f65" fmla="val 119"/>
                <a:gd name="f66" fmla="val 2520"/>
                <a:gd name="f67" fmla="val 355"/>
                <a:gd name="f68" fmla="val 473"/>
                <a:gd name="f69" fmla="val 2403"/>
                <a:gd name="f70" fmla="val 2876"/>
                <a:gd name="f71" fmla="val 3663"/>
                <a:gd name="f72" fmla="val 4199"/>
                <a:gd name="f73" fmla="val 700"/>
                <a:gd name="f74" fmla="val 4406"/>
                <a:gd name="f75" fmla="val 1008"/>
                <a:gd name="f76" fmla="val 4544"/>
                <a:gd name="f77" fmla="val 1345"/>
                <a:gd name="f78" fmla="val 1522"/>
                <a:gd name="f79" fmla="val 1706"/>
                <a:gd name="f80" fmla="val 4506"/>
                <a:gd name="f81" fmla="val 1890"/>
                <a:gd name="f82" fmla="val 4419"/>
                <a:gd name="f83" fmla="val 4915"/>
                <a:gd name="f84" fmla="val 7444"/>
                <a:gd name="f85" fmla="val 4663"/>
                <a:gd name="f86" fmla="val 7980"/>
                <a:gd name="f87" fmla="val 4789"/>
                <a:gd name="f88" fmla="val 8515"/>
                <a:gd name="f89" fmla="val 5135"/>
                <a:gd name="f90" fmla="val 8862"/>
                <a:gd name="f91" fmla="val 5372"/>
                <a:gd name="f92" fmla="val 9098"/>
                <a:gd name="f93" fmla="val 5687"/>
                <a:gd name="f94" fmla="val 9216"/>
                <a:gd name="f95" fmla="val 6010"/>
                <a:gd name="f96" fmla="val 6663"/>
                <a:gd name="f97" fmla="val 6931"/>
                <a:gd name="f98" fmla="val 8979"/>
                <a:gd name="f99" fmla="val 6814"/>
                <a:gd name="f100" fmla="val 6341"/>
                <a:gd name="f101" fmla="val 5554"/>
                <a:gd name="f102" fmla="val 5050"/>
                <a:gd name="f103" fmla="val 8757"/>
                <a:gd name="f104" fmla="val 4828"/>
                <a:gd name="f105" fmla="val 8445"/>
                <a:gd name="f106" fmla="val 4696"/>
                <a:gd name="f107" fmla="val 8117"/>
                <a:gd name="f108" fmla="val 7933"/>
                <a:gd name="f109" fmla="val 7743"/>
                <a:gd name="f110" fmla="val 4738"/>
                <a:gd name="f111" fmla="val 7561"/>
                <a:gd name="f112" fmla="val 4829"/>
                <a:gd name="f113" fmla="val 4505"/>
                <a:gd name="f114" fmla="val 1773"/>
                <a:gd name="f115" fmla="val 4757"/>
                <a:gd name="f116" fmla="val 1269"/>
                <a:gd name="f117" fmla="val 4631"/>
                <a:gd name="f118" fmla="val 733"/>
                <a:gd name="f119" fmla="val 4285"/>
                <a:gd name="f120" fmla="val 4048"/>
                <a:gd name="f121" fmla="val 3733"/>
                <a:gd name="f122" fmla="*/ f0 1 9452"/>
                <a:gd name="f123" fmla="*/ f1 1 9217"/>
                <a:gd name="f124" fmla="val f2"/>
                <a:gd name="f125" fmla="val f3"/>
                <a:gd name="f126" fmla="val f4"/>
                <a:gd name="f127" fmla="+- f126 0 f124"/>
                <a:gd name="f128" fmla="+- f125 0 f124"/>
                <a:gd name="f129" fmla="*/ f128 1 9452"/>
                <a:gd name="f130" fmla="*/ f127 1 9217"/>
                <a:gd name="f131" fmla="*/ f124 1 f129"/>
                <a:gd name="f132" fmla="*/ f125 1 f129"/>
                <a:gd name="f133" fmla="*/ f124 1 f130"/>
                <a:gd name="f134" fmla="*/ f126 1 f130"/>
                <a:gd name="f135" fmla="*/ f131 f122 1"/>
                <a:gd name="f136" fmla="*/ f132 f122 1"/>
                <a:gd name="f137" fmla="*/ f134 f123 1"/>
                <a:gd name="f138" fmla="*/ f133 f1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5" t="f138" r="f136" b="f137"/>
              <a:pathLst>
                <a:path w="9452" h="92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8" y="f39"/>
                  </a:cubicBezTo>
                  <a:cubicBezTo>
                    <a:pt x="f40" y="f41"/>
                    <a:pt x="f40" y="f42"/>
                    <a:pt x="f38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cubicBezTo>
                    <a:pt x="f54" y="f55"/>
                    <a:pt x="f54" y="f56"/>
                    <a:pt x="f53" y="f57"/>
                  </a:cubicBezTo>
                  <a:lnTo>
                    <a:pt x="f58" y="f39"/>
                  </a:lnTo>
                  <a:cubicBezTo>
                    <a:pt x="f59" y="f37"/>
                    <a:pt x="f60" y="f34"/>
                    <a:pt x="f33" y="f34"/>
                  </a:cubicBezTo>
                  <a:close/>
                  <a:moveTo>
                    <a:pt x="f61" y="f62"/>
                  </a:moveTo>
                  <a:cubicBezTo>
                    <a:pt x="f63" y="f62"/>
                    <a:pt x="f64" y="f65"/>
                    <a:pt x="f66" y="f67"/>
                  </a:cubicBezTo>
                  <a:lnTo>
                    <a:pt x="f68" y="f69"/>
                  </a:lnTo>
                  <a:cubicBezTo>
                    <a:pt x="f2" y="f70"/>
                    <a:pt x="f2" y="f71"/>
                    <a:pt x="f68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83" y="f84"/>
                  </a:lnTo>
                  <a:cubicBezTo>
                    <a:pt x="f85" y="f86"/>
                    <a:pt x="f87" y="f88"/>
                    <a:pt x="f89" y="f90"/>
                  </a:cubicBezTo>
                  <a:cubicBezTo>
                    <a:pt x="f91" y="f92"/>
                    <a:pt x="f93" y="f94"/>
                    <a:pt x="f95" y="f94"/>
                  </a:cubicBezTo>
                  <a:cubicBezTo>
                    <a:pt x="f44" y="f94"/>
                    <a:pt x="f96" y="f92"/>
                    <a:pt x="f97" y="f90"/>
                  </a:cubicBezTo>
                  <a:lnTo>
                    <a:pt x="f98" y="f99"/>
                  </a:lnTo>
                  <a:cubicBezTo>
                    <a:pt x="f3" y="f100"/>
                    <a:pt x="f3" y="f101"/>
                    <a:pt x="f98" y="f102"/>
                  </a:cubicBezTo>
                  <a:cubicBezTo>
                    <a:pt x="f103" y="f104"/>
                    <a:pt x="f105" y="f106"/>
                    <a:pt x="f107" y="f106"/>
                  </a:cubicBezTo>
                  <a:cubicBezTo>
                    <a:pt x="f108" y="f106"/>
                    <a:pt x="f109" y="f110"/>
                    <a:pt x="f111" y="f112"/>
                  </a:cubicBezTo>
                  <a:lnTo>
                    <a:pt x="f113" y="f114"/>
                  </a:lnTo>
                  <a:cubicBezTo>
                    <a:pt x="f115" y="f116"/>
                    <a:pt x="f117" y="f118"/>
                    <a:pt x="f119" y="f67"/>
                  </a:cubicBezTo>
                  <a:cubicBezTo>
                    <a:pt x="f120" y="f65"/>
                    <a:pt x="f121" y="f62"/>
                    <a:pt x="f61" y="f6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8" name="Google Shape;10174;p74">
              <a:extLst>
                <a:ext uri="{FF2B5EF4-FFF2-40B4-BE49-F238E27FC236}">
                  <a16:creationId xmlns:a16="http://schemas.microsoft.com/office/drawing/2014/main" id="{F32B3141-09A6-4406-7DF6-FADF6E3A443E}"/>
                </a:ext>
              </a:extLst>
            </p:cNvPr>
            <p:cNvSpPr/>
            <p:nvPr/>
          </p:nvSpPr>
          <p:spPr>
            <a:xfrm>
              <a:off x="7068732" y="1463277"/>
              <a:ext cx="283619" cy="3022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90"/>
                <a:gd name="f4" fmla="val 5325"/>
                <a:gd name="f5" fmla="val 1"/>
                <a:gd name="f6" fmla="val 4160"/>
                <a:gd name="f7" fmla="val 1166"/>
                <a:gd name="f8" fmla="val 4081"/>
                <a:gd name="f9" fmla="val 1088"/>
                <a:gd name="f10" fmla="val 3971"/>
                <a:gd name="f11" fmla="val 1048"/>
                <a:gd name="f12" fmla="val 3860"/>
                <a:gd name="f13" fmla="val 3750"/>
                <a:gd name="f14" fmla="val 3640"/>
                <a:gd name="f15" fmla="val 3561"/>
                <a:gd name="f16" fmla="val 474"/>
                <a:gd name="f17" fmla="val 4254"/>
                <a:gd name="f18" fmla="val 159"/>
                <a:gd name="f19" fmla="val 4569"/>
                <a:gd name="f20" fmla="val 4947"/>
                <a:gd name="f21" fmla="val 5419"/>
                <a:gd name="f22" fmla="val 5861"/>
                <a:gd name="f23" fmla="val 6302"/>
                <a:gd name="f24" fmla="val 6617"/>
                <a:gd name="f25" fmla="val 789"/>
                <a:gd name="f26" fmla="val 6932"/>
                <a:gd name="f27" fmla="val 1214"/>
                <a:gd name="f28" fmla="val 7089"/>
                <a:gd name="f29" fmla="val 1639"/>
                <a:gd name="f30" fmla="val 2065"/>
                <a:gd name="f31" fmla="val 2490"/>
                <a:gd name="f32" fmla="val 2805"/>
                <a:gd name="f33" fmla="val 5892"/>
                <a:gd name="f34" fmla="val 3529"/>
                <a:gd name="f35" fmla="val 6081"/>
                <a:gd name="f36" fmla="val 3372"/>
                <a:gd name="f37" fmla="val 3088"/>
                <a:gd name="f38" fmla="val 5924"/>
                <a:gd name="f39" fmla="val 2931"/>
                <a:gd name="f40" fmla="val 1765"/>
                <a:gd name="f41" fmla="*/ f0 1 7090"/>
                <a:gd name="f42" fmla="*/ f1 1 7090"/>
                <a:gd name="f43" fmla="val f2"/>
                <a:gd name="f44" fmla="val f3"/>
                <a:gd name="f45" fmla="+- f44 0 f43"/>
                <a:gd name="f46" fmla="*/ f45 1 7090"/>
                <a:gd name="f47" fmla="*/ f43 1 f46"/>
                <a:gd name="f48" fmla="*/ f44 1 f46"/>
                <a:gd name="f49" fmla="*/ f47 f41 1"/>
                <a:gd name="f50" fmla="*/ f48 f41 1"/>
                <a:gd name="f51" fmla="*/ f48 f42 1"/>
                <a:gd name="f52" fmla="*/ f47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7090" h="7090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16" y="f17"/>
                  </a:lnTo>
                  <a:cubicBezTo>
                    <a:pt x="f18" y="f19"/>
                    <a:pt x="f5" y="f20"/>
                    <a:pt x="f5" y="f21"/>
                  </a:cubicBezTo>
                  <a:cubicBezTo>
                    <a:pt x="f5" y="f22"/>
                    <a:pt x="f18" y="f23"/>
                    <a:pt x="f16" y="f24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32" y="f24"/>
                  </a:cubicBezTo>
                  <a:lnTo>
                    <a:pt x="f33" y="f34"/>
                  </a:lnTo>
                  <a:cubicBezTo>
                    <a:pt x="f35" y="f36"/>
                    <a:pt x="f35" y="f37"/>
                    <a:pt x="f38" y="f39"/>
                  </a:cubicBezTo>
                  <a:lnTo>
                    <a:pt x="f3" y="f40"/>
                  </a:lnTo>
                  <a:lnTo>
                    <a:pt x="f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9" name="Google Shape;10175;p74">
              <a:extLst>
                <a:ext uri="{FF2B5EF4-FFF2-40B4-BE49-F238E27FC236}">
                  <a16:creationId xmlns:a16="http://schemas.microsoft.com/office/drawing/2014/main" id="{C43367F7-E8BD-FAE1-BB96-99D23A326A11}"/>
                </a:ext>
              </a:extLst>
            </p:cNvPr>
            <p:cNvSpPr/>
            <p:nvPr/>
          </p:nvSpPr>
          <p:spPr>
            <a:xfrm>
              <a:off x="7279227" y="1659398"/>
              <a:ext cx="297463" cy="1061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2490"/>
                <a:gd name="f5" fmla="val 2048"/>
                <a:gd name="f6" fmla="val 1355"/>
                <a:gd name="f7" fmla="val 819"/>
                <a:gd name="f8" fmla="val 536"/>
                <a:gd name="f9" fmla="val 1229"/>
                <a:gd name="f10" fmla="val 1639"/>
                <a:gd name="f11" fmla="val 410"/>
                <a:gd name="f12" fmla="val 189"/>
                <a:gd name="f13" fmla="val 1859"/>
                <a:gd name="f14" fmla="val 2269"/>
                <a:gd name="f15" fmla="val 2489"/>
                <a:gd name="f16" fmla="val 7026"/>
                <a:gd name="f17" fmla="val 7278"/>
                <a:gd name="f18" fmla="val 7435"/>
                <a:gd name="f19" fmla="val 7246"/>
                <a:gd name="f20" fmla="val 6994"/>
                <a:gd name="f21" fmla="val 6616"/>
                <a:gd name="f22" fmla="val 6049"/>
                <a:gd name="f23" fmla="val 5356"/>
                <a:gd name="f24" fmla="*/ f0 1 7436"/>
                <a:gd name="f25" fmla="*/ f1 1 2490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7436"/>
                <a:gd name="f32" fmla="*/ f29 1 2490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7436" h="249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2" y="f13"/>
                    <a:pt x="f2" y="f5"/>
                  </a:cubicBezTo>
                  <a:cubicBezTo>
                    <a:pt x="f2" y="f14"/>
                    <a:pt x="f12" y="f15"/>
                    <a:pt x="f11" y="f15"/>
                  </a:cubicBezTo>
                  <a:lnTo>
                    <a:pt x="f16" y="f15"/>
                  </a:lnTo>
                  <a:cubicBezTo>
                    <a:pt x="f17" y="f15"/>
                    <a:pt x="f18" y="f14"/>
                    <a:pt x="f18" y="f5"/>
                  </a:cubicBezTo>
                  <a:cubicBezTo>
                    <a:pt x="f18" y="f13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60" name="Google Shape;10184;p74">
            <a:extLst>
              <a:ext uri="{FF2B5EF4-FFF2-40B4-BE49-F238E27FC236}">
                <a16:creationId xmlns:a16="http://schemas.microsoft.com/office/drawing/2014/main" id="{AA0F814C-32B0-AA27-F2A9-C1BB494E32C8}"/>
              </a:ext>
            </a:extLst>
          </p:cNvPr>
          <p:cNvGrpSpPr/>
          <p:nvPr/>
        </p:nvGrpSpPr>
        <p:grpSpPr>
          <a:xfrm>
            <a:off x="2389853" y="3740354"/>
            <a:ext cx="523671" cy="559527"/>
            <a:chOff x="3206883" y="2729063"/>
            <a:chExt cx="392753" cy="419645"/>
          </a:xfrm>
          <a:solidFill>
            <a:schemeClr val="bg2"/>
          </a:solidFill>
        </p:grpSpPr>
        <p:sp>
          <p:nvSpPr>
            <p:cNvPr id="61" name="Google Shape;10185;p74">
              <a:extLst>
                <a:ext uri="{FF2B5EF4-FFF2-40B4-BE49-F238E27FC236}">
                  <a16:creationId xmlns:a16="http://schemas.microsoft.com/office/drawing/2014/main" id="{6BEF1EF4-8986-3885-1A0C-BBB4408397EE}"/>
                </a:ext>
              </a:extLst>
            </p:cNvPr>
            <p:cNvSpPr/>
            <p:nvPr/>
          </p:nvSpPr>
          <p:spPr>
            <a:xfrm>
              <a:off x="3206883" y="2729063"/>
              <a:ext cx="392753" cy="4196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12698"/>
                <a:gd name="f5" fmla="val 379"/>
                <a:gd name="f6" fmla="val 1"/>
                <a:gd name="f7" fmla="val 158"/>
                <a:gd name="f8" fmla="val 190"/>
                <a:gd name="f9" fmla="val 410"/>
                <a:gd name="f10" fmla="val 12256"/>
                <a:gd name="f11" fmla="val 12508"/>
                <a:gd name="f12" fmla="val 12697"/>
                <a:gd name="f13" fmla="val 12477"/>
                <a:gd name="f14" fmla="val 12634"/>
                <a:gd name="f15" fmla="val 12067"/>
                <a:gd name="f16" fmla="val 11878"/>
                <a:gd name="f17" fmla="val 820"/>
                <a:gd name="f18" fmla="val 631"/>
                <a:gd name="f19" fmla="*/ f0 1 12666"/>
                <a:gd name="f20" fmla="*/ f1 1 12698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2666"/>
                <a:gd name="f27" fmla="*/ f24 1 12698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2666" h="12698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lnTo>
                    <a:pt x="f10" y="f12"/>
                  </a:lnTo>
                  <a:cubicBezTo>
                    <a:pt x="f13" y="f12"/>
                    <a:pt x="f3" y="f11"/>
                    <a:pt x="f3" y="f10"/>
                  </a:cubicBezTo>
                  <a:cubicBezTo>
                    <a:pt x="f14" y="f15"/>
                    <a:pt x="f13" y="f16"/>
                    <a:pt x="f10" y="f16"/>
                  </a:cubicBezTo>
                  <a:lnTo>
                    <a:pt x="f17" y="f16"/>
                  </a:lnTo>
                  <a:lnTo>
                    <a:pt x="f17" y="f9"/>
                  </a:lnTo>
                  <a:cubicBezTo>
                    <a:pt x="f17" y="f7"/>
                    <a:pt x="f1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2" name="Google Shape;10186;p74">
              <a:extLst>
                <a:ext uri="{FF2B5EF4-FFF2-40B4-BE49-F238E27FC236}">
                  <a16:creationId xmlns:a16="http://schemas.microsoft.com/office/drawing/2014/main" id="{B3536E8E-8B52-29A6-5823-8C1829F88909}"/>
                </a:ext>
              </a:extLst>
            </p:cNvPr>
            <p:cNvSpPr/>
            <p:nvPr/>
          </p:nvSpPr>
          <p:spPr>
            <a:xfrm>
              <a:off x="3261609" y="2847770"/>
              <a:ext cx="338026" cy="1978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01"/>
                <a:gd name="f4" fmla="val 5987"/>
                <a:gd name="f5" fmla="val 9641"/>
                <a:gd name="f6" fmla="val 8979"/>
                <a:gd name="f7" fmla="val 8444"/>
                <a:gd name="f8" fmla="val 536"/>
                <a:gd name="f9" fmla="val 1229"/>
                <a:gd name="f10" fmla="val 1418"/>
                <a:gd name="f11" fmla="val 8475"/>
                <a:gd name="f12" fmla="val 1575"/>
                <a:gd name="f13" fmla="val 8538"/>
                <a:gd name="f14" fmla="val 1733"/>
                <a:gd name="f15" fmla="val 6900"/>
                <a:gd name="f16" fmla="val 3403"/>
                <a:gd name="f17" fmla="val 6742"/>
                <a:gd name="f18" fmla="val 3308"/>
                <a:gd name="f19" fmla="val 6553"/>
                <a:gd name="f20" fmla="val 3277"/>
                <a:gd name="f21" fmla="val 6396"/>
                <a:gd name="f22" fmla="val 6238"/>
                <a:gd name="f23" fmla="val 6018"/>
                <a:gd name="f24" fmla="val 5860"/>
                <a:gd name="f25" fmla="val 5041"/>
                <a:gd name="f26" fmla="val 2552"/>
                <a:gd name="f27" fmla="val 5136"/>
                <a:gd name="f28" fmla="val 2395"/>
                <a:gd name="f29" fmla="val 5167"/>
                <a:gd name="f30" fmla="val 2206"/>
                <a:gd name="f31" fmla="val 2048"/>
                <a:gd name="f32" fmla="val 1386"/>
                <a:gd name="f33" fmla="val 4600"/>
                <a:gd name="f34" fmla="val 819"/>
                <a:gd name="f35" fmla="val 3938"/>
                <a:gd name="f36" fmla="val 2710"/>
                <a:gd name="f37" fmla="val 2237"/>
                <a:gd name="f38" fmla="val 2773"/>
                <a:gd name="f39" fmla="val 2836"/>
                <a:gd name="f40" fmla="val 3655"/>
                <a:gd name="f41" fmla="val 3592"/>
                <a:gd name="f42" fmla="val 3560"/>
                <a:gd name="f43" fmla="val 567"/>
                <a:gd name="f44" fmla="val 4096"/>
                <a:gd name="f45" fmla="val 4757"/>
                <a:gd name="f46" fmla="val 5451"/>
                <a:gd name="f47" fmla="val 5986"/>
                <a:gd name="f48" fmla="val 1891"/>
                <a:gd name="f49" fmla="val 2458"/>
                <a:gd name="f50" fmla="val 4568"/>
                <a:gd name="f51" fmla="val 4411"/>
                <a:gd name="f52" fmla="val 2332"/>
                <a:gd name="f53" fmla="val 4253"/>
                <a:gd name="f54" fmla="val 3434"/>
                <a:gd name="f55" fmla="val 3151"/>
                <a:gd name="f56" fmla="val 3214"/>
                <a:gd name="f57" fmla="val 3781"/>
                <a:gd name="f58" fmla="val 4285"/>
                <a:gd name="f59" fmla="val 4442"/>
                <a:gd name="f60" fmla="val 5293"/>
                <a:gd name="f61" fmla="val 3970"/>
                <a:gd name="f62" fmla="val 5199"/>
                <a:gd name="f63" fmla="val 4127"/>
                <a:gd name="f64" fmla="val 4348"/>
                <a:gd name="f65" fmla="val 4505"/>
                <a:gd name="f66" fmla="val 5703"/>
                <a:gd name="f67" fmla="val 7057"/>
                <a:gd name="f68" fmla="val 7593"/>
                <a:gd name="f69" fmla="val 7561"/>
                <a:gd name="f70" fmla="val 7498"/>
                <a:gd name="f71" fmla="val 9137"/>
                <a:gd name="f72" fmla="val 9294"/>
                <a:gd name="f73" fmla="val 9483"/>
                <a:gd name="f74" fmla="val 10334"/>
                <a:gd name="f75" fmla="val 1890"/>
                <a:gd name="f76" fmla="*/ f0 1 10901"/>
                <a:gd name="f77" fmla="*/ f1 1 5987"/>
                <a:gd name="f78" fmla="val f2"/>
                <a:gd name="f79" fmla="val f3"/>
                <a:gd name="f80" fmla="val f4"/>
                <a:gd name="f81" fmla="+- f80 0 f78"/>
                <a:gd name="f82" fmla="+- f79 0 f78"/>
                <a:gd name="f83" fmla="*/ f82 1 10901"/>
                <a:gd name="f84" fmla="*/ f81 1 5987"/>
                <a:gd name="f85" fmla="*/ f78 1 f83"/>
                <a:gd name="f86" fmla="*/ f79 1 f83"/>
                <a:gd name="f87" fmla="*/ f78 1 f84"/>
                <a:gd name="f88" fmla="*/ f80 1 f84"/>
                <a:gd name="f89" fmla="*/ f85 f76 1"/>
                <a:gd name="f90" fmla="*/ f86 f76 1"/>
                <a:gd name="f91" fmla="*/ f88 f77 1"/>
                <a:gd name="f92" fmla="*/ f87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9" t="f92" r="f90" b="f91"/>
              <a:pathLst>
                <a:path w="10901" h="598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27" y="f28"/>
                    <a:pt x="f29" y="f30"/>
                    <a:pt x="f29" y="f31"/>
                  </a:cubicBezTo>
                  <a:cubicBezTo>
                    <a:pt x="f29" y="f32"/>
                    <a:pt x="f33" y="f34"/>
                    <a:pt x="f35" y="f34"/>
                  </a:cubicBezTo>
                  <a:cubicBezTo>
                    <a:pt x="f20" y="f34"/>
                    <a:pt x="f36" y="f32"/>
                    <a:pt x="f36" y="f31"/>
                  </a:cubicBezTo>
                  <a:cubicBezTo>
                    <a:pt x="f36" y="f37"/>
                    <a:pt x="f38" y="f28"/>
                    <a:pt x="f39" y="f26"/>
                  </a:cubicBezTo>
                  <a:lnTo>
                    <a:pt x="f14" y="f40"/>
                  </a:lnTo>
                  <a:cubicBezTo>
                    <a:pt x="f12" y="f41"/>
                    <a:pt x="f32" y="f42"/>
                    <a:pt x="f9" y="f42"/>
                  </a:cubicBezTo>
                  <a:cubicBezTo>
                    <a:pt x="f43" y="f42"/>
                    <a:pt x="f2" y="f44"/>
                    <a:pt x="f2" y="f45"/>
                  </a:cubicBezTo>
                  <a:cubicBezTo>
                    <a:pt x="f2" y="f46"/>
                    <a:pt x="f43" y="f47"/>
                    <a:pt x="f9" y="f47"/>
                  </a:cubicBezTo>
                  <a:cubicBezTo>
                    <a:pt x="f48" y="f47"/>
                    <a:pt x="f49" y="f46"/>
                    <a:pt x="f49" y="f45"/>
                  </a:cubicBezTo>
                  <a:cubicBezTo>
                    <a:pt x="f49" y="f50"/>
                    <a:pt x="f28" y="f51"/>
                    <a:pt x="f52" y="f53"/>
                  </a:cubicBezTo>
                  <a:lnTo>
                    <a:pt x="f54" y="f55"/>
                  </a:lnTo>
                  <a:cubicBezTo>
                    <a:pt x="f41" y="f56"/>
                    <a:pt x="f57" y="f20"/>
                    <a:pt x="f35" y="f20"/>
                  </a:cubicBezTo>
                  <a:cubicBezTo>
                    <a:pt x="f44" y="f20"/>
                    <a:pt x="f58" y="f56"/>
                    <a:pt x="f59" y="f55"/>
                  </a:cubicBezTo>
                  <a:lnTo>
                    <a:pt x="f60" y="f61"/>
                  </a:lnTo>
                  <a:cubicBezTo>
                    <a:pt x="f62" y="f63"/>
                    <a:pt x="f29" y="f64"/>
                    <a:pt x="f29" y="f65"/>
                  </a:cubicBezTo>
                  <a:cubicBezTo>
                    <a:pt x="f29" y="f29"/>
                    <a:pt x="f66" y="f66"/>
                    <a:pt x="f21" y="f66"/>
                  </a:cubicBezTo>
                  <a:cubicBezTo>
                    <a:pt x="f67" y="f66"/>
                    <a:pt x="f68" y="f29"/>
                    <a:pt x="f68" y="f65"/>
                  </a:cubicBezTo>
                  <a:cubicBezTo>
                    <a:pt x="f68" y="f58"/>
                    <a:pt x="f69" y="f63"/>
                    <a:pt x="f70" y="f61"/>
                  </a:cubicBezTo>
                  <a:lnTo>
                    <a:pt x="f71" y="f52"/>
                  </a:lnTo>
                  <a:cubicBezTo>
                    <a:pt x="f72" y="f28"/>
                    <a:pt x="f73" y="f49"/>
                    <a:pt x="f5" y="f49"/>
                  </a:cubicBezTo>
                  <a:cubicBezTo>
                    <a:pt x="f74" y="f49"/>
                    <a:pt x="f3" y="f75"/>
                    <a:pt x="f3" y="f9"/>
                  </a:cubicBezTo>
                  <a:cubicBezTo>
                    <a:pt x="f3" y="f8"/>
                    <a:pt x="f7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63" name="Google Shape;10189;p74">
            <a:extLst>
              <a:ext uri="{FF2B5EF4-FFF2-40B4-BE49-F238E27FC236}">
                <a16:creationId xmlns:a16="http://schemas.microsoft.com/office/drawing/2014/main" id="{5440ACE9-DA63-125E-8824-13BEF558F721}"/>
              </a:ext>
            </a:extLst>
          </p:cNvPr>
          <p:cNvSpPr/>
          <p:nvPr/>
        </p:nvSpPr>
        <p:spPr>
          <a:xfrm>
            <a:off x="6861964" y="3819222"/>
            <a:ext cx="526279" cy="437339"/>
          </a:xfrm>
          <a:custGeom>
            <a:avLst/>
            <a:gdLst>
              <a:gd name="f0" fmla="val w"/>
              <a:gd name="f1" fmla="val h"/>
              <a:gd name="f2" fmla="val 0"/>
              <a:gd name="f3" fmla="val 12729"/>
              <a:gd name="f4" fmla="val 9925"/>
              <a:gd name="f5" fmla="val 925"/>
              <a:gd name="f6" fmla="val 3644"/>
              <a:gd name="f7" fmla="val 944"/>
              <a:gd name="f8" fmla="val 963"/>
              <a:gd name="f9" fmla="val 3648"/>
              <a:gd name="f10" fmla="val 978"/>
              <a:gd name="f11" fmla="val 3655"/>
              <a:gd name="f12" fmla="val 1608"/>
              <a:gd name="f13" fmla="val 3970"/>
              <a:gd name="f14" fmla="val 5924"/>
              <a:gd name="f15" fmla="val 6239"/>
              <a:gd name="f16" fmla="val 960"/>
              <a:gd name="f17" fmla="val 6256"/>
              <a:gd name="f18" fmla="val 937"/>
              <a:gd name="f19" fmla="val 6264"/>
              <a:gd name="f20" fmla="val 914"/>
              <a:gd name="f21" fmla="val 854"/>
              <a:gd name="f22" fmla="val 788"/>
              <a:gd name="f23" fmla="val 6212"/>
              <a:gd name="f24" fmla="val 6144"/>
              <a:gd name="f25" fmla="val 3781"/>
              <a:gd name="f26" fmla="val 3685"/>
              <a:gd name="f27" fmla="val 862"/>
              <a:gd name="f28" fmla="val 4128"/>
              <a:gd name="f29" fmla="val 7184"/>
              <a:gd name="f30" fmla="val 6963"/>
              <a:gd name="f31" fmla="val 8035"/>
              <a:gd name="f32" fmla="val 6648"/>
              <a:gd name="f33" fmla="val 8507"/>
              <a:gd name="f34" fmla="val 6176"/>
              <a:gd name="f35" fmla="val 8759"/>
              <a:gd name="f36" fmla="val 5640"/>
              <a:gd name="f37" fmla="val 4821"/>
              <a:gd name="f38" fmla="val 4097"/>
              <a:gd name="f39" fmla="val 8066"/>
              <a:gd name="f40" fmla="val 11374"/>
              <a:gd name="f41" fmla="val 820"/>
              <a:gd name="f42" fmla="val 11626"/>
              <a:gd name="f43" fmla="val 11815"/>
              <a:gd name="f44" fmla="val 1009"/>
              <a:gd name="f45" fmla="val 1198"/>
              <a:gd name="f46" fmla="val 8665"/>
              <a:gd name="f47" fmla="val 8885"/>
              <a:gd name="f48" fmla="val 9043"/>
              <a:gd name="f49" fmla="val 11154"/>
              <a:gd name="f50" fmla="val 10996"/>
              <a:gd name="f51" fmla="val 8854"/>
              <a:gd name="f52" fmla="val 977"/>
              <a:gd name="f53" fmla="val 11185"/>
              <a:gd name="f54" fmla="val 11437"/>
              <a:gd name="f55" fmla="val 1"/>
              <a:gd name="f56" fmla="val 10870"/>
              <a:gd name="f57" fmla="val 10366"/>
              <a:gd name="f58" fmla="val 379"/>
              <a:gd name="f59" fmla="val 10240"/>
              <a:gd name="f60" fmla="val 883"/>
              <a:gd name="f61" fmla="val 2080"/>
              <a:gd name="f62" fmla="val 3246"/>
              <a:gd name="f63" fmla="val 1387"/>
              <a:gd name="f64" fmla="val 2899"/>
              <a:gd name="f65" fmla="val 1251"/>
              <a:gd name="f66" fmla="val 2831"/>
              <a:gd name="f67" fmla="val 1109"/>
              <a:gd name="f68" fmla="val 2800"/>
              <a:gd name="f69" fmla="val 970"/>
              <a:gd name="f70" fmla="val 466"/>
              <a:gd name="f71" fmla="val 3213"/>
              <a:gd name="f72" fmla="val 6687"/>
              <a:gd name="f73" fmla="val 465"/>
              <a:gd name="f74" fmla="val 7095"/>
              <a:gd name="f75" fmla="val 983"/>
              <a:gd name="f76" fmla="val 1127"/>
              <a:gd name="f77" fmla="val 1275"/>
              <a:gd name="f78" fmla="val 7063"/>
              <a:gd name="f79" fmla="val 1419"/>
              <a:gd name="f80" fmla="val 6995"/>
              <a:gd name="f81" fmla="val 2143"/>
              <a:gd name="f82" fmla="val 3340"/>
              <a:gd name="f83" fmla="val 3151"/>
              <a:gd name="f84" fmla="val 8444"/>
              <a:gd name="f85" fmla="val 4286"/>
              <a:gd name="f86" fmla="val 9641"/>
              <a:gd name="f87" fmla="val 5672"/>
              <a:gd name="f88" fmla="val 6585"/>
              <a:gd name="f89" fmla="val 7405"/>
              <a:gd name="f90" fmla="val 9074"/>
              <a:gd name="f91" fmla="val 7814"/>
              <a:gd name="f92" fmla="val 8287"/>
              <a:gd name="f93" fmla="val 10271"/>
              <a:gd name="f94" fmla="val 9011"/>
              <a:gd name="f95" fmla="val 10429"/>
              <a:gd name="f96" fmla="val 9515"/>
              <a:gd name="f97" fmla="val 10902"/>
              <a:gd name="f98" fmla="val 11469"/>
              <a:gd name="f99" fmla="val 12130"/>
              <a:gd name="f100" fmla="val 9358"/>
              <a:gd name="f101" fmla="val 8696"/>
              <a:gd name="f102" fmla="val 1261"/>
              <a:gd name="f103" fmla="val 12634"/>
              <a:gd name="f104" fmla="val 536"/>
              <a:gd name="f105" fmla="val 12099"/>
              <a:gd name="f106" fmla="*/ f0 1 12729"/>
              <a:gd name="f107" fmla="*/ f1 1 9925"/>
              <a:gd name="f108" fmla="val f2"/>
              <a:gd name="f109" fmla="val f3"/>
              <a:gd name="f110" fmla="val f4"/>
              <a:gd name="f111" fmla="+- f110 0 f108"/>
              <a:gd name="f112" fmla="+- f109 0 f108"/>
              <a:gd name="f113" fmla="*/ f112 1 12729"/>
              <a:gd name="f114" fmla="*/ f111 1 9925"/>
              <a:gd name="f115" fmla="*/ f108 1 f113"/>
              <a:gd name="f116" fmla="*/ f109 1 f113"/>
              <a:gd name="f117" fmla="*/ f108 1 f114"/>
              <a:gd name="f118" fmla="*/ f110 1 f114"/>
              <a:gd name="f119" fmla="*/ f115 f106 1"/>
              <a:gd name="f120" fmla="*/ f116 f106 1"/>
              <a:gd name="f121" fmla="*/ f118 f107 1"/>
              <a:gd name="f122" fmla="*/ f117 f10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9" t="f122" r="f120" b="f121"/>
            <a:pathLst>
              <a:path w="12729" h="9925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lnTo>
                  <a:pt x="f12" y="f13"/>
                </a:lnTo>
                <a:lnTo>
                  <a:pt x="f12" y="f14"/>
                </a:lnTo>
                <a:lnTo>
                  <a:pt x="f10" y="f15"/>
                </a:lnTo>
                <a:cubicBezTo>
                  <a:pt x="f16" y="f17"/>
                  <a:pt x="f18" y="f19"/>
                  <a:pt x="f20" y="f19"/>
                </a:cubicBezTo>
                <a:cubicBezTo>
                  <a:pt x="f21" y="f19"/>
                  <a:pt x="f22" y="f23"/>
                  <a:pt x="f22" y="f24"/>
                </a:cubicBezTo>
                <a:lnTo>
                  <a:pt x="f22" y="f25"/>
                </a:lnTo>
                <a:cubicBezTo>
                  <a:pt x="f22" y="f26"/>
                  <a:pt x="f27" y="f6"/>
                  <a:pt x="f5" y="f6"/>
                </a:cubicBezTo>
                <a:close/>
                <a:moveTo>
                  <a:pt x="f28" y="f29"/>
                </a:moveTo>
                <a:lnTo>
                  <a:pt x="f30" y="f31"/>
                </a:lnTo>
                <a:cubicBezTo>
                  <a:pt x="f32" y="f33"/>
                  <a:pt x="f34" y="f35"/>
                  <a:pt x="f36" y="f35"/>
                </a:cubicBezTo>
                <a:cubicBezTo>
                  <a:pt x="f37" y="f35"/>
                  <a:pt x="f38" y="f39"/>
                  <a:pt x="f28" y="f29"/>
                </a:cubicBezTo>
                <a:close/>
                <a:moveTo>
                  <a:pt x="f40" y="f41"/>
                </a:moveTo>
                <a:cubicBezTo>
                  <a:pt x="f42" y="f41"/>
                  <a:pt x="f43" y="f44"/>
                  <a:pt x="f43" y="f45"/>
                </a:cubicBezTo>
                <a:lnTo>
                  <a:pt x="f43" y="f46"/>
                </a:lnTo>
                <a:cubicBezTo>
                  <a:pt x="f43" y="f47"/>
                  <a:pt x="f42" y="f48"/>
                  <a:pt x="f40" y="f48"/>
                </a:cubicBezTo>
                <a:cubicBezTo>
                  <a:pt x="f49" y="f48"/>
                  <a:pt x="f50" y="f51"/>
                  <a:pt x="f50" y="f46"/>
                </a:cubicBezTo>
                <a:lnTo>
                  <a:pt x="f50" y="f45"/>
                </a:lnTo>
                <a:cubicBezTo>
                  <a:pt x="f50" y="f52"/>
                  <a:pt x="f53" y="f41"/>
                  <a:pt x="f40" y="f41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9" y="f60"/>
                </a:cubicBezTo>
                <a:lnTo>
                  <a:pt x="f61" y="f62"/>
                </a:lnTo>
                <a:lnTo>
                  <a:pt x="f63" y="f64"/>
                </a:lnTo>
                <a:cubicBezTo>
                  <a:pt x="f65" y="f66"/>
                  <a:pt x="f67" y="f68"/>
                  <a:pt x="f69" y="f68"/>
                </a:cubicBezTo>
                <a:cubicBezTo>
                  <a:pt x="f70" y="f68"/>
                  <a:pt x="f55" y="f71"/>
                  <a:pt x="f55" y="f25"/>
                </a:cubicBezTo>
                <a:lnTo>
                  <a:pt x="f55" y="f24"/>
                </a:lnTo>
                <a:cubicBezTo>
                  <a:pt x="f55" y="f72"/>
                  <a:pt x="f73" y="f74"/>
                  <a:pt x="f75" y="f74"/>
                </a:cubicBezTo>
                <a:cubicBezTo>
                  <a:pt x="f76" y="f74"/>
                  <a:pt x="f77" y="f78"/>
                  <a:pt x="f79" y="f80"/>
                </a:cubicBezTo>
                <a:lnTo>
                  <a:pt x="f81" y="f32"/>
                </a:lnTo>
                <a:lnTo>
                  <a:pt x="f82" y="f80"/>
                </a:lnTo>
                <a:cubicBezTo>
                  <a:pt x="f83" y="f84"/>
                  <a:pt x="f85" y="f86"/>
                  <a:pt x="f87" y="f86"/>
                </a:cubicBezTo>
                <a:cubicBezTo>
                  <a:pt x="f88" y="f86"/>
                  <a:pt x="f89" y="f90"/>
                  <a:pt x="f91" y="f92"/>
                </a:cubicBezTo>
                <a:lnTo>
                  <a:pt x="f93" y="f94"/>
                </a:lnTo>
                <a:cubicBezTo>
                  <a:pt x="f95" y="f96"/>
                  <a:pt x="f97" y="f4"/>
                  <a:pt x="f98" y="f4"/>
                </a:cubicBezTo>
                <a:cubicBezTo>
                  <a:pt x="f99" y="f4"/>
                  <a:pt x="f3" y="f100"/>
                  <a:pt x="f3" y="f101"/>
                </a:cubicBezTo>
                <a:lnTo>
                  <a:pt x="f3" y="f102"/>
                </a:lnTo>
                <a:cubicBezTo>
                  <a:pt x="f103" y="f104"/>
                  <a:pt x="f105" y="f55"/>
                  <a:pt x="f54" y="f55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grpSp>
        <p:nvGrpSpPr>
          <p:cNvPr id="64" name="Google Shape;10190;p74">
            <a:extLst>
              <a:ext uri="{FF2B5EF4-FFF2-40B4-BE49-F238E27FC236}">
                <a16:creationId xmlns:a16="http://schemas.microsoft.com/office/drawing/2014/main" id="{3CBAA74E-FDC5-8910-D471-9651EB1A1BCE}"/>
              </a:ext>
            </a:extLst>
          </p:cNvPr>
          <p:cNvGrpSpPr/>
          <p:nvPr/>
        </p:nvGrpSpPr>
        <p:grpSpPr>
          <a:xfrm>
            <a:off x="8596883" y="3758590"/>
            <a:ext cx="479584" cy="504968"/>
            <a:chOff x="7862157" y="2742742"/>
            <a:chExt cx="359688" cy="378726"/>
          </a:xfrm>
          <a:solidFill>
            <a:schemeClr val="bg2"/>
          </a:solidFill>
        </p:grpSpPr>
        <p:sp>
          <p:nvSpPr>
            <p:cNvPr id="65" name="Google Shape;10191;p74">
              <a:extLst>
                <a:ext uri="{FF2B5EF4-FFF2-40B4-BE49-F238E27FC236}">
                  <a16:creationId xmlns:a16="http://schemas.microsoft.com/office/drawing/2014/main" id="{37512882-62CE-6004-8E35-ECDA4FA627AD}"/>
                </a:ext>
              </a:extLst>
            </p:cNvPr>
            <p:cNvSpPr/>
            <p:nvPr/>
          </p:nvSpPr>
          <p:spPr>
            <a:xfrm>
              <a:off x="7862157" y="2742742"/>
              <a:ext cx="168752" cy="308610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73"/>
                <a:gd name="f6" fmla="val 5532"/>
                <a:gd name="f7" fmla="val 1"/>
                <a:gd name="f8" fmla="val 5515"/>
                <a:gd name="f9" fmla="val 5499"/>
                <a:gd name="f10" fmla="val 2"/>
                <a:gd name="f11" fmla="val 5483"/>
                <a:gd name="f12" fmla="val 4"/>
                <a:gd name="f13" fmla="val 2364"/>
                <a:gd name="f14" fmla="val 445"/>
                <a:gd name="f15" fmla="val 3123"/>
                <a:gd name="f16" fmla="val 6274"/>
                <a:gd name="f17" fmla="val 7692"/>
                <a:gd name="f18" fmla="val 442"/>
                <a:gd name="f19" fmla="val 8983"/>
                <a:gd name="f20" fmla="val 1293"/>
                <a:gd name="f21" fmla="val 10086"/>
                <a:gd name="f22" fmla="val 1381"/>
                <a:gd name="f23" fmla="val 10209"/>
                <a:gd name="f24" fmla="val 1507"/>
                <a:gd name="f25" fmla="val 1635"/>
                <a:gd name="f26" fmla="val 1737"/>
                <a:gd name="f27" fmla="val 1839"/>
                <a:gd name="f28" fmla="val 10233"/>
                <a:gd name="f29" fmla="val 1923"/>
                <a:gd name="f30" fmla="val 10149"/>
                <a:gd name="f31" fmla="val 3719"/>
                <a:gd name="f32" fmla="val 8353"/>
                <a:gd name="f33" fmla="val 3813"/>
                <a:gd name="f34" fmla="val 8259"/>
                <a:gd name="f35" fmla="val 3845"/>
                <a:gd name="f36" fmla="val 8007"/>
                <a:gd name="f37" fmla="val 3782"/>
                <a:gd name="f38" fmla="val 7849"/>
                <a:gd name="f39" fmla="val 3498"/>
                <a:gd name="f40" fmla="val 7376"/>
                <a:gd name="f41" fmla="val 3341"/>
                <a:gd name="f42" fmla="val 6809"/>
                <a:gd name="f43" fmla="val 4888"/>
                <a:gd name="f44" fmla="val 4286"/>
                <a:gd name="f45" fmla="val 3659"/>
                <a:gd name="f46" fmla="val 5672"/>
                <a:gd name="f47" fmla="val 3312"/>
                <a:gd name="f48" fmla="val 5861"/>
                <a:gd name="f49" fmla="val 3281"/>
                <a:gd name="f50" fmla="val 2934"/>
                <a:gd name="f51" fmla="val 414"/>
                <a:gd name="f52" fmla="val 5958"/>
                <a:gd name="f53" fmla="val 5739"/>
                <a:gd name="f54" fmla="*/ f1 1 5987"/>
                <a:gd name="f55" fmla="*/ f2 1 10273"/>
                <a:gd name="f56" fmla="val f3"/>
                <a:gd name="f57" fmla="val f4"/>
                <a:gd name="f58" fmla="val f5"/>
                <a:gd name="f59" fmla="+- f58 0 f56"/>
                <a:gd name="f60" fmla="+- f57 0 f56"/>
                <a:gd name="f61" fmla="*/ f60 1 5987"/>
                <a:gd name="f62" fmla="*/ f59 1 10273"/>
                <a:gd name="f63" fmla="*/ f56 1 f61"/>
                <a:gd name="f64" fmla="*/ f57 1 f61"/>
                <a:gd name="f65" fmla="*/ f56 1 f62"/>
                <a:gd name="f66" fmla="*/ f58 1 f62"/>
                <a:gd name="f67" fmla="*/ f63 f54 1"/>
                <a:gd name="f68" fmla="*/ f64 f54 1"/>
                <a:gd name="f69" fmla="*/ f66 f55 1"/>
                <a:gd name="f70" fmla="*/ f65 f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7" t="f70" r="f68" b="f69"/>
              <a:pathLst>
                <a:path w="5987" h="10273">
                  <a:moveTo>
                    <a:pt x="f6" y="f7"/>
                  </a:moveTo>
                  <a:cubicBezTo>
                    <a:pt x="f8" y="f7"/>
                    <a:pt x="f9" y="f10"/>
                    <a:pt x="f11" y="f12"/>
                  </a:cubicBezTo>
                  <a:cubicBezTo>
                    <a:pt x="f13" y="f14"/>
                    <a:pt x="f7" y="f15"/>
                    <a:pt x="f7" y="f16"/>
                  </a:cubicBezTo>
                  <a:cubicBezTo>
                    <a:pt x="f7" y="f17"/>
                    <a:pt x="f18" y="f19"/>
                    <a:pt x="f20" y="f21"/>
                  </a:cubicBezTo>
                  <a:cubicBezTo>
                    <a:pt x="f22" y="f23"/>
                    <a:pt x="f24" y="f5"/>
                    <a:pt x="f25" y="f5"/>
                  </a:cubicBezTo>
                  <a:cubicBezTo>
                    <a:pt x="f26" y="f5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1" y="f16"/>
                  </a:cubicBezTo>
                  <a:cubicBezTo>
                    <a:pt x="f41" y="f43"/>
                    <a:pt x="f44" y="f45"/>
                    <a:pt x="f46" y="f47"/>
                  </a:cubicBezTo>
                  <a:cubicBezTo>
                    <a:pt x="f48" y="f49"/>
                    <a:pt x="f4" y="f15"/>
                    <a:pt x="f4" y="f50"/>
                  </a:cubicBezTo>
                  <a:lnTo>
                    <a:pt x="f4" y="f51"/>
                  </a:lnTo>
                  <a:cubicBezTo>
                    <a:pt x="f52" y="f0"/>
                    <a:pt x="f53" y="f7"/>
                    <a:pt x="f6" y="f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6" name="Google Shape;10192;p74">
              <a:extLst>
                <a:ext uri="{FF2B5EF4-FFF2-40B4-BE49-F238E27FC236}">
                  <a16:creationId xmlns:a16="http://schemas.microsoft.com/office/drawing/2014/main" id="{5CF2DEFE-B6E1-D52C-E774-4FF7C7099D38}"/>
                </a:ext>
              </a:extLst>
            </p:cNvPr>
            <p:cNvSpPr/>
            <p:nvPr/>
          </p:nvSpPr>
          <p:spPr>
            <a:xfrm>
              <a:off x="7927884" y="3006922"/>
              <a:ext cx="227356" cy="1145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066"/>
                <a:gd name="f4" fmla="val 3813"/>
                <a:gd name="f5" fmla="val 5758"/>
                <a:gd name="f6" fmla="val 5692"/>
                <a:gd name="f7" fmla="val 5629"/>
                <a:gd name="f8" fmla="val 11"/>
                <a:gd name="f9" fmla="val 5577"/>
                <a:gd name="f10" fmla="val 32"/>
                <a:gd name="f11" fmla="val 5091"/>
                <a:gd name="f12" fmla="val 339"/>
                <a:gd name="f13" fmla="val 4530"/>
                <a:gd name="f14" fmla="val 489"/>
                <a:gd name="f15" fmla="val 3972"/>
                <a:gd name="f16" fmla="val 3444"/>
                <a:gd name="f17" fmla="val 2917"/>
                <a:gd name="f18" fmla="val 355"/>
                <a:gd name="f19" fmla="val 2458"/>
                <a:gd name="f20" fmla="val 95"/>
                <a:gd name="f21" fmla="val 2389"/>
                <a:gd name="f22" fmla="val 53"/>
                <a:gd name="f23" fmla="val 2314"/>
                <a:gd name="f24" fmla="val 30"/>
                <a:gd name="f25" fmla="val 2239"/>
                <a:gd name="f26" fmla="val 2141"/>
                <a:gd name="f27" fmla="val 2042"/>
                <a:gd name="f28" fmla="val 69"/>
                <a:gd name="f29" fmla="val 1954"/>
                <a:gd name="f30" fmla="val 158"/>
                <a:gd name="f31" fmla="val 189"/>
                <a:gd name="f32" fmla="val 1922"/>
                <a:gd name="f33" fmla="val 2143"/>
                <a:gd name="f34" fmla="val 2395"/>
                <a:gd name="f35" fmla="val 221"/>
                <a:gd name="f36" fmla="val 2552"/>
                <a:gd name="f37" fmla="val 1324"/>
                <a:gd name="f38" fmla="val 3403"/>
                <a:gd name="f39" fmla="val 2615"/>
                <a:gd name="f40" fmla="val 3812"/>
                <a:gd name="f41" fmla="val 4001"/>
                <a:gd name="f42" fmla="val 5388"/>
                <a:gd name="f43" fmla="val 6711"/>
                <a:gd name="f44" fmla="val 7814"/>
                <a:gd name="f45" fmla="val 2521"/>
                <a:gd name="f46" fmla="val 8034"/>
                <a:gd name="f47" fmla="val 2363"/>
                <a:gd name="f48" fmla="val 2080"/>
                <a:gd name="f49" fmla="val 7877"/>
                <a:gd name="f50" fmla="val 1890"/>
                <a:gd name="f51" fmla="val 6112"/>
                <a:gd name="f52" fmla="val 126"/>
                <a:gd name="f53" fmla="val 6028"/>
                <a:gd name="f54" fmla="val 42"/>
                <a:gd name="f55" fmla="val 5888"/>
                <a:gd name="f56" fmla="*/ f0 1 8066"/>
                <a:gd name="f57" fmla="*/ f1 1 3813"/>
                <a:gd name="f58" fmla="val f2"/>
                <a:gd name="f59" fmla="val f3"/>
                <a:gd name="f60" fmla="val f4"/>
                <a:gd name="f61" fmla="+- f60 0 f58"/>
                <a:gd name="f62" fmla="+- f59 0 f58"/>
                <a:gd name="f63" fmla="*/ f62 1 8066"/>
                <a:gd name="f64" fmla="*/ f61 1 3813"/>
                <a:gd name="f65" fmla="*/ f58 1 f63"/>
                <a:gd name="f66" fmla="*/ f59 1 f63"/>
                <a:gd name="f67" fmla="*/ f58 1 f64"/>
                <a:gd name="f68" fmla="*/ f60 1 f64"/>
                <a:gd name="f69" fmla="*/ f65 f56 1"/>
                <a:gd name="f70" fmla="*/ f66 f56 1"/>
                <a:gd name="f71" fmla="*/ f68 f57 1"/>
                <a:gd name="f72" fmla="*/ f67 f5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9" t="f72" r="f70" b="f71"/>
              <a:pathLst>
                <a:path w="8066" h="381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2" y="f33"/>
                    <a:pt x="f10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38"/>
                    <a:pt x="f44" y="f45"/>
                  </a:cubicBezTo>
                  <a:cubicBezTo>
                    <a:pt x="f46" y="f47"/>
                    <a:pt x="f3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7" name="Google Shape;10193;p74">
              <a:extLst>
                <a:ext uri="{FF2B5EF4-FFF2-40B4-BE49-F238E27FC236}">
                  <a16:creationId xmlns:a16="http://schemas.microsoft.com/office/drawing/2014/main" id="{34DB5176-457E-1676-4745-858425DFDF71}"/>
                </a:ext>
              </a:extLst>
            </p:cNvPr>
            <p:cNvSpPr/>
            <p:nvPr/>
          </p:nvSpPr>
          <p:spPr>
            <a:xfrm>
              <a:off x="8053093" y="2742742"/>
              <a:ext cx="168752" cy="308253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61"/>
                <a:gd name="f6" fmla="val 418"/>
                <a:gd name="f7" fmla="val 1"/>
                <a:gd name="f8" fmla="val 190"/>
                <a:gd name="f9" fmla="val 414"/>
                <a:gd name="f10" fmla="val 2934"/>
                <a:gd name="f11" fmla="val 3123"/>
                <a:gd name="f12" fmla="val 127"/>
                <a:gd name="f13" fmla="val 3281"/>
                <a:gd name="f14" fmla="val 316"/>
                <a:gd name="f15" fmla="val 3312"/>
                <a:gd name="f16" fmla="val 1639"/>
                <a:gd name="f17" fmla="val 3659"/>
                <a:gd name="f18" fmla="val 2647"/>
                <a:gd name="f19" fmla="val 4856"/>
                <a:gd name="f20" fmla="val 6274"/>
                <a:gd name="f21" fmla="val 6809"/>
                <a:gd name="f22" fmla="val 2489"/>
                <a:gd name="f23" fmla="val 7376"/>
                <a:gd name="f24" fmla="val 2206"/>
                <a:gd name="f25" fmla="val 7849"/>
                <a:gd name="f26" fmla="val 2080"/>
                <a:gd name="f27" fmla="val 8007"/>
                <a:gd name="f28" fmla="val 2111"/>
                <a:gd name="f29" fmla="val 8196"/>
                <a:gd name="f30" fmla="val 2269"/>
                <a:gd name="f31" fmla="val 8353"/>
                <a:gd name="f32" fmla="val 4065"/>
                <a:gd name="f33" fmla="val 10149"/>
                <a:gd name="f34" fmla="val 4137"/>
                <a:gd name="f35" fmla="val 10221"/>
                <a:gd name="f36" fmla="val 4242"/>
                <a:gd name="f37" fmla="val 10260"/>
                <a:gd name="f38" fmla="val 4350"/>
                <a:gd name="f39" fmla="val 4478"/>
                <a:gd name="f40" fmla="val 4609"/>
                <a:gd name="f41" fmla="val 10205"/>
                <a:gd name="f42" fmla="val 4695"/>
                <a:gd name="f43" fmla="val 10086"/>
                <a:gd name="f44" fmla="val 5514"/>
                <a:gd name="f45" fmla="val 8983"/>
                <a:gd name="f46" fmla="val 7660"/>
                <a:gd name="f47" fmla="val 5892"/>
                <a:gd name="f48" fmla="val 3592"/>
                <a:gd name="f49" fmla="val 445"/>
                <a:gd name="f50" fmla="val 473"/>
                <a:gd name="f51" fmla="val 4"/>
                <a:gd name="f52" fmla="val 455"/>
                <a:gd name="f53" fmla="val 2"/>
                <a:gd name="f54" fmla="val 436"/>
                <a:gd name="f55" fmla="*/ f1 1 5987"/>
                <a:gd name="f56" fmla="*/ f2 1 10261"/>
                <a:gd name="f57" fmla="val f3"/>
                <a:gd name="f58" fmla="val f4"/>
                <a:gd name="f59" fmla="val f5"/>
                <a:gd name="f60" fmla="+- f59 0 f57"/>
                <a:gd name="f61" fmla="+- f58 0 f57"/>
                <a:gd name="f62" fmla="*/ f61 1 5987"/>
                <a:gd name="f63" fmla="*/ f60 1 10261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987" h="10261">
                  <a:moveTo>
                    <a:pt x="f6" y="f7"/>
                  </a:moveTo>
                  <a:cubicBezTo>
                    <a:pt x="f8" y="f7"/>
                    <a:pt x="f7" y="f0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lnTo>
                    <a:pt x="f32" y="f33"/>
                  </a:ln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" y="f46"/>
                    <a:pt x="f4" y="f20"/>
                  </a:cubicBezTo>
                  <a:cubicBezTo>
                    <a:pt x="f47" y="f11"/>
                    <a:pt x="f48" y="f49"/>
                    <a:pt x="f50" y="f51"/>
                  </a:cubicBezTo>
                  <a:cubicBezTo>
                    <a:pt x="f52" y="f53"/>
                    <a:pt x="f54" y="f7"/>
                    <a:pt x="f6" y="f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8" name="Google Shape;10194;p74">
              <a:extLst>
                <a:ext uri="{FF2B5EF4-FFF2-40B4-BE49-F238E27FC236}">
                  <a16:creationId xmlns:a16="http://schemas.microsoft.com/office/drawing/2014/main" id="{FDFE7CEE-EF92-C15F-D04F-924FEA011525}"/>
                </a:ext>
              </a:extLst>
            </p:cNvPr>
            <p:cNvSpPr/>
            <p:nvPr/>
          </p:nvSpPr>
          <p:spPr>
            <a:xfrm>
              <a:off x="8005142" y="2845064"/>
              <a:ext cx="71058" cy="1741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5798"/>
                <a:gd name="f5" fmla="val 1260"/>
                <a:gd name="f6" fmla="val 1"/>
                <a:gd name="f7" fmla="val 1040"/>
                <a:gd name="f8" fmla="val 819"/>
                <a:gd name="f9" fmla="val 190"/>
                <a:gd name="f10" fmla="val 379"/>
                <a:gd name="f11" fmla="val 662"/>
                <a:gd name="f12" fmla="val 347"/>
                <a:gd name="f13" fmla="val 820"/>
                <a:gd name="f14" fmla="val 1293"/>
                <a:gd name="f15" fmla="val 1860"/>
                <a:gd name="f16" fmla="val 567"/>
                <a:gd name="f17" fmla="val 2899"/>
                <a:gd name="f18" fmla="val 977"/>
                <a:gd name="f19" fmla="val 3214"/>
                <a:gd name="f20" fmla="val 1292"/>
                <a:gd name="f21" fmla="val 3466"/>
                <a:gd name="f22" fmla="val 1670"/>
                <a:gd name="f23" fmla="val 3687"/>
                <a:gd name="f24" fmla="val 3939"/>
                <a:gd name="f25" fmla="val 4160"/>
                <a:gd name="f26" fmla="val 1450"/>
                <a:gd name="f27" fmla="val 4380"/>
                <a:gd name="f28" fmla="val 1071"/>
                <a:gd name="f29" fmla="val 630"/>
                <a:gd name="f30" fmla="val 3529"/>
                <a:gd name="f31" fmla="val 441"/>
                <a:gd name="f32" fmla="val 252"/>
                <a:gd name="f33" fmla="val 32"/>
                <a:gd name="f34" fmla="val 3750"/>
                <a:gd name="f35" fmla="val 4475"/>
                <a:gd name="f36" fmla="val 410"/>
                <a:gd name="f37" fmla="val 4916"/>
                <a:gd name="f38" fmla="val 882"/>
                <a:gd name="f39" fmla="val 5105"/>
                <a:gd name="f40" fmla="val 5388"/>
                <a:gd name="f41" fmla="val 5640"/>
                <a:gd name="f42" fmla="val 1544"/>
                <a:gd name="f43" fmla="val 1702"/>
                <a:gd name="f44" fmla="val 5577"/>
                <a:gd name="f45" fmla="val 5073"/>
                <a:gd name="f46" fmla="val 2174"/>
                <a:gd name="f47" fmla="val 4443"/>
                <a:gd name="f48" fmla="val 3907"/>
                <a:gd name="f49" fmla="val 1985"/>
                <a:gd name="f50" fmla="val 2836"/>
                <a:gd name="f51" fmla="val 1229"/>
                <a:gd name="f52" fmla="val 2269"/>
                <a:gd name="f53" fmla="val 2049"/>
                <a:gd name="f54" fmla="val 1797"/>
                <a:gd name="f55" fmla="val 1576"/>
                <a:gd name="f56" fmla="val 1419"/>
                <a:gd name="f57" fmla="val 1608"/>
                <a:gd name="f58" fmla="val 1891"/>
                <a:gd name="f59" fmla="val 2238"/>
                <a:gd name="f60" fmla="val 2143"/>
                <a:gd name="f61" fmla="val 2363"/>
                <a:gd name="f62" fmla="val 1261"/>
                <a:gd name="f63" fmla="val 631"/>
                <a:gd name="f64" fmla="val 158"/>
                <a:gd name="f65" fmla="val 1513"/>
                <a:gd name="f66" fmla="*/ f0 1 2521"/>
                <a:gd name="f67" fmla="*/ f1 1 5798"/>
                <a:gd name="f68" fmla="val f2"/>
                <a:gd name="f69" fmla="val f3"/>
                <a:gd name="f70" fmla="val f4"/>
                <a:gd name="f71" fmla="+- f70 0 f68"/>
                <a:gd name="f72" fmla="+- f69 0 f68"/>
                <a:gd name="f73" fmla="*/ f72 1 2521"/>
                <a:gd name="f74" fmla="*/ f71 1 5798"/>
                <a:gd name="f75" fmla="*/ f68 1 f73"/>
                <a:gd name="f76" fmla="*/ f69 1 f73"/>
                <a:gd name="f77" fmla="*/ f68 1 f74"/>
                <a:gd name="f78" fmla="*/ f70 1 f74"/>
                <a:gd name="f79" fmla="*/ f75 f66 1"/>
                <a:gd name="f80" fmla="*/ f76 f66 1"/>
                <a:gd name="f81" fmla="*/ f78 f67 1"/>
                <a:gd name="f82" fmla="*/ f77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9" t="f82" r="f80" b="f81"/>
              <a:pathLst>
                <a:path w="2521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2" y="f14"/>
                    <a:pt x="f2" y="f15"/>
                  </a:cubicBezTo>
                  <a:cubicBezTo>
                    <a:pt x="f2" y="f3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5" y="f27"/>
                  </a:cubicBezTo>
                  <a:cubicBezTo>
                    <a:pt x="f28" y="f27"/>
                    <a:pt x="f8" y="f25"/>
                    <a:pt x="f8" y="f24"/>
                  </a:cubicBezTo>
                  <a:cubicBezTo>
                    <a:pt x="f8" y="f23"/>
                    <a:pt x="f29" y="f30"/>
                    <a:pt x="f31" y="f30"/>
                  </a:cubicBezTo>
                  <a:cubicBezTo>
                    <a:pt x="f32" y="f30"/>
                    <a:pt x="f33" y="f34"/>
                    <a:pt x="f33" y="f24"/>
                  </a:cubicBezTo>
                  <a:cubicBezTo>
                    <a:pt x="f33" y="f35"/>
                    <a:pt x="f36" y="f37"/>
                    <a:pt x="f38" y="f39"/>
                  </a:cubicBezTo>
                  <a:lnTo>
                    <a:pt x="f38" y="f40"/>
                  </a:lnTo>
                  <a:cubicBezTo>
                    <a:pt x="f38" y="f41"/>
                    <a:pt x="f28" y="f4"/>
                    <a:pt x="f20" y="f4"/>
                  </a:cubicBezTo>
                  <a:cubicBezTo>
                    <a:pt x="f42" y="f4"/>
                    <a:pt x="f43" y="f44"/>
                    <a:pt x="f43" y="f40"/>
                  </a:cubicBezTo>
                  <a:lnTo>
                    <a:pt x="f43" y="f45"/>
                  </a:lnTo>
                  <a:cubicBezTo>
                    <a:pt x="f46" y="f37"/>
                    <a:pt x="f3" y="f47"/>
                    <a:pt x="f3" y="f48"/>
                  </a:cubicBezTo>
                  <a:cubicBezTo>
                    <a:pt x="f3" y="f19"/>
                    <a:pt x="f49" y="f50"/>
                    <a:pt x="f42" y="f3"/>
                  </a:cubicBezTo>
                  <a:cubicBezTo>
                    <a:pt x="f51" y="f52"/>
                    <a:pt x="f38" y="f53"/>
                    <a:pt x="f38" y="f54"/>
                  </a:cubicBezTo>
                  <a:cubicBezTo>
                    <a:pt x="f38" y="f55"/>
                    <a:pt x="f28" y="f56"/>
                    <a:pt x="f20" y="f56"/>
                  </a:cubicBezTo>
                  <a:cubicBezTo>
                    <a:pt x="f42" y="f56"/>
                    <a:pt x="f43" y="f57"/>
                    <a:pt x="f43" y="f54"/>
                  </a:cubicBezTo>
                  <a:cubicBezTo>
                    <a:pt x="f43" y="f53"/>
                    <a:pt x="f58" y="f59"/>
                    <a:pt x="f60" y="f59"/>
                  </a:cubicBezTo>
                  <a:cubicBezTo>
                    <a:pt x="f61" y="f59"/>
                    <a:pt x="f3" y="f53"/>
                    <a:pt x="f3" y="f54"/>
                  </a:cubicBezTo>
                  <a:cubicBezTo>
                    <a:pt x="f3" y="f62"/>
                    <a:pt x="f46" y="f13"/>
                    <a:pt x="f43" y="f63"/>
                  </a:cubicBezTo>
                  <a:lnTo>
                    <a:pt x="f43" y="f12"/>
                  </a:lnTo>
                  <a:cubicBezTo>
                    <a:pt x="f43" y="f64"/>
                    <a:pt x="f6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69" name="Google Shape;10221;p74">
            <a:extLst>
              <a:ext uri="{FF2B5EF4-FFF2-40B4-BE49-F238E27FC236}">
                <a16:creationId xmlns:a16="http://schemas.microsoft.com/office/drawing/2014/main" id="{ED57342D-2397-E51C-3EC3-1F27141A0273}"/>
              </a:ext>
            </a:extLst>
          </p:cNvPr>
          <p:cNvGrpSpPr/>
          <p:nvPr/>
        </p:nvGrpSpPr>
        <p:grpSpPr>
          <a:xfrm>
            <a:off x="3227968" y="4724199"/>
            <a:ext cx="422623" cy="511209"/>
            <a:chOff x="3835469" y="3466947"/>
            <a:chExt cx="316967" cy="383407"/>
          </a:xfrm>
          <a:solidFill>
            <a:schemeClr val="bg2"/>
          </a:solidFill>
        </p:grpSpPr>
        <p:sp>
          <p:nvSpPr>
            <p:cNvPr id="70" name="Google Shape;10222;p74">
              <a:extLst>
                <a:ext uri="{FF2B5EF4-FFF2-40B4-BE49-F238E27FC236}">
                  <a16:creationId xmlns:a16="http://schemas.microsoft.com/office/drawing/2014/main" id="{C98C5615-32D7-FAE8-BD0D-55613D4DB813}"/>
                </a:ext>
              </a:extLst>
            </p:cNvPr>
            <p:cNvSpPr/>
            <p:nvPr/>
          </p:nvSpPr>
          <p:spPr>
            <a:xfrm>
              <a:off x="3940158" y="3647642"/>
              <a:ext cx="105668" cy="67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2080"/>
                <a:gd name="f5" fmla="val 1733"/>
                <a:gd name="f6" fmla="val 788"/>
                <a:gd name="f7" fmla="val 2678"/>
                <a:gd name="f8" fmla="*/ f0 1 3466"/>
                <a:gd name="f9" fmla="*/ f1 1 208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466"/>
                <a:gd name="f16" fmla="*/ f13 1 208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466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1" name="Google Shape;10223;p74">
              <a:extLst>
                <a:ext uri="{FF2B5EF4-FFF2-40B4-BE49-F238E27FC236}">
                  <a16:creationId xmlns:a16="http://schemas.microsoft.com/office/drawing/2014/main" id="{F457A528-BE05-A33F-7CA7-2AE642757423}"/>
                </a:ext>
              </a:extLst>
            </p:cNvPr>
            <p:cNvSpPr/>
            <p:nvPr/>
          </p:nvSpPr>
          <p:spPr>
            <a:xfrm>
              <a:off x="3970891" y="3580086"/>
              <a:ext cx="43260" cy="46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418"/>
                <a:gd name="f5" fmla="val 725"/>
                <a:gd name="f6" fmla="val 316"/>
                <a:gd name="f7" fmla="val 315"/>
                <a:gd name="f8" fmla="val 1103"/>
                <a:gd name="f9" fmla="*/ f0 1 1419"/>
                <a:gd name="f10" fmla="*/ f1 1 1418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419"/>
                <a:gd name="f17" fmla="*/ f14 1 1418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419" h="1418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cubicBezTo>
                    <a:pt x="f2" y="f8"/>
                    <a:pt x="f6" y="f4"/>
                    <a:pt x="f5" y="f4"/>
                  </a:cubicBezTo>
                  <a:cubicBezTo>
                    <a:pt x="f8" y="f4"/>
                    <a:pt x="f4" y="f8"/>
                    <a:pt x="f4" y="f5"/>
                  </a:cubicBezTo>
                  <a:cubicBezTo>
                    <a:pt x="f4" y="f7"/>
                    <a:pt x="f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2" name="Google Shape;10224;p74">
              <a:extLst>
                <a:ext uri="{FF2B5EF4-FFF2-40B4-BE49-F238E27FC236}">
                  <a16:creationId xmlns:a16="http://schemas.microsoft.com/office/drawing/2014/main" id="{296769B9-8BAA-4304-0C94-5F6C71A14C07}"/>
                </a:ext>
              </a:extLst>
            </p:cNvPr>
            <p:cNvSpPr/>
            <p:nvPr/>
          </p:nvSpPr>
          <p:spPr>
            <a:xfrm>
              <a:off x="3835469" y="3466947"/>
              <a:ext cx="316967" cy="3834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97"/>
                <a:gd name="f4" fmla="val 11800"/>
                <a:gd name="f5" fmla="val 5167"/>
                <a:gd name="f6" fmla="val 2757"/>
                <a:gd name="f7" fmla="val 5923"/>
                <a:gd name="f8" fmla="val 6553"/>
                <a:gd name="f9" fmla="val 3388"/>
                <a:gd name="f10" fmla="val 4144"/>
                <a:gd name="f11" fmla="val 4490"/>
                <a:gd name="f12" fmla="val 6396"/>
                <a:gd name="f13" fmla="val 4805"/>
                <a:gd name="f14" fmla="val 6175"/>
                <a:gd name="f15" fmla="val 5089"/>
                <a:gd name="f16" fmla="val 7026"/>
                <a:gd name="f17" fmla="val 5498"/>
                <a:gd name="f18" fmla="val 7593"/>
                <a:gd name="f19" fmla="val 6317"/>
                <a:gd name="f20" fmla="val 7294"/>
                <a:gd name="f21" fmla="val 8019"/>
                <a:gd name="f22" fmla="val 8208"/>
                <a:gd name="f23" fmla="val 7435"/>
                <a:gd name="f24" fmla="val 8365"/>
                <a:gd name="f25" fmla="val 7246"/>
                <a:gd name="f26" fmla="val 3088"/>
                <a:gd name="f27" fmla="val 2867"/>
                <a:gd name="f28" fmla="val 2710"/>
                <a:gd name="f29" fmla="val 3308"/>
                <a:gd name="f30" fmla="val 4127"/>
                <a:gd name="f31" fmla="val 3907"/>
                <a:gd name="f32" fmla="val 4868"/>
                <a:gd name="f33" fmla="val 3781"/>
                <a:gd name="f34" fmla="val 4553"/>
                <a:gd name="f35" fmla="val 4411"/>
                <a:gd name="f36" fmla="val 5183"/>
                <a:gd name="f37" fmla="val 1"/>
                <a:gd name="f38" fmla="val 5128"/>
                <a:gd name="f39" fmla="val 5073"/>
                <a:gd name="f40" fmla="val 17"/>
                <a:gd name="f41" fmla="val 5010"/>
                <a:gd name="f42" fmla="val 48"/>
                <a:gd name="f43" fmla="val 3964"/>
                <a:gd name="f44" fmla="val 646"/>
                <a:gd name="f45" fmla="val 2946"/>
                <a:gd name="f46" fmla="val 940"/>
                <a:gd name="f47" fmla="val 1919"/>
                <a:gd name="f48" fmla="val 1430"/>
                <a:gd name="f49" fmla="val 939"/>
                <a:gd name="f50" fmla="val 873"/>
                <a:gd name="f51" fmla="val 441"/>
                <a:gd name="f52" fmla="val 741"/>
                <a:gd name="f53" fmla="val 402"/>
                <a:gd name="f54" fmla="val 722"/>
                <a:gd name="f55" fmla="val 363"/>
                <a:gd name="f56" fmla="val 714"/>
                <a:gd name="f57" fmla="val 326"/>
                <a:gd name="f58" fmla="val 243"/>
                <a:gd name="f59" fmla="val 170"/>
                <a:gd name="f60" fmla="val 751"/>
                <a:gd name="f61" fmla="val 126"/>
                <a:gd name="f62" fmla="val 773"/>
                <a:gd name="f63" fmla="val 32"/>
                <a:gd name="f64" fmla="val 836"/>
                <a:gd name="f65" fmla="val 930"/>
                <a:gd name="f66" fmla="val 1056"/>
                <a:gd name="f67" fmla="val 5026"/>
                <a:gd name="f68" fmla="val 8145"/>
                <a:gd name="f69" fmla="val 2080"/>
                <a:gd name="f70" fmla="val 10949"/>
                <a:gd name="f71" fmla="val 5104"/>
                <a:gd name="f72" fmla="val 11799"/>
                <a:gd name="f73" fmla="val 5262"/>
                <a:gd name="f74" fmla="val 8255"/>
                <a:gd name="f75" fmla="val 10917"/>
                <a:gd name="f76" fmla="val 10365"/>
                <a:gd name="f77" fmla="val 10271"/>
                <a:gd name="f78" fmla="val 10162"/>
                <a:gd name="f79" fmla="val 10084"/>
                <a:gd name="f80" fmla="val 10014"/>
                <a:gd name="f81" fmla="val 9983"/>
                <a:gd name="f82" fmla="val 9954"/>
                <a:gd name="f83" fmla="val 9924"/>
                <a:gd name="f84" fmla="val 9414"/>
                <a:gd name="f85" fmla="val 877"/>
                <a:gd name="f86" fmla="val 8910"/>
                <a:gd name="f87" fmla="val 946"/>
                <a:gd name="f88" fmla="val 8409"/>
                <a:gd name="f89" fmla="val 7395"/>
                <a:gd name="f90" fmla="val 6389"/>
                <a:gd name="f91" fmla="val 660"/>
                <a:gd name="f92" fmla="val 5356"/>
                <a:gd name="f93" fmla="val 5293"/>
                <a:gd name="f94" fmla="val 5238"/>
                <a:gd name="f95" fmla="*/ f0 1 10397"/>
                <a:gd name="f96" fmla="*/ f1 1 11800"/>
                <a:gd name="f97" fmla="val f2"/>
                <a:gd name="f98" fmla="val f3"/>
                <a:gd name="f99" fmla="val f4"/>
                <a:gd name="f100" fmla="+- f99 0 f97"/>
                <a:gd name="f101" fmla="+- f98 0 f97"/>
                <a:gd name="f102" fmla="*/ f101 1 10397"/>
                <a:gd name="f103" fmla="*/ f100 1 11800"/>
                <a:gd name="f104" fmla="*/ f97 1 f102"/>
                <a:gd name="f105" fmla="*/ f98 1 f102"/>
                <a:gd name="f106" fmla="*/ f97 1 f103"/>
                <a:gd name="f107" fmla="*/ f99 1 f103"/>
                <a:gd name="f108" fmla="*/ f104 f95 1"/>
                <a:gd name="f109" fmla="*/ f105 f95 1"/>
                <a:gd name="f110" fmla="*/ f107 f96 1"/>
                <a:gd name="f111" fmla="*/ f106 f9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8" t="f111" r="f109" b="f110"/>
              <a:pathLst>
                <a:path w="10397" h="1180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cubicBezTo>
                    <a:pt x="f28" y="f19"/>
                    <a:pt x="f29" y="f17"/>
                    <a:pt x="f30" y="f15"/>
                  </a:cubicBezTo>
                  <a:cubicBezTo>
                    <a:pt x="f31" y="f32"/>
                    <a:pt x="f33" y="f34"/>
                    <a:pt x="f33" y="f10"/>
                  </a:cubicBezTo>
                  <a:cubicBezTo>
                    <a:pt x="f33" y="f9"/>
                    <a:pt x="f35" y="f6"/>
                    <a:pt x="f5" y="f6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61" y="f62"/>
                  </a:cubicBezTo>
                  <a:cubicBezTo>
                    <a:pt x="f63" y="f64"/>
                    <a:pt x="f2" y="f65"/>
                    <a:pt x="f2" y="f66"/>
                  </a:cubicBezTo>
                  <a:lnTo>
                    <a:pt x="f2" y="f67"/>
                  </a:lnTo>
                  <a:cubicBezTo>
                    <a:pt x="f2" y="f68"/>
                    <a:pt x="f69" y="f70"/>
                    <a:pt x="f71" y="f72"/>
                  </a:cubicBezTo>
                  <a:lnTo>
                    <a:pt x="f73" y="f72"/>
                  </a:lnTo>
                  <a:cubicBezTo>
                    <a:pt x="f74" y="f75"/>
                    <a:pt x="f3" y="f68"/>
                    <a:pt x="f3" y="f67"/>
                  </a:cubicBezTo>
                  <a:lnTo>
                    <a:pt x="f3" y="f66"/>
                  </a:lnTo>
                  <a:cubicBezTo>
                    <a:pt x="f3" y="f65"/>
                    <a:pt x="f76" y="f64"/>
                    <a:pt x="f77" y="f62"/>
                  </a:cubicBezTo>
                  <a:cubicBezTo>
                    <a:pt x="f78" y="f60"/>
                    <a:pt x="f79" y="f56"/>
                    <a:pt x="f80" y="f56"/>
                  </a:cubicBezTo>
                  <a:cubicBezTo>
                    <a:pt x="f81" y="f56"/>
                    <a:pt x="f82" y="f54"/>
                    <a:pt x="f83" y="f52"/>
                  </a:cubicBezTo>
                  <a:cubicBezTo>
                    <a:pt x="f84" y="f85"/>
                    <a:pt x="f86" y="f87"/>
                    <a:pt x="f88" y="f87"/>
                  </a:cubicBezTo>
                  <a:cubicBezTo>
                    <a:pt x="f89" y="f87"/>
                    <a:pt x="f90" y="f91"/>
                    <a:pt x="f92" y="f42"/>
                  </a:cubicBezTo>
                  <a:cubicBezTo>
                    <a:pt x="f93" y="f40"/>
                    <a:pt x="f94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73" name="Google Shape;10240;p74">
            <a:extLst>
              <a:ext uri="{FF2B5EF4-FFF2-40B4-BE49-F238E27FC236}">
                <a16:creationId xmlns:a16="http://schemas.microsoft.com/office/drawing/2014/main" id="{48D51A0C-7338-0CF8-F51E-1531ABF6C2D4}"/>
              </a:ext>
            </a:extLst>
          </p:cNvPr>
          <p:cNvGrpSpPr/>
          <p:nvPr/>
        </p:nvGrpSpPr>
        <p:grpSpPr>
          <a:xfrm>
            <a:off x="5079542" y="4729088"/>
            <a:ext cx="486692" cy="480487"/>
            <a:chOff x="5224150" y="3470614"/>
            <a:chExt cx="365019" cy="360365"/>
          </a:xfrm>
          <a:solidFill>
            <a:schemeClr val="bg2"/>
          </a:solidFill>
        </p:grpSpPr>
        <p:sp>
          <p:nvSpPr>
            <p:cNvPr id="74" name="Google Shape;10241;p74">
              <a:extLst>
                <a:ext uri="{FF2B5EF4-FFF2-40B4-BE49-F238E27FC236}">
                  <a16:creationId xmlns:a16="http://schemas.microsoft.com/office/drawing/2014/main" id="{1F404418-9373-4CB6-5C57-B9C7E54DE34E}"/>
                </a:ext>
              </a:extLst>
            </p:cNvPr>
            <p:cNvSpPr/>
            <p:nvPr/>
          </p:nvSpPr>
          <p:spPr>
            <a:xfrm>
              <a:off x="5224150" y="3470614"/>
              <a:ext cx="365019" cy="2917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973"/>
                <a:gd name="f4" fmla="val 8980"/>
                <a:gd name="f5" fmla="val 2017"/>
                <a:gd name="f6" fmla="val 3749"/>
                <a:gd name="f7" fmla="val 3119"/>
                <a:gd name="f8" fmla="val 5514"/>
                <a:gd name="f9" fmla="val 914"/>
                <a:gd name="f10" fmla="val 9641"/>
                <a:gd name="f11" fmla="val 10744"/>
                <a:gd name="f12" fmla="val 8538"/>
                <a:gd name="f13" fmla="val 5892"/>
                <a:gd name="f14" fmla="val 5325"/>
                <a:gd name="f15" fmla="val 4852"/>
                <a:gd name="f16" fmla="val 473"/>
                <a:gd name="f17" fmla="val 1040"/>
                <a:gd name="f18" fmla="val 1166"/>
                <a:gd name="f19" fmla="val 4537"/>
                <a:gd name="f20" fmla="val 1324"/>
                <a:gd name="f21" fmla="val 3812"/>
                <a:gd name="f22" fmla="val 1733"/>
                <a:gd name="f23" fmla="val 3529"/>
                <a:gd name="f24" fmla="val 1891"/>
                <a:gd name="f25" fmla="val 3025"/>
                <a:gd name="f26" fmla="val 1954"/>
                <a:gd name="f27" fmla="val 2867"/>
                <a:gd name="f28" fmla="val 1607"/>
                <a:gd name="f29" fmla="val 2521"/>
                <a:gd name="f30" fmla="val 2080"/>
                <a:gd name="f31" fmla="val 1702"/>
                <a:gd name="f32" fmla="val 1576"/>
                <a:gd name="f33" fmla="val 1922"/>
                <a:gd name="f34" fmla="val 946"/>
                <a:gd name="f35" fmla="val 693"/>
                <a:gd name="f36" fmla="val 1796"/>
                <a:gd name="f37" fmla="val 504"/>
                <a:gd name="f38" fmla="val 454"/>
                <a:gd name="f39" fmla="val 1708"/>
                <a:gd name="f40" fmla="val 403"/>
                <a:gd name="f41" fmla="val 1696"/>
                <a:gd name="f42" fmla="val 355"/>
                <a:gd name="f43" fmla="val 223"/>
                <a:gd name="f44" fmla="val 110"/>
                <a:gd name="f45" fmla="val 1784"/>
                <a:gd name="f46" fmla="val 63"/>
                <a:gd name="f47" fmla="val 2111"/>
                <a:gd name="f48" fmla="val 2332"/>
                <a:gd name="f49" fmla="val 252"/>
                <a:gd name="f50" fmla="val 2363"/>
                <a:gd name="f51" fmla="val 536"/>
                <a:gd name="f52" fmla="val 2489"/>
                <a:gd name="f53" fmla="val 820"/>
                <a:gd name="f54" fmla="val 2552"/>
                <a:gd name="f55" fmla="val 1135"/>
                <a:gd name="f56" fmla="val 2615"/>
                <a:gd name="f57" fmla="val 1198"/>
                <a:gd name="f58" fmla="val 1387"/>
                <a:gd name="f59" fmla="val 3277"/>
                <a:gd name="f60" fmla="val 95"/>
                <a:gd name="f61" fmla="val 5671"/>
                <a:gd name="f62" fmla="val 5703"/>
                <a:gd name="f63" fmla="val 5829"/>
                <a:gd name="f64" fmla="val 5860"/>
                <a:gd name="f65" fmla="val 6238"/>
                <a:gd name="f66" fmla="val 7372"/>
                <a:gd name="f67" fmla="val 1009"/>
                <a:gd name="f68" fmla="val 8318"/>
                <a:gd name="f69" fmla="val 2143"/>
                <a:gd name="f70" fmla="val 3308"/>
                <a:gd name="f71" fmla="val 4254"/>
                <a:gd name="f72" fmla="val 4191"/>
                <a:gd name="f73" fmla="val 2710"/>
                <a:gd name="f74" fmla="val 2930"/>
                <a:gd name="f75" fmla="val 3151"/>
                <a:gd name="f76" fmla="val 3088"/>
                <a:gd name="f77" fmla="val 3182"/>
                <a:gd name="f78" fmla="val 2647"/>
                <a:gd name="f79" fmla="val 3844"/>
                <a:gd name="f80" fmla="val 4947"/>
                <a:gd name="f81" fmla="val 8979"/>
                <a:gd name="f82" fmla="val 7089"/>
                <a:gd name="f83" fmla="val 7814"/>
                <a:gd name="f84" fmla="val 8192"/>
                <a:gd name="f85" fmla="val 8853"/>
                <a:gd name="f86" fmla="val 8916"/>
                <a:gd name="f87" fmla="val 2899"/>
                <a:gd name="f88" fmla="val 9074"/>
                <a:gd name="f89" fmla="val 9326"/>
                <a:gd name="f90" fmla="val 7782"/>
                <a:gd name="f91" fmla="val 8727"/>
                <a:gd name="f92" fmla="val 9861"/>
                <a:gd name="f93" fmla="val 11027"/>
                <a:gd name="f94" fmla="val 11972"/>
                <a:gd name="f95" fmla="val 11909"/>
                <a:gd name="f96" fmla="val 10429"/>
                <a:gd name="f97" fmla="val 10618"/>
                <a:gd name="f98" fmla="val 10681"/>
                <a:gd name="f99" fmla="val 10933"/>
                <a:gd name="f100" fmla="val 11248"/>
                <a:gd name="f101" fmla="val 2458"/>
                <a:gd name="f102" fmla="val 11531"/>
                <a:gd name="f103" fmla="val 11720"/>
                <a:gd name="f104" fmla="val 2300"/>
                <a:gd name="f105" fmla="val 11815"/>
                <a:gd name="f106" fmla="val 11674"/>
                <a:gd name="f107" fmla="val 11560"/>
                <a:gd name="f108" fmla="val 11429"/>
                <a:gd name="f109" fmla="val 11380"/>
                <a:gd name="f110" fmla="val 11330"/>
                <a:gd name="f111" fmla="val 11279"/>
                <a:gd name="f112" fmla="val 11059"/>
                <a:gd name="f113" fmla="val 10870"/>
                <a:gd name="f114" fmla="val 10460"/>
                <a:gd name="f115" fmla="val 10113"/>
                <a:gd name="f116" fmla="val 9704"/>
                <a:gd name="f117" fmla="val 9294"/>
                <a:gd name="f118" fmla="val 8790"/>
                <a:gd name="f119" fmla="val 8255"/>
                <a:gd name="f120" fmla="val 8003"/>
                <a:gd name="f121" fmla="val 7278"/>
                <a:gd name="f122" fmla="val 6963"/>
                <a:gd name="f123" fmla="val 441"/>
                <a:gd name="f124" fmla="val 6490"/>
                <a:gd name="f125" fmla="*/ f0 1 11973"/>
                <a:gd name="f126" fmla="*/ f1 1 8980"/>
                <a:gd name="f127" fmla="val f2"/>
                <a:gd name="f128" fmla="val f3"/>
                <a:gd name="f129" fmla="val f4"/>
                <a:gd name="f130" fmla="+- f129 0 f127"/>
                <a:gd name="f131" fmla="+- f128 0 f127"/>
                <a:gd name="f132" fmla="*/ f131 1 11973"/>
                <a:gd name="f133" fmla="*/ f130 1 8980"/>
                <a:gd name="f134" fmla="*/ f127 1 f132"/>
                <a:gd name="f135" fmla="*/ f128 1 f132"/>
                <a:gd name="f136" fmla="*/ f127 1 f133"/>
                <a:gd name="f137" fmla="*/ f129 1 f133"/>
                <a:gd name="f138" fmla="*/ f134 f125 1"/>
                <a:gd name="f139" fmla="*/ f135 f125 1"/>
                <a:gd name="f140" fmla="*/ f137 f126 1"/>
                <a:gd name="f141" fmla="*/ f136 f1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8" t="f141" r="f139" b="f140"/>
              <a:pathLst>
                <a:path w="11973" h="8980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6"/>
                  </a:moveTo>
                  <a:lnTo>
                    <a:pt x="f11" y="f8"/>
                  </a:lnTo>
                  <a:lnTo>
                    <a:pt x="f12" y="f8"/>
                  </a:lnTo>
                  <a:lnTo>
                    <a:pt x="f10" y="f6"/>
                  </a:lnTo>
                  <a:close/>
                  <a:moveTo>
                    <a:pt x="f13" y="f2"/>
                  </a:moveTo>
                  <a:cubicBezTo>
                    <a:pt x="f14" y="f2"/>
                    <a:pt x="f15" y="f16"/>
                    <a:pt x="f15" y="f17"/>
                  </a:cubicBezTo>
                  <a:lnTo>
                    <a:pt x="f15" y="f18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20"/>
                    <a:pt x="f30" y="f20"/>
                  </a:cubicBezTo>
                  <a:cubicBezTo>
                    <a:pt x="f31" y="f20"/>
                    <a:pt x="f20" y="f32"/>
                    <a:pt x="f18" y="f33"/>
                  </a:cubicBezTo>
                  <a:cubicBezTo>
                    <a:pt x="f34" y="f24"/>
                    <a:pt x="f35" y="f36"/>
                    <a:pt x="f37" y="f22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6" y="f33"/>
                  </a:cubicBezTo>
                  <a:cubicBezTo>
                    <a:pt x="f2" y="f47"/>
                    <a:pt x="f46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27"/>
                    <a:pt x="f58" y="f7"/>
                    <a:pt x="f28" y="f59"/>
                  </a:cubicBezTo>
                  <a:lnTo>
                    <a:pt x="f60" y="f61"/>
                  </a:lnTo>
                  <a:cubicBezTo>
                    <a:pt x="f60" y="f62"/>
                    <a:pt x="f46" y="f63"/>
                    <a:pt x="f46" y="f64"/>
                  </a:cubicBezTo>
                  <a:lnTo>
                    <a:pt x="f46" y="f65"/>
                  </a:lnTo>
                  <a:cubicBezTo>
                    <a:pt x="f46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1" y="f65"/>
                  </a:cubicBezTo>
                  <a:lnTo>
                    <a:pt x="f71" y="f64"/>
                  </a:lnTo>
                  <a:cubicBezTo>
                    <a:pt x="f71" y="f63"/>
                    <a:pt x="f72" y="f62"/>
                    <a:pt x="f72" y="f61"/>
                  </a:cubicBezTo>
                  <a:lnTo>
                    <a:pt x="f73" y="f59"/>
                  </a:lnTo>
                  <a:cubicBezTo>
                    <a:pt x="f74" y="f75"/>
                    <a:pt x="f76" y="f74"/>
                    <a:pt x="f77" y="f78"/>
                  </a:cubicBezTo>
                  <a:cubicBezTo>
                    <a:pt x="f79" y="f29"/>
                    <a:pt x="f72" y="f50"/>
                    <a:pt x="f80" y="f33"/>
                  </a:cubicBezTo>
                  <a:lnTo>
                    <a:pt x="f80" y="f81"/>
                  </a:lnTo>
                  <a:lnTo>
                    <a:pt x="f82" y="f81"/>
                  </a:lnTo>
                  <a:lnTo>
                    <a:pt x="f82" y="f33"/>
                  </a:lnTo>
                  <a:cubicBezTo>
                    <a:pt x="f83" y="f48"/>
                    <a:pt x="f84" y="f29"/>
                    <a:pt x="f85" y="f78"/>
                  </a:cubicBezTo>
                  <a:cubicBezTo>
                    <a:pt x="f86" y="f87"/>
                    <a:pt x="f88" y="f7"/>
                    <a:pt x="f89" y="f59"/>
                  </a:cubicBezTo>
                  <a:lnTo>
                    <a:pt x="f83" y="f61"/>
                  </a:lnTo>
                  <a:cubicBezTo>
                    <a:pt x="f83" y="f62"/>
                    <a:pt x="f90" y="f63"/>
                    <a:pt x="f90" y="f64"/>
                  </a:cubicBezTo>
                  <a:lnTo>
                    <a:pt x="f90" y="f65"/>
                  </a:lnTo>
                  <a:cubicBezTo>
                    <a:pt x="f90" y="f66"/>
                    <a:pt x="f91" y="f68"/>
                    <a:pt x="f92" y="f68"/>
                  </a:cubicBezTo>
                  <a:cubicBezTo>
                    <a:pt x="f93" y="f68"/>
                    <a:pt x="f94" y="f66"/>
                    <a:pt x="f94" y="f65"/>
                  </a:cubicBezTo>
                  <a:lnTo>
                    <a:pt x="f94" y="f64"/>
                  </a:lnTo>
                  <a:cubicBezTo>
                    <a:pt x="f94" y="f63"/>
                    <a:pt x="f95" y="f62"/>
                    <a:pt x="f95" y="f61"/>
                  </a:cubicBezTo>
                  <a:lnTo>
                    <a:pt x="f96" y="f59"/>
                  </a:lnTo>
                  <a:cubicBezTo>
                    <a:pt x="f96" y="f75"/>
                    <a:pt x="f97" y="f74"/>
                    <a:pt x="f98" y="f56"/>
                  </a:cubicBezTo>
                  <a:cubicBezTo>
                    <a:pt x="f99" y="f29"/>
                    <a:pt x="f100" y="f101"/>
                    <a:pt x="f102" y="f50"/>
                  </a:cubicBezTo>
                  <a:cubicBezTo>
                    <a:pt x="f103" y="f104"/>
                    <a:pt x="f105" y="f30"/>
                    <a:pt x="f103" y="f33"/>
                  </a:cubicBezTo>
                  <a:cubicBezTo>
                    <a:pt x="f106" y="f45"/>
                    <a:pt x="f107" y="f41"/>
                    <a:pt x="f108" y="f41"/>
                  </a:cubicBezTo>
                  <a:cubicBezTo>
                    <a:pt x="f109" y="f41"/>
                    <a:pt x="f110" y="f39"/>
                    <a:pt x="f111" y="f22"/>
                  </a:cubicBezTo>
                  <a:cubicBezTo>
                    <a:pt x="f112" y="f36"/>
                    <a:pt x="f113" y="f24"/>
                    <a:pt x="f97" y="f33"/>
                  </a:cubicBezTo>
                  <a:cubicBezTo>
                    <a:pt x="f114" y="f32"/>
                    <a:pt x="f115" y="f20"/>
                    <a:pt x="f116" y="f20"/>
                  </a:cubicBezTo>
                  <a:cubicBezTo>
                    <a:pt x="f117" y="f20"/>
                    <a:pt x="f86" y="f32"/>
                    <a:pt x="f118" y="f26"/>
                  </a:cubicBezTo>
                  <a:cubicBezTo>
                    <a:pt x="f119" y="f24"/>
                    <a:pt x="f120" y="f22"/>
                    <a:pt x="f121" y="f20"/>
                  </a:cubicBezTo>
                  <a:lnTo>
                    <a:pt x="f122" y="f18"/>
                  </a:lnTo>
                  <a:lnTo>
                    <a:pt x="f122" y="f17"/>
                  </a:lnTo>
                  <a:cubicBezTo>
                    <a:pt x="f122" y="f123"/>
                    <a:pt x="f124" y="f2"/>
                    <a:pt x="f1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5" name="Google Shape;10242;p74">
              <a:extLst>
                <a:ext uri="{FF2B5EF4-FFF2-40B4-BE49-F238E27FC236}">
                  <a16:creationId xmlns:a16="http://schemas.microsoft.com/office/drawing/2014/main" id="{9C19A0C5-FB02-F914-5B21-7788B8E3C56C}"/>
                </a:ext>
              </a:extLst>
            </p:cNvPr>
            <p:cNvSpPr/>
            <p:nvPr/>
          </p:nvSpPr>
          <p:spPr>
            <a:xfrm>
              <a:off x="5305787" y="3785881"/>
              <a:ext cx="192124" cy="450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1388"/>
                <a:gd name="f5" fmla="val 693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val 1261"/>
                <a:gd name="f12" fmla="val 158"/>
                <a:gd name="f13" fmla="val 1387"/>
                <a:gd name="f14" fmla="val 347"/>
                <a:gd name="f15" fmla="val 5955"/>
                <a:gd name="f16" fmla="val 6144"/>
                <a:gd name="f17" fmla="val 1356"/>
                <a:gd name="f18" fmla="val 6301"/>
                <a:gd name="f19" fmla="val 1198"/>
                <a:gd name="f20" fmla="val 5986"/>
                <a:gd name="f21" fmla="val 5577"/>
                <a:gd name="f22" fmla="*/ f0 1 6302"/>
                <a:gd name="f23" fmla="*/ f1 1 1388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6302"/>
                <a:gd name="f30" fmla="*/ f27 1 1388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6302" h="138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7"/>
                    <a:pt x="f18" y="f19"/>
                    <a:pt x="f18" y="f10"/>
                  </a:cubicBezTo>
                  <a:lnTo>
                    <a:pt x="f18" y="f9"/>
                  </a:lnTo>
                  <a:cubicBezTo>
                    <a:pt x="f18" y="f8"/>
                    <a:pt x="f20" y="f6"/>
                    <a:pt x="f2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76" name="Google Shape;10303;p74">
            <a:extLst>
              <a:ext uri="{FF2B5EF4-FFF2-40B4-BE49-F238E27FC236}">
                <a16:creationId xmlns:a16="http://schemas.microsoft.com/office/drawing/2014/main" id="{3BACEE65-36D7-8407-3254-AFB4AFD57311}"/>
              </a:ext>
            </a:extLst>
          </p:cNvPr>
          <p:cNvGrpSpPr/>
          <p:nvPr/>
        </p:nvGrpSpPr>
        <p:grpSpPr>
          <a:xfrm>
            <a:off x="6013461" y="4687233"/>
            <a:ext cx="480316" cy="511857"/>
            <a:chOff x="5924589" y="3439222"/>
            <a:chExt cx="360237" cy="383893"/>
          </a:xfrm>
          <a:solidFill>
            <a:schemeClr val="bg2"/>
          </a:solidFill>
        </p:grpSpPr>
        <p:sp>
          <p:nvSpPr>
            <p:cNvPr id="77" name="Google Shape;10304;p74">
              <a:extLst>
                <a:ext uri="{FF2B5EF4-FFF2-40B4-BE49-F238E27FC236}">
                  <a16:creationId xmlns:a16="http://schemas.microsoft.com/office/drawing/2014/main" id="{47DAA219-83E9-2915-06F9-4AF4B89FD30F}"/>
                </a:ext>
              </a:extLst>
            </p:cNvPr>
            <p:cNvSpPr/>
            <p:nvPr/>
          </p:nvSpPr>
          <p:spPr>
            <a:xfrm>
              <a:off x="5987024" y="3551803"/>
              <a:ext cx="21159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3467"/>
                <a:gd name="f5" fmla="val 1"/>
                <a:gd name="f6" fmla="val 3466"/>
                <a:gd name="f7" fmla="*/ f0 1 694"/>
                <a:gd name="f8" fmla="*/ f1 1 3467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94"/>
                <a:gd name="f15" fmla="*/ f12 1 3467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94" h="3467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8" name="Google Shape;10305;p74">
              <a:extLst>
                <a:ext uri="{FF2B5EF4-FFF2-40B4-BE49-F238E27FC236}">
                  <a16:creationId xmlns:a16="http://schemas.microsoft.com/office/drawing/2014/main" id="{2D840621-C73F-9A92-3AFF-9293595D0167}"/>
                </a:ext>
              </a:extLst>
            </p:cNvPr>
            <p:cNvSpPr/>
            <p:nvPr/>
          </p:nvSpPr>
          <p:spPr>
            <a:xfrm>
              <a:off x="6200253" y="3551803"/>
              <a:ext cx="22128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3467"/>
                <a:gd name="f5" fmla="val 1"/>
                <a:gd name="f6" fmla="val 3466"/>
                <a:gd name="f7" fmla="val 725"/>
                <a:gd name="f8" fmla="*/ f0 1 726"/>
                <a:gd name="f9" fmla="*/ f1 1 3467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726"/>
                <a:gd name="f16" fmla="*/ f13 1 3467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726" h="346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9" name="Google Shape;10306;p74">
              <a:extLst>
                <a:ext uri="{FF2B5EF4-FFF2-40B4-BE49-F238E27FC236}">
                  <a16:creationId xmlns:a16="http://schemas.microsoft.com/office/drawing/2014/main" id="{48447DCA-95E5-1630-66D0-4C714EA7B25C}"/>
                </a:ext>
              </a:extLst>
            </p:cNvPr>
            <p:cNvSpPr/>
            <p:nvPr/>
          </p:nvSpPr>
          <p:spPr>
            <a:xfrm>
              <a:off x="5987024" y="3686943"/>
              <a:ext cx="21159" cy="135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60"/>
                <a:gd name="f5" fmla="val 4159"/>
                <a:gd name="f6" fmla="*/ f0 1 694"/>
                <a:gd name="f7" fmla="*/ f1 1 416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94"/>
                <a:gd name="f14" fmla="*/ f11 1 416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94" h="4160">
                  <a:moveTo>
                    <a:pt x="f2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0" name="Google Shape;10307;p74">
              <a:extLst>
                <a:ext uri="{FF2B5EF4-FFF2-40B4-BE49-F238E27FC236}">
                  <a16:creationId xmlns:a16="http://schemas.microsoft.com/office/drawing/2014/main" id="{46F9D3F2-B35B-D14E-D5D3-E1E5F16D7FF9}"/>
                </a:ext>
              </a:extLst>
            </p:cNvPr>
            <p:cNvSpPr/>
            <p:nvPr/>
          </p:nvSpPr>
          <p:spPr>
            <a:xfrm>
              <a:off x="6200253" y="3686943"/>
              <a:ext cx="22128" cy="135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4160"/>
                <a:gd name="f5" fmla="val 1"/>
                <a:gd name="f6" fmla="val 4159"/>
                <a:gd name="f7" fmla="val 725"/>
                <a:gd name="f8" fmla="*/ f0 1 726"/>
                <a:gd name="f9" fmla="*/ f1 1 416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726"/>
                <a:gd name="f16" fmla="*/ f13 1 416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726" h="4160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1" name="Google Shape;10308;p74">
              <a:extLst>
                <a:ext uri="{FF2B5EF4-FFF2-40B4-BE49-F238E27FC236}">
                  <a16:creationId xmlns:a16="http://schemas.microsoft.com/office/drawing/2014/main" id="{59E48C30-A630-D656-8102-8AF2B5B98838}"/>
                </a:ext>
              </a:extLst>
            </p:cNvPr>
            <p:cNvSpPr/>
            <p:nvPr/>
          </p:nvSpPr>
          <p:spPr>
            <a:xfrm>
              <a:off x="5924589" y="3551803"/>
              <a:ext cx="42281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3467"/>
                <a:gd name="f5" fmla="val 1009"/>
                <a:gd name="f6" fmla="val 1"/>
                <a:gd name="f7" fmla="val 442"/>
                <a:gd name="f8" fmla="val 2049"/>
                <a:gd name="f9" fmla="val 2427"/>
                <a:gd name="f10" fmla="val 158"/>
                <a:gd name="f11" fmla="val 2773"/>
                <a:gd name="f12" fmla="val 3025"/>
                <a:gd name="f13" fmla="val 662"/>
                <a:gd name="f14" fmla="val 3340"/>
                <a:gd name="f15" fmla="val 3466"/>
                <a:gd name="f16" fmla="*/ f0 1 1387"/>
                <a:gd name="f17" fmla="*/ f1 1 3467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387"/>
                <a:gd name="f24" fmla="*/ f21 1 3467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387" h="3467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cubicBezTo>
                    <a:pt x="f6" y="f9"/>
                    <a:pt x="f10" y="f11"/>
                    <a:pt x="f7" y="f12"/>
                  </a:cubicBezTo>
                  <a:cubicBezTo>
                    <a:pt x="f13" y="f14"/>
                    <a:pt x="f5" y="f15"/>
                    <a:pt x="f3" y="f15"/>
                  </a:cubicBez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2" name="Google Shape;10309;p74">
              <a:extLst>
                <a:ext uri="{FF2B5EF4-FFF2-40B4-BE49-F238E27FC236}">
                  <a16:creationId xmlns:a16="http://schemas.microsoft.com/office/drawing/2014/main" id="{9E122B68-6E26-2439-825C-649F2249FE0D}"/>
                </a:ext>
              </a:extLst>
            </p:cNvPr>
            <p:cNvSpPr/>
            <p:nvPr/>
          </p:nvSpPr>
          <p:spPr>
            <a:xfrm>
              <a:off x="6030257" y="3551803"/>
              <a:ext cx="148900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3467"/>
                <a:gd name="f5" fmla="val 1"/>
                <a:gd name="f6" fmla="val 3466"/>
                <a:gd name="f7" fmla="val 4883"/>
                <a:gd name="f8" fmla="*/ f0 1 4884"/>
                <a:gd name="f9" fmla="*/ f1 1 3467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4884"/>
                <a:gd name="f16" fmla="*/ f13 1 3467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4884" h="3467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3" name="Google Shape;10310;p74">
              <a:extLst>
                <a:ext uri="{FF2B5EF4-FFF2-40B4-BE49-F238E27FC236}">
                  <a16:creationId xmlns:a16="http://schemas.microsoft.com/office/drawing/2014/main" id="{B8899F41-A1D1-98D7-271F-78496ADCCEED}"/>
                </a:ext>
              </a:extLst>
            </p:cNvPr>
            <p:cNvSpPr/>
            <p:nvPr/>
          </p:nvSpPr>
          <p:spPr>
            <a:xfrm>
              <a:off x="6242508" y="3670566"/>
              <a:ext cx="42318" cy="1525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8"/>
                <a:gd name="f4" fmla="val 4695"/>
                <a:gd name="f5" fmla="val 1387"/>
                <a:gd name="f6" fmla="val 977"/>
                <a:gd name="f7" fmla="val 315"/>
                <a:gd name="f8" fmla="val 505"/>
                <a:gd name="f9" fmla="val 504"/>
                <a:gd name="f10" fmla="val 1"/>
                <a:gd name="f11" fmla="val 347"/>
                <a:gd name="f12" fmla="val 946"/>
                <a:gd name="f13" fmla="val 4222"/>
                <a:gd name="f14" fmla="val 3655"/>
                <a:gd name="f15" fmla="*/ f0 1 1388"/>
                <a:gd name="f16" fmla="*/ f1 1 4695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8"/>
                <a:gd name="f23" fmla="*/ f20 1 4695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8" h="4695">
                  <a:moveTo>
                    <a:pt x="f5" y="f2"/>
                  </a:moveTo>
                  <a:cubicBezTo>
                    <a:pt x="f6" y="f7"/>
                    <a:pt x="f8" y="f9"/>
                    <a:pt x="f10" y="f9"/>
                  </a:cubicBezTo>
                  <a:lnTo>
                    <a:pt x="f10" y="f4"/>
                  </a:lnTo>
                  <a:lnTo>
                    <a:pt x="f11" y="f4"/>
                  </a:lnTo>
                  <a:cubicBezTo>
                    <a:pt x="f12" y="f4"/>
                    <a:pt x="f5" y="f13"/>
                    <a:pt x="f5" y="f14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4" name="Google Shape;10311;p74">
              <a:extLst>
                <a:ext uri="{FF2B5EF4-FFF2-40B4-BE49-F238E27FC236}">
                  <a16:creationId xmlns:a16="http://schemas.microsoft.com/office/drawing/2014/main" id="{218DCEB2-02FB-9494-836C-24C440CB1E04}"/>
                </a:ext>
              </a:extLst>
            </p:cNvPr>
            <p:cNvSpPr/>
            <p:nvPr/>
          </p:nvSpPr>
          <p:spPr>
            <a:xfrm>
              <a:off x="5924589" y="3670566"/>
              <a:ext cx="42281" cy="1515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4664"/>
                <a:gd name="f5" fmla="val 1"/>
                <a:gd name="f6" fmla="val 3655"/>
                <a:gd name="f7" fmla="val 4222"/>
                <a:gd name="f8" fmla="val 442"/>
                <a:gd name="f9" fmla="val 4663"/>
                <a:gd name="f10" fmla="val 1009"/>
                <a:gd name="f11" fmla="val 504"/>
                <a:gd name="f12" fmla="val 851"/>
                <a:gd name="f13" fmla="val 379"/>
                <a:gd name="f14" fmla="val 315"/>
                <a:gd name="f15" fmla="*/ f0 1 1387"/>
                <a:gd name="f16" fmla="*/ f1 1 4664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4664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4664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11"/>
                  </a:lnTo>
                  <a:cubicBezTo>
                    <a:pt x="f12" y="f11"/>
                    <a:pt x="f13" y="f14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5" name="Google Shape;10312;p74">
              <a:extLst>
                <a:ext uri="{FF2B5EF4-FFF2-40B4-BE49-F238E27FC236}">
                  <a16:creationId xmlns:a16="http://schemas.microsoft.com/office/drawing/2014/main" id="{750B5B81-A4BD-9899-421E-443F72264E65}"/>
                </a:ext>
              </a:extLst>
            </p:cNvPr>
            <p:cNvSpPr/>
            <p:nvPr/>
          </p:nvSpPr>
          <p:spPr>
            <a:xfrm>
              <a:off x="6093634" y="3686943"/>
              <a:ext cx="21159" cy="235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726"/>
                <a:gd name="f5" fmla="val 1"/>
                <a:gd name="f6" fmla="val 347"/>
                <a:gd name="f7" fmla="val 568"/>
                <a:gd name="f8" fmla="val 158"/>
                <a:gd name="f9" fmla="val 725"/>
                <a:gd name="f10" fmla="*/ f0 1 694"/>
                <a:gd name="f11" fmla="*/ f1 1 726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694"/>
                <a:gd name="f18" fmla="*/ f15 1 726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694" h="726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6" y="f9"/>
                  </a:cubicBezTo>
                  <a:cubicBezTo>
                    <a:pt x="f7" y="f9"/>
                    <a:pt x="f3" y="f7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6" name="Google Shape;10313;p74">
              <a:extLst>
                <a:ext uri="{FF2B5EF4-FFF2-40B4-BE49-F238E27FC236}">
                  <a16:creationId xmlns:a16="http://schemas.microsoft.com/office/drawing/2014/main" id="{D26DF30C-351A-7BF9-F42A-899A8AAA2E61}"/>
                </a:ext>
              </a:extLst>
            </p:cNvPr>
            <p:cNvSpPr/>
            <p:nvPr/>
          </p:nvSpPr>
          <p:spPr>
            <a:xfrm>
              <a:off x="6242508" y="3551803"/>
              <a:ext cx="42318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8"/>
                <a:gd name="f4" fmla="val 3467"/>
                <a:gd name="f5" fmla="val 1"/>
                <a:gd name="f6" fmla="val 3466"/>
                <a:gd name="f7" fmla="val 347"/>
                <a:gd name="f8" fmla="val 662"/>
                <a:gd name="f9" fmla="val 3340"/>
                <a:gd name="f10" fmla="val 946"/>
                <a:gd name="f11" fmla="val 3088"/>
                <a:gd name="f12" fmla="val 1229"/>
                <a:gd name="f13" fmla="val 2836"/>
                <a:gd name="f14" fmla="val 1387"/>
                <a:gd name="f15" fmla="val 2458"/>
                <a:gd name="f16" fmla="val 2080"/>
                <a:gd name="f17" fmla="val 1040"/>
                <a:gd name="f18" fmla="val 442"/>
                <a:gd name="f19" fmla="val 914"/>
                <a:gd name="f20" fmla="*/ f0 1 1388"/>
                <a:gd name="f21" fmla="*/ f1 1 3467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1388"/>
                <a:gd name="f28" fmla="*/ f25 1 3467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1388" h="3467">
                  <a:moveTo>
                    <a:pt x="f5" y="f5"/>
                  </a:moveTo>
                  <a:lnTo>
                    <a:pt x="f5" y="f6"/>
                  </a:ln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4" y="f16"/>
                  </a:cubicBezTo>
                  <a:lnTo>
                    <a:pt x="f14" y="f17"/>
                  </a:lnTo>
                  <a:cubicBezTo>
                    <a:pt x="f14" y="f18"/>
                    <a:pt x="f19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7" name="Google Shape;10314;p74">
              <a:extLst>
                <a:ext uri="{FF2B5EF4-FFF2-40B4-BE49-F238E27FC236}">
                  <a16:creationId xmlns:a16="http://schemas.microsoft.com/office/drawing/2014/main" id="{677FC3ED-7464-1CE1-B73B-0D430DE93318}"/>
                </a:ext>
              </a:extLst>
            </p:cNvPr>
            <p:cNvSpPr/>
            <p:nvPr/>
          </p:nvSpPr>
          <p:spPr>
            <a:xfrm>
              <a:off x="6030257" y="3686943"/>
              <a:ext cx="148900" cy="135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4160"/>
                <a:gd name="f5" fmla="val 4159"/>
                <a:gd name="f6" fmla="val 4883"/>
                <a:gd name="f7" fmla="val 3466"/>
                <a:gd name="f8" fmla="val 347"/>
                <a:gd name="f9" fmla="val 946"/>
                <a:gd name="f10" fmla="val 2993"/>
                <a:gd name="f11" fmla="val 1387"/>
                <a:gd name="f12" fmla="val 2426"/>
                <a:gd name="f13" fmla="val 1827"/>
                <a:gd name="f14" fmla="val 1418"/>
                <a:gd name="f15" fmla="val 914"/>
                <a:gd name="f16" fmla="*/ f0 1 4884"/>
                <a:gd name="f17" fmla="*/ f1 1 416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4884"/>
                <a:gd name="f24" fmla="*/ f21 1 416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4884" h="4160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lnTo>
                    <a:pt x="f7" y="f2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8" name="Google Shape;10315;p74">
              <a:extLst>
                <a:ext uri="{FF2B5EF4-FFF2-40B4-BE49-F238E27FC236}">
                  <a16:creationId xmlns:a16="http://schemas.microsoft.com/office/drawing/2014/main" id="{B2D217A3-5A06-C0F7-0DF7-1DD013E7A2E9}"/>
                </a:ext>
              </a:extLst>
            </p:cNvPr>
            <p:cNvSpPr/>
            <p:nvPr/>
          </p:nvSpPr>
          <p:spPr>
            <a:xfrm>
              <a:off x="6029279" y="3439222"/>
              <a:ext cx="148900" cy="90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2773"/>
                <a:gd name="f5" fmla="val 2427"/>
                <a:gd name="f6" fmla="val 1103"/>
                <a:gd name="f7" fmla="val 1"/>
                <a:gd name="f8" fmla="val 2426"/>
                <a:gd name="f9" fmla="val 1355"/>
                <a:gd name="f10" fmla="val 1828"/>
                <a:gd name="f11" fmla="val 1418"/>
                <a:gd name="f12" fmla="val 2395"/>
                <a:gd name="f13" fmla="val 2994"/>
                <a:gd name="f14" fmla="val 3403"/>
                <a:gd name="f15" fmla="val 1891"/>
                <a:gd name="f16" fmla="val 3781"/>
                <a:gd name="f17" fmla="*/ f0 1 4884"/>
                <a:gd name="f18" fmla="*/ f1 1 2773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4884"/>
                <a:gd name="f25" fmla="*/ f22 1 2773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4884" h="2773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4"/>
                  </a:lnTo>
                  <a:lnTo>
                    <a:pt x="f9" y="f4"/>
                  </a:lnTo>
                  <a:lnTo>
                    <a:pt x="f9" y="f8"/>
                  </a:lnTo>
                  <a:cubicBezTo>
                    <a:pt x="f9" y="f10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6"/>
                    <a:pt x="f16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89" name="Google Shape;10341;p74">
            <a:extLst>
              <a:ext uri="{FF2B5EF4-FFF2-40B4-BE49-F238E27FC236}">
                <a16:creationId xmlns:a16="http://schemas.microsoft.com/office/drawing/2014/main" id="{6A75EF2C-64F8-F190-C06A-3FC55F23A5B2}"/>
              </a:ext>
            </a:extLst>
          </p:cNvPr>
          <p:cNvGrpSpPr/>
          <p:nvPr/>
        </p:nvGrpSpPr>
        <p:grpSpPr>
          <a:xfrm>
            <a:off x="9484278" y="3766968"/>
            <a:ext cx="346008" cy="483461"/>
            <a:chOff x="8527703" y="2749024"/>
            <a:chExt cx="259506" cy="362596"/>
          </a:xfrm>
          <a:solidFill>
            <a:schemeClr val="bg2"/>
          </a:solidFill>
        </p:grpSpPr>
        <p:sp>
          <p:nvSpPr>
            <p:cNvPr id="90" name="Google Shape;10342;p74">
              <a:extLst>
                <a:ext uri="{FF2B5EF4-FFF2-40B4-BE49-F238E27FC236}">
                  <a16:creationId xmlns:a16="http://schemas.microsoft.com/office/drawing/2014/main" id="{FE2301A3-4E37-4973-2693-63C57060E63A}"/>
                </a:ext>
              </a:extLst>
            </p:cNvPr>
            <p:cNvSpPr/>
            <p:nvPr/>
          </p:nvSpPr>
          <p:spPr>
            <a:xfrm>
              <a:off x="8527703" y="2749024"/>
              <a:ext cx="259506" cy="2552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12"/>
                <a:gd name="f4" fmla="val 8318"/>
                <a:gd name="f5" fmla="val 4538"/>
                <a:gd name="f6" fmla="val 1"/>
                <a:gd name="f7" fmla="val 2112"/>
                <a:gd name="f8" fmla="val 1985"/>
                <a:gd name="f9" fmla="val 32"/>
                <a:gd name="f10" fmla="val 4537"/>
                <a:gd name="f11" fmla="val 5860"/>
                <a:gd name="f12" fmla="val 631"/>
                <a:gd name="f13" fmla="val 7184"/>
                <a:gd name="f14" fmla="val 1797"/>
                <a:gd name="f15" fmla="val 8066"/>
                <a:gd name="f16" fmla="val 1923"/>
                <a:gd name="f17" fmla="val 8192"/>
                <a:gd name="f18" fmla="val 2017"/>
                <a:gd name="f19" fmla="val 8223"/>
                <a:gd name="f20" fmla="val 2049"/>
                <a:gd name="f21" fmla="val 4160"/>
                <a:gd name="f22" fmla="val 6900"/>
                <a:gd name="f23" fmla="val 2427"/>
                <a:gd name="f24" fmla="val 2238"/>
                <a:gd name="f25" fmla="val 2080"/>
                <a:gd name="f26" fmla="val 6743"/>
                <a:gd name="f27" fmla="val 6554"/>
                <a:gd name="f28" fmla="val 5829"/>
                <a:gd name="f29" fmla="val 4852"/>
                <a:gd name="f30" fmla="val 2679"/>
                <a:gd name="f31" fmla="val 4033"/>
                <a:gd name="f32" fmla="val 3498"/>
                <a:gd name="f33" fmla="val 3624"/>
                <a:gd name="f34" fmla="val 3277"/>
                <a:gd name="f35" fmla="val 3403"/>
                <a:gd name="f36" fmla="val 3151"/>
                <a:gd name="f37" fmla="val 3088"/>
                <a:gd name="f38" fmla="val 2678"/>
                <a:gd name="f39" fmla="val 1922"/>
                <a:gd name="f40" fmla="val 3782"/>
                <a:gd name="f41" fmla="val 1292"/>
                <a:gd name="f42" fmla="val 5262"/>
                <a:gd name="f43" fmla="val 5892"/>
                <a:gd name="f44" fmla="val 3025"/>
                <a:gd name="f45" fmla="val 5735"/>
                <a:gd name="f46" fmla="val 3340"/>
                <a:gd name="f47" fmla="val 5546"/>
                <a:gd name="f48" fmla="val 6365"/>
                <a:gd name="f49" fmla="val 6964"/>
                <a:gd name="f50" fmla="val 6806"/>
                <a:gd name="f51" fmla="val 6617"/>
                <a:gd name="f52" fmla="val 4884"/>
                <a:gd name="f53" fmla="val 6995"/>
                <a:gd name="f54" fmla="val 7027"/>
                <a:gd name="f55" fmla="val 8286"/>
                <a:gd name="f56" fmla="val 7121"/>
                <a:gd name="f57" fmla="val 7247"/>
                <a:gd name="f58" fmla="val 8129"/>
                <a:gd name="f59" fmla="val 8413"/>
                <a:gd name="f60" fmla="val 9011"/>
                <a:gd name="f61" fmla="val 4506"/>
                <a:gd name="f62" fmla="*/ f0 1 9012"/>
                <a:gd name="f63" fmla="*/ f1 1 8318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9012"/>
                <a:gd name="f70" fmla="*/ f67 1 8318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9012" h="8318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9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4"/>
                  </a:cubicBezTo>
                  <a:lnTo>
                    <a:pt x="f21" y="f4"/>
                  </a:ln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6" y="f38"/>
                  </a:cubicBezTo>
                  <a:cubicBezTo>
                    <a:pt x="f36" y="f39"/>
                    <a:pt x="f40" y="f41"/>
                    <a:pt x="f5" y="f41"/>
                  </a:cubicBezTo>
                  <a:cubicBezTo>
                    <a:pt x="f42" y="f41"/>
                    <a:pt x="f43" y="f39"/>
                    <a:pt x="f43" y="f38"/>
                  </a:cubicBezTo>
                  <a:cubicBezTo>
                    <a:pt x="f43" y="f44"/>
                    <a:pt x="f45" y="f46"/>
                    <a:pt x="f47" y="f33"/>
                  </a:cubicBezTo>
                  <a:cubicBezTo>
                    <a:pt x="f48" y="f31"/>
                    <a:pt x="f49" y="f29"/>
                    <a:pt x="f49" y="f28"/>
                  </a:cubicBezTo>
                  <a:lnTo>
                    <a:pt x="f49" y="f27"/>
                  </a:lnTo>
                  <a:cubicBezTo>
                    <a:pt x="f49" y="f26"/>
                    <a:pt x="f50" y="f22"/>
                    <a:pt x="f51" y="f22"/>
                  </a:cubicBezTo>
                  <a:lnTo>
                    <a:pt x="f52" y="f22"/>
                  </a:lnTo>
                  <a:lnTo>
                    <a:pt x="f52" y="f4"/>
                  </a:lnTo>
                  <a:lnTo>
                    <a:pt x="f53" y="f4"/>
                  </a:lnTo>
                  <a:cubicBezTo>
                    <a:pt x="f54" y="f55"/>
                    <a:pt x="f56" y="f17"/>
                    <a:pt x="f57" y="f58"/>
                  </a:cubicBezTo>
                  <a:cubicBezTo>
                    <a:pt x="f59" y="f13"/>
                    <a:pt x="f60" y="f28"/>
                    <a:pt x="f60" y="f61"/>
                  </a:cubicBezTo>
                  <a:cubicBezTo>
                    <a:pt x="f60" y="f18"/>
                    <a:pt x="f5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1" name="Google Shape;10343;p74">
              <a:extLst>
                <a:ext uri="{FF2B5EF4-FFF2-40B4-BE49-F238E27FC236}">
                  <a16:creationId xmlns:a16="http://schemas.microsoft.com/office/drawing/2014/main" id="{DE6D150A-1A67-76C0-2961-C2EDED1EBBAE}"/>
                </a:ext>
              </a:extLst>
            </p:cNvPr>
            <p:cNvSpPr/>
            <p:nvPr/>
          </p:nvSpPr>
          <p:spPr>
            <a:xfrm>
              <a:off x="8637495" y="2811871"/>
              <a:ext cx="40827" cy="435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315"/>
                <a:gd name="f7" fmla="val 1103"/>
                <a:gd name="f8" fmla="*/ f0 1 1418"/>
                <a:gd name="f9" fmla="*/ f1 1 1419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418"/>
                <a:gd name="f16" fmla="*/ f13 1 1419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418" h="1419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2" name="Google Shape;10344;p74">
              <a:extLst>
                <a:ext uri="{FF2B5EF4-FFF2-40B4-BE49-F238E27FC236}">
                  <a16:creationId xmlns:a16="http://schemas.microsoft.com/office/drawing/2014/main" id="{F5C22A0D-C573-35E7-871F-0DBDFD416DC2}"/>
                </a:ext>
              </a:extLst>
            </p:cNvPr>
            <p:cNvSpPr/>
            <p:nvPr/>
          </p:nvSpPr>
          <p:spPr>
            <a:xfrm>
              <a:off x="8588492" y="3025539"/>
              <a:ext cx="139747" cy="435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53"/>
                <a:gd name="f4" fmla="val 1419"/>
                <a:gd name="f5" fmla="val 1"/>
                <a:gd name="f6" fmla="val 347"/>
                <a:gd name="f7" fmla="val 946"/>
                <a:gd name="f8" fmla="val 473"/>
                <a:gd name="f9" fmla="val 1040"/>
                <a:gd name="f10" fmla="val 3781"/>
                <a:gd name="f11" fmla="val 4380"/>
                <a:gd name="f12" fmla="*/ f0 1 4853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4853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853" h="1419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4"/>
                    <a:pt x="f9" y="f4"/>
                  </a:cubicBezTo>
                  <a:lnTo>
                    <a:pt x="f10" y="f4"/>
                  </a:lnTo>
                  <a:cubicBezTo>
                    <a:pt x="f11" y="f4"/>
                    <a:pt x="f3" y="f7"/>
                    <a:pt x="f3" y="f6"/>
                  </a:cubicBez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3" name="Google Shape;10345;p74">
              <a:extLst>
                <a:ext uri="{FF2B5EF4-FFF2-40B4-BE49-F238E27FC236}">
                  <a16:creationId xmlns:a16="http://schemas.microsoft.com/office/drawing/2014/main" id="{3C2CB606-A19A-8378-8515-CBB1D3E1E350}"/>
                </a:ext>
              </a:extLst>
            </p:cNvPr>
            <p:cNvSpPr/>
            <p:nvPr/>
          </p:nvSpPr>
          <p:spPr>
            <a:xfrm>
              <a:off x="8608445" y="2877616"/>
              <a:ext cx="99834" cy="638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2080"/>
                <a:gd name="f5" fmla="val 1734"/>
                <a:gd name="f6" fmla="val 1"/>
                <a:gd name="f7" fmla="val 789"/>
                <a:gd name="f8" fmla="val 725"/>
                <a:gd name="f9" fmla="val 1733"/>
                <a:gd name="f10" fmla="val 3466"/>
                <a:gd name="f11" fmla="val 788"/>
                <a:gd name="f12" fmla="val 2679"/>
                <a:gd name="f13" fmla="*/ f0 1 3467"/>
                <a:gd name="f14" fmla="*/ f1 1 2080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467"/>
                <a:gd name="f21" fmla="*/ f18 1 2080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467" h="208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lnTo>
                    <a:pt x="f10" y="f4"/>
                  </a:lnTo>
                  <a:lnTo>
                    <a:pt x="f10" y="f9"/>
                  </a:lnTo>
                  <a:cubicBezTo>
                    <a:pt x="f10" y="f11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4" name="Google Shape;10346;p74">
              <a:extLst>
                <a:ext uri="{FF2B5EF4-FFF2-40B4-BE49-F238E27FC236}">
                  <a16:creationId xmlns:a16="http://schemas.microsoft.com/office/drawing/2014/main" id="{6B733BED-97EA-34E1-F254-D06C87853AD8}"/>
                </a:ext>
              </a:extLst>
            </p:cNvPr>
            <p:cNvSpPr/>
            <p:nvPr/>
          </p:nvSpPr>
          <p:spPr>
            <a:xfrm>
              <a:off x="8608445" y="3090324"/>
              <a:ext cx="100730" cy="212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98"/>
                <a:gd name="f4" fmla="val 694"/>
                <a:gd name="f5" fmla="val 32"/>
                <a:gd name="f6" fmla="val 1"/>
                <a:gd name="f7" fmla="val 379"/>
                <a:gd name="f8" fmla="val 284"/>
                <a:gd name="f9" fmla="val 2773"/>
                <a:gd name="f10" fmla="val 3183"/>
                <a:gd name="f11" fmla="*/ f0 1 3498"/>
                <a:gd name="f12" fmla="*/ f1 1 69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3498"/>
                <a:gd name="f19" fmla="*/ f16 1 69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498" h="694">
                  <a:moveTo>
                    <a:pt x="f5" y="f6"/>
                  </a:moveTo>
                  <a:cubicBezTo>
                    <a:pt x="f6" y="f7"/>
                    <a:pt x="f8" y="f4"/>
                    <a:pt x="f4" y="f4"/>
                  </a:cubicBezTo>
                  <a:lnTo>
                    <a:pt x="f9" y="f4"/>
                  </a:lnTo>
                  <a:cubicBezTo>
                    <a:pt x="f10" y="f4"/>
                    <a:pt x="f3" y="f7"/>
                    <a:pt x="f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95" name="Google Shape;10359;p74">
            <a:extLst>
              <a:ext uri="{FF2B5EF4-FFF2-40B4-BE49-F238E27FC236}">
                <a16:creationId xmlns:a16="http://schemas.microsoft.com/office/drawing/2014/main" id="{290F6D21-0297-025D-CB81-CF71438FD50B}"/>
              </a:ext>
            </a:extLst>
          </p:cNvPr>
          <p:cNvGrpSpPr/>
          <p:nvPr/>
        </p:nvGrpSpPr>
        <p:grpSpPr>
          <a:xfrm>
            <a:off x="6893674" y="4743362"/>
            <a:ext cx="481572" cy="451811"/>
            <a:chOff x="6584749" y="3481321"/>
            <a:chExt cx="361179" cy="338858"/>
          </a:xfrm>
          <a:solidFill>
            <a:schemeClr val="bg2"/>
          </a:solidFill>
        </p:grpSpPr>
        <p:sp>
          <p:nvSpPr>
            <p:cNvPr id="96" name="Google Shape;10360;p74">
              <a:extLst>
                <a:ext uri="{FF2B5EF4-FFF2-40B4-BE49-F238E27FC236}">
                  <a16:creationId xmlns:a16="http://schemas.microsoft.com/office/drawing/2014/main" id="{75224215-F6BB-D63C-0D93-F014F7E80CA3}"/>
                </a:ext>
              </a:extLst>
            </p:cNvPr>
            <p:cNvSpPr/>
            <p:nvPr/>
          </p:nvSpPr>
          <p:spPr>
            <a:xfrm>
              <a:off x="6679838" y="3638973"/>
              <a:ext cx="170023" cy="1812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77"/>
                <a:gd name="f4" fmla="val 2804"/>
                <a:gd name="f5" fmla="val 1607"/>
                <a:gd name="f6" fmla="val 1450"/>
                <a:gd name="f7" fmla="val 725"/>
                <a:gd name="f8" fmla="val 1009"/>
                <a:gd name="f9" fmla="val 3308"/>
                <a:gd name="f10" fmla="val 946"/>
                <a:gd name="f11" fmla="val 3749"/>
                <a:gd name="f12" fmla="val 851"/>
                <a:gd name="f13" fmla="val 4285"/>
                <a:gd name="f14" fmla="val 757"/>
                <a:gd name="f15" fmla="val 4883"/>
                <a:gd name="f16" fmla="val 347"/>
                <a:gd name="f17" fmla="val 158"/>
                <a:gd name="f18" fmla="val 5041"/>
                <a:gd name="f19" fmla="val 5230"/>
                <a:gd name="f20" fmla="val 5419"/>
                <a:gd name="f21" fmla="val 5576"/>
                <a:gd name="f22" fmla="val 5545"/>
                <a:gd name="f23" fmla="val 5387"/>
                <a:gd name="f24" fmla="val 5198"/>
                <a:gd name="f25" fmla="val 5009"/>
                <a:gd name="f26" fmla="val 4852"/>
                <a:gd name="f27" fmla="val 4726"/>
                <a:gd name="f28" fmla="val 4253"/>
                <a:gd name="f29" fmla="val 4632"/>
                <a:gd name="f30" fmla="val 4569"/>
                <a:gd name="f31" fmla="val 3277"/>
                <a:gd name="f32" fmla="val 4128"/>
                <a:gd name="f33" fmla="val 756"/>
                <a:gd name="f34" fmla="val 3970"/>
                <a:gd name="f35" fmla="*/ f0 1 5577"/>
                <a:gd name="f36" fmla="*/ f1 1 5577"/>
                <a:gd name="f37" fmla="val f2"/>
                <a:gd name="f38" fmla="val f3"/>
                <a:gd name="f39" fmla="+- f38 0 f37"/>
                <a:gd name="f40" fmla="*/ f39 1 5577"/>
                <a:gd name="f41" fmla="*/ f37 1 f40"/>
                <a:gd name="f42" fmla="*/ f38 1 f40"/>
                <a:gd name="f43" fmla="*/ f41 f35 1"/>
                <a:gd name="f44" fmla="*/ f42 f35 1"/>
                <a:gd name="f45" fmla="*/ f42 f36 1"/>
                <a:gd name="f46" fmla="*/ f41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5577" h="5577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2" y="f13"/>
                    <a:pt x="f14" y="f15"/>
                  </a:cubicBezTo>
                  <a:lnTo>
                    <a:pt x="f16" y="f15"/>
                  </a:lnTo>
                  <a:cubicBezTo>
                    <a:pt x="f17" y="f15"/>
                    <a:pt x="f2" y="f18"/>
                    <a:pt x="f2" y="f19"/>
                  </a:cubicBezTo>
                  <a:cubicBezTo>
                    <a:pt x="f2" y="f20"/>
                    <a:pt x="f17" y="f21"/>
                    <a:pt x="f16" y="f21"/>
                  </a:cubicBezTo>
                  <a:lnTo>
                    <a:pt x="f19" y="f21"/>
                  </a:lnTo>
                  <a:cubicBezTo>
                    <a:pt x="f20" y="f22"/>
                    <a:pt x="f3" y="f23"/>
                    <a:pt x="f3" y="f24"/>
                  </a:cubicBezTo>
                  <a:cubicBezTo>
                    <a:pt x="f3" y="f25"/>
                    <a:pt x="f20" y="f26"/>
                    <a:pt x="f19" y="f26"/>
                  </a:cubicBezTo>
                  <a:lnTo>
                    <a:pt x="f26" y="f26"/>
                  </a:lnTo>
                  <a:cubicBezTo>
                    <a:pt x="f27" y="f28"/>
                    <a:pt x="f29" y="f11"/>
                    <a:pt x="f30" y="f31"/>
                  </a:cubicBezTo>
                  <a:cubicBezTo>
                    <a:pt x="f32" y="f33"/>
                    <a:pt x="f34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7" name="Google Shape;10361;p74">
              <a:extLst>
                <a:ext uri="{FF2B5EF4-FFF2-40B4-BE49-F238E27FC236}">
                  <a16:creationId xmlns:a16="http://schemas.microsoft.com/office/drawing/2014/main" id="{EB12B011-11BB-43FE-46FA-62FD0F611355}"/>
                </a:ext>
              </a:extLst>
            </p:cNvPr>
            <p:cNvSpPr/>
            <p:nvPr/>
          </p:nvSpPr>
          <p:spPr>
            <a:xfrm>
              <a:off x="6839282" y="3481321"/>
              <a:ext cx="84536" cy="90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386"/>
                <a:gd name="f5" fmla="val 630"/>
                <a:gd name="f6" fmla="val 1387"/>
                <a:gd name="f7" fmla="val 2111"/>
                <a:gd name="f8" fmla="val 2143"/>
                <a:gd name="f9" fmla="*/ f0 1 2773"/>
                <a:gd name="f10" fmla="*/ f1 1 2773"/>
                <a:gd name="f11" fmla="val f2"/>
                <a:gd name="f12" fmla="val f3"/>
                <a:gd name="f13" fmla="+- f12 0 f11"/>
                <a:gd name="f14" fmla="*/ f13 1 2773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773" h="2773">
                  <a:moveTo>
                    <a:pt x="f4" y="f2"/>
                  </a:moveTo>
                  <a:cubicBezTo>
                    <a:pt x="f5" y="f2"/>
                    <a:pt x="f2" y="f5"/>
                    <a:pt x="f2" y="f6"/>
                  </a:cubicBezTo>
                  <a:cubicBezTo>
                    <a:pt x="f2" y="f7"/>
                    <a:pt x="f5" y="f3"/>
                    <a:pt x="f4" y="f3"/>
                  </a:cubicBezTo>
                  <a:cubicBezTo>
                    <a:pt x="f8" y="f3"/>
                    <a:pt x="f3" y="f7"/>
                    <a:pt x="f3" y="f6"/>
                  </a:cubicBezTo>
                  <a:cubicBezTo>
                    <a:pt x="f3" y="f5"/>
                    <a:pt x="f8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8" name="Google Shape;10362;p74">
              <a:extLst>
                <a:ext uri="{FF2B5EF4-FFF2-40B4-BE49-F238E27FC236}">
                  <a16:creationId xmlns:a16="http://schemas.microsoft.com/office/drawing/2014/main" id="{1EB7F9E5-D134-9081-54D8-BA3D7D12C53D}"/>
                </a:ext>
              </a:extLst>
            </p:cNvPr>
            <p:cNvSpPr/>
            <p:nvPr/>
          </p:nvSpPr>
          <p:spPr>
            <a:xfrm>
              <a:off x="6606860" y="3481321"/>
              <a:ext cx="83567" cy="90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73"/>
                <a:gd name="f5" fmla="val 1355"/>
                <a:gd name="f6" fmla="val 599"/>
                <a:gd name="f7" fmla="val 630"/>
                <a:gd name="f8" fmla="val 1387"/>
                <a:gd name="f9" fmla="val 2143"/>
                <a:gd name="f10" fmla="val 2111"/>
                <a:gd name="f11" fmla="*/ f0 1 2741"/>
                <a:gd name="f12" fmla="*/ f1 1 2773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1"/>
                <a:gd name="f19" fmla="*/ f16 1 2773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1" h="2773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6" y="f4"/>
                    <a:pt x="f5" y="f4"/>
                  </a:cubicBezTo>
                  <a:cubicBezTo>
                    <a:pt x="f10" y="f4"/>
                    <a:pt x="f3" y="f9"/>
                    <a:pt x="f3" y="f8"/>
                  </a:cubicBezTo>
                  <a:cubicBezTo>
                    <a:pt x="f3" y="f7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9" name="Google Shape;10363;p74">
              <a:extLst>
                <a:ext uri="{FF2B5EF4-FFF2-40B4-BE49-F238E27FC236}">
                  <a16:creationId xmlns:a16="http://schemas.microsoft.com/office/drawing/2014/main" id="{AA06DF89-0DB7-81C1-E808-37C8247DEFF7}"/>
                </a:ext>
              </a:extLst>
            </p:cNvPr>
            <p:cNvSpPr/>
            <p:nvPr/>
          </p:nvSpPr>
          <p:spPr>
            <a:xfrm>
              <a:off x="6584749" y="3571390"/>
              <a:ext cx="127769" cy="676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81"/>
                <a:gd name="f5" fmla="val 568"/>
                <a:gd name="f6" fmla="val 1"/>
                <a:gd name="f7" fmla="val 252"/>
                <a:gd name="f8" fmla="val 347"/>
                <a:gd name="f9" fmla="val 851"/>
                <a:gd name="f10" fmla="val 1356"/>
                <a:gd name="f11" fmla="val 1734"/>
                <a:gd name="f12" fmla="val 1923"/>
                <a:gd name="f13" fmla="val 158"/>
                <a:gd name="f14" fmla="val 2080"/>
                <a:gd name="f15" fmla="val 3813"/>
                <a:gd name="f16" fmla="val 4033"/>
                <a:gd name="f17" fmla="val 820"/>
                <a:gd name="f18" fmla="val 3970"/>
                <a:gd name="f19" fmla="val 3624"/>
                <a:gd name="f20" fmla="val 3245"/>
                <a:gd name="f21" fmla="val 410"/>
                <a:gd name="f22" fmla="val 2678"/>
                <a:gd name="f23" fmla="val 694"/>
                <a:gd name="f24" fmla="val 1513"/>
                <a:gd name="f25" fmla="val 946"/>
                <a:gd name="f26" fmla="*/ f0 1 4191"/>
                <a:gd name="f27" fmla="*/ f1 1 2081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4191"/>
                <a:gd name="f34" fmla="*/ f31 1 2081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4191" h="2081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17"/>
                    <a:pt x="f18" y="f8"/>
                    <a:pt x="f19" y="f6"/>
                  </a:cubicBezTo>
                  <a:cubicBezTo>
                    <a:pt x="f20" y="f21"/>
                    <a:pt x="f22" y="f23"/>
                    <a:pt x="f14" y="f23"/>
                  </a:cubicBezTo>
                  <a:cubicBezTo>
                    <a:pt x="f24" y="f23"/>
                    <a:pt x="f25" y="f21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0" name="Google Shape;10364;p74">
              <a:extLst>
                <a:ext uri="{FF2B5EF4-FFF2-40B4-BE49-F238E27FC236}">
                  <a16:creationId xmlns:a16="http://schemas.microsoft.com/office/drawing/2014/main" id="{55C9E97E-F2B8-709E-A583-63DF2F55585F}"/>
                </a:ext>
              </a:extLst>
            </p:cNvPr>
            <p:cNvSpPr/>
            <p:nvPr/>
          </p:nvSpPr>
          <p:spPr>
            <a:xfrm>
              <a:off x="6819101" y="3571390"/>
              <a:ext cx="126827" cy="676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2081"/>
                <a:gd name="f5" fmla="val 536"/>
                <a:gd name="f6" fmla="val 1"/>
                <a:gd name="f7" fmla="val 221"/>
                <a:gd name="f8" fmla="val 347"/>
                <a:gd name="f9" fmla="val 851"/>
                <a:gd name="f10" fmla="val 1356"/>
                <a:gd name="f11" fmla="val 1702"/>
                <a:gd name="f12" fmla="val 1923"/>
                <a:gd name="f13" fmla="val 158"/>
                <a:gd name="f14" fmla="val 2080"/>
                <a:gd name="f15" fmla="val 3813"/>
                <a:gd name="f16" fmla="val 4002"/>
                <a:gd name="f17" fmla="val 4159"/>
                <a:gd name="f18" fmla="val 820"/>
                <a:gd name="f19" fmla="val 3970"/>
                <a:gd name="f20" fmla="val 3624"/>
                <a:gd name="f21" fmla="val 3214"/>
                <a:gd name="f22" fmla="val 410"/>
                <a:gd name="f23" fmla="val 2679"/>
                <a:gd name="f24" fmla="val 694"/>
                <a:gd name="f25" fmla="val 1450"/>
                <a:gd name="f26" fmla="val 946"/>
                <a:gd name="f27" fmla="*/ f0 1 4160"/>
                <a:gd name="f28" fmla="*/ f1 1 2081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160"/>
                <a:gd name="f35" fmla="*/ f32 1 2081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160" h="2081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17" y="f12"/>
                    <a:pt x="f17" y="f11"/>
                  </a:cubicBezTo>
                  <a:lnTo>
                    <a:pt x="f17" y="f10"/>
                  </a:lnTo>
                  <a:cubicBezTo>
                    <a:pt x="f17" y="f18"/>
                    <a:pt x="f19" y="f8"/>
                    <a:pt x="f20" y="f6"/>
                  </a:cubicBezTo>
                  <a:cubicBezTo>
                    <a:pt x="f21" y="f22"/>
                    <a:pt x="f23" y="f24"/>
                    <a:pt x="f14" y="f24"/>
                  </a:cubicBezTo>
                  <a:cubicBezTo>
                    <a:pt x="f25" y="f24"/>
                    <a:pt x="f26" y="f22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1" name="Google Shape;10365;p74">
              <a:extLst>
                <a:ext uri="{FF2B5EF4-FFF2-40B4-BE49-F238E27FC236}">
                  <a16:creationId xmlns:a16="http://schemas.microsoft.com/office/drawing/2014/main" id="{B2D228F9-8184-071A-8F85-495EAC564B3E}"/>
                </a:ext>
              </a:extLst>
            </p:cNvPr>
            <p:cNvSpPr/>
            <p:nvPr/>
          </p:nvSpPr>
          <p:spPr>
            <a:xfrm>
              <a:off x="6823920" y="3661486"/>
              <a:ext cx="122008" cy="686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02"/>
                <a:gd name="f4" fmla="val 2112"/>
                <a:gd name="f5" fmla="val 189"/>
                <a:gd name="f6" fmla="val 567"/>
                <a:gd name="f7" fmla="val 315"/>
                <a:gd name="f8" fmla="val 1229"/>
                <a:gd name="f9" fmla="val 473"/>
                <a:gd name="f10" fmla="val 2111"/>
                <a:gd name="f11" fmla="val 3655"/>
                <a:gd name="f12" fmla="val 3844"/>
                <a:gd name="f13" fmla="val 4001"/>
                <a:gd name="f14" fmla="val 1954"/>
                <a:gd name="f15" fmla="val 1733"/>
                <a:gd name="f16" fmla="val 378"/>
                <a:gd name="f17" fmla="val 3970"/>
                <a:gd name="f18" fmla="val 158"/>
                <a:gd name="f19" fmla="*/ f0 1 4002"/>
                <a:gd name="f20" fmla="*/ f1 1 2112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4002"/>
                <a:gd name="f27" fmla="*/ f24 1 2112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4002" h="2112">
                  <a:moveTo>
                    <a:pt x="f2" y="f2"/>
                  </a:moveTo>
                  <a:cubicBezTo>
                    <a:pt x="f5" y="f6"/>
                    <a:pt x="f7" y="f8"/>
                    <a:pt x="f9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2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2" name="Google Shape;10366;p74">
              <a:extLst>
                <a:ext uri="{FF2B5EF4-FFF2-40B4-BE49-F238E27FC236}">
                  <a16:creationId xmlns:a16="http://schemas.microsoft.com/office/drawing/2014/main" id="{9AB8DED1-9D33-6636-518B-E77D31CF19CE}"/>
                </a:ext>
              </a:extLst>
            </p:cNvPr>
            <p:cNvSpPr/>
            <p:nvPr/>
          </p:nvSpPr>
          <p:spPr>
            <a:xfrm>
              <a:off x="6584749" y="3661486"/>
              <a:ext cx="122986" cy="67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34"/>
                <a:gd name="f4" fmla="val 2080"/>
                <a:gd name="f5" fmla="val 347"/>
                <a:gd name="f6" fmla="val 158"/>
                <a:gd name="f7" fmla="val 1733"/>
                <a:gd name="f8" fmla="val 1954"/>
                <a:gd name="f9" fmla="val 3561"/>
                <a:gd name="f10" fmla="val 3718"/>
                <a:gd name="f11" fmla="val 1229"/>
                <a:gd name="f12" fmla="val 3813"/>
                <a:gd name="f13" fmla="val 567"/>
                <a:gd name="f14" fmla="val 4033"/>
                <a:gd name="f15" fmla="*/ f0 1 4034"/>
                <a:gd name="f16" fmla="*/ f1 1 2080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034"/>
                <a:gd name="f23" fmla="*/ f20 1 2080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034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4"/>
                    <a:pt x="f5" y="f4"/>
                  </a:cubicBezTo>
                  <a:lnTo>
                    <a:pt x="f9" y="f4"/>
                  </a:lnTo>
                  <a:cubicBezTo>
                    <a:pt x="f10" y="f11"/>
                    <a:pt x="f12" y="f13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03" name="Google Shape;10399;p74">
            <a:extLst>
              <a:ext uri="{FF2B5EF4-FFF2-40B4-BE49-F238E27FC236}">
                <a16:creationId xmlns:a16="http://schemas.microsoft.com/office/drawing/2014/main" id="{ECC22559-61AE-9B32-DD23-EFC587513F2D}"/>
              </a:ext>
            </a:extLst>
          </p:cNvPr>
          <p:cNvGrpSpPr/>
          <p:nvPr/>
        </p:nvGrpSpPr>
        <p:grpSpPr>
          <a:xfrm>
            <a:off x="2290400" y="4648949"/>
            <a:ext cx="480280" cy="509125"/>
            <a:chOff x="3132295" y="3410510"/>
            <a:chExt cx="360210" cy="381844"/>
          </a:xfrm>
          <a:solidFill>
            <a:schemeClr val="bg2"/>
          </a:solidFill>
        </p:grpSpPr>
        <p:sp>
          <p:nvSpPr>
            <p:cNvPr id="104" name="Google Shape;10400;p74">
              <a:extLst>
                <a:ext uri="{FF2B5EF4-FFF2-40B4-BE49-F238E27FC236}">
                  <a16:creationId xmlns:a16="http://schemas.microsoft.com/office/drawing/2014/main" id="{72F1AE2F-07D9-23C5-656C-6FFC06363EC9}"/>
                </a:ext>
              </a:extLst>
            </p:cNvPr>
            <p:cNvSpPr/>
            <p:nvPr/>
          </p:nvSpPr>
          <p:spPr>
            <a:xfrm>
              <a:off x="3292690" y="3582491"/>
              <a:ext cx="22128" cy="215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662"/>
                <a:gd name="f5" fmla="val 375"/>
                <a:gd name="f6" fmla="val 292"/>
                <a:gd name="f7" fmla="val 206"/>
                <a:gd name="f8" fmla="val 32"/>
                <a:gd name="f9" fmla="val 127"/>
                <a:gd name="f10" fmla="val 95"/>
                <a:gd name="f11" fmla="val 1"/>
                <a:gd name="f12" fmla="val 221"/>
                <a:gd name="f13" fmla="val 441"/>
                <a:gd name="f14" fmla="val 567"/>
                <a:gd name="f15" fmla="val 190"/>
                <a:gd name="f16" fmla="val 630"/>
                <a:gd name="f17" fmla="val 277"/>
                <a:gd name="f18" fmla="val 363"/>
                <a:gd name="f19" fmla="val 450"/>
                <a:gd name="f20" fmla="val 536"/>
                <a:gd name="f21" fmla="val 599"/>
                <a:gd name="f22" fmla="val 725"/>
                <a:gd name="f23" fmla="val 458"/>
                <a:gd name="f24" fmla="*/ f0 1 726"/>
                <a:gd name="f25" fmla="*/ f1 1 662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726"/>
                <a:gd name="f32" fmla="*/ f29 1 662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726" h="66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1" y="f13"/>
                    <a:pt x="f9" y="f14"/>
                  </a:cubicBezTo>
                  <a:cubicBezTo>
                    <a:pt x="f15" y="f16"/>
                    <a:pt x="f17" y="f4"/>
                    <a:pt x="f18" y="f4"/>
                  </a:cubicBezTo>
                  <a:cubicBezTo>
                    <a:pt x="f19" y="f4"/>
                    <a:pt x="f20" y="f16"/>
                    <a:pt x="f21" y="f14"/>
                  </a:cubicBezTo>
                  <a:cubicBezTo>
                    <a:pt x="f22" y="f13"/>
                    <a:pt x="f22" y="f12"/>
                    <a:pt x="f21" y="f10"/>
                  </a:cubicBezTo>
                  <a:cubicBezTo>
                    <a:pt x="f20" y="f8"/>
                    <a:pt x="f2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5" name="Google Shape;10401;p74">
              <a:extLst>
                <a:ext uri="{FF2B5EF4-FFF2-40B4-BE49-F238E27FC236}">
                  <a16:creationId xmlns:a16="http://schemas.microsoft.com/office/drawing/2014/main" id="{3961858C-3D99-1E7E-7745-1521212AD3FD}"/>
                </a:ext>
              </a:extLst>
            </p:cNvPr>
            <p:cNvSpPr/>
            <p:nvPr/>
          </p:nvSpPr>
          <p:spPr>
            <a:xfrm>
              <a:off x="3245644" y="3537164"/>
              <a:ext cx="115269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81"/>
                <a:gd name="f4" fmla="val 3467"/>
                <a:gd name="f5" fmla="val 1922"/>
                <a:gd name="f6" fmla="val 710"/>
                <a:gd name="f7" fmla="val 2190"/>
                <a:gd name="f8" fmla="val 2458"/>
                <a:gd name="f9" fmla="val 812"/>
                <a:gd name="f10" fmla="val 2647"/>
                <a:gd name="f11" fmla="val 1017"/>
                <a:gd name="f12" fmla="val 3088"/>
                <a:gd name="f13" fmla="val 1395"/>
                <a:gd name="f14" fmla="val 2088"/>
                <a:gd name="f15" fmla="val 2466"/>
                <a:gd name="f16" fmla="val 2671"/>
                <a:gd name="f17" fmla="val 2773"/>
                <a:gd name="f18" fmla="val 1654"/>
                <a:gd name="f19" fmla="val 1386"/>
                <a:gd name="f20" fmla="val 1197"/>
                <a:gd name="f21" fmla="val 788"/>
                <a:gd name="f22" fmla="val 1930"/>
                <a:gd name="f23" fmla="val 1"/>
                <a:gd name="f24" fmla="val 1489"/>
                <a:gd name="f25" fmla="val 1040"/>
                <a:gd name="f26" fmla="val 182"/>
                <a:gd name="f27" fmla="val 693"/>
                <a:gd name="f28" fmla="val 544"/>
                <a:gd name="f29" fmla="val 1206"/>
                <a:gd name="f30" fmla="val 2309"/>
                <a:gd name="f31" fmla="val 2970"/>
                <a:gd name="f32" fmla="val 1024"/>
                <a:gd name="f33" fmla="val 3301"/>
                <a:gd name="f34" fmla="val 1473"/>
                <a:gd name="f35" fmla="val 3466"/>
                <a:gd name="f36" fmla="val 1918"/>
                <a:gd name="f37" fmla="val 2363"/>
                <a:gd name="f38" fmla="val 2804"/>
                <a:gd name="f39" fmla="val 3119"/>
                <a:gd name="f40" fmla="val 2371"/>
                <a:gd name="f41" fmla="*/ f0 1 3781"/>
                <a:gd name="f42" fmla="*/ f1 1 3467"/>
                <a:gd name="f43" fmla="val f2"/>
                <a:gd name="f44" fmla="val f3"/>
                <a:gd name="f45" fmla="val f4"/>
                <a:gd name="f46" fmla="+- f45 0 f43"/>
                <a:gd name="f47" fmla="+- f44 0 f43"/>
                <a:gd name="f48" fmla="*/ f47 1 3781"/>
                <a:gd name="f49" fmla="*/ f46 1 3467"/>
                <a:gd name="f50" fmla="*/ f43 1 f48"/>
                <a:gd name="f51" fmla="*/ f44 1 f48"/>
                <a:gd name="f52" fmla="*/ f43 1 f49"/>
                <a:gd name="f53" fmla="*/ f45 1 f49"/>
                <a:gd name="f54" fmla="*/ f50 f41 1"/>
                <a:gd name="f55" fmla="*/ f51 f41 1"/>
                <a:gd name="f56" fmla="*/ f53 f42 1"/>
                <a:gd name="f57" fmla="*/ f52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7" r="f55" b="f56"/>
              <a:pathLst>
                <a:path w="3781" h="346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8" y="f16"/>
                    <a:pt x="f7" y="f17"/>
                    <a:pt x="f5" y="f17"/>
                  </a:cubicBezTo>
                  <a:cubicBezTo>
                    <a:pt x="f18" y="f17"/>
                    <a:pt x="f19" y="f16"/>
                    <a:pt x="f20" y="f15"/>
                  </a:cubicBezTo>
                  <a:cubicBezTo>
                    <a:pt x="f21" y="f14"/>
                    <a:pt x="f21" y="f13"/>
                    <a:pt x="f20" y="f11"/>
                  </a:cubicBezTo>
                  <a:cubicBezTo>
                    <a:pt x="f19" y="f9"/>
                    <a:pt x="f18" y="f6"/>
                    <a:pt x="f5" y="f6"/>
                  </a:cubicBezTo>
                  <a:close/>
                  <a:moveTo>
                    <a:pt x="f22" y="f23"/>
                  </a:moveTo>
                  <a:cubicBezTo>
                    <a:pt x="f24" y="f23"/>
                    <a:pt x="f25" y="f26"/>
                    <a:pt x="f27" y="f28"/>
                  </a:cubicBezTo>
                  <a:cubicBezTo>
                    <a:pt x="f2" y="f29"/>
                    <a:pt x="f2" y="f30"/>
                    <a:pt x="f27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31"/>
                  </a:cubicBezTo>
                  <a:cubicBezTo>
                    <a:pt x="f3" y="f30"/>
                    <a:pt x="f3" y="f29"/>
                    <a:pt x="f39" y="f28"/>
                  </a:cubicBezTo>
                  <a:cubicBezTo>
                    <a:pt x="f38" y="f26"/>
                    <a:pt x="f40" y="f23"/>
                    <a:pt x="f22" y="f2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6" name="Google Shape;10402;p74">
              <a:extLst>
                <a:ext uri="{FF2B5EF4-FFF2-40B4-BE49-F238E27FC236}">
                  <a16:creationId xmlns:a16="http://schemas.microsoft.com/office/drawing/2014/main" id="{9F5AC3AD-6773-4583-2951-3CA142F3CBF4}"/>
                </a:ext>
              </a:extLst>
            </p:cNvPr>
            <p:cNvSpPr/>
            <p:nvPr/>
          </p:nvSpPr>
          <p:spPr>
            <a:xfrm>
              <a:off x="3348423" y="3422791"/>
              <a:ext cx="144082" cy="1545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26"/>
                <a:gd name="f4" fmla="val 4758"/>
                <a:gd name="f5" fmla="val 3533"/>
                <a:gd name="f6" fmla="val 3442"/>
                <a:gd name="f7" fmla="val 3355"/>
                <a:gd name="f8" fmla="val 32"/>
                <a:gd name="f9" fmla="val 3308"/>
                <a:gd name="f10" fmla="val 95"/>
                <a:gd name="f11" fmla="val 410"/>
                <a:gd name="f12" fmla="val 3623"/>
                <a:gd name="f13" fmla="val 788"/>
                <a:gd name="f14" fmla="val 4127"/>
                <a:gd name="f15" fmla="val 1953"/>
                <a:gd name="f16" fmla="val 4600"/>
                <a:gd name="f17" fmla="val 2678"/>
                <a:gd name="f18" fmla="val 4663"/>
                <a:gd name="f19" fmla="val 2615"/>
                <a:gd name="f20" fmla="val 2521"/>
                <a:gd name="f21" fmla="val 2395"/>
                <a:gd name="f22" fmla="val 1544"/>
                <a:gd name="f23" fmla="val 4348"/>
                <a:gd name="f24" fmla="val 693"/>
                <a:gd name="f25" fmla="val 3781"/>
                <a:gd name="f26" fmla="val 3718"/>
                <a:gd name="f27" fmla="*/ f0 1 4726"/>
                <a:gd name="f28" fmla="*/ f1 1 4758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726"/>
                <a:gd name="f35" fmla="*/ f32 1 4758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726" h="475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9"/>
                  </a:lnTo>
                  <a:cubicBezTo>
                    <a:pt x="f11" y="f12"/>
                    <a:pt x="f13" y="f14"/>
                    <a:pt x="f15" y="f4"/>
                  </a:cubicBezTo>
                  <a:lnTo>
                    <a:pt x="f16" y="f17"/>
                  </a:lnTo>
                  <a:cubicBezTo>
                    <a:pt x="f18" y="f19"/>
                    <a:pt x="f3" y="f20"/>
                    <a:pt x="f3" y="f21"/>
                  </a:cubicBezTo>
                  <a:cubicBezTo>
                    <a:pt x="f3" y="f22"/>
                    <a:pt x="f23" y="f24"/>
                    <a:pt x="f25" y="f10"/>
                  </a:cubicBezTo>
                  <a:cubicBezTo>
                    <a:pt x="f26" y="f8"/>
                    <a:pt x="f1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7" name="Google Shape;10403;p74">
              <a:extLst>
                <a:ext uri="{FF2B5EF4-FFF2-40B4-BE49-F238E27FC236}">
                  <a16:creationId xmlns:a16="http://schemas.microsoft.com/office/drawing/2014/main" id="{74536DE7-B40C-D64B-E6FA-EA28BD16C414}"/>
                </a:ext>
              </a:extLst>
            </p:cNvPr>
            <p:cNvSpPr/>
            <p:nvPr/>
          </p:nvSpPr>
          <p:spPr>
            <a:xfrm>
              <a:off x="3295589" y="3647989"/>
              <a:ext cx="125848" cy="1330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4096"/>
                <a:gd name="f5" fmla="val 2048"/>
                <a:gd name="f6" fmla="val 1985"/>
                <a:gd name="f7" fmla="val 32"/>
                <a:gd name="f8" fmla="val 63"/>
                <a:gd name="f9" fmla="val 1954"/>
                <a:gd name="f10" fmla="val 126"/>
                <a:gd name="f11" fmla="val 1506"/>
                <a:gd name="f12" fmla="val 546"/>
                <a:gd name="f13" fmla="val 859"/>
                <a:gd name="f14" fmla="val 767"/>
                <a:gd name="f15" fmla="val 235"/>
                <a:gd name="f16" fmla="val 156"/>
                <a:gd name="f17" fmla="val 78"/>
                <a:gd name="f18" fmla="val 764"/>
                <a:gd name="f19" fmla="val 756"/>
                <a:gd name="f20" fmla="val 567"/>
                <a:gd name="f21" fmla="val 1670"/>
                <a:gd name="f22" fmla="val 1355"/>
                <a:gd name="f23" fmla="val 3749"/>
                <a:gd name="f24" fmla="val 1418"/>
                <a:gd name="f25" fmla="val 3875"/>
                <a:gd name="f26" fmla="val 1450"/>
                <a:gd name="f27" fmla="val 4001"/>
                <a:gd name="f28" fmla="val 1607"/>
                <a:gd name="f29" fmla="val 1733"/>
                <a:gd name="f30" fmla="val 1891"/>
                <a:gd name="f31" fmla="val 4033"/>
                <a:gd name="f32" fmla="val 2426"/>
                <a:gd name="f33" fmla="val 2647"/>
                <a:gd name="f34" fmla="val 3182"/>
                <a:gd name="f35" fmla="val 2710"/>
                <a:gd name="f36" fmla="val 630"/>
                <a:gd name="f37" fmla="*/ f0 1 4128"/>
                <a:gd name="f38" fmla="*/ f1 1 4096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128"/>
                <a:gd name="f45" fmla="*/ f42 1 4096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128" h="4096">
                  <a:moveTo>
                    <a:pt x="f5" y="f2"/>
                  </a:moveTo>
                  <a:cubicBezTo>
                    <a:pt x="f6" y="f7"/>
                    <a:pt x="f6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2" y="f19"/>
                  </a:cubicBezTo>
                  <a:lnTo>
                    <a:pt x="f2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4"/>
                    <a:pt x="f29" y="f4"/>
                  </a:cubicBezTo>
                  <a:cubicBezTo>
                    <a:pt x="f30" y="f4"/>
                    <a:pt x="f6" y="f31"/>
                    <a:pt x="f5" y="f25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" y="f33"/>
                    <a:pt x="f35" y="f3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8" name="Google Shape;10404;p74">
              <a:extLst>
                <a:ext uri="{FF2B5EF4-FFF2-40B4-BE49-F238E27FC236}">
                  <a16:creationId xmlns:a16="http://schemas.microsoft.com/office/drawing/2014/main" id="{150E58EB-2D71-1711-F515-91742CE1AD4E}"/>
                </a:ext>
              </a:extLst>
            </p:cNvPr>
            <p:cNvSpPr/>
            <p:nvPr/>
          </p:nvSpPr>
          <p:spPr>
            <a:xfrm>
              <a:off x="3369545" y="3585545"/>
              <a:ext cx="109508" cy="1157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562"/>
                <a:gd name="f5" fmla="val 252"/>
                <a:gd name="f6" fmla="val 1"/>
                <a:gd name="f7" fmla="val 284"/>
                <a:gd name="f8" fmla="val 410"/>
                <a:gd name="f9" fmla="val 189"/>
                <a:gd name="f10" fmla="val 883"/>
                <a:gd name="f11" fmla="val 1292"/>
                <a:gd name="f12" fmla="val 630"/>
                <a:gd name="f13" fmla="val 1922"/>
                <a:gd name="f14" fmla="val 1134"/>
                <a:gd name="f15" fmla="val 2615"/>
                <a:gd name="f16" fmla="val 1544"/>
                <a:gd name="f17" fmla="val 3466"/>
                <a:gd name="f18" fmla="val 1565"/>
                <a:gd name="f19" fmla="val 3530"/>
                <a:gd name="f20" fmla="val 1634"/>
                <a:gd name="f21" fmla="val 1715"/>
                <a:gd name="f22" fmla="val 1874"/>
                <a:gd name="f23" fmla="val 2080"/>
                <a:gd name="f24" fmla="val 3443"/>
                <a:gd name="f25" fmla="val 3214"/>
                <a:gd name="f26" fmla="val 2458"/>
                <a:gd name="f27" fmla="val 3308"/>
                <a:gd name="f28" fmla="val 3497"/>
                <a:gd name="f29" fmla="val 1985"/>
                <a:gd name="f30" fmla="val 1891"/>
                <a:gd name="f31" fmla="val 1733"/>
                <a:gd name="f32" fmla="val 1576"/>
                <a:gd name="f33" fmla="val 1450"/>
                <a:gd name="f34" fmla="val 3340"/>
                <a:gd name="f35" fmla="val 1418"/>
                <a:gd name="f36" fmla="val 3182"/>
                <a:gd name="f37" fmla="val 1355"/>
                <a:gd name="f38" fmla="val 568"/>
                <a:gd name="f39" fmla="*/ f0 1 3592"/>
                <a:gd name="f40" fmla="*/ f1 1 3562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3592"/>
                <a:gd name="f47" fmla="*/ f44 1 3562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3592" h="356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3" y="f25"/>
                  </a:cubicBezTo>
                  <a:lnTo>
                    <a:pt x="f23" y="f26"/>
                  </a:lnTo>
                  <a:lnTo>
                    <a:pt x="f27" y="f23"/>
                  </a:lnTo>
                  <a:cubicBezTo>
                    <a:pt x="f28" y="f29"/>
                    <a:pt x="f3" y="f30"/>
                    <a:pt x="f3" y="f31"/>
                  </a:cubicBezTo>
                  <a:cubicBezTo>
                    <a:pt x="f3" y="f32"/>
                    <a:pt x="f28" y="f33"/>
                    <a:pt x="f34" y="f35"/>
                  </a:cubicBezTo>
                  <a:cubicBezTo>
                    <a:pt x="f36" y="f37"/>
                    <a:pt x="f14" y="f3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9" name="Google Shape;10405;p74">
              <a:extLst>
                <a:ext uri="{FF2B5EF4-FFF2-40B4-BE49-F238E27FC236}">
                  <a16:creationId xmlns:a16="http://schemas.microsoft.com/office/drawing/2014/main" id="{C2C37694-9057-4044-0500-5F5566EB2973}"/>
                </a:ext>
              </a:extLst>
            </p:cNvPr>
            <p:cNvSpPr/>
            <p:nvPr/>
          </p:nvSpPr>
          <p:spPr>
            <a:xfrm>
              <a:off x="3141905" y="3638763"/>
              <a:ext cx="146971" cy="1535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21"/>
                <a:gd name="f4" fmla="val 4727"/>
                <a:gd name="f5" fmla="val 3372"/>
                <a:gd name="f6" fmla="val 1"/>
                <a:gd name="f7" fmla="val 95"/>
                <a:gd name="f8" fmla="val 3277"/>
                <a:gd name="f9" fmla="val 3435"/>
                <a:gd name="f10" fmla="val 3687"/>
                <a:gd name="f11" fmla="val 158"/>
                <a:gd name="f12" fmla="val 3781"/>
                <a:gd name="f13" fmla="val 788"/>
                <a:gd name="f14" fmla="val 4411"/>
                <a:gd name="f15" fmla="val 1607"/>
                <a:gd name="f16" fmla="val 2458"/>
                <a:gd name="f17" fmla="val 2584"/>
                <a:gd name="f18" fmla="val 2679"/>
                <a:gd name="f19" fmla="val 4695"/>
                <a:gd name="f20" fmla="val 2742"/>
                <a:gd name="f21" fmla="val 4632"/>
                <a:gd name="f22" fmla="val 1986"/>
                <a:gd name="f23" fmla="val 4254"/>
                <a:gd name="f24" fmla="val 851"/>
                <a:gd name="f25" fmla="val 3718"/>
                <a:gd name="f26" fmla="val 442"/>
                <a:gd name="f27" fmla="*/ f0 1 4821"/>
                <a:gd name="f28" fmla="*/ f1 1 4727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821"/>
                <a:gd name="f35" fmla="*/ f32 1 4727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821" h="4727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11" y="f12"/>
                  </a:cubicBez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22"/>
                  </a:lnTo>
                  <a:cubicBezTo>
                    <a:pt x="f23" y="f24"/>
                    <a:pt x="f25" y="f2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0" name="Google Shape;10406;p74">
              <a:extLst>
                <a:ext uri="{FF2B5EF4-FFF2-40B4-BE49-F238E27FC236}">
                  <a16:creationId xmlns:a16="http://schemas.microsoft.com/office/drawing/2014/main" id="{2EE6C58F-4FFA-3961-5836-9659B8DFDDFE}"/>
                </a:ext>
              </a:extLst>
            </p:cNvPr>
            <p:cNvSpPr/>
            <p:nvPr/>
          </p:nvSpPr>
          <p:spPr>
            <a:xfrm>
              <a:off x="3295589" y="3410510"/>
              <a:ext cx="126827" cy="1095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3372"/>
                <a:gd name="f5" fmla="val 2836"/>
                <a:gd name="f6" fmla="val 2678"/>
                <a:gd name="f7" fmla="val 2584"/>
                <a:gd name="f8" fmla="val 32"/>
                <a:gd name="f9" fmla="val 2521"/>
                <a:gd name="f10" fmla="val 95"/>
                <a:gd name="f11" fmla="val 3245"/>
                <a:gd name="f12" fmla="val 90"/>
                <a:gd name="f13" fmla="val 3238"/>
                <a:gd name="f14" fmla="val 181"/>
                <a:gd name="f15" fmla="val 3234"/>
                <a:gd name="f16" fmla="val 272"/>
                <a:gd name="f17" fmla="val 568"/>
                <a:gd name="f18" fmla="val 870"/>
                <a:gd name="f19" fmla="val 3275"/>
                <a:gd name="f20" fmla="val 1135"/>
                <a:gd name="f21" fmla="val 3371"/>
                <a:gd name="f22" fmla="val 1324"/>
                <a:gd name="f23" fmla="val 3119"/>
                <a:gd name="f24" fmla="val 3939"/>
                <a:gd name="f25" fmla="val 567"/>
                <a:gd name="f26" fmla="val 4159"/>
                <a:gd name="f27" fmla="val 347"/>
                <a:gd name="f28" fmla="val 3718"/>
                <a:gd name="f29" fmla="val 158"/>
                <a:gd name="f30" fmla="val 3308"/>
                <a:gd name="f31" fmla="*/ f0 1 4160"/>
                <a:gd name="f32" fmla="*/ f1 1 3372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4160"/>
                <a:gd name="f39" fmla="*/ f36 1 3372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4160" h="33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1" name="Google Shape;10407;p74">
              <a:extLst>
                <a:ext uri="{FF2B5EF4-FFF2-40B4-BE49-F238E27FC236}">
                  <a16:creationId xmlns:a16="http://schemas.microsoft.com/office/drawing/2014/main" id="{82E78114-A00D-6D33-59ED-818DBFDB5DD6}"/>
                </a:ext>
              </a:extLst>
            </p:cNvPr>
            <p:cNvSpPr/>
            <p:nvPr/>
          </p:nvSpPr>
          <p:spPr>
            <a:xfrm>
              <a:off x="3132295" y="3579400"/>
              <a:ext cx="102796" cy="1392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4286"/>
                <a:gd name="f5" fmla="val 3246"/>
                <a:gd name="f6" fmla="val 1"/>
                <a:gd name="f7" fmla="val 95"/>
                <a:gd name="f8" fmla="val 2552"/>
                <a:gd name="f9" fmla="val 32"/>
                <a:gd name="f10" fmla="val 2615"/>
                <a:gd name="f11" fmla="val 2710"/>
                <a:gd name="f12" fmla="val 2836"/>
                <a:gd name="f13" fmla="val 3340"/>
                <a:gd name="f14" fmla="val 3844"/>
                <a:gd name="f15" fmla="val 347"/>
                <a:gd name="f16" fmla="val 4285"/>
                <a:gd name="f17" fmla="val 1261"/>
                <a:gd name="f18" fmla="val 3214"/>
                <a:gd name="f19" fmla="val 851"/>
                <a:gd name="f20" fmla="val 3183"/>
                <a:gd name="f21" fmla="val 410"/>
                <a:gd name="f22" fmla="*/ f0 1 3372"/>
                <a:gd name="f23" fmla="*/ f1 1 4286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3372"/>
                <a:gd name="f30" fmla="*/ f27 1 4286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3372" h="4286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6" y="f11"/>
                    <a:pt x="f6" y="f12"/>
                  </a:cubicBezTo>
                  <a:cubicBezTo>
                    <a:pt x="f6" y="f13"/>
                    <a:pt x="f7" y="f14"/>
                    <a:pt x="f15" y="f16"/>
                  </a:cubicBezTo>
                  <a:lnTo>
                    <a:pt x="f3" y="f17"/>
                  </a:lnTo>
                  <a:cubicBezTo>
                    <a:pt x="f18" y="f19"/>
                    <a:pt x="f20" y="f21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12" name="Google Shape;10421;p74">
            <a:extLst>
              <a:ext uri="{FF2B5EF4-FFF2-40B4-BE49-F238E27FC236}">
                <a16:creationId xmlns:a16="http://schemas.microsoft.com/office/drawing/2014/main" id="{438C2EB5-B07F-4562-0F45-751543986AFD}"/>
              </a:ext>
            </a:extLst>
          </p:cNvPr>
          <p:cNvGrpSpPr/>
          <p:nvPr/>
        </p:nvGrpSpPr>
        <p:grpSpPr>
          <a:xfrm>
            <a:off x="7629377" y="4660653"/>
            <a:ext cx="482852" cy="515976"/>
            <a:chOff x="7136526" y="3419289"/>
            <a:chExt cx="362139" cy="386982"/>
          </a:xfrm>
          <a:solidFill>
            <a:schemeClr val="bg2"/>
          </a:solidFill>
        </p:grpSpPr>
        <p:sp>
          <p:nvSpPr>
            <p:cNvPr id="113" name="Google Shape;10422;p74">
              <a:extLst>
                <a:ext uri="{FF2B5EF4-FFF2-40B4-BE49-F238E27FC236}">
                  <a16:creationId xmlns:a16="http://schemas.microsoft.com/office/drawing/2014/main" id="{8782D8A5-38BE-45E5-1684-25BB528D7933}"/>
                </a:ext>
              </a:extLst>
            </p:cNvPr>
            <p:cNvSpPr/>
            <p:nvPr/>
          </p:nvSpPr>
          <p:spPr>
            <a:xfrm>
              <a:off x="7136526" y="3555434"/>
              <a:ext cx="43260" cy="2487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657"/>
                <a:gd name="f5" fmla="val 410"/>
                <a:gd name="f6" fmla="val 221"/>
                <a:gd name="f7" fmla="val 64"/>
                <a:gd name="f8" fmla="val 158"/>
                <a:gd name="f9" fmla="val 347"/>
                <a:gd name="f10" fmla="val 1"/>
                <a:gd name="f11" fmla="val 2867"/>
                <a:gd name="f12" fmla="val 4789"/>
                <a:gd name="f13" fmla="val 7310"/>
                <a:gd name="f14" fmla="val 7530"/>
                <a:gd name="f15" fmla="val 7656"/>
                <a:gd name="f16" fmla="val 379"/>
                <a:gd name="f17" fmla="val 568"/>
                <a:gd name="f18" fmla="val 725"/>
                <a:gd name="f19" fmla="val 1355"/>
                <a:gd name="f20" fmla="val 1418"/>
                <a:gd name="f21" fmla="*/ f0 1 1419"/>
                <a:gd name="f22" fmla="*/ f1 1 7657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419"/>
                <a:gd name="f29" fmla="*/ f26 1 7657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419" h="765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0" y="f12"/>
                    <a:pt x="f10" y="f13"/>
                  </a:cubicBezTo>
                  <a:cubicBezTo>
                    <a:pt x="f10" y="f14"/>
                    <a:pt x="f8" y="f15"/>
                    <a:pt x="f16" y="f15"/>
                  </a:cubicBezTo>
                  <a:cubicBezTo>
                    <a:pt x="f17" y="f15"/>
                    <a:pt x="f18" y="f14"/>
                    <a:pt x="f18" y="f13"/>
                  </a:cubicBezTo>
                  <a:lnTo>
                    <a:pt x="f18" y="f19"/>
                  </a:lnTo>
                  <a:lnTo>
                    <a:pt x="f20" y="f19"/>
                  </a:lnTo>
                  <a:lnTo>
                    <a:pt x="f2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4" name="Google Shape;10423;p74">
              <a:extLst>
                <a:ext uri="{FF2B5EF4-FFF2-40B4-BE49-F238E27FC236}">
                  <a16:creationId xmlns:a16="http://schemas.microsoft.com/office/drawing/2014/main" id="{5018DC00-632A-538A-8936-625165804AAA}"/>
                </a:ext>
              </a:extLst>
            </p:cNvPr>
            <p:cNvSpPr/>
            <p:nvPr/>
          </p:nvSpPr>
          <p:spPr>
            <a:xfrm>
              <a:off x="7177829" y="3646544"/>
              <a:ext cx="149870" cy="1597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16"/>
                <a:gd name="f4" fmla="val 2080"/>
                <a:gd name="f5" fmla="val 693"/>
                <a:gd name="f6" fmla="val 1733"/>
                <a:gd name="f7" fmla="val 788"/>
                <a:gd name="f8" fmla="val 1481"/>
                <a:gd name="f9" fmla="val 2458"/>
                <a:gd name="f10" fmla="val 2678"/>
                <a:gd name="f11" fmla="val 158"/>
                <a:gd name="f12" fmla="val 2836"/>
                <a:gd name="f13" fmla="val 347"/>
                <a:gd name="f14" fmla="val 3529"/>
                <a:gd name="f15" fmla="val 1072"/>
                <a:gd name="f16" fmla="val 473"/>
                <a:gd name="f17" fmla="val 32"/>
                <a:gd name="f18" fmla="val 4001"/>
                <a:gd name="f19" fmla="val 4569"/>
                <a:gd name="f20" fmla="val 4758"/>
                <a:gd name="f21" fmla="val 189"/>
                <a:gd name="f22" fmla="val 4915"/>
                <a:gd name="f23" fmla="val 410"/>
                <a:gd name="f24" fmla="val 599"/>
                <a:gd name="f25" fmla="val 757"/>
                <a:gd name="f26" fmla="val 4348"/>
                <a:gd name="f27" fmla="val 914"/>
                <a:gd name="f28" fmla="val 4190"/>
                <a:gd name="f29" fmla="val 1103"/>
                <a:gd name="f30" fmla="val 2143"/>
                <a:gd name="f31" fmla="val 2300"/>
                <a:gd name="f32" fmla="val 2489"/>
                <a:gd name="f33" fmla="val 3876"/>
                <a:gd name="f34" fmla="val 4065"/>
                <a:gd name="f35" fmla="val 4222"/>
                <a:gd name="f36" fmla="val 4380"/>
                <a:gd name="f37" fmla="val 3970"/>
                <a:gd name="f38" fmla="val 4443"/>
                <a:gd name="f39" fmla="val 3907"/>
                <a:gd name="f40" fmla="val 2867"/>
                <a:gd name="f41" fmla="val 4537"/>
                <a:gd name="f42" fmla="val 2773"/>
                <a:gd name="f43" fmla="val 4726"/>
                <a:gd name="f44" fmla="val 4884"/>
                <a:gd name="f45" fmla="val 2615"/>
                <a:gd name="f46" fmla="val 2426"/>
                <a:gd name="f47" fmla="val 4096"/>
                <a:gd name="f48" fmla="val 662"/>
                <a:gd name="f49" fmla="val 3151"/>
                <a:gd name="f50" fmla="val 2804"/>
                <a:gd name="f51" fmla="*/ f0 1 4916"/>
                <a:gd name="f52" fmla="*/ f1 1 4916"/>
                <a:gd name="f53" fmla="val f2"/>
                <a:gd name="f54" fmla="val f3"/>
                <a:gd name="f55" fmla="+- f54 0 f53"/>
                <a:gd name="f56" fmla="*/ f55 1 4916"/>
                <a:gd name="f57" fmla="*/ f53 1 f56"/>
                <a:gd name="f58" fmla="*/ f54 1 f56"/>
                <a:gd name="f59" fmla="*/ f57 f51 1"/>
                <a:gd name="f60" fmla="*/ f58 f51 1"/>
                <a:gd name="f61" fmla="*/ f58 f52 1"/>
                <a:gd name="f62" fmla="*/ f57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4916" h="4916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cubicBezTo>
                    <a:pt x="f7" y="f5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4" y="f12"/>
                  </a:lnTo>
                  <a:lnTo>
                    <a:pt x="f4" y="f14"/>
                  </a:lnTo>
                  <a:lnTo>
                    <a:pt x="f15" y="f14"/>
                  </a:lnTo>
                  <a:cubicBezTo>
                    <a:pt x="f16" y="f14"/>
                    <a:pt x="f17" y="f18"/>
                    <a:pt x="f17" y="f19"/>
                  </a:cubicBezTo>
                  <a:cubicBezTo>
                    <a:pt x="f17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5" y="f19"/>
                  </a:cubicBezTo>
                  <a:cubicBezTo>
                    <a:pt x="f25" y="f26"/>
                    <a:pt x="f27" y="f28"/>
                    <a:pt x="f29" y="f28"/>
                  </a:cubicBezTo>
                  <a:lnTo>
                    <a:pt x="f30" y="f28"/>
                  </a:lnTo>
                  <a:lnTo>
                    <a:pt x="f30" y="f19"/>
                  </a:lnTo>
                  <a:cubicBezTo>
                    <a:pt x="f30" y="f20"/>
                    <a:pt x="f31" y="f22"/>
                    <a:pt x="f32" y="f22"/>
                  </a:cubicBezTo>
                  <a:cubicBezTo>
                    <a:pt x="f10" y="f22"/>
                    <a:pt x="f12" y="f20"/>
                    <a:pt x="f12" y="f19"/>
                  </a:cubicBezTo>
                  <a:lnTo>
                    <a:pt x="f12" y="f28"/>
                  </a:lnTo>
                  <a:lnTo>
                    <a:pt x="f33" y="f28"/>
                  </a:lnTo>
                  <a:cubicBezTo>
                    <a:pt x="f34" y="f28"/>
                    <a:pt x="f35" y="f26"/>
                    <a:pt x="f35" y="f19"/>
                  </a:cubicBezTo>
                  <a:cubicBezTo>
                    <a:pt x="f35" y="f20"/>
                    <a:pt x="f36" y="f22"/>
                    <a:pt x="f19" y="f22"/>
                  </a:cubicBezTo>
                  <a:cubicBezTo>
                    <a:pt x="f20" y="f22"/>
                    <a:pt x="f22" y="f20"/>
                    <a:pt x="f22" y="f19"/>
                  </a:cubicBezTo>
                  <a:cubicBezTo>
                    <a:pt x="f22" y="f37"/>
                    <a:pt x="f38" y="f14"/>
                    <a:pt x="f39" y="f14"/>
                  </a:cubicBezTo>
                  <a:lnTo>
                    <a:pt x="f40" y="f14"/>
                  </a:lnTo>
                  <a:lnTo>
                    <a:pt x="f40" y="f12"/>
                  </a:lnTo>
                  <a:lnTo>
                    <a:pt x="f41" y="f12"/>
                  </a:lnTo>
                  <a:lnTo>
                    <a:pt x="f41" y="f42"/>
                  </a:lnTo>
                  <a:cubicBezTo>
                    <a:pt x="f43" y="f42"/>
                    <a:pt x="f44" y="f45"/>
                    <a:pt x="f44" y="f46"/>
                  </a:cubicBezTo>
                  <a:cubicBezTo>
                    <a:pt x="f44" y="f8"/>
                    <a:pt x="f47" y="f48"/>
                    <a:pt x="f49" y="f48"/>
                  </a:cubicBezTo>
                  <a:lnTo>
                    <a:pt x="f50" y="f48"/>
                  </a:lnTo>
                  <a:lnTo>
                    <a:pt x="f5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5" name="Google Shape;10424;p74">
              <a:extLst>
                <a:ext uri="{FF2B5EF4-FFF2-40B4-BE49-F238E27FC236}">
                  <a16:creationId xmlns:a16="http://schemas.microsoft.com/office/drawing/2014/main" id="{AA5A2EF8-4F75-15B8-035E-136CBA384616}"/>
                </a:ext>
              </a:extLst>
            </p:cNvPr>
            <p:cNvSpPr/>
            <p:nvPr/>
          </p:nvSpPr>
          <p:spPr>
            <a:xfrm>
              <a:off x="7346874" y="3419289"/>
              <a:ext cx="128710" cy="46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22"/>
                <a:gd name="f4" fmla="val 1418"/>
                <a:gd name="f5" fmla="val 725"/>
                <a:gd name="f6" fmla="val 315"/>
                <a:gd name="f7" fmla="val 63"/>
                <a:gd name="f8" fmla="val 1103"/>
                <a:gd name="f9" fmla="val 378"/>
                <a:gd name="f10" fmla="val 3875"/>
                <a:gd name="f11" fmla="val 4064"/>
                <a:gd name="f12" fmla="val 1260"/>
                <a:gd name="f13" fmla="val 1071"/>
                <a:gd name="f14" fmla="val 158"/>
                <a:gd name="f15" fmla="*/ f0 1 4222"/>
                <a:gd name="f16" fmla="*/ f1 1 1418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222"/>
                <a:gd name="f23" fmla="*/ f20 1 1418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222" h="141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7" y="f8"/>
                    <a:pt x="f9" y="f4"/>
                    <a:pt x="f5" y="f4"/>
                  </a:cubicBezTo>
                  <a:lnTo>
                    <a:pt x="f10" y="f4"/>
                  </a:lnTo>
                  <a:cubicBezTo>
                    <a:pt x="f11" y="f4"/>
                    <a:pt x="f3" y="f12"/>
                    <a:pt x="f3" y="f13"/>
                  </a:cubicBezTo>
                  <a:lnTo>
                    <a:pt x="f3" y="f9"/>
                  </a:lnTo>
                  <a:cubicBezTo>
                    <a:pt x="f3" y="f14"/>
                    <a:pt x="f11" y="f2"/>
                    <a:pt x="f10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6" name="Google Shape;10425;p74">
              <a:extLst>
                <a:ext uri="{FF2B5EF4-FFF2-40B4-BE49-F238E27FC236}">
                  <a16:creationId xmlns:a16="http://schemas.microsoft.com/office/drawing/2014/main" id="{0BF81AB3-ABFC-EE2C-FBBC-AA780760B800}"/>
                </a:ext>
              </a:extLst>
            </p:cNvPr>
            <p:cNvSpPr/>
            <p:nvPr/>
          </p:nvSpPr>
          <p:spPr>
            <a:xfrm>
              <a:off x="7368948" y="3488893"/>
              <a:ext cx="127796" cy="46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2"/>
                <a:gd name="f4" fmla="val 1419"/>
                <a:gd name="f5" fmla="val 694"/>
                <a:gd name="f6" fmla="val 1"/>
                <a:gd name="f7" fmla="val 316"/>
                <a:gd name="f8" fmla="val 1103"/>
                <a:gd name="f9" fmla="val 1418"/>
                <a:gd name="f10" fmla="val 3845"/>
                <a:gd name="f11" fmla="val 4065"/>
                <a:gd name="f12" fmla="val 4191"/>
                <a:gd name="f13" fmla="val 1261"/>
                <a:gd name="f14" fmla="val 1072"/>
                <a:gd name="f15" fmla="val 347"/>
                <a:gd name="f16" fmla="val 158"/>
                <a:gd name="f17" fmla="*/ f0 1 4192"/>
                <a:gd name="f18" fmla="*/ f1 1 1419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4192"/>
                <a:gd name="f25" fmla="*/ f22 1 1419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4192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cubicBezTo>
                    <a:pt x="f12" y="f16"/>
                    <a:pt x="f11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7" name="Google Shape;10426;p74">
              <a:extLst>
                <a:ext uri="{FF2B5EF4-FFF2-40B4-BE49-F238E27FC236}">
                  <a16:creationId xmlns:a16="http://schemas.microsoft.com/office/drawing/2014/main" id="{CD998CA6-6034-315F-CA94-8250F11DC49F}"/>
                </a:ext>
              </a:extLst>
            </p:cNvPr>
            <p:cNvSpPr/>
            <p:nvPr/>
          </p:nvSpPr>
          <p:spPr>
            <a:xfrm>
              <a:off x="7348795" y="3622980"/>
              <a:ext cx="148891" cy="46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1419"/>
                <a:gd name="f5" fmla="val 1"/>
                <a:gd name="f6" fmla="val 1418"/>
                <a:gd name="f7" fmla="val 2773"/>
                <a:gd name="f8" fmla="val 347"/>
                <a:gd name="f9" fmla="val 568"/>
                <a:gd name="f10" fmla="val 2615"/>
                <a:gd name="f11" fmla="val 725"/>
                <a:gd name="f12" fmla="val 2426"/>
                <a:gd name="f13" fmla="val 2237"/>
                <a:gd name="f14" fmla="val 2080"/>
                <a:gd name="f15" fmla="*/ f0 1 4884"/>
                <a:gd name="f16" fmla="*/ f1 1 141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884"/>
                <a:gd name="f23" fmla="*/ f20 1 141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884" h="1419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lnTo>
                    <a:pt x="f7" y="f5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4" y="f8"/>
                  </a:cubicBezTo>
                  <a:lnTo>
                    <a:pt x="f1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8" name="Google Shape;10427;p74">
              <a:extLst>
                <a:ext uri="{FF2B5EF4-FFF2-40B4-BE49-F238E27FC236}">
                  <a16:creationId xmlns:a16="http://schemas.microsoft.com/office/drawing/2014/main" id="{119D0DED-DE46-F1AF-E6E8-17C13A061F34}"/>
                </a:ext>
              </a:extLst>
            </p:cNvPr>
            <p:cNvSpPr/>
            <p:nvPr/>
          </p:nvSpPr>
          <p:spPr>
            <a:xfrm>
              <a:off x="7326694" y="3555434"/>
              <a:ext cx="171001" cy="440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09"/>
                <a:gd name="f4" fmla="val 1356"/>
                <a:gd name="f5" fmla="val 1"/>
                <a:gd name="f6" fmla="val 1355"/>
                <a:gd name="f7" fmla="val 347"/>
                <a:gd name="f8" fmla="val 5577"/>
                <a:gd name="f9" fmla="val 158"/>
                <a:gd name="f10" fmla="val 5451"/>
                <a:gd name="f11" fmla="val 5231"/>
                <a:gd name="f12" fmla="*/ f0 1 5609"/>
                <a:gd name="f13" fmla="*/ f1 1 135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5609"/>
                <a:gd name="f20" fmla="*/ f17 1 135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5609" h="1356">
                  <a:moveTo>
                    <a:pt x="f5" y="f2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7"/>
                  </a:lnTo>
                  <a:cubicBezTo>
                    <a:pt x="f8" y="f9"/>
                    <a:pt x="f10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9" name="Google Shape;10428;p74">
              <a:extLst>
                <a:ext uri="{FF2B5EF4-FFF2-40B4-BE49-F238E27FC236}">
                  <a16:creationId xmlns:a16="http://schemas.microsoft.com/office/drawing/2014/main" id="{D107F1A9-1B4C-9B65-09B6-719467AD0ADD}"/>
                </a:ext>
              </a:extLst>
            </p:cNvPr>
            <p:cNvSpPr/>
            <p:nvPr/>
          </p:nvSpPr>
          <p:spPr>
            <a:xfrm>
              <a:off x="7348795" y="3692612"/>
              <a:ext cx="149870" cy="1136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16"/>
                <a:gd name="f4" fmla="val 3498"/>
                <a:gd name="f5" fmla="val 3151"/>
                <a:gd name="f6" fmla="val 3340"/>
                <a:gd name="f7" fmla="val 158"/>
                <a:gd name="f8" fmla="val 3497"/>
                <a:gd name="f9" fmla="val 347"/>
                <a:gd name="f10" fmla="val 536"/>
                <a:gd name="f11" fmla="val 693"/>
                <a:gd name="f12" fmla="val 1418"/>
                <a:gd name="f13" fmla="val 4190"/>
                <a:gd name="f14" fmla="val 4348"/>
                <a:gd name="f15" fmla="val 4569"/>
                <a:gd name="f16" fmla="val 4758"/>
                <a:gd name="f17" fmla="val 4915"/>
                <a:gd name="f18" fmla="val 2773"/>
                <a:gd name="f19" fmla="val 2615"/>
                <a:gd name="f20" fmla="val 2426"/>
                <a:gd name="f21" fmla="val 2237"/>
                <a:gd name="f22" fmla="val 2080"/>
                <a:gd name="f23" fmla="*/ f0 1 4916"/>
                <a:gd name="f24" fmla="*/ f1 1 3498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4916"/>
                <a:gd name="f31" fmla="*/ f28 1 3498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916" h="3498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cubicBezTo>
                    <a:pt x="f10" y="f8"/>
                    <a:pt x="f11" y="f6"/>
                    <a:pt x="f11" y="f5"/>
                  </a:cubicBezTo>
                  <a:lnTo>
                    <a:pt x="f11" y="f12"/>
                  </a:lnTo>
                  <a:lnTo>
                    <a:pt x="f13" y="f12"/>
                  </a:lnTo>
                  <a:lnTo>
                    <a:pt x="f13" y="f5"/>
                  </a:lnTo>
                  <a:cubicBezTo>
                    <a:pt x="f13" y="f6"/>
                    <a:pt x="f14" y="f8"/>
                    <a:pt x="f15" y="f8"/>
                  </a:cubicBezTo>
                  <a:cubicBezTo>
                    <a:pt x="f16" y="f8"/>
                    <a:pt x="f17" y="f6"/>
                    <a:pt x="f17" y="f5"/>
                  </a:cubicBezTo>
                  <a:lnTo>
                    <a:pt x="f17" y="f2"/>
                  </a:lnTo>
                  <a:lnTo>
                    <a:pt x="f18" y="f2"/>
                  </a:lnTo>
                  <a:lnTo>
                    <a:pt x="f18" y="f9"/>
                  </a:lnTo>
                  <a:cubicBezTo>
                    <a:pt x="f18" y="f10"/>
                    <a:pt x="f19" y="f11"/>
                    <a:pt x="f20" y="f11"/>
                  </a:cubicBezTo>
                  <a:cubicBezTo>
                    <a:pt x="f21" y="f11"/>
                    <a:pt x="f22" y="f10"/>
                    <a:pt x="f22" y="f9"/>
                  </a:cubicBezTo>
                  <a:lnTo>
                    <a:pt x="f22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0" name="Google Shape;10429;p74">
              <a:extLst>
                <a:ext uri="{FF2B5EF4-FFF2-40B4-BE49-F238E27FC236}">
                  <a16:creationId xmlns:a16="http://schemas.microsoft.com/office/drawing/2014/main" id="{EFAF25B8-60DF-56C8-2E66-5DC6D291AB8A}"/>
                </a:ext>
              </a:extLst>
            </p:cNvPr>
            <p:cNvSpPr/>
            <p:nvPr/>
          </p:nvSpPr>
          <p:spPr>
            <a:xfrm>
              <a:off x="7200881" y="3487887"/>
              <a:ext cx="105695" cy="1351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4159"/>
                <a:gd name="f5" fmla="val 1733"/>
                <a:gd name="f6" fmla="val 788"/>
                <a:gd name="f7" fmla="val 1"/>
                <a:gd name="f8" fmla="val 3812"/>
                <a:gd name="f9" fmla="val 4001"/>
                <a:gd name="f10" fmla="val 158"/>
                <a:gd name="f11" fmla="val 347"/>
                <a:gd name="f12" fmla="val 3120"/>
                <a:gd name="f13" fmla="val 3309"/>
                <a:gd name="f14" fmla="val 3466"/>
                <a:gd name="f15" fmla="val 2678"/>
                <a:gd name="f16" fmla="*/ f0 1 3467"/>
                <a:gd name="f17" fmla="*/ f1 1 415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3467"/>
                <a:gd name="f24" fmla="*/ f21 1 415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3467" h="4159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lnTo>
                    <a:pt x="f7" y="f8"/>
                  </a:lnTo>
                  <a:cubicBezTo>
                    <a:pt x="f7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4" y="f8"/>
                  </a:cubicBezTo>
                  <a:lnTo>
                    <a:pt x="f14" y="f5"/>
                  </a:lnTo>
                  <a:cubicBezTo>
                    <a:pt x="f14" y="f6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1" name="Google Shape;10435;p74">
            <a:extLst>
              <a:ext uri="{FF2B5EF4-FFF2-40B4-BE49-F238E27FC236}">
                <a16:creationId xmlns:a16="http://schemas.microsoft.com/office/drawing/2014/main" id="{099C23C9-66B7-3BE2-6A20-1F32C0A27CBC}"/>
              </a:ext>
            </a:extLst>
          </p:cNvPr>
          <p:cNvGrpSpPr/>
          <p:nvPr/>
        </p:nvGrpSpPr>
        <p:grpSpPr>
          <a:xfrm>
            <a:off x="7600992" y="5387907"/>
            <a:ext cx="709635" cy="701247"/>
            <a:chOff x="7115239" y="3964728"/>
            <a:chExt cx="532226" cy="52593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22" name="Google Shape;10436;p74">
              <a:extLst>
                <a:ext uri="{FF2B5EF4-FFF2-40B4-BE49-F238E27FC236}">
                  <a16:creationId xmlns:a16="http://schemas.microsoft.com/office/drawing/2014/main" id="{4F28364C-DFB7-2CC6-BCC1-76BCCF824DD2}"/>
                </a:ext>
              </a:extLst>
            </p:cNvPr>
            <p:cNvSpPr/>
            <p:nvPr/>
          </p:nvSpPr>
          <p:spPr>
            <a:xfrm>
              <a:off x="7365107" y="3964728"/>
              <a:ext cx="31089" cy="827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34"/>
                <a:gd name="f5" fmla="val 347"/>
                <a:gd name="f6" fmla="val 158"/>
                <a:gd name="f7" fmla="val 1355"/>
                <a:gd name="f8" fmla="val 1576"/>
                <a:gd name="f9" fmla="val 1733"/>
                <a:gd name="f10" fmla="val 536"/>
                <a:gd name="f11" fmla="val 693"/>
                <a:gd name="f12" fmla="*/ f0 1 694"/>
                <a:gd name="f13" fmla="*/ f1 1 1734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94"/>
                <a:gd name="f20" fmla="*/ f17 1 1734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94" h="1734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9"/>
                    <a:pt x="f5" y="f9"/>
                  </a:cubicBezTo>
                  <a:cubicBezTo>
                    <a:pt x="f10" y="f9"/>
                    <a:pt x="f11" y="f8"/>
                    <a:pt x="f11" y="f7"/>
                  </a:cubicBezTo>
                  <a:lnTo>
                    <a:pt x="f11" y="f5"/>
                  </a:lnTo>
                  <a:cubicBezTo>
                    <a:pt x="f11" y="f6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3" name="Google Shape;10437;p74">
              <a:extLst>
                <a:ext uri="{FF2B5EF4-FFF2-40B4-BE49-F238E27FC236}">
                  <a16:creationId xmlns:a16="http://schemas.microsoft.com/office/drawing/2014/main" id="{D44147C4-5474-E1E8-96E1-DA120E8F0A17}"/>
                </a:ext>
              </a:extLst>
            </p:cNvPr>
            <p:cNvSpPr/>
            <p:nvPr/>
          </p:nvSpPr>
          <p:spPr>
            <a:xfrm>
              <a:off x="7240868" y="4029769"/>
              <a:ext cx="63578" cy="662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88"/>
                <a:gd name="f5" fmla="val 363"/>
                <a:gd name="f6" fmla="val 1"/>
                <a:gd name="f7" fmla="val 276"/>
                <a:gd name="f8" fmla="val 190"/>
                <a:gd name="f9" fmla="val 40"/>
                <a:gd name="f10" fmla="val 127"/>
                <a:gd name="f11" fmla="val 119"/>
                <a:gd name="f12" fmla="val 245"/>
                <a:gd name="f13" fmla="val 466"/>
                <a:gd name="f14" fmla="val 592"/>
                <a:gd name="f15" fmla="val 820"/>
                <a:gd name="f16" fmla="val 1316"/>
                <a:gd name="f17" fmla="val 883"/>
                <a:gd name="f18" fmla="val 1364"/>
                <a:gd name="f19" fmla="val 969"/>
                <a:gd name="f20" fmla="val 1387"/>
                <a:gd name="f21" fmla="val 1056"/>
                <a:gd name="f22" fmla="val 1143"/>
                <a:gd name="f23" fmla="val 1229"/>
                <a:gd name="f24" fmla="val 1292"/>
                <a:gd name="f25" fmla="val 1418"/>
                <a:gd name="f26" fmla="val 1190"/>
                <a:gd name="f27" fmla="val 938"/>
                <a:gd name="f28" fmla="val 844"/>
                <a:gd name="f29" fmla="val 599"/>
                <a:gd name="f30" fmla="val 536"/>
                <a:gd name="f31" fmla="val 450"/>
                <a:gd name="f32" fmla="*/ f0 1 1419"/>
                <a:gd name="f33" fmla="*/ f1 1 1388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419"/>
                <a:gd name="f40" fmla="*/ f37 1 1388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419" h="138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3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4" name="Google Shape;10438;p74">
              <a:extLst>
                <a:ext uri="{FF2B5EF4-FFF2-40B4-BE49-F238E27FC236}">
                  <a16:creationId xmlns:a16="http://schemas.microsoft.com/office/drawing/2014/main" id="{95412224-D86E-8D63-4904-2AE44983A9C9}"/>
                </a:ext>
              </a:extLst>
            </p:cNvPr>
            <p:cNvSpPr/>
            <p:nvPr/>
          </p:nvSpPr>
          <p:spPr>
            <a:xfrm>
              <a:off x="7456822" y="4030336"/>
              <a:ext cx="63578" cy="657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76"/>
                <a:gd name="f5" fmla="val 1054"/>
                <a:gd name="f6" fmla="val 976"/>
                <a:gd name="f7" fmla="val 894"/>
                <a:gd name="f8" fmla="val 33"/>
                <a:gd name="f9" fmla="val 820"/>
                <a:gd name="f10" fmla="val 107"/>
                <a:gd name="f11" fmla="val 95"/>
                <a:gd name="f12" fmla="val 832"/>
                <a:gd name="f13" fmla="val 1"/>
                <a:gd name="f14" fmla="val 926"/>
                <a:gd name="f15" fmla="val 1178"/>
                <a:gd name="f16" fmla="val 1304"/>
                <a:gd name="f17" fmla="val 158"/>
                <a:gd name="f18" fmla="val 1352"/>
                <a:gd name="f19" fmla="val 253"/>
                <a:gd name="f20" fmla="val 1375"/>
                <a:gd name="f21" fmla="val 344"/>
                <a:gd name="f22" fmla="val 434"/>
                <a:gd name="f23" fmla="val 521"/>
                <a:gd name="f24" fmla="val 568"/>
                <a:gd name="f25" fmla="val 1293"/>
                <a:gd name="f26" fmla="val 580"/>
                <a:gd name="f27" fmla="val 454"/>
                <a:gd name="f28" fmla="val 233"/>
                <a:gd name="f29" fmla="val 1226"/>
                <a:gd name="f30" fmla="val 41"/>
                <a:gd name="f31" fmla="val 1142"/>
                <a:gd name="f32" fmla="*/ f0 1 1419"/>
                <a:gd name="f33" fmla="*/ f1 1 1376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419"/>
                <a:gd name="f40" fmla="*/ f37 1 1376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419" h="137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0"/>
                  </a:cubicBezTo>
                  <a:cubicBezTo>
                    <a:pt x="f29" y="f30"/>
                    <a:pt x="f3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5" name="Google Shape;10439;p74">
              <a:extLst>
                <a:ext uri="{FF2B5EF4-FFF2-40B4-BE49-F238E27FC236}">
                  <a16:creationId xmlns:a16="http://schemas.microsoft.com/office/drawing/2014/main" id="{B40A85B3-ADB8-D382-9D95-24FB047EFB31}"/>
                </a:ext>
              </a:extLst>
            </p:cNvPr>
            <p:cNvSpPr/>
            <p:nvPr/>
          </p:nvSpPr>
          <p:spPr>
            <a:xfrm>
              <a:off x="7583887" y="4194892"/>
              <a:ext cx="63578" cy="2317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4853"/>
                <a:gd name="f5" fmla="val 1"/>
                <a:gd name="f6" fmla="val 4852"/>
                <a:gd name="f7" fmla="val 1040"/>
                <a:gd name="f8" fmla="val 1261"/>
                <a:gd name="f9" fmla="val 1418"/>
                <a:gd name="f10" fmla="val 4695"/>
                <a:gd name="f11" fmla="val 4506"/>
                <a:gd name="f12" fmla="val 316"/>
                <a:gd name="f13" fmla="val 1355"/>
                <a:gd name="f14" fmla="val 158"/>
                <a:gd name="f15" fmla="val 1198"/>
                <a:gd name="f16" fmla="*/ f0 1 1419"/>
                <a:gd name="f17" fmla="*/ f1 1 4853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4853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4853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9" y="f11"/>
                  </a:cubicBezTo>
                  <a:lnTo>
                    <a:pt x="f9" y="f12"/>
                  </a:lnTo>
                  <a:cubicBezTo>
                    <a:pt x="f13" y="f14"/>
                    <a:pt x="f15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6" name="Google Shape;10440;p74">
              <a:extLst>
                <a:ext uri="{FF2B5EF4-FFF2-40B4-BE49-F238E27FC236}">
                  <a16:creationId xmlns:a16="http://schemas.microsoft.com/office/drawing/2014/main" id="{862FF538-01E2-7BC9-705A-EAC5F52ADF73}"/>
                </a:ext>
              </a:extLst>
            </p:cNvPr>
            <p:cNvSpPr/>
            <p:nvPr/>
          </p:nvSpPr>
          <p:spPr>
            <a:xfrm>
              <a:off x="7115239" y="4196227"/>
              <a:ext cx="63578" cy="231882"/>
            </a:xfrm>
            <a:custGeom>
              <a:avLst/>
              <a:gdLst>
                <a:gd name="f0" fmla="val 360"/>
                <a:gd name="f1" fmla="val w"/>
                <a:gd name="f2" fmla="val h"/>
                <a:gd name="f3" fmla="val 0"/>
                <a:gd name="f4" fmla="val 1419"/>
                <a:gd name="f5" fmla="val 4856"/>
                <a:gd name="f6" fmla="val 323"/>
                <a:gd name="f7" fmla="val 132"/>
                <a:gd name="f8" fmla="val 1"/>
                <a:gd name="f9" fmla="val 149"/>
                <a:gd name="f10" fmla="val 351"/>
                <a:gd name="f11" fmla="val 4509"/>
                <a:gd name="f12" fmla="val 4698"/>
                <a:gd name="f13" fmla="val 158"/>
                <a:gd name="f14" fmla="val 379"/>
                <a:gd name="f15" fmla="val 1418"/>
                <a:gd name="f16" fmla="val 4"/>
                <a:gd name="f17" fmla="val 341"/>
                <a:gd name="f18" fmla="*/ f1 1 1419"/>
                <a:gd name="f19" fmla="*/ f2 1 4856"/>
                <a:gd name="f20" fmla="val f3"/>
                <a:gd name="f21" fmla="val f4"/>
                <a:gd name="f22" fmla="val f5"/>
                <a:gd name="f23" fmla="+- f22 0 f20"/>
                <a:gd name="f24" fmla="+- f21 0 f20"/>
                <a:gd name="f25" fmla="*/ f24 1 1419"/>
                <a:gd name="f26" fmla="*/ f23 1 4856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419" h="4856">
                  <a:moveTo>
                    <a:pt x="f6" y="f3"/>
                  </a:moveTo>
                  <a:cubicBezTo>
                    <a:pt x="f7" y="f3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5"/>
                    <a:pt x="f14" y="f5"/>
                  </a:cubicBezTo>
                  <a:lnTo>
                    <a:pt x="f15" y="f5"/>
                  </a:lnTo>
                  <a:lnTo>
                    <a:pt x="f15" y="f16"/>
                  </a:lnTo>
                  <a:lnTo>
                    <a:pt x="f14" y="f16"/>
                  </a:lnTo>
                  <a:cubicBezTo>
                    <a:pt x="f0" y="f8"/>
                    <a:pt x="f17" y="f3"/>
                    <a:pt x="f6" y="f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7" name="Google Shape;10441;p74">
              <a:extLst>
                <a:ext uri="{FF2B5EF4-FFF2-40B4-BE49-F238E27FC236}">
                  <a16:creationId xmlns:a16="http://schemas.microsoft.com/office/drawing/2014/main" id="{433DF0F0-8ADB-6839-F784-9E521F066170}"/>
                </a:ext>
              </a:extLst>
            </p:cNvPr>
            <p:cNvSpPr/>
            <p:nvPr/>
          </p:nvSpPr>
          <p:spPr>
            <a:xfrm>
              <a:off x="7293108" y="4212942"/>
              <a:ext cx="256955" cy="1986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35"/>
                <a:gd name="f4" fmla="val 4160"/>
                <a:gd name="f5" fmla="val 1639"/>
                <a:gd name="f6" fmla="val 1"/>
                <a:gd name="f7" fmla="val 1450"/>
                <a:gd name="f8" fmla="val 1198"/>
                <a:gd name="f9" fmla="val 158"/>
                <a:gd name="f10" fmla="val 1072"/>
                <a:gd name="f11" fmla="val 379"/>
                <a:gd name="f12" fmla="val 2490"/>
                <a:gd name="f13" fmla="val 2584"/>
                <a:gd name="f14" fmla="val 378"/>
                <a:gd name="f15" fmla="val 2616"/>
                <a:gd name="f16" fmla="val 567"/>
                <a:gd name="f17" fmla="val 1544"/>
                <a:gd name="f18" fmla="val 2364"/>
                <a:gd name="f19" fmla="val 1796"/>
                <a:gd name="f20" fmla="val 1891"/>
                <a:gd name="f21" fmla="val 2017"/>
                <a:gd name="f22" fmla="val 1418"/>
                <a:gd name="f23" fmla="val 2710"/>
                <a:gd name="f24" fmla="val 2899"/>
                <a:gd name="f25" fmla="val 3056"/>
                <a:gd name="f26" fmla="val 1481"/>
                <a:gd name="f27" fmla="val 3182"/>
                <a:gd name="f28" fmla="val 1607"/>
                <a:gd name="f29" fmla="val 5734"/>
                <a:gd name="f30" fmla="val 4159"/>
                <a:gd name="f31" fmla="*/ f0 1 5735"/>
                <a:gd name="f32" fmla="*/ f1 1 4160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5735"/>
                <a:gd name="f39" fmla="*/ f36 1 4160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5735" h="4160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cubicBezTo>
                    <a:pt x="f9" y="f13"/>
                    <a:pt x="f14" y="f15"/>
                    <a:pt x="f16" y="f15"/>
                  </a:cubicBezTo>
                  <a:cubicBezTo>
                    <a:pt x="f10" y="f15"/>
                    <a:pt x="f17" y="f18"/>
                    <a:pt x="f19" y="f20"/>
                  </a:cubicBez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9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8" name="Google Shape;10442;p74">
              <a:extLst>
                <a:ext uri="{FF2B5EF4-FFF2-40B4-BE49-F238E27FC236}">
                  <a16:creationId xmlns:a16="http://schemas.microsoft.com/office/drawing/2014/main" id="{DF7042FF-A8E8-2090-5281-F85BC934B624}"/>
                </a:ext>
              </a:extLst>
            </p:cNvPr>
            <p:cNvSpPr/>
            <p:nvPr/>
          </p:nvSpPr>
          <p:spPr>
            <a:xfrm>
              <a:off x="7206989" y="4130189"/>
              <a:ext cx="314837" cy="3604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27"/>
                <a:gd name="f4" fmla="val 7549"/>
                <a:gd name="f5" fmla="val 2206"/>
                <a:gd name="f6" fmla="val 1"/>
                <a:gd name="f7" fmla="val 1828"/>
                <a:gd name="f8" fmla="val 1481"/>
                <a:gd name="f9" fmla="val 221"/>
                <a:gd name="f10" fmla="val 1261"/>
                <a:gd name="f11" fmla="val 568"/>
                <a:gd name="f12" fmla="val 946"/>
                <a:gd name="f13" fmla="val 1198"/>
                <a:gd name="f14" fmla="val 914"/>
                <a:gd name="f15" fmla="val 1324"/>
                <a:gd name="f16" fmla="val 757"/>
                <a:gd name="f17" fmla="val 1419"/>
                <a:gd name="f18" fmla="val 631"/>
                <a:gd name="f19" fmla="val 6239"/>
                <a:gd name="f20" fmla="val 1576"/>
                <a:gd name="f21" fmla="val 2584"/>
                <a:gd name="f22" fmla="val 7247"/>
                <a:gd name="f23" fmla="val 2768"/>
                <a:gd name="f24" fmla="val 7431"/>
                <a:gd name="f25" fmla="val 3054"/>
                <a:gd name="f26" fmla="val 7548"/>
                <a:gd name="f27" fmla="val 3330"/>
                <a:gd name="f28" fmla="val 3431"/>
                <a:gd name="f29" fmla="val 3531"/>
                <a:gd name="f30" fmla="val 7533"/>
                <a:gd name="f31" fmla="val 3624"/>
                <a:gd name="f32" fmla="val 7499"/>
                <a:gd name="f33" fmla="val 6585"/>
                <a:gd name="f34" fmla="val 6554"/>
                <a:gd name="f35" fmla="val 6743"/>
                <a:gd name="f36" fmla="val 6522"/>
                <a:gd name="f37" fmla="val 6900"/>
                <a:gd name="f38" fmla="val 6396"/>
                <a:gd name="f39" fmla="val 7026"/>
                <a:gd name="f40" fmla="val 6302"/>
                <a:gd name="f41" fmla="val 4537"/>
                <a:gd name="f42" fmla="val 3813"/>
                <a:gd name="f43" fmla="val 4380"/>
                <a:gd name="f44" fmla="val 4348"/>
                <a:gd name="f45" fmla="val 3844"/>
                <a:gd name="f46" fmla="val 4033"/>
                <a:gd name="f47" fmla="val 4506"/>
                <a:gd name="f48" fmla="val 3340"/>
                <a:gd name="f49" fmla="val 4947"/>
                <a:gd name="f50" fmla="val 2647"/>
                <a:gd name="f51" fmla="val 5042"/>
                <a:gd name="f52" fmla="val 2601"/>
                <a:gd name="f53" fmla="val 5044"/>
                <a:gd name="f54" fmla="val 2556"/>
                <a:gd name="f55" fmla="val 5046"/>
                <a:gd name="f56" fmla="val 2511"/>
                <a:gd name="f57" fmla="val 2046"/>
                <a:gd name="f58" fmla="val 1698"/>
                <a:gd name="f59" fmla="val 4899"/>
                <a:gd name="f60" fmla="val 4727"/>
                <a:gd name="f61" fmla="val 1103"/>
                <a:gd name="f62" fmla="val 4632"/>
                <a:gd name="f63" fmla="val 1040"/>
                <a:gd name="f64" fmla="val 4412"/>
                <a:gd name="f65" fmla="val 1166"/>
                <a:gd name="f66" fmla="val 4254"/>
                <a:gd name="f67" fmla="val 2363"/>
                <a:gd name="f68" fmla="val 1797"/>
                <a:gd name="f69" fmla="val 2615"/>
                <a:gd name="f70" fmla="val 3088"/>
                <a:gd name="f71" fmla="val 1041"/>
                <a:gd name="f72" fmla="val 3592"/>
                <a:gd name="f73" fmla="val 5104"/>
                <a:gd name="f74" fmla="val 5167"/>
                <a:gd name="f75" fmla="val 852"/>
                <a:gd name="f76" fmla="val 5262"/>
                <a:gd name="f77" fmla="val 347"/>
                <a:gd name="f78" fmla="val 158"/>
                <a:gd name="f79" fmla="val 4884"/>
                <a:gd name="f80" fmla="*/ f0 1 7027"/>
                <a:gd name="f81" fmla="*/ f1 1 7549"/>
                <a:gd name="f82" fmla="val f2"/>
                <a:gd name="f83" fmla="val f3"/>
                <a:gd name="f84" fmla="val f4"/>
                <a:gd name="f85" fmla="+- f84 0 f82"/>
                <a:gd name="f86" fmla="+- f83 0 f82"/>
                <a:gd name="f87" fmla="*/ f86 1 7027"/>
                <a:gd name="f88" fmla="*/ f85 1 7549"/>
                <a:gd name="f89" fmla="*/ f82 1 f87"/>
                <a:gd name="f90" fmla="*/ f83 1 f87"/>
                <a:gd name="f91" fmla="*/ f82 1 f88"/>
                <a:gd name="f92" fmla="*/ f84 1 f88"/>
                <a:gd name="f93" fmla="*/ f89 f80 1"/>
                <a:gd name="f94" fmla="*/ f90 f80 1"/>
                <a:gd name="f95" fmla="*/ f92 f81 1"/>
                <a:gd name="f96" fmla="*/ f91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7027" h="754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lnTo>
                    <a:pt x="f6" y="f17"/>
                  </a:lnTo>
                  <a:lnTo>
                    <a:pt x="f6" y="f19"/>
                  </a:lnTo>
                  <a:lnTo>
                    <a:pt x="f20" y="f19"/>
                  </a:lnTo>
                  <a:lnTo>
                    <a:pt x="f21" y="f22"/>
                  </a:ln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lnTo>
                    <a:pt x="f41" y="f42"/>
                  </a:lnTo>
                  <a:lnTo>
                    <a:pt x="f43" y="f42"/>
                  </a:lnTo>
                  <a:lnTo>
                    <a:pt x="f44" y="f45"/>
                  </a:ln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15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15"/>
                    <a:pt x="f70" y="f71"/>
                    <a:pt x="f72" y="f71"/>
                  </a:cubicBezTo>
                  <a:lnTo>
                    <a:pt x="f73" y="f71"/>
                  </a:lnTo>
                  <a:cubicBezTo>
                    <a:pt x="f74" y="f75"/>
                    <a:pt x="f76" y="f18"/>
                    <a:pt x="f76" y="f77"/>
                  </a:cubicBezTo>
                  <a:cubicBezTo>
                    <a:pt x="f76" y="f78"/>
                    <a:pt x="f73" y="f6"/>
                    <a:pt x="f7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9" name="Google Shape;10443;p74">
            <a:extLst>
              <a:ext uri="{FF2B5EF4-FFF2-40B4-BE49-F238E27FC236}">
                <a16:creationId xmlns:a16="http://schemas.microsoft.com/office/drawing/2014/main" id="{626DD394-2258-24E0-806E-4B6D8A52ADE6}"/>
              </a:ext>
            </a:extLst>
          </p:cNvPr>
          <p:cNvGrpSpPr/>
          <p:nvPr/>
        </p:nvGrpSpPr>
        <p:grpSpPr>
          <a:xfrm>
            <a:off x="9428404" y="4551170"/>
            <a:ext cx="551127" cy="587399"/>
            <a:chOff x="8485796" y="3337175"/>
            <a:chExt cx="413345" cy="440549"/>
          </a:xfrm>
          <a:solidFill>
            <a:schemeClr val="bg2"/>
          </a:solidFill>
        </p:grpSpPr>
        <p:sp>
          <p:nvSpPr>
            <p:cNvPr id="130" name="Google Shape;10444;p74">
              <a:extLst>
                <a:ext uri="{FF2B5EF4-FFF2-40B4-BE49-F238E27FC236}">
                  <a16:creationId xmlns:a16="http://schemas.microsoft.com/office/drawing/2014/main" id="{1A8E3470-BDAE-49C0-7CF7-40F7E827E680}"/>
                </a:ext>
              </a:extLst>
            </p:cNvPr>
            <p:cNvSpPr/>
            <p:nvPr/>
          </p:nvSpPr>
          <p:spPr>
            <a:xfrm>
              <a:off x="8522079" y="3337175"/>
              <a:ext cx="120965" cy="1289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9"/>
                <a:gd name="f8" fmla="val 3466"/>
                <a:gd name="f9" fmla="val 2678"/>
                <a:gd name="f10" fmla="*/ f0 1 3467"/>
                <a:gd name="f11" fmla="*/ f1 1 3467"/>
                <a:gd name="f12" fmla="val f2"/>
                <a:gd name="f13" fmla="val f3"/>
                <a:gd name="f14" fmla="+- f13 0 f12"/>
                <a:gd name="f15" fmla="*/ f14 1 3467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1" name="Google Shape;10445;p74">
              <a:extLst>
                <a:ext uri="{FF2B5EF4-FFF2-40B4-BE49-F238E27FC236}">
                  <a16:creationId xmlns:a16="http://schemas.microsoft.com/office/drawing/2014/main" id="{8A0CAC6A-21C8-8FD4-CF5E-12D26662D189}"/>
                </a:ext>
              </a:extLst>
            </p:cNvPr>
            <p:cNvSpPr/>
            <p:nvPr/>
          </p:nvSpPr>
          <p:spPr>
            <a:xfrm>
              <a:off x="8681459" y="3389909"/>
              <a:ext cx="145142" cy="1010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2718"/>
                <a:gd name="f5" fmla="val 347"/>
                <a:gd name="f6" fmla="val 158"/>
                <a:gd name="f7" fmla="val 1"/>
                <a:gd name="f8" fmla="val 536"/>
                <a:gd name="f9" fmla="val 95"/>
                <a:gd name="f10" fmla="val 662"/>
                <a:gd name="f11" fmla="val 316"/>
                <a:gd name="f12" fmla="val 2395"/>
                <a:gd name="f13" fmla="val 2584"/>
                <a:gd name="f14" fmla="val 2742"/>
                <a:gd name="f15" fmla="val 820"/>
                <a:gd name="f16" fmla="val 1009"/>
                <a:gd name="f17" fmla="val 1576"/>
                <a:gd name="f18" fmla="val 2616"/>
                <a:gd name="f19" fmla="val 1450"/>
                <a:gd name="f20" fmla="val 2568"/>
                <a:gd name="f21" fmla="val 1387"/>
                <a:gd name="f22" fmla="val 2482"/>
                <a:gd name="f23" fmla="val 1355"/>
                <a:gd name="f24" fmla="val 2391"/>
                <a:gd name="f25" fmla="val 2301"/>
                <a:gd name="f26" fmla="val 2206"/>
                <a:gd name="f27" fmla="val 2143"/>
                <a:gd name="f28" fmla="val 2049"/>
                <a:gd name="f29" fmla="val 1796"/>
                <a:gd name="f30" fmla="val 1922"/>
                <a:gd name="f31" fmla="val 2868"/>
                <a:gd name="f32" fmla="val 2647"/>
                <a:gd name="f33" fmla="val 2931"/>
                <a:gd name="f34" fmla="val 2694"/>
                <a:gd name="f35" fmla="val 3017"/>
                <a:gd name="f36" fmla="val 3104"/>
                <a:gd name="f37" fmla="val 3191"/>
                <a:gd name="f38" fmla="val 3277"/>
                <a:gd name="f39" fmla="val 3340"/>
                <a:gd name="f40" fmla="val 4033"/>
                <a:gd name="f41" fmla="val 4159"/>
                <a:gd name="f42" fmla="val 3986"/>
                <a:gd name="f43" fmla="val 3899"/>
                <a:gd name="f44" fmla="val 3809"/>
                <a:gd name="f45" fmla="val 3718"/>
                <a:gd name="f46" fmla="val 3624"/>
                <a:gd name="f47" fmla="val 3561"/>
                <a:gd name="f48" fmla="val 3466"/>
                <a:gd name="f49" fmla="val 441"/>
                <a:gd name="f50" fmla="val 2994"/>
                <a:gd name="f51" fmla="val 2427"/>
                <a:gd name="f52" fmla="*/ f0 1 4160"/>
                <a:gd name="f53" fmla="*/ f1 1 2718"/>
                <a:gd name="f54" fmla="val f2"/>
                <a:gd name="f55" fmla="val f3"/>
                <a:gd name="f56" fmla="val f4"/>
                <a:gd name="f57" fmla="+- f56 0 f54"/>
                <a:gd name="f58" fmla="+- f55 0 f54"/>
                <a:gd name="f59" fmla="*/ f58 1 4160"/>
                <a:gd name="f60" fmla="*/ f57 1 2718"/>
                <a:gd name="f61" fmla="*/ f54 1 f59"/>
                <a:gd name="f62" fmla="*/ f55 1 f59"/>
                <a:gd name="f63" fmla="*/ f54 1 f60"/>
                <a:gd name="f64" fmla="*/ f56 1 f60"/>
                <a:gd name="f65" fmla="*/ f61 f52 1"/>
                <a:gd name="f66" fmla="*/ f62 f52 1"/>
                <a:gd name="f67" fmla="*/ f64 f53 1"/>
                <a:gd name="f68" fmla="*/ f63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4160" h="2718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cubicBezTo>
                    <a:pt x="f7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15"/>
                    <a:pt x="f14" y="f16"/>
                  </a:cubicBezTo>
                  <a:lnTo>
                    <a:pt x="f14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1"/>
                    <a:pt x="f27" y="f19"/>
                  </a:cubicBezTo>
                  <a:cubicBezTo>
                    <a:pt x="f28" y="f17"/>
                    <a:pt x="f28" y="f29"/>
                    <a:pt x="f27" y="f30"/>
                  </a:cubicBezTo>
                  <a:lnTo>
                    <a:pt x="f31" y="f32"/>
                  </a:lnTo>
                  <a:cubicBezTo>
                    <a:pt x="f33" y="f34"/>
                    <a:pt x="f35" y="f4"/>
                    <a:pt x="f36" y="f4"/>
                  </a:cubicBezTo>
                  <a:cubicBezTo>
                    <a:pt x="f37" y="f4"/>
                    <a:pt x="f38" y="f34"/>
                    <a:pt x="f39" y="f32"/>
                  </a:cubicBezTo>
                  <a:lnTo>
                    <a:pt x="f40" y="f30"/>
                  </a:lnTo>
                  <a:cubicBezTo>
                    <a:pt x="f41" y="f29"/>
                    <a:pt x="f41" y="f17"/>
                    <a:pt x="f40" y="f19"/>
                  </a:cubicBezTo>
                  <a:cubicBezTo>
                    <a:pt x="f42" y="f21"/>
                    <a:pt x="f43" y="f23"/>
                    <a:pt x="f44" y="f23"/>
                  </a:cubicBezTo>
                  <a:cubicBezTo>
                    <a:pt x="f45" y="f23"/>
                    <a:pt x="f46" y="f21"/>
                    <a:pt x="f47" y="f19"/>
                  </a:cubicBezTo>
                  <a:lnTo>
                    <a:pt x="f48" y="f17"/>
                  </a:lnTo>
                  <a:lnTo>
                    <a:pt x="f48" y="f16"/>
                  </a:lnTo>
                  <a:cubicBezTo>
                    <a:pt x="f48" y="f49"/>
                    <a:pt x="f50" y="f2"/>
                    <a:pt x="f5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2" name="Google Shape;10446;p74">
              <a:extLst>
                <a:ext uri="{FF2B5EF4-FFF2-40B4-BE49-F238E27FC236}">
                  <a16:creationId xmlns:a16="http://schemas.microsoft.com/office/drawing/2014/main" id="{2A7B027B-8A39-D034-2F67-37595C984424}"/>
                </a:ext>
              </a:extLst>
            </p:cNvPr>
            <p:cNvSpPr/>
            <p:nvPr/>
          </p:nvSpPr>
          <p:spPr>
            <a:xfrm>
              <a:off x="8530876" y="3620054"/>
              <a:ext cx="148425" cy="1027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2763"/>
                <a:gd name="f5" fmla="val 1095"/>
                <a:gd name="f6" fmla="val 1002"/>
                <a:gd name="f7" fmla="val 904"/>
                <a:gd name="f8" fmla="val 28"/>
                <a:gd name="f9" fmla="val 820"/>
                <a:gd name="f10" fmla="val 112"/>
                <a:gd name="f11" fmla="val 127"/>
                <a:gd name="f12" fmla="val 805"/>
                <a:gd name="f13" fmla="val 1"/>
                <a:gd name="f14" fmla="val 931"/>
                <a:gd name="f15" fmla="val 1184"/>
                <a:gd name="f16" fmla="val 1278"/>
                <a:gd name="f17" fmla="val 190"/>
                <a:gd name="f18" fmla="val 1341"/>
                <a:gd name="f19" fmla="val 276"/>
                <a:gd name="f20" fmla="val 1373"/>
                <a:gd name="f21" fmla="val 363"/>
                <a:gd name="f22" fmla="val 449"/>
                <a:gd name="f23" fmla="val 536"/>
                <a:gd name="f24" fmla="val 599"/>
                <a:gd name="f25" fmla="val 725"/>
                <a:gd name="f26" fmla="val 1719"/>
                <a:gd name="f27" fmla="val 2318"/>
                <a:gd name="f28" fmla="val 1198"/>
                <a:gd name="f29" fmla="val 2759"/>
                <a:gd name="f30" fmla="val 1733"/>
                <a:gd name="f31" fmla="val 3813"/>
                <a:gd name="f32" fmla="val 3837"/>
                <a:gd name="f33" fmla="val 2761"/>
                <a:gd name="f34" fmla="val 3861"/>
                <a:gd name="f35" fmla="val 3883"/>
                <a:gd name="f36" fmla="val 4122"/>
                <a:gd name="f37" fmla="val 2616"/>
                <a:gd name="f38" fmla="val 2444"/>
                <a:gd name="f39" fmla="val 2223"/>
                <a:gd name="f40" fmla="val 4096"/>
                <a:gd name="f41" fmla="val 2066"/>
                <a:gd name="f42" fmla="val 3907"/>
                <a:gd name="f43" fmla="val 1828"/>
                <a:gd name="f44" fmla="val 1639"/>
                <a:gd name="f45" fmla="val 1481"/>
                <a:gd name="f46" fmla="val 1908"/>
                <a:gd name="f47" fmla="val 1576"/>
                <a:gd name="f48" fmla="val 1824"/>
                <a:gd name="f49" fmla="val 1914"/>
                <a:gd name="f50" fmla="val 2001"/>
                <a:gd name="f51" fmla="val 2048"/>
                <a:gd name="f52" fmla="val 2174"/>
                <a:gd name="f53" fmla="val 1355"/>
                <a:gd name="f54" fmla="val 1292"/>
                <a:gd name="f55" fmla="val 81"/>
                <a:gd name="f56" fmla="val 1261"/>
                <a:gd name="f57" fmla="val 1229"/>
                <a:gd name="f58" fmla="val 18"/>
                <a:gd name="f59" fmla="val 1187"/>
                <a:gd name="f60" fmla="val 7"/>
                <a:gd name="f61" fmla="val 1142"/>
                <a:gd name="f62" fmla="*/ f0 1 4254"/>
                <a:gd name="f63" fmla="*/ f1 1 2763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4254"/>
                <a:gd name="f70" fmla="*/ f67 1 2763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4254" h="276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cubicBezTo>
                    <a:pt x="f32" y="f33"/>
                    <a:pt x="f34" y="f4"/>
                    <a:pt x="f35" y="f4"/>
                  </a:cubicBezTo>
                  <a:cubicBezTo>
                    <a:pt x="f36" y="f4"/>
                    <a:pt x="f3" y="f37"/>
                    <a:pt x="f3" y="f38"/>
                  </a:cubicBezTo>
                  <a:cubicBezTo>
                    <a:pt x="f3" y="f39"/>
                    <a:pt x="f40" y="f41"/>
                    <a:pt x="f42" y="f41"/>
                  </a:cubicBezTo>
                  <a:lnTo>
                    <a:pt x="f43" y="f41"/>
                  </a:lnTo>
                  <a:cubicBezTo>
                    <a:pt x="f44" y="f41"/>
                    <a:pt x="f45" y="f46"/>
                    <a:pt x="f45" y="f26"/>
                  </a:cubicBezTo>
                  <a:lnTo>
                    <a:pt x="f45" y="f15"/>
                  </a:lnTo>
                  <a:lnTo>
                    <a:pt x="f47" y="f16"/>
                  </a:lnTo>
                  <a:cubicBezTo>
                    <a:pt x="f44" y="f18"/>
                    <a:pt x="f30" y="f20"/>
                    <a:pt x="f48" y="f20"/>
                  </a:cubicBezTo>
                  <a:cubicBezTo>
                    <a:pt x="f49" y="f20"/>
                    <a:pt x="f50" y="f18"/>
                    <a:pt x="f51" y="f16"/>
                  </a:cubicBezTo>
                  <a:cubicBezTo>
                    <a:pt x="f52" y="f15"/>
                    <a:pt x="f52" y="f14"/>
                    <a:pt x="f51" y="f12"/>
                  </a:cubicBezTo>
                  <a:lnTo>
                    <a:pt x="f53" y="f10"/>
                  </a:lnTo>
                  <a:cubicBezTo>
                    <a:pt x="f54" y="f55"/>
                    <a:pt x="f56" y="f55"/>
                    <a:pt x="f57" y="f58"/>
                  </a:cubicBezTo>
                  <a:cubicBezTo>
                    <a:pt x="f59" y="f60"/>
                    <a:pt x="f6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3" name="Google Shape;10447;p74">
              <a:extLst>
                <a:ext uri="{FF2B5EF4-FFF2-40B4-BE49-F238E27FC236}">
                  <a16:creationId xmlns:a16="http://schemas.microsoft.com/office/drawing/2014/main" id="{FFAD01E1-C178-4172-C570-D70C18E68039}"/>
                </a:ext>
              </a:extLst>
            </p:cNvPr>
            <p:cNvSpPr/>
            <p:nvPr/>
          </p:nvSpPr>
          <p:spPr>
            <a:xfrm>
              <a:off x="8739734" y="3517605"/>
              <a:ext cx="124248" cy="1277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61"/>
                <a:gd name="f4" fmla="val 3435"/>
                <a:gd name="f5" fmla="val 1796"/>
                <a:gd name="f6" fmla="val 788"/>
                <a:gd name="f7" fmla="val 1733"/>
                <a:gd name="f8" fmla="val 2647"/>
                <a:gd name="f9" fmla="val 3434"/>
                <a:gd name="f10" fmla="val 2741"/>
                <a:gd name="f11" fmla="val 2773"/>
                <a:gd name="f12" fmla="*/ f0 1 3561"/>
                <a:gd name="f13" fmla="*/ f1 1 343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561"/>
                <a:gd name="f20" fmla="*/ f17 1 343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561" h="3435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2" y="f8"/>
                    <a:pt x="f6" y="f9"/>
                    <a:pt x="f5" y="f9"/>
                  </a:cubicBezTo>
                  <a:cubicBezTo>
                    <a:pt x="f10" y="f9"/>
                    <a:pt x="f3" y="f8"/>
                    <a:pt x="f3" y="f7"/>
                  </a:cubicBezTo>
                  <a:cubicBezTo>
                    <a:pt x="f3" y="f6"/>
                    <a:pt x="f1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4" name="Google Shape;10448;p74">
              <a:extLst>
                <a:ext uri="{FF2B5EF4-FFF2-40B4-BE49-F238E27FC236}">
                  <a16:creationId xmlns:a16="http://schemas.microsoft.com/office/drawing/2014/main" id="{63EEE8E7-0F44-2921-2339-211A8DA63BBC}"/>
                </a:ext>
              </a:extLst>
            </p:cNvPr>
            <p:cNvSpPr/>
            <p:nvPr/>
          </p:nvSpPr>
          <p:spPr>
            <a:xfrm>
              <a:off x="8485796" y="3463719"/>
              <a:ext cx="193505" cy="1312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46"/>
                <a:gd name="f4" fmla="val 3529"/>
                <a:gd name="f5" fmla="val 1072"/>
                <a:gd name="f6" fmla="val 442"/>
                <a:gd name="f7" fmla="val 536"/>
                <a:gd name="f8" fmla="val 32"/>
                <a:gd name="f9" fmla="val 1292"/>
                <a:gd name="f10" fmla="val 2143"/>
                <a:gd name="f11" fmla="val 3182"/>
                <a:gd name="f12" fmla="val 1"/>
                <a:gd name="f13" fmla="val 3371"/>
                <a:gd name="f14" fmla="val 158"/>
                <a:gd name="f15" fmla="val 347"/>
                <a:gd name="f16" fmla="val 5199"/>
                <a:gd name="f17" fmla="val 5388"/>
                <a:gd name="f18" fmla="val 5168"/>
                <a:gd name="f19" fmla="val 4538"/>
                <a:gd name="f20" fmla="val 4096"/>
                <a:gd name="f21" fmla="val 473"/>
                <a:gd name="f22" fmla="val 3466"/>
                <a:gd name="f23" fmla="val 756"/>
                <a:gd name="f24" fmla="val 2805"/>
                <a:gd name="f25" fmla="val 1513"/>
                <a:gd name="f26" fmla="val 504"/>
                <a:gd name="f27" fmla="*/ f0 1 5546"/>
                <a:gd name="f28" fmla="*/ f1 1 3529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5546"/>
                <a:gd name="f35" fmla="*/ f32 1 3529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5546" h="3529">
                  <a:moveTo>
                    <a:pt x="f5" y="f2"/>
                  </a:moveTo>
                  <a:cubicBezTo>
                    <a:pt x="f6" y="f7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4"/>
                    <a:pt x="f15" y="f4"/>
                  </a:cubicBezTo>
                  <a:lnTo>
                    <a:pt x="f16" y="f4"/>
                  </a:lnTo>
                  <a:cubicBezTo>
                    <a:pt x="f17" y="f4"/>
                    <a:pt x="f3" y="f13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8" y="f7"/>
                    <a:pt x="f19" y="f2"/>
                  </a:cubicBezTo>
                  <a:cubicBezTo>
                    <a:pt x="f20" y="f21"/>
                    <a:pt x="f22" y="f23"/>
                    <a:pt x="f24" y="f23"/>
                  </a:cubicBezTo>
                  <a:cubicBezTo>
                    <a:pt x="f10" y="f23"/>
                    <a:pt x="f25" y="f2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5" name="Google Shape;10449;p74">
              <a:extLst>
                <a:ext uri="{FF2B5EF4-FFF2-40B4-BE49-F238E27FC236}">
                  <a16:creationId xmlns:a16="http://schemas.microsoft.com/office/drawing/2014/main" id="{B94FD915-B7DC-556E-75C4-F1532F824EC3}"/>
                </a:ext>
              </a:extLst>
            </p:cNvPr>
            <p:cNvSpPr/>
            <p:nvPr/>
          </p:nvSpPr>
          <p:spPr>
            <a:xfrm>
              <a:off x="8703442" y="3644112"/>
              <a:ext cx="195699" cy="1336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09"/>
                <a:gd name="f4" fmla="val 3593"/>
                <a:gd name="f5" fmla="val 1009"/>
                <a:gd name="f6" fmla="val 1"/>
                <a:gd name="f7" fmla="val 379"/>
                <a:gd name="f8" fmla="val 537"/>
                <a:gd name="f9" fmla="val 1261"/>
                <a:gd name="f10" fmla="val 2143"/>
                <a:gd name="f11" fmla="val 3246"/>
                <a:gd name="f12" fmla="val 3435"/>
                <a:gd name="f13" fmla="val 158"/>
                <a:gd name="f14" fmla="val 3592"/>
                <a:gd name="f15" fmla="val 347"/>
                <a:gd name="f16" fmla="val 5262"/>
                <a:gd name="f17" fmla="val 5451"/>
                <a:gd name="f18" fmla="val 5577"/>
                <a:gd name="f19" fmla="val 5199"/>
                <a:gd name="f20" fmla="val 4569"/>
                <a:gd name="f21" fmla="val 4128"/>
                <a:gd name="f22" fmla="val 474"/>
                <a:gd name="f23" fmla="val 3498"/>
                <a:gd name="f24" fmla="val 757"/>
                <a:gd name="f25" fmla="val 2773"/>
                <a:gd name="f26" fmla="val 2080"/>
                <a:gd name="f27" fmla="val 1450"/>
                <a:gd name="f28" fmla="*/ f0 1 5609"/>
                <a:gd name="f29" fmla="*/ f1 1 3593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5609"/>
                <a:gd name="f36" fmla="*/ f33 1 3593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5609" h="3593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18" y="f9"/>
                    <a:pt x="f19" y="f8"/>
                    <a:pt x="f20" y="f6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2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6" name="Google Shape;10468;p74">
            <a:extLst>
              <a:ext uri="{FF2B5EF4-FFF2-40B4-BE49-F238E27FC236}">
                <a16:creationId xmlns:a16="http://schemas.microsoft.com/office/drawing/2014/main" id="{ED1ECF6F-BF44-50E7-03B5-F5FB5FD3A58D}"/>
              </a:ext>
            </a:extLst>
          </p:cNvPr>
          <p:cNvGrpSpPr/>
          <p:nvPr/>
        </p:nvGrpSpPr>
        <p:grpSpPr>
          <a:xfrm>
            <a:off x="4138695" y="4775430"/>
            <a:ext cx="482864" cy="513247"/>
            <a:chOff x="4518516" y="3505370"/>
            <a:chExt cx="362148" cy="384935"/>
          </a:xfrm>
          <a:solidFill>
            <a:schemeClr val="bg2"/>
          </a:solidFill>
        </p:grpSpPr>
        <p:sp>
          <p:nvSpPr>
            <p:cNvPr id="137" name="Google Shape;10469;p74">
              <a:extLst>
                <a:ext uri="{FF2B5EF4-FFF2-40B4-BE49-F238E27FC236}">
                  <a16:creationId xmlns:a16="http://schemas.microsoft.com/office/drawing/2014/main" id="{DB462D39-EF19-A8B7-BC8C-6DB58196C025}"/>
                </a:ext>
              </a:extLst>
            </p:cNvPr>
            <p:cNvSpPr/>
            <p:nvPr/>
          </p:nvSpPr>
          <p:spPr>
            <a:xfrm>
              <a:off x="4731736" y="3731584"/>
              <a:ext cx="148928" cy="1587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2395"/>
                <a:gd name="f5" fmla="val 1324"/>
                <a:gd name="f6" fmla="val 2616"/>
                <a:gd name="f7" fmla="val 2773"/>
                <a:gd name="f8" fmla="val 1482"/>
                <a:gd name="f9" fmla="val 1702"/>
                <a:gd name="f10" fmla="val 2049"/>
                <a:gd name="f11" fmla="val 3120"/>
                <a:gd name="f12" fmla="val 3309"/>
                <a:gd name="f13" fmla="val 3466"/>
                <a:gd name="f14" fmla="val 2206"/>
                <a:gd name="f15" fmla="val 2584"/>
                <a:gd name="f16" fmla="val 2742"/>
                <a:gd name="f17" fmla="val 2458"/>
                <a:gd name="f18" fmla="val 1"/>
                <a:gd name="f19" fmla="val 1104"/>
                <a:gd name="f20" fmla="val 1103"/>
                <a:gd name="f21" fmla="val 2427"/>
                <a:gd name="f22" fmla="val 3781"/>
                <a:gd name="f23" fmla="val 4884"/>
                <a:gd name="f24" fmla="val 3782"/>
                <a:gd name="f25" fmla="val 4853"/>
                <a:gd name="f26" fmla="val 1072"/>
                <a:gd name="f27" fmla="*/ f0 1 4885"/>
                <a:gd name="f28" fmla="*/ f1 1 4885"/>
                <a:gd name="f29" fmla="val f2"/>
                <a:gd name="f30" fmla="val f3"/>
                <a:gd name="f31" fmla="+- f30 0 f29"/>
                <a:gd name="f32" fmla="*/ f31 1 4885"/>
                <a:gd name="f33" fmla="*/ f29 1 f32"/>
                <a:gd name="f34" fmla="*/ f30 1 f32"/>
                <a:gd name="f35" fmla="*/ f33 f27 1"/>
                <a:gd name="f36" fmla="*/ f34 f27 1"/>
                <a:gd name="f37" fmla="*/ f34 f28 1"/>
                <a:gd name="f38" fmla="*/ f33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4885" h="4885">
                  <a:moveTo>
                    <a:pt x="f4" y="f5"/>
                  </a:moveTo>
                  <a:cubicBezTo>
                    <a:pt x="f6" y="f5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4"/>
                  </a:cubicBezTo>
                  <a:cubicBezTo>
                    <a:pt x="f13" y="f15"/>
                    <a:pt x="f12" y="f16"/>
                    <a:pt x="f11" y="f16"/>
                  </a:cubicBezTo>
                  <a:lnTo>
                    <a:pt x="f4" y="f16"/>
                  </a:lnTo>
                  <a:cubicBezTo>
                    <a:pt x="f14" y="f16"/>
                    <a:pt x="f10" y="f15"/>
                    <a:pt x="f10" y="f4"/>
                  </a:cubicBezTo>
                  <a:lnTo>
                    <a:pt x="f10" y="f9"/>
                  </a:lnTo>
                  <a:cubicBezTo>
                    <a:pt x="f10" y="f8"/>
                    <a:pt x="f14" y="f5"/>
                    <a:pt x="f4" y="f5"/>
                  </a:cubicBezTo>
                  <a:close/>
                  <a:moveTo>
                    <a:pt x="f17" y="f18"/>
                  </a:moveTo>
                  <a:cubicBezTo>
                    <a:pt x="f19" y="f18"/>
                    <a:pt x="f18" y="f20"/>
                    <a:pt x="f18" y="f21"/>
                  </a:cubicBezTo>
                  <a:cubicBezTo>
                    <a:pt x="f18" y="f22"/>
                    <a:pt x="f19" y="f23"/>
                    <a:pt x="f17" y="f23"/>
                  </a:cubicBezTo>
                  <a:cubicBezTo>
                    <a:pt x="f24" y="f23"/>
                    <a:pt x="f23" y="f22"/>
                    <a:pt x="f23" y="f21"/>
                  </a:cubicBezTo>
                  <a:cubicBezTo>
                    <a:pt x="f25" y="f26"/>
                    <a:pt x="f24" y="f18"/>
                    <a:pt x="f17" y="f1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8" name="Google Shape;10470;p74">
              <a:extLst>
                <a:ext uri="{FF2B5EF4-FFF2-40B4-BE49-F238E27FC236}">
                  <a16:creationId xmlns:a16="http://schemas.microsoft.com/office/drawing/2014/main" id="{BAB92318-2C29-C331-5CBA-153E057192AC}"/>
                </a:ext>
              </a:extLst>
            </p:cNvPr>
            <p:cNvSpPr/>
            <p:nvPr/>
          </p:nvSpPr>
          <p:spPr>
            <a:xfrm>
              <a:off x="4519495" y="3618994"/>
              <a:ext cx="317946" cy="2252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29"/>
                <a:gd name="f4" fmla="val 6932"/>
                <a:gd name="f5" fmla="val 2426"/>
                <a:gd name="f6" fmla="val 662"/>
                <a:gd name="f7" fmla="val 2647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1733"/>
                <a:gd name="f14" fmla="val 1544"/>
                <a:gd name="f15" fmla="val 1387"/>
                <a:gd name="f16" fmla="val 4537"/>
                <a:gd name="f17" fmla="val 4726"/>
                <a:gd name="f18" fmla="val 4884"/>
                <a:gd name="f19" fmla="val 4695"/>
                <a:gd name="f20" fmla="val 3812"/>
                <a:gd name="f21" fmla="val 3623"/>
                <a:gd name="f22" fmla="val 3466"/>
                <a:gd name="f23" fmla="val 6648"/>
                <a:gd name="f24" fmla="val 6837"/>
                <a:gd name="f25" fmla="val 6994"/>
                <a:gd name="f26" fmla="val 5955"/>
                <a:gd name="f27" fmla="val 5734"/>
                <a:gd name="f28" fmla="val 5577"/>
                <a:gd name="f29" fmla="val 8727"/>
                <a:gd name="f30" fmla="val 8948"/>
                <a:gd name="f31" fmla="val 9105"/>
                <a:gd name="f32" fmla="val 8034"/>
                <a:gd name="f33" fmla="val 7845"/>
                <a:gd name="f34" fmla="val 7688"/>
                <a:gd name="f35" fmla="val 2080"/>
                <a:gd name="f36" fmla="val 2237"/>
                <a:gd name="f37" fmla="val 2773"/>
                <a:gd name="f38" fmla="val 2206"/>
                <a:gd name="f39" fmla="val 4001"/>
                <a:gd name="f40" fmla="val 4159"/>
                <a:gd name="f41" fmla="val 4852"/>
                <a:gd name="f42" fmla="val 5010"/>
                <a:gd name="f43" fmla="val 5199"/>
                <a:gd name="f44" fmla="val 5388"/>
                <a:gd name="f45" fmla="val 5545"/>
                <a:gd name="f46" fmla="val 5892"/>
                <a:gd name="f47" fmla="val 6459"/>
                <a:gd name="f48" fmla="val 473"/>
                <a:gd name="f49" fmla="val 6931"/>
                <a:gd name="f50" fmla="val 1071"/>
                <a:gd name="f51" fmla="val 6490"/>
                <a:gd name="f52" fmla="val 6364"/>
                <a:gd name="f53" fmla="val 6616"/>
                <a:gd name="f54" fmla="val 6301"/>
                <a:gd name="f55" fmla="val 6270"/>
                <a:gd name="f56" fmla="val 5797"/>
                <a:gd name="f57" fmla="val 6333"/>
                <a:gd name="f58" fmla="val 5671"/>
                <a:gd name="f59" fmla="val 8066"/>
                <a:gd name="f60" fmla="val 2741"/>
                <a:gd name="f61" fmla="val 9420"/>
                <a:gd name="f62" fmla="val 9767"/>
                <a:gd name="f63" fmla="val 10113"/>
                <a:gd name="f64" fmla="val 2836"/>
                <a:gd name="f65" fmla="val 10428"/>
                <a:gd name="f66" fmla="val 2962"/>
                <a:gd name="f67" fmla="*/ f0 1 10429"/>
                <a:gd name="f68" fmla="*/ f1 1 6932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10429"/>
                <a:gd name="f75" fmla="*/ f72 1 6932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10429" h="693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9" y="f12"/>
                    <a:pt x="f16" y="f12"/>
                  </a:cubicBezTo>
                  <a:lnTo>
                    <a:pt x="f20" y="f12"/>
                  </a:lnTo>
                  <a:cubicBezTo>
                    <a:pt x="f21" y="f12"/>
                    <a:pt x="f22" y="f11"/>
                    <a:pt x="f22" y="f10"/>
                  </a:cubicBezTo>
                  <a:cubicBezTo>
                    <a:pt x="f22" y="f9"/>
                    <a:pt x="f21" y="f6"/>
                    <a:pt x="f20" y="f6"/>
                  </a:cubicBezTo>
                  <a:close/>
                  <a:moveTo>
                    <a:pt x="f23" y="f6"/>
                  </a:moveTo>
                  <a:cubicBezTo>
                    <a:pt x="f24" y="f6"/>
                    <a:pt x="f25" y="f9"/>
                    <a:pt x="f25" y="f10"/>
                  </a:cubicBezTo>
                  <a:cubicBezTo>
                    <a:pt x="f25" y="f11"/>
                    <a:pt x="f24" y="f12"/>
                    <a:pt x="f23" y="f12"/>
                  </a:cubicBezTo>
                  <a:lnTo>
                    <a:pt x="f26" y="f12"/>
                  </a:lnTo>
                  <a:cubicBezTo>
                    <a:pt x="f27" y="f12"/>
                    <a:pt x="f28" y="f11"/>
                    <a:pt x="f28" y="f10"/>
                  </a:cubicBezTo>
                  <a:cubicBezTo>
                    <a:pt x="f28" y="f9"/>
                    <a:pt x="f27" y="f6"/>
                    <a:pt x="f26" y="f6"/>
                  </a:cubicBezTo>
                  <a:close/>
                  <a:moveTo>
                    <a:pt x="f29" y="f6"/>
                  </a:moveTo>
                  <a:cubicBezTo>
                    <a:pt x="f30" y="f6"/>
                    <a:pt x="f31" y="f9"/>
                    <a:pt x="f31" y="f10"/>
                  </a:cubicBezTo>
                  <a:cubicBezTo>
                    <a:pt x="f31" y="f11"/>
                    <a:pt x="f30" y="f12"/>
                    <a:pt x="f29" y="f12"/>
                  </a:cubicBezTo>
                  <a:lnTo>
                    <a:pt x="f32" y="f12"/>
                  </a:lnTo>
                  <a:cubicBezTo>
                    <a:pt x="f33" y="f12"/>
                    <a:pt x="f34" y="f11"/>
                    <a:pt x="f34" y="f10"/>
                  </a:cubicBezTo>
                  <a:cubicBezTo>
                    <a:pt x="f34" y="f9"/>
                    <a:pt x="f33" y="f6"/>
                    <a:pt x="f32" y="f6"/>
                  </a:cubicBezTo>
                  <a:close/>
                  <a:moveTo>
                    <a:pt x="f5" y="f35"/>
                  </a:moveTo>
                  <a:cubicBezTo>
                    <a:pt x="f7" y="f35"/>
                    <a:pt x="f8" y="f36"/>
                    <a:pt x="f8" y="f5"/>
                  </a:cubicBezTo>
                  <a:cubicBezTo>
                    <a:pt x="f8" y="f7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7"/>
                    <a:pt x="f15" y="f5"/>
                  </a:cubicBezTo>
                  <a:cubicBezTo>
                    <a:pt x="f15" y="f38"/>
                    <a:pt x="f14" y="f35"/>
                    <a:pt x="f13" y="f35"/>
                  </a:cubicBezTo>
                  <a:close/>
                  <a:moveTo>
                    <a:pt x="f16" y="f35"/>
                  </a:moveTo>
                  <a:cubicBezTo>
                    <a:pt x="f17" y="f35"/>
                    <a:pt x="f18" y="f36"/>
                    <a:pt x="f18" y="f5"/>
                  </a:cubicBezTo>
                  <a:cubicBezTo>
                    <a:pt x="f18" y="f7"/>
                    <a:pt x="f19" y="f37"/>
                    <a:pt x="f16" y="f37"/>
                  </a:cubicBezTo>
                  <a:lnTo>
                    <a:pt x="f20" y="f37"/>
                  </a:lnTo>
                  <a:cubicBezTo>
                    <a:pt x="f21" y="f37"/>
                    <a:pt x="f22" y="f7"/>
                    <a:pt x="f22" y="f5"/>
                  </a:cubicBezTo>
                  <a:cubicBezTo>
                    <a:pt x="f22" y="f38"/>
                    <a:pt x="f21" y="f35"/>
                    <a:pt x="f20" y="f35"/>
                  </a:cubicBezTo>
                  <a:close/>
                  <a:moveTo>
                    <a:pt x="f23" y="f35"/>
                  </a:moveTo>
                  <a:cubicBezTo>
                    <a:pt x="f24" y="f35"/>
                    <a:pt x="f25" y="f36"/>
                    <a:pt x="f25" y="f5"/>
                  </a:cubicBezTo>
                  <a:cubicBezTo>
                    <a:pt x="f25" y="f7"/>
                    <a:pt x="f24" y="f37"/>
                    <a:pt x="f23" y="f37"/>
                  </a:cubicBezTo>
                  <a:lnTo>
                    <a:pt x="f26" y="f37"/>
                  </a:lnTo>
                  <a:cubicBezTo>
                    <a:pt x="f27" y="f37"/>
                    <a:pt x="f28" y="f7"/>
                    <a:pt x="f28" y="f5"/>
                  </a:cubicBezTo>
                  <a:cubicBezTo>
                    <a:pt x="f28" y="f38"/>
                    <a:pt x="f27" y="f35"/>
                    <a:pt x="f26" y="f35"/>
                  </a:cubicBezTo>
                  <a:close/>
                  <a:moveTo>
                    <a:pt x="f29" y="f35"/>
                  </a:moveTo>
                  <a:cubicBezTo>
                    <a:pt x="f30" y="f35"/>
                    <a:pt x="f31" y="f36"/>
                    <a:pt x="f31" y="f5"/>
                  </a:cubicBezTo>
                  <a:cubicBezTo>
                    <a:pt x="f31" y="f7"/>
                    <a:pt x="f30" y="f37"/>
                    <a:pt x="f29" y="f37"/>
                  </a:cubicBezTo>
                  <a:lnTo>
                    <a:pt x="f32" y="f37"/>
                  </a:lnTo>
                  <a:cubicBezTo>
                    <a:pt x="f33" y="f37"/>
                    <a:pt x="f34" y="f7"/>
                    <a:pt x="f34" y="f5"/>
                  </a:cubicBezTo>
                  <a:cubicBezTo>
                    <a:pt x="f34" y="f38"/>
                    <a:pt x="f33" y="f35"/>
                    <a:pt x="f32" y="f35"/>
                  </a:cubicBezTo>
                  <a:close/>
                  <a:moveTo>
                    <a:pt x="f5" y="f22"/>
                  </a:moveTo>
                  <a:cubicBezTo>
                    <a:pt x="f7" y="f22"/>
                    <a:pt x="f8" y="f21"/>
                    <a:pt x="f8" y="f20"/>
                  </a:cubicBezTo>
                  <a:cubicBezTo>
                    <a:pt x="f8" y="f39"/>
                    <a:pt x="f7" y="f40"/>
                    <a:pt x="f5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20"/>
                  </a:cubicBezTo>
                  <a:cubicBezTo>
                    <a:pt x="f15" y="f21"/>
                    <a:pt x="f14" y="f22"/>
                    <a:pt x="f13" y="f22"/>
                  </a:cubicBezTo>
                  <a:close/>
                  <a:moveTo>
                    <a:pt x="f16" y="f22"/>
                  </a:moveTo>
                  <a:cubicBezTo>
                    <a:pt x="f17" y="f22"/>
                    <a:pt x="f18" y="f21"/>
                    <a:pt x="f18" y="f20"/>
                  </a:cubicBezTo>
                  <a:cubicBezTo>
                    <a:pt x="f18" y="f39"/>
                    <a:pt x="f19" y="f40"/>
                    <a:pt x="f16" y="f40"/>
                  </a:cubicBezTo>
                  <a:lnTo>
                    <a:pt x="f20" y="f40"/>
                  </a:lnTo>
                  <a:cubicBezTo>
                    <a:pt x="f21" y="f40"/>
                    <a:pt x="f22" y="f39"/>
                    <a:pt x="f22" y="f20"/>
                  </a:cubicBezTo>
                  <a:cubicBezTo>
                    <a:pt x="f22" y="f21"/>
                    <a:pt x="f21" y="f22"/>
                    <a:pt x="f20" y="f22"/>
                  </a:cubicBezTo>
                  <a:close/>
                  <a:moveTo>
                    <a:pt x="f23" y="f22"/>
                  </a:moveTo>
                  <a:cubicBezTo>
                    <a:pt x="f24" y="f22"/>
                    <a:pt x="f25" y="f21"/>
                    <a:pt x="f25" y="f20"/>
                  </a:cubicBezTo>
                  <a:cubicBezTo>
                    <a:pt x="f25" y="f39"/>
                    <a:pt x="f24" y="f40"/>
                    <a:pt x="f23" y="f40"/>
                  </a:cubicBezTo>
                  <a:lnTo>
                    <a:pt x="f26" y="f40"/>
                  </a:lnTo>
                  <a:cubicBezTo>
                    <a:pt x="f27" y="f40"/>
                    <a:pt x="f28" y="f39"/>
                    <a:pt x="f28" y="f20"/>
                  </a:cubicBezTo>
                  <a:cubicBezTo>
                    <a:pt x="f28" y="f21"/>
                    <a:pt x="f27" y="f22"/>
                    <a:pt x="f26" y="f22"/>
                  </a:cubicBezTo>
                  <a:close/>
                  <a:moveTo>
                    <a:pt x="f5" y="f41"/>
                  </a:moveTo>
                  <a:cubicBezTo>
                    <a:pt x="f7" y="f41"/>
                    <a:pt x="f8" y="f42"/>
                    <a:pt x="f8" y="f43"/>
                  </a:cubicBezTo>
                  <a:cubicBezTo>
                    <a:pt x="f8" y="f44"/>
                    <a:pt x="f7" y="f45"/>
                    <a:pt x="f5" y="f45"/>
                  </a:cubicBezTo>
                  <a:lnTo>
                    <a:pt x="f13" y="f45"/>
                  </a:lnTo>
                  <a:cubicBezTo>
                    <a:pt x="f14" y="f45"/>
                    <a:pt x="f15" y="f44"/>
                    <a:pt x="f15" y="f43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16" y="f41"/>
                  </a:moveTo>
                  <a:cubicBezTo>
                    <a:pt x="f17" y="f41"/>
                    <a:pt x="f18" y="f42"/>
                    <a:pt x="f18" y="f43"/>
                  </a:cubicBezTo>
                  <a:cubicBezTo>
                    <a:pt x="f18" y="f44"/>
                    <a:pt x="f19" y="f45"/>
                    <a:pt x="f16" y="f45"/>
                  </a:cubicBezTo>
                  <a:lnTo>
                    <a:pt x="f20" y="f45"/>
                  </a:lnTo>
                  <a:cubicBezTo>
                    <a:pt x="f21" y="f45"/>
                    <a:pt x="f22" y="f44"/>
                    <a:pt x="f22" y="f43"/>
                  </a:cubicBezTo>
                  <a:cubicBezTo>
                    <a:pt x="f22" y="f42"/>
                    <a:pt x="f21" y="f41"/>
                    <a:pt x="f20" y="f41"/>
                  </a:cubicBezTo>
                  <a:close/>
                  <a:moveTo>
                    <a:pt x="f2" y="f2"/>
                  </a:moveTo>
                  <a:lnTo>
                    <a:pt x="f2" y="f46"/>
                  </a:lnTo>
                  <a:cubicBezTo>
                    <a:pt x="f2" y="f47"/>
                    <a:pt x="f48" y="f49"/>
                    <a:pt x="f50" y="f49"/>
                  </a:cubicBezTo>
                  <a:lnTo>
                    <a:pt x="f51" y="f49"/>
                  </a:lnTo>
                  <a:cubicBezTo>
                    <a:pt x="f52" y="f53"/>
                    <a:pt x="f54" y="f55"/>
                    <a:pt x="f54" y="f46"/>
                  </a:cubicBezTo>
                  <a:cubicBezTo>
                    <a:pt x="f54" y="f56"/>
                    <a:pt x="f57" y="f58"/>
                    <a:pt x="f57" y="f45"/>
                  </a:cubicBezTo>
                  <a:lnTo>
                    <a:pt x="f26" y="f45"/>
                  </a:lnTo>
                  <a:cubicBezTo>
                    <a:pt x="f27" y="f45"/>
                    <a:pt x="f28" y="f44"/>
                    <a:pt x="f28" y="f43"/>
                  </a:cubicBezTo>
                  <a:cubicBezTo>
                    <a:pt x="f28" y="f42"/>
                    <a:pt x="f27" y="f41"/>
                    <a:pt x="f26" y="f41"/>
                  </a:cubicBezTo>
                  <a:lnTo>
                    <a:pt x="f51" y="f41"/>
                  </a:lnTo>
                  <a:cubicBezTo>
                    <a:pt x="f49" y="f21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9" name="Google Shape;10471;p74">
              <a:extLst>
                <a:ext uri="{FF2B5EF4-FFF2-40B4-BE49-F238E27FC236}">
                  <a16:creationId xmlns:a16="http://schemas.microsoft.com/office/drawing/2014/main" id="{10065C65-FDAD-CA36-633B-6CA6CCC60C27}"/>
                </a:ext>
              </a:extLst>
            </p:cNvPr>
            <p:cNvSpPr/>
            <p:nvPr/>
          </p:nvSpPr>
          <p:spPr>
            <a:xfrm>
              <a:off x="4518516" y="3505370"/>
              <a:ext cx="318924" cy="921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61"/>
                <a:gd name="f4" fmla="val 2836"/>
                <a:gd name="f5" fmla="val 1734"/>
                <a:gd name="f6" fmla="val 1513"/>
                <a:gd name="f7" fmla="val 1356"/>
                <a:gd name="f8" fmla="val 158"/>
                <a:gd name="f9" fmla="val 347"/>
                <a:gd name="f10" fmla="val 693"/>
                <a:gd name="f11" fmla="val 1009"/>
                <a:gd name="f12" fmla="val 410"/>
                <a:gd name="f13" fmla="val 1"/>
                <a:gd name="f14" fmla="val 1166"/>
                <a:gd name="f15" fmla="val 1733"/>
                <a:gd name="f16" fmla="val 10429"/>
                <a:gd name="f17" fmla="val 10460"/>
                <a:gd name="f18" fmla="val 1134"/>
                <a:gd name="f19" fmla="val 9988"/>
                <a:gd name="f20" fmla="val 9421"/>
                <a:gd name="f21" fmla="val 9074"/>
                <a:gd name="f22" fmla="val 8917"/>
                <a:gd name="f23" fmla="val 8728"/>
                <a:gd name="f24" fmla="val 8539"/>
                <a:gd name="f25" fmla="val 8381"/>
                <a:gd name="f26" fmla="val 6995"/>
                <a:gd name="f27" fmla="val 6837"/>
                <a:gd name="f28" fmla="val 6648"/>
                <a:gd name="f29" fmla="val 6459"/>
                <a:gd name="f30" fmla="val 6302"/>
                <a:gd name="f31" fmla="val 4159"/>
                <a:gd name="f32" fmla="val 4002"/>
                <a:gd name="f33" fmla="val 3813"/>
                <a:gd name="f34" fmla="val 3624"/>
                <a:gd name="f35" fmla="val 3466"/>
                <a:gd name="f36" fmla="val 2080"/>
                <a:gd name="f37" fmla="val 1923"/>
                <a:gd name="f38" fmla="*/ f0 1 10461"/>
                <a:gd name="f39" fmla="*/ f1 1 2836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10461"/>
                <a:gd name="f46" fmla="*/ f43 1 2836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10461" h="283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4"/>
                  </a:lnTo>
                  <a:lnTo>
                    <a:pt x="f16" y="f4"/>
                  </a:lnTo>
                  <a:lnTo>
                    <a:pt x="f16" y="f15"/>
                  </a:lnTo>
                  <a:lnTo>
                    <a:pt x="f17" y="f15"/>
                  </a:lnTo>
                  <a:cubicBezTo>
                    <a:pt x="f17" y="f18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ubicBezTo>
                    <a:pt x="f24" y="f2"/>
                    <a:pt x="f25" y="f8"/>
                    <a:pt x="f25" y="f9"/>
                  </a:cubicBezTo>
                  <a:lnTo>
                    <a:pt x="f25" y="f10"/>
                  </a:lnTo>
                  <a:lnTo>
                    <a:pt x="f26" y="f10"/>
                  </a:lnTo>
                  <a:lnTo>
                    <a:pt x="f26" y="f9"/>
                  </a:lnTo>
                  <a:cubicBezTo>
                    <a:pt x="f26" y="f8"/>
                    <a:pt x="f27" y="f2"/>
                    <a:pt x="f28" y="f2"/>
                  </a:cubicBezTo>
                  <a:cubicBezTo>
                    <a:pt x="f29" y="f2"/>
                    <a:pt x="f30" y="f8"/>
                    <a:pt x="f30" y="f9"/>
                  </a:cubicBezTo>
                  <a:lnTo>
                    <a:pt x="f30" y="f10"/>
                  </a:lnTo>
                  <a:lnTo>
                    <a:pt x="f31" y="f10"/>
                  </a:lnTo>
                  <a:lnTo>
                    <a:pt x="f31" y="f9"/>
                  </a:lnTo>
                  <a:cubicBezTo>
                    <a:pt x="f31" y="f8"/>
                    <a:pt x="f32" y="f2"/>
                    <a:pt x="f33" y="f2"/>
                  </a:cubicBezTo>
                  <a:cubicBezTo>
                    <a:pt x="f34" y="f2"/>
                    <a:pt x="f35" y="f8"/>
                    <a:pt x="f35" y="f9"/>
                  </a:cubicBezTo>
                  <a:lnTo>
                    <a:pt x="f35" y="f10"/>
                  </a:lnTo>
                  <a:lnTo>
                    <a:pt x="f36" y="f10"/>
                  </a:lnTo>
                  <a:lnTo>
                    <a:pt x="f36" y="f9"/>
                  </a:lnTo>
                  <a:cubicBezTo>
                    <a:pt x="f36" y="f8"/>
                    <a:pt x="f3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40" name="Google Shape;10483;p74">
            <a:extLst>
              <a:ext uri="{FF2B5EF4-FFF2-40B4-BE49-F238E27FC236}">
                <a16:creationId xmlns:a16="http://schemas.microsoft.com/office/drawing/2014/main" id="{4BE9CE6E-DC16-841B-A310-503BF2455409}"/>
              </a:ext>
            </a:extLst>
          </p:cNvPr>
          <p:cNvGrpSpPr/>
          <p:nvPr/>
        </p:nvGrpSpPr>
        <p:grpSpPr>
          <a:xfrm>
            <a:off x="8596019" y="4641974"/>
            <a:ext cx="453395" cy="480499"/>
            <a:chOff x="7861508" y="3405280"/>
            <a:chExt cx="340046" cy="360374"/>
          </a:xfrm>
          <a:solidFill>
            <a:schemeClr val="bg2"/>
          </a:solidFill>
        </p:grpSpPr>
        <p:sp>
          <p:nvSpPr>
            <p:cNvPr id="141" name="Google Shape;10484;p74">
              <a:extLst>
                <a:ext uri="{FF2B5EF4-FFF2-40B4-BE49-F238E27FC236}">
                  <a16:creationId xmlns:a16="http://schemas.microsoft.com/office/drawing/2014/main" id="{F65F2A74-B19D-0FD1-7D67-B454E766FA66}"/>
                </a:ext>
              </a:extLst>
            </p:cNvPr>
            <p:cNvSpPr/>
            <p:nvPr/>
          </p:nvSpPr>
          <p:spPr>
            <a:xfrm>
              <a:off x="8052654" y="3607966"/>
              <a:ext cx="148900" cy="1576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4853"/>
                <a:gd name="f5" fmla="val 2426"/>
                <a:gd name="f6" fmla="val 662"/>
                <a:gd name="f7" fmla="val 2646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2237"/>
                <a:gd name="f14" fmla="val 2079"/>
                <a:gd name="f15" fmla="val 1670"/>
                <a:gd name="f16" fmla="val 1828"/>
                <a:gd name="f17" fmla="val 2048"/>
                <a:gd name="f18" fmla="val 3781"/>
                <a:gd name="f19" fmla="val 3970"/>
                <a:gd name="f20" fmla="val 4127"/>
                <a:gd name="f21" fmla="val 1103"/>
                <a:gd name="f22" fmla="val 3749"/>
                <a:gd name="f23" fmla="val 4852"/>
                <a:gd name="f24" fmla="val 4883"/>
                <a:gd name="f25" fmla="val 1040"/>
                <a:gd name="f26" fmla="*/ f0 1 4884"/>
                <a:gd name="f27" fmla="*/ f1 1 4853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4884"/>
                <a:gd name="f34" fmla="*/ f31 1 4853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4884" h="485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5" y="f2"/>
                  </a:moveTo>
                  <a:cubicBezTo>
                    <a:pt x="f21" y="f2"/>
                    <a:pt x="f2" y="f21"/>
                    <a:pt x="f2" y="f5"/>
                  </a:cubicBezTo>
                  <a:cubicBezTo>
                    <a:pt x="f2" y="f22"/>
                    <a:pt x="f21" y="f23"/>
                    <a:pt x="f5" y="f23"/>
                  </a:cubicBezTo>
                  <a:cubicBezTo>
                    <a:pt x="f18" y="f23"/>
                    <a:pt x="f24" y="f22"/>
                    <a:pt x="f24" y="f5"/>
                  </a:cubicBezTo>
                  <a:cubicBezTo>
                    <a:pt x="f24" y="f25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2" name="Google Shape;10485;p74">
              <a:extLst>
                <a:ext uri="{FF2B5EF4-FFF2-40B4-BE49-F238E27FC236}">
                  <a16:creationId xmlns:a16="http://schemas.microsoft.com/office/drawing/2014/main" id="{DACECEA6-0AD5-D665-C3E7-F52ED921753F}"/>
                </a:ext>
              </a:extLst>
            </p:cNvPr>
            <p:cNvSpPr/>
            <p:nvPr/>
          </p:nvSpPr>
          <p:spPr>
            <a:xfrm>
              <a:off x="7861508" y="3483068"/>
              <a:ext cx="43260" cy="2815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8665"/>
                <a:gd name="f5" fmla="val 32"/>
                <a:gd name="f6" fmla="val 1"/>
                <a:gd name="f7" fmla="val 7310"/>
                <a:gd name="f8" fmla="val 8034"/>
                <a:gd name="f9" fmla="val 631"/>
                <a:gd name="f10" fmla="val 1418"/>
                <a:gd name="f11" fmla="val 347"/>
                <a:gd name="f12" fmla="val 1072"/>
                <a:gd name="f13" fmla="val 662"/>
                <a:gd name="f14" fmla="val 316"/>
                <a:gd name="f15" fmla="val 253"/>
                <a:gd name="f16" fmla="*/ f0 1 1419"/>
                <a:gd name="f17" fmla="*/ f1 1 8665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8665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8665">
                  <a:moveTo>
                    <a:pt x="f5" y="f6"/>
                  </a:moveTo>
                  <a:lnTo>
                    <a:pt x="f5" y="f7"/>
                  </a:lnTo>
                  <a:cubicBezTo>
                    <a:pt x="f6" y="f8"/>
                    <a:pt x="f9" y="f4"/>
                    <a:pt x="f10" y="f4"/>
                  </a:cubicBezTo>
                  <a:lnTo>
                    <a:pt x="f10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3" name="Google Shape;10486;p74">
              <a:extLst>
                <a:ext uri="{FF2B5EF4-FFF2-40B4-BE49-F238E27FC236}">
                  <a16:creationId xmlns:a16="http://schemas.microsoft.com/office/drawing/2014/main" id="{3F11A232-E656-6E82-F3F3-5754E81747E5}"/>
                </a:ext>
              </a:extLst>
            </p:cNvPr>
            <p:cNvSpPr/>
            <p:nvPr/>
          </p:nvSpPr>
          <p:spPr>
            <a:xfrm>
              <a:off x="7924885" y="3494343"/>
              <a:ext cx="213283" cy="2702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96"/>
                <a:gd name="f4" fmla="val 8318"/>
                <a:gd name="f5" fmla="val 5262"/>
                <a:gd name="f6" fmla="val 693"/>
                <a:gd name="f7" fmla="val 5451"/>
                <a:gd name="f8" fmla="val 5609"/>
                <a:gd name="f9" fmla="val 851"/>
                <a:gd name="f10" fmla="val 1040"/>
                <a:gd name="f11" fmla="val 1229"/>
                <a:gd name="f12" fmla="val 1386"/>
                <a:gd name="f13" fmla="val 1072"/>
                <a:gd name="f14" fmla="val 883"/>
                <a:gd name="f15" fmla="val 726"/>
                <a:gd name="f16" fmla="val 2080"/>
                <a:gd name="f17" fmla="val 2237"/>
                <a:gd name="f18" fmla="val 2426"/>
                <a:gd name="f19" fmla="val 2615"/>
                <a:gd name="f20" fmla="val 2773"/>
                <a:gd name="f21" fmla="val 1"/>
                <a:gd name="f22" fmla="val 4695"/>
                <a:gd name="f23" fmla="val 4002"/>
                <a:gd name="f24" fmla="val 7750"/>
                <a:gd name="f25" fmla="val 3498"/>
                <a:gd name="f26" fmla="val 6868"/>
                <a:gd name="f27" fmla="val 5892"/>
                <a:gd name="f28" fmla="val 5766"/>
                <a:gd name="f29" fmla="val 3561"/>
                <a:gd name="f30" fmla="val 5640"/>
                <a:gd name="f31" fmla="val 5545"/>
                <a:gd name="f32" fmla="val 5388"/>
                <a:gd name="f33" fmla="val 5167"/>
                <a:gd name="f34" fmla="val 3812"/>
                <a:gd name="f35" fmla="val 3592"/>
                <a:gd name="f36" fmla="val 3434"/>
                <a:gd name="f37" fmla="val 5199"/>
                <a:gd name="f38" fmla="val 3056"/>
                <a:gd name="f39" fmla="val 5861"/>
                <a:gd name="f40" fmla="val 6617"/>
                <a:gd name="f41" fmla="val 6743"/>
                <a:gd name="f42" fmla="val 6869"/>
                <a:gd name="f43" fmla="val 2804"/>
                <a:gd name="f44" fmla="val 6995"/>
                <a:gd name="f45" fmla="*/ f0 1 6996"/>
                <a:gd name="f46" fmla="*/ f1 1 8318"/>
                <a:gd name="f47" fmla="val f2"/>
                <a:gd name="f48" fmla="val f3"/>
                <a:gd name="f49" fmla="val f4"/>
                <a:gd name="f50" fmla="+- f49 0 f47"/>
                <a:gd name="f51" fmla="+- f48 0 f47"/>
                <a:gd name="f52" fmla="*/ f51 1 6996"/>
                <a:gd name="f53" fmla="*/ f50 1 8318"/>
                <a:gd name="f54" fmla="*/ f47 1 f52"/>
                <a:gd name="f55" fmla="*/ f48 1 f52"/>
                <a:gd name="f56" fmla="*/ f47 1 f53"/>
                <a:gd name="f57" fmla="*/ f49 1 f53"/>
                <a:gd name="f58" fmla="*/ f54 f45 1"/>
                <a:gd name="f59" fmla="*/ f55 f45 1"/>
                <a:gd name="f60" fmla="*/ f57 f46 1"/>
                <a:gd name="f61" fmla="*/ f56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6996" h="831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1" y="f2"/>
                  </a:moveTo>
                  <a:lnTo>
                    <a:pt x="f21" y="f4"/>
                  </a:lnTo>
                  <a:lnTo>
                    <a:pt x="f22" y="f4"/>
                  </a:lnTo>
                  <a:cubicBezTo>
                    <a:pt x="f23" y="f24"/>
                    <a:pt x="f25" y="f26"/>
                    <a:pt x="f25" y="f27"/>
                  </a:cubicBezTo>
                  <a:cubicBezTo>
                    <a:pt x="f25" y="f28"/>
                    <a:pt x="f29" y="f30"/>
                    <a:pt x="f29" y="f31"/>
                  </a:cubicBezTo>
                  <a:lnTo>
                    <a:pt x="f13" y="f31"/>
                  </a:lnTo>
                  <a:cubicBezTo>
                    <a:pt x="f14" y="f31"/>
                    <a:pt x="f15" y="f32"/>
                    <a:pt x="f15" y="f33"/>
                  </a:cubicBezTo>
                  <a:lnTo>
                    <a:pt x="f15" y="f34"/>
                  </a:lnTo>
                  <a:cubicBezTo>
                    <a:pt x="f15" y="f35"/>
                    <a:pt x="f14" y="f36"/>
                    <a:pt x="f13" y="f36"/>
                  </a:cubicBezTo>
                  <a:lnTo>
                    <a:pt x="f22" y="f36"/>
                  </a:lnTo>
                  <a:cubicBezTo>
                    <a:pt x="f37" y="f38"/>
                    <a:pt x="f39" y="f20"/>
                    <a:pt x="f40" y="f20"/>
                  </a:cubicBezTo>
                  <a:cubicBezTo>
                    <a:pt x="f41" y="f20"/>
                    <a:pt x="f42" y="f43"/>
                    <a:pt x="f44" y="f43"/>
                  </a:cubicBezTo>
                  <a:lnTo>
                    <a:pt x="f4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4" name="Google Shape;10487;p74">
              <a:extLst>
                <a:ext uri="{FF2B5EF4-FFF2-40B4-BE49-F238E27FC236}">
                  <a16:creationId xmlns:a16="http://schemas.microsoft.com/office/drawing/2014/main" id="{80D748FA-978D-D4D7-0610-C6AD60C49F5B}"/>
                </a:ext>
              </a:extLst>
            </p:cNvPr>
            <p:cNvSpPr/>
            <p:nvPr/>
          </p:nvSpPr>
          <p:spPr>
            <a:xfrm>
              <a:off x="7968118" y="3629445"/>
              <a:ext cx="80732" cy="225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48"/>
                <a:gd name="f4" fmla="val 694"/>
                <a:gd name="f5" fmla="val 1"/>
                <a:gd name="f6" fmla="val 2301"/>
                <a:gd name="f7" fmla="val 2364"/>
                <a:gd name="f8" fmla="val 473"/>
                <a:gd name="f9" fmla="val 2490"/>
                <a:gd name="f10" fmla="val 221"/>
                <a:gd name="f11" fmla="val 2647"/>
                <a:gd name="f12" fmla="*/ f0 1 2648"/>
                <a:gd name="f13" fmla="*/ f1 1 694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648"/>
                <a:gd name="f20" fmla="*/ f17 1 694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648" h="694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5" name="Google Shape;10488;p74">
              <a:extLst>
                <a:ext uri="{FF2B5EF4-FFF2-40B4-BE49-F238E27FC236}">
                  <a16:creationId xmlns:a16="http://schemas.microsoft.com/office/drawing/2014/main" id="{C062692E-3245-3654-54CD-B56358E4A9CB}"/>
                </a:ext>
              </a:extLst>
            </p:cNvPr>
            <p:cNvSpPr/>
            <p:nvPr/>
          </p:nvSpPr>
          <p:spPr>
            <a:xfrm>
              <a:off x="7861508" y="3405280"/>
              <a:ext cx="275691" cy="665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43"/>
                <a:gd name="f4" fmla="val 2049"/>
                <a:gd name="f5" fmla="val 1072"/>
                <a:gd name="f6" fmla="val 473"/>
                <a:gd name="f7" fmla="val 32"/>
                <a:gd name="f8" fmla="val 1040"/>
                <a:gd name="f9" fmla="val 1"/>
                <a:gd name="f10" fmla="val 1576"/>
                <a:gd name="f11" fmla="val 2048"/>
                <a:gd name="f12" fmla="val 8475"/>
                <a:gd name="f13" fmla="val 8034"/>
                <a:gd name="f14" fmla="val 441"/>
                <a:gd name="f15" fmla="val 8507"/>
                <a:gd name="f16" fmla="*/ f0 1 9043"/>
                <a:gd name="f17" fmla="*/ f1 1 204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9043"/>
                <a:gd name="f24" fmla="*/ f21 1 204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9043" h="204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9" y="f10"/>
                    <a:pt x="f6" y="f11"/>
                    <a:pt x="f5" y="f11"/>
                  </a:cubicBezTo>
                  <a:lnTo>
                    <a:pt x="f3" y="f11"/>
                  </a:lnTo>
                  <a:cubicBezTo>
                    <a:pt x="f12" y="f11"/>
                    <a:pt x="f13" y="f10"/>
                    <a:pt x="f13" y="f8"/>
                  </a:cubicBezTo>
                  <a:cubicBezTo>
                    <a:pt x="f13" y="f14"/>
                    <a:pt x="f15" y="f2"/>
                    <a:pt x="f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46" name="Google Shape;10497;p74">
            <a:extLst>
              <a:ext uri="{FF2B5EF4-FFF2-40B4-BE49-F238E27FC236}">
                <a16:creationId xmlns:a16="http://schemas.microsoft.com/office/drawing/2014/main" id="{CB6FB285-ED43-865A-7BDC-2C511A9D2787}"/>
              </a:ext>
            </a:extLst>
          </p:cNvPr>
          <p:cNvGrpSpPr/>
          <p:nvPr/>
        </p:nvGrpSpPr>
        <p:grpSpPr>
          <a:xfrm>
            <a:off x="8488120" y="2707701"/>
            <a:ext cx="630399" cy="670072"/>
            <a:chOff x="7780583" y="1954575"/>
            <a:chExt cx="472799" cy="502554"/>
          </a:xfrm>
          <a:solidFill>
            <a:schemeClr val="bg2"/>
          </a:solidFill>
        </p:grpSpPr>
        <p:sp>
          <p:nvSpPr>
            <p:cNvPr id="147" name="Google Shape;10498;p74">
              <a:extLst>
                <a:ext uri="{FF2B5EF4-FFF2-40B4-BE49-F238E27FC236}">
                  <a16:creationId xmlns:a16="http://schemas.microsoft.com/office/drawing/2014/main" id="{06E9AFB0-00EA-B799-0282-0F4EB7D10479}"/>
                </a:ext>
              </a:extLst>
            </p:cNvPr>
            <p:cNvSpPr/>
            <p:nvPr/>
          </p:nvSpPr>
          <p:spPr>
            <a:xfrm>
              <a:off x="7946117" y="1954575"/>
              <a:ext cx="137955" cy="1470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733"/>
                <a:gd name="f5" fmla="val 788"/>
                <a:gd name="f6" fmla="val 2678"/>
                <a:gd name="f7" fmla="*/ f0 1 3466"/>
                <a:gd name="f8" fmla="*/ f1 1 3466"/>
                <a:gd name="f9" fmla="val f2"/>
                <a:gd name="f10" fmla="val f3"/>
                <a:gd name="f11" fmla="+- f10 0 f9"/>
                <a:gd name="f12" fmla="*/ f11 1 3466"/>
                <a:gd name="f13" fmla="*/ f9 1 f12"/>
                <a:gd name="f14" fmla="*/ f10 1 f12"/>
                <a:gd name="f15" fmla="*/ f13 f7 1"/>
                <a:gd name="f16" fmla="*/ f14 f7 1"/>
                <a:gd name="f17" fmla="*/ f14 f8 1"/>
                <a:gd name="f18" fmla="*/ f13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3466" h="3466">
                  <a:moveTo>
                    <a:pt x="f4" y="f2"/>
                  </a:moveTo>
                  <a:cubicBezTo>
                    <a:pt x="f5" y="f2"/>
                    <a:pt x="f2" y="f5"/>
                    <a:pt x="f2" y="f4"/>
                  </a:cubicBezTo>
                  <a:cubicBezTo>
                    <a:pt x="f2" y="f6"/>
                    <a:pt x="f5" y="f3"/>
                    <a:pt x="f4" y="f3"/>
                  </a:cubicBezTo>
                  <a:cubicBezTo>
                    <a:pt x="f6" y="f3"/>
                    <a:pt x="f3" y="f6"/>
                    <a:pt x="f3" y="f4"/>
                  </a:cubicBezTo>
                  <a:cubicBezTo>
                    <a:pt x="f3" y="f5"/>
                    <a:pt x="f6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8" name="Google Shape;10499;p74">
              <a:extLst>
                <a:ext uri="{FF2B5EF4-FFF2-40B4-BE49-F238E27FC236}">
                  <a16:creationId xmlns:a16="http://schemas.microsoft.com/office/drawing/2014/main" id="{E4486342-9F43-AE29-BB41-0932AA176021}"/>
                </a:ext>
              </a:extLst>
            </p:cNvPr>
            <p:cNvSpPr/>
            <p:nvPr/>
          </p:nvSpPr>
          <p:spPr>
            <a:xfrm>
              <a:off x="7780583" y="2248591"/>
              <a:ext cx="472799" cy="2085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79"/>
                <a:gd name="f4" fmla="val 4916"/>
                <a:gd name="f5" fmla="val 694"/>
                <a:gd name="f6" fmla="val 316"/>
                <a:gd name="f7" fmla="val 1"/>
                <a:gd name="f8" fmla="val 315"/>
                <a:gd name="f9" fmla="val 693"/>
                <a:gd name="f10" fmla="val 1103"/>
                <a:gd name="f11" fmla="val 1418"/>
                <a:gd name="f12" fmla="val 4569"/>
                <a:gd name="f13" fmla="val 4758"/>
                <a:gd name="f14" fmla="val 851"/>
                <a:gd name="f15" fmla="val 4915"/>
                <a:gd name="f16" fmla="val 1040"/>
                <a:gd name="f17" fmla="val 10807"/>
                <a:gd name="f18" fmla="val 11028"/>
                <a:gd name="f19" fmla="val 11185"/>
                <a:gd name="f20" fmla="val 11563"/>
                <a:gd name="f21" fmla="val 11878"/>
                <a:gd name="f22" fmla="val 11815"/>
                <a:gd name="f23" fmla="val 11500"/>
                <a:gd name="f24" fmla="val 11122"/>
                <a:gd name="f25" fmla="*/ f0 1 11879"/>
                <a:gd name="f26" fmla="*/ f1 1 4916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1879"/>
                <a:gd name="f33" fmla="*/ f30 1 4916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1879" h="491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5" y="f12"/>
                  </a:lnTo>
                  <a:cubicBezTo>
                    <a:pt x="f5" y="f13"/>
                    <a:pt x="f14" y="f15"/>
                    <a:pt x="f16" y="f15"/>
                  </a:cubicBezTo>
                  <a:lnTo>
                    <a:pt x="f17" y="f15"/>
                  </a:lnTo>
                  <a:cubicBezTo>
                    <a:pt x="f18" y="f15"/>
                    <a:pt x="f19" y="f13"/>
                    <a:pt x="f19" y="f12"/>
                  </a:cubicBezTo>
                  <a:lnTo>
                    <a:pt x="f19" y="f11"/>
                  </a:lnTo>
                  <a:cubicBezTo>
                    <a:pt x="f20" y="f11"/>
                    <a:pt x="f21" y="f10"/>
                    <a:pt x="f21" y="f9"/>
                  </a:cubicBezTo>
                  <a:cubicBezTo>
                    <a:pt x="f22" y="f8"/>
                    <a:pt x="f23" y="f2"/>
                    <a:pt x="f2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9" name="Google Shape;10500;p74">
              <a:extLst>
                <a:ext uri="{FF2B5EF4-FFF2-40B4-BE49-F238E27FC236}">
                  <a16:creationId xmlns:a16="http://schemas.microsoft.com/office/drawing/2014/main" id="{6A022BAD-0547-3056-BF9C-D0D3C4B749CE}"/>
                </a:ext>
              </a:extLst>
            </p:cNvPr>
            <p:cNvSpPr/>
            <p:nvPr/>
          </p:nvSpPr>
          <p:spPr>
            <a:xfrm>
              <a:off x="8102864" y="2014734"/>
              <a:ext cx="119164" cy="2058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90"/>
                <a:gd name="f6" fmla="val 126"/>
                <a:gd name="f7" fmla="val 253"/>
                <a:gd name="f8" fmla="val 221"/>
                <a:gd name="f9" fmla="val 347"/>
                <a:gd name="f10" fmla="val 693"/>
                <a:gd name="f11" fmla="val 158"/>
                <a:gd name="f12" fmla="val 1071"/>
                <a:gd name="f13" fmla="val 1"/>
                <a:gd name="f14" fmla="val 1386"/>
                <a:gd name="f15" fmla="val 977"/>
                <a:gd name="f16" fmla="val 2079"/>
                <a:gd name="f17" fmla="val 1607"/>
                <a:gd name="f18" fmla="val 3182"/>
                <a:gd name="f19" fmla="val 4474"/>
                <a:gd name="f20" fmla="val 2489"/>
                <a:gd name="f21" fmla="val 756"/>
                <a:gd name="f22" fmla="val 2363"/>
                <a:gd name="f23" fmla="val 315"/>
                <a:gd name="f24" fmla="val 1922"/>
                <a:gd name="f25" fmla="val 1450"/>
                <a:gd name="f26" fmla="*/ f0 1 2994"/>
                <a:gd name="f27" fmla="*/ f1 1 4852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2994"/>
                <a:gd name="f34" fmla="*/ f31 1 4852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2994" h="4852">
                  <a:moveTo>
                    <a:pt x="f5" y="f2"/>
                  </a:moveTo>
                  <a:cubicBezTo>
                    <a:pt x="f5" y="f6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7" y="f19"/>
                  </a:cubicBezTo>
                  <a:lnTo>
                    <a:pt x="f17" y="f4"/>
                  </a:lnTo>
                  <a:lnTo>
                    <a:pt x="f3" y="f4"/>
                  </a:lnTo>
                  <a:lnTo>
                    <a:pt x="f20" y="f21"/>
                  </a:lnTo>
                  <a:cubicBezTo>
                    <a:pt x="f22" y="f23"/>
                    <a:pt x="f24" y="f2"/>
                    <a:pt x="f2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0" name="Google Shape;10501;p74">
              <a:extLst>
                <a:ext uri="{FF2B5EF4-FFF2-40B4-BE49-F238E27FC236}">
                  <a16:creationId xmlns:a16="http://schemas.microsoft.com/office/drawing/2014/main" id="{ED33A0CF-CE97-E79D-8368-829AE80AFB0A}"/>
                </a:ext>
              </a:extLst>
            </p:cNvPr>
            <p:cNvSpPr/>
            <p:nvPr/>
          </p:nvSpPr>
          <p:spPr>
            <a:xfrm>
              <a:off x="7808171" y="2014734"/>
              <a:ext cx="119164" cy="2058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545"/>
                <a:gd name="f6" fmla="val 1072"/>
                <a:gd name="f7" fmla="val 663"/>
                <a:gd name="f8" fmla="val 315"/>
                <a:gd name="f9" fmla="val 505"/>
                <a:gd name="f10" fmla="val 788"/>
                <a:gd name="f11" fmla="val 1"/>
                <a:gd name="f12" fmla="val 1356"/>
                <a:gd name="f13" fmla="val 4474"/>
                <a:gd name="f14" fmla="val 1387"/>
                <a:gd name="f15" fmla="val 3182"/>
                <a:gd name="f16" fmla="val 2017"/>
                <a:gd name="f17" fmla="val 2048"/>
                <a:gd name="f18" fmla="val 1386"/>
                <a:gd name="f19" fmla="val 2836"/>
                <a:gd name="f20" fmla="val 1071"/>
                <a:gd name="f21" fmla="val 2773"/>
                <a:gd name="f22" fmla="val 693"/>
                <a:gd name="f23" fmla="val 347"/>
                <a:gd name="f24" fmla="val 221"/>
                <a:gd name="f25" fmla="val 95"/>
                <a:gd name="f26" fmla="val 2805"/>
                <a:gd name="f27" fmla="*/ f0 1 2994"/>
                <a:gd name="f28" fmla="*/ f1 1 4852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2994"/>
                <a:gd name="f35" fmla="*/ f32 1 4852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2994" h="485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4"/>
                  </a:lnTo>
                  <a:lnTo>
                    <a:pt x="f12" y="f13"/>
                  </a:lnTo>
                  <a:lnTo>
                    <a:pt x="f14" y="f13"/>
                  </a:lnTo>
                  <a:cubicBezTo>
                    <a:pt x="f14" y="f15"/>
                    <a:pt x="f16" y="f17"/>
                    <a:pt x="f3" y="f18"/>
                  </a:cubicBezTo>
                  <a:cubicBezTo>
                    <a:pt x="f19" y="f20"/>
                    <a:pt x="f21" y="f22"/>
                    <a:pt x="f21" y="f23"/>
                  </a:cubicBezTo>
                  <a:cubicBezTo>
                    <a:pt x="f21" y="f24"/>
                    <a:pt x="f21" y="f25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1" name="Google Shape;10502;p74">
              <a:extLst>
                <a:ext uri="{FF2B5EF4-FFF2-40B4-BE49-F238E27FC236}">
                  <a16:creationId xmlns:a16="http://schemas.microsoft.com/office/drawing/2014/main" id="{34432557-19A7-06BA-14DB-D906101D8FBB}"/>
                </a:ext>
              </a:extLst>
            </p:cNvPr>
            <p:cNvSpPr/>
            <p:nvPr/>
          </p:nvSpPr>
          <p:spPr>
            <a:xfrm>
              <a:off x="8026365" y="2096216"/>
              <a:ext cx="112919" cy="1203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7"/>
                <a:gd name="f4" fmla="val 1482"/>
                <a:gd name="f5" fmla="val 1"/>
                <a:gd name="f6" fmla="val 1450"/>
                <a:gd name="f7" fmla="val 32"/>
                <a:gd name="f8" fmla="val 1418"/>
                <a:gd name="f9" fmla="val 64"/>
                <a:gd name="f10" fmla="val 1324"/>
                <a:gd name="f11" fmla="val 127"/>
                <a:gd name="f12" fmla="val 190"/>
                <a:gd name="f13" fmla="val 1292"/>
                <a:gd name="f14" fmla="val 253"/>
                <a:gd name="f15" fmla="val 1261"/>
                <a:gd name="f16" fmla="val 284"/>
                <a:gd name="f17" fmla="val 1923"/>
                <a:gd name="f18" fmla="val 2836"/>
                <a:gd name="f19" fmla="val 2742"/>
                <a:gd name="f20" fmla="val 2553"/>
                <a:gd name="f21" fmla="val 1513"/>
                <a:gd name="f22" fmla="val 2332"/>
                <a:gd name="f23" fmla="val 599"/>
                <a:gd name="f24" fmla="*/ f0 1 2837"/>
                <a:gd name="f25" fmla="*/ f1 1 2837"/>
                <a:gd name="f26" fmla="val f2"/>
                <a:gd name="f27" fmla="val f3"/>
                <a:gd name="f28" fmla="+- f27 0 f26"/>
                <a:gd name="f29" fmla="*/ f28 1 2837"/>
                <a:gd name="f30" fmla="*/ f26 1 f29"/>
                <a:gd name="f31" fmla="*/ f27 1 f29"/>
                <a:gd name="f32" fmla="*/ f30 f24 1"/>
                <a:gd name="f33" fmla="*/ f31 f24 1"/>
                <a:gd name="f34" fmla="*/ f31 f25 1"/>
                <a:gd name="f35" fmla="*/ f30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837" h="2837">
                  <a:moveTo>
                    <a:pt x="f4" y="f5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0" y="f12"/>
                    <a:pt x="f13" y="f14"/>
                    <a:pt x="f15" y="f16"/>
                  </a:cubicBezTo>
                  <a:lnTo>
                    <a:pt x="f5" y="f17"/>
                  </a:lnTo>
                  <a:lnTo>
                    <a:pt x="f5" y="f18"/>
                  </a:lnTo>
                  <a:lnTo>
                    <a:pt x="f19" y="f18"/>
                  </a:lnTo>
                  <a:lnTo>
                    <a:pt x="f19" y="f20"/>
                  </a:lnTo>
                  <a:lnTo>
                    <a:pt x="f18" y="f20"/>
                  </a:lnTo>
                  <a:cubicBezTo>
                    <a:pt x="f18" y="f21"/>
                    <a:pt x="f22" y="f23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2" name="Google Shape;10503;p74">
              <a:extLst>
                <a:ext uri="{FF2B5EF4-FFF2-40B4-BE49-F238E27FC236}">
                  <a16:creationId xmlns:a16="http://schemas.microsoft.com/office/drawing/2014/main" id="{E1EA3B10-9954-0BD1-C722-3049F7E46310}"/>
                </a:ext>
              </a:extLst>
            </p:cNvPr>
            <p:cNvSpPr/>
            <p:nvPr/>
          </p:nvSpPr>
          <p:spPr>
            <a:xfrm>
              <a:off x="7888446" y="2097578"/>
              <a:ext cx="112873" cy="1243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6"/>
                <a:gd name="f4" fmla="val 2931"/>
                <a:gd name="f5" fmla="val 1323"/>
                <a:gd name="f6" fmla="val 536"/>
                <a:gd name="f7" fmla="val 567"/>
                <a:gd name="f8" fmla="val 1513"/>
                <a:gd name="f9" fmla="val 2584"/>
                <a:gd name="f10" fmla="val 2930"/>
                <a:gd name="f11" fmla="val 2741"/>
                <a:gd name="f12" fmla="val 1922"/>
                <a:gd name="f13" fmla="val 1575"/>
                <a:gd name="f14" fmla="val 284"/>
                <a:gd name="f15" fmla="val 1512"/>
                <a:gd name="f16" fmla="val 252"/>
                <a:gd name="f17" fmla="val 158"/>
                <a:gd name="f18" fmla="val 1481"/>
                <a:gd name="f19" fmla="val 126"/>
                <a:gd name="f20" fmla="val 1449"/>
                <a:gd name="f21" fmla="val 95"/>
                <a:gd name="f22" fmla="val 1355"/>
                <a:gd name="f23" fmla="val 63"/>
                <a:gd name="f24" fmla="*/ f0 1 2836"/>
                <a:gd name="f25" fmla="*/ f1 1 2931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2836"/>
                <a:gd name="f32" fmla="*/ f29 1 2931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2836" h="2931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lnTo>
                    <a:pt x="f11" y="f10"/>
                  </a:lnTo>
                  <a:lnTo>
                    <a:pt x="f11" y="f12"/>
                  </a:lnTo>
                  <a:lnTo>
                    <a:pt x="f3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8" y="f19"/>
                  </a:cubicBezTo>
                  <a:cubicBezTo>
                    <a:pt x="f20" y="f21"/>
                    <a:pt x="f22" y="f23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53" name="Google Shape;10234;p74">
            <a:extLst>
              <a:ext uri="{FF2B5EF4-FFF2-40B4-BE49-F238E27FC236}">
                <a16:creationId xmlns:a16="http://schemas.microsoft.com/office/drawing/2014/main" id="{CA027A1C-B43F-1979-2957-E7C34373750F}"/>
              </a:ext>
            </a:extLst>
          </p:cNvPr>
          <p:cNvGrpSpPr/>
          <p:nvPr/>
        </p:nvGrpSpPr>
        <p:grpSpPr>
          <a:xfrm>
            <a:off x="3163263" y="2755921"/>
            <a:ext cx="627059" cy="670072"/>
            <a:chOff x="3786941" y="1990740"/>
            <a:chExt cx="470294" cy="502554"/>
          </a:xfrm>
          <a:solidFill>
            <a:schemeClr val="bg2"/>
          </a:solidFill>
        </p:grpSpPr>
        <p:sp>
          <p:nvSpPr>
            <p:cNvPr id="154" name="Google Shape;10235;p74">
              <a:extLst>
                <a:ext uri="{FF2B5EF4-FFF2-40B4-BE49-F238E27FC236}">
                  <a16:creationId xmlns:a16="http://schemas.microsoft.com/office/drawing/2014/main" id="{607E68E8-AF90-8313-918D-53B6FC72307B}"/>
                </a:ext>
              </a:extLst>
            </p:cNvPr>
            <p:cNvSpPr/>
            <p:nvPr/>
          </p:nvSpPr>
          <p:spPr>
            <a:xfrm>
              <a:off x="3993870" y="2255358"/>
              <a:ext cx="56436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1"/>
                <a:gd name="f7" fmla="val 315"/>
                <a:gd name="f8" fmla="val 316"/>
                <a:gd name="f9" fmla="val 694"/>
                <a:gd name="f10" fmla="val 63"/>
                <a:gd name="f11" fmla="val 1103"/>
                <a:gd name="f12" fmla="*/ f0 1 1418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418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418" h="141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10" y="f11"/>
                    <a:pt x="f7" y="f3"/>
                    <a:pt x="f5" y="f3"/>
                  </a:cubicBezTo>
                  <a:cubicBezTo>
                    <a:pt x="f11" y="f3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5" name="Google Shape;10236;p74">
              <a:extLst>
                <a:ext uri="{FF2B5EF4-FFF2-40B4-BE49-F238E27FC236}">
                  <a16:creationId xmlns:a16="http://schemas.microsoft.com/office/drawing/2014/main" id="{383C5071-4208-6FD5-0322-0CE98AF4938E}"/>
                </a:ext>
              </a:extLst>
            </p:cNvPr>
            <p:cNvSpPr/>
            <p:nvPr/>
          </p:nvSpPr>
          <p:spPr>
            <a:xfrm>
              <a:off x="3967526" y="2344905"/>
              <a:ext cx="111639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1387"/>
                <a:gd name="f5" fmla="val 631"/>
                <a:gd name="f6" fmla="val 1"/>
                <a:gd name="f7" fmla="val 630"/>
                <a:gd name="f8" fmla="val 2174"/>
                <a:gd name="f9" fmla="*/ f0 1 2805"/>
                <a:gd name="f10" fmla="*/ f1 1 1387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2805"/>
                <a:gd name="f17" fmla="*/ f14 1 1387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805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3" y="f4"/>
                  </a:lnTo>
                  <a:cubicBezTo>
                    <a:pt x="f3" y="f7"/>
                    <a:pt x="f8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6" name="Google Shape;10237;p74">
              <a:extLst>
                <a:ext uri="{FF2B5EF4-FFF2-40B4-BE49-F238E27FC236}">
                  <a16:creationId xmlns:a16="http://schemas.microsoft.com/office/drawing/2014/main" id="{E6232F11-1CAC-CF14-EDF9-F91298D09C64}"/>
                </a:ext>
              </a:extLst>
            </p:cNvPr>
            <p:cNvSpPr/>
            <p:nvPr/>
          </p:nvSpPr>
          <p:spPr>
            <a:xfrm>
              <a:off x="3898553" y="2197879"/>
              <a:ext cx="249594" cy="2954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1"/>
                <a:gd name="f4" fmla="val 6964"/>
                <a:gd name="f5" fmla="val 3088"/>
                <a:gd name="f6" fmla="val 725"/>
                <a:gd name="f7" fmla="val 3813"/>
                <a:gd name="f8" fmla="val 4506"/>
                <a:gd name="f9" fmla="val 1356"/>
                <a:gd name="f10" fmla="val 2080"/>
                <a:gd name="f11" fmla="val 2458"/>
                <a:gd name="f12" fmla="val 4348"/>
                <a:gd name="f13" fmla="val 2805"/>
                <a:gd name="f14" fmla="val 4096"/>
                <a:gd name="f15" fmla="val 3025"/>
                <a:gd name="f16" fmla="val 4727"/>
                <a:gd name="f17" fmla="val 3372"/>
                <a:gd name="f18" fmla="val 5168"/>
                <a:gd name="f19" fmla="val 4065"/>
                <a:gd name="f20" fmla="val 4853"/>
                <a:gd name="f21" fmla="val 5199"/>
                <a:gd name="f22" fmla="val 5388"/>
                <a:gd name="f23" fmla="val 5010"/>
                <a:gd name="f24" fmla="val 5546"/>
                <a:gd name="f25" fmla="val 4821"/>
                <a:gd name="f26" fmla="val 1293"/>
                <a:gd name="f27" fmla="val 1103"/>
                <a:gd name="f28" fmla="val 946"/>
                <a:gd name="f29" fmla="val 1040"/>
                <a:gd name="f30" fmla="val 1450"/>
                <a:gd name="f31" fmla="val 3403"/>
                <a:gd name="f32" fmla="val 1860"/>
                <a:gd name="f33" fmla="val 1702"/>
                <a:gd name="f34" fmla="val 2332"/>
                <a:gd name="f35" fmla="val 1"/>
                <a:gd name="f36" fmla="val 6617"/>
                <a:gd name="f37" fmla="val 6806"/>
                <a:gd name="f38" fmla="val 158"/>
                <a:gd name="f39" fmla="val 6963"/>
                <a:gd name="f40" fmla="val 347"/>
                <a:gd name="f41" fmla="val 5924"/>
                <a:gd name="f42" fmla="val 6113"/>
                <a:gd name="f43" fmla="val 6270"/>
                <a:gd name="f44" fmla="*/ f0 1 6271"/>
                <a:gd name="f45" fmla="*/ f1 1 6964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6271"/>
                <a:gd name="f52" fmla="*/ f49 1 6964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6271" h="696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lnTo>
                    <a:pt x="f29" y="f20"/>
                  </a:lnTo>
                  <a:cubicBezTo>
                    <a:pt x="f29" y="f19"/>
                    <a:pt x="f30" y="f31"/>
                    <a:pt x="f10" y="f15"/>
                  </a:cubicBezTo>
                  <a:cubicBezTo>
                    <a:pt x="f32" y="f13"/>
                    <a:pt x="f33" y="f11"/>
                    <a:pt x="f33" y="f10"/>
                  </a:cubicBezTo>
                  <a:cubicBezTo>
                    <a:pt x="f33" y="f9"/>
                    <a:pt x="f34" y="f6"/>
                    <a:pt x="f5" y="f6"/>
                  </a:cubicBezTo>
                  <a:close/>
                  <a:moveTo>
                    <a:pt x="f35" y="f35"/>
                  </a:moveTo>
                  <a:lnTo>
                    <a:pt x="f35" y="f36"/>
                  </a:lnTo>
                  <a:cubicBezTo>
                    <a:pt x="f35" y="f37"/>
                    <a:pt x="f38" y="f39"/>
                    <a:pt x="f40" y="f39"/>
                  </a:cubicBezTo>
                  <a:lnTo>
                    <a:pt x="f41" y="f39"/>
                  </a:lnTo>
                  <a:cubicBezTo>
                    <a:pt x="f42" y="f39"/>
                    <a:pt x="f43" y="f37"/>
                    <a:pt x="f43" y="f36"/>
                  </a:cubicBezTo>
                  <a:lnTo>
                    <a:pt x="f43" y="f3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7" name="Google Shape;10238;p74">
              <a:extLst>
                <a:ext uri="{FF2B5EF4-FFF2-40B4-BE49-F238E27FC236}">
                  <a16:creationId xmlns:a16="http://schemas.microsoft.com/office/drawing/2014/main" id="{0A0EF972-B99F-C784-9FD6-353487BE50BA}"/>
                </a:ext>
              </a:extLst>
            </p:cNvPr>
            <p:cNvSpPr/>
            <p:nvPr/>
          </p:nvSpPr>
          <p:spPr>
            <a:xfrm>
              <a:off x="3870966" y="1990740"/>
              <a:ext cx="304760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347"/>
                <a:gd name="f6" fmla="val 1"/>
                <a:gd name="f7" fmla="val 158"/>
                <a:gd name="f8" fmla="val 1418"/>
                <a:gd name="f9" fmla="val 7625"/>
                <a:gd name="f10" fmla="val 7656"/>
                <a:gd name="f11" fmla="val 7499"/>
                <a:gd name="f12" fmla="val 7310"/>
                <a:gd name="f13" fmla="*/ f0 1 7657"/>
                <a:gd name="f14" fmla="*/ f1 1 141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7657"/>
                <a:gd name="f21" fmla="*/ f18 1 141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lnTo>
                    <a:pt x="f9" y="f8"/>
                  </a:lnTo>
                  <a:lnTo>
                    <a:pt x="f9" y="f5"/>
                  </a:lnTo>
                  <a:lnTo>
                    <a:pt x="f10" y="f5"/>
                  </a:lnTo>
                  <a:cubicBezTo>
                    <a:pt x="f10" y="f7"/>
                    <a:pt x="f11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8" name="Google Shape;10239;p74">
              <a:extLst>
                <a:ext uri="{FF2B5EF4-FFF2-40B4-BE49-F238E27FC236}">
                  <a16:creationId xmlns:a16="http://schemas.microsoft.com/office/drawing/2014/main" id="{C24BBD2F-ED57-BA3B-9CC7-7AF302BF5E62}"/>
                </a:ext>
              </a:extLst>
            </p:cNvPr>
            <p:cNvSpPr/>
            <p:nvPr/>
          </p:nvSpPr>
          <p:spPr>
            <a:xfrm>
              <a:off x="3786941" y="2081604"/>
              <a:ext cx="470294" cy="2339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6"/>
                <a:gd name="f4" fmla="val 5515"/>
                <a:gd name="f5" fmla="val 10082"/>
                <a:gd name="f6" fmla="val 662"/>
                <a:gd name="f7" fmla="val 10303"/>
                <a:gd name="f8" fmla="val 10461"/>
                <a:gd name="f9" fmla="val 820"/>
                <a:gd name="f10" fmla="val 1009"/>
                <a:gd name="f11" fmla="val 1198"/>
                <a:gd name="f12" fmla="val 1356"/>
                <a:gd name="f13" fmla="val 9893"/>
                <a:gd name="f14" fmla="val 9736"/>
                <a:gd name="f15" fmla="val 9767"/>
                <a:gd name="f16" fmla="val 1041"/>
                <a:gd name="f17" fmla="val 1"/>
                <a:gd name="f18" fmla="val 442"/>
                <a:gd name="f19" fmla="val 4475"/>
                <a:gd name="f20" fmla="val 5073"/>
                <a:gd name="f21" fmla="val 473"/>
                <a:gd name="f22" fmla="val 5514"/>
                <a:gd name="f23" fmla="val 2112"/>
                <a:gd name="f24" fmla="val 2395"/>
                <a:gd name="f25" fmla="val 2206"/>
                <a:gd name="f26" fmla="val 2269"/>
                <a:gd name="f27" fmla="val 2049"/>
                <a:gd name="f28" fmla="val 2458"/>
                <a:gd name="f29" fmla="val 9421"/>
                <a:gd name="f30" fmla="val 9610"/>
                <a:gd name="f31" fmla="val 10807"/>
                <a:gd name="f32" fmla="val 11406"/>
                <a:gd name="f33" fmla="val 11815"/>
                <a:gd name="f34" fmla="val 5042"/>
                <a:gd name="f35" fmla="val 410"/>
                <a:gd name="f36" fmla="val 11343"/>
                <a:gd name="f37" fmla="*/ f0 1 11816"/>
                <a:gd name="f38" fmla="*/ f1 1 5515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11816"/>
                <a:gd name="f45" fmla="*/ f42 1 5515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11816" h="55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3" y="f6"/>
                    <a:pt x="f5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7" y="f18"/>
                    <a:pt x="f17" y="f10"/>
                  </a:cubicBezTo>
                  <a:lnTo>
                    <a:pt x="f17" y="f19"/>
                  </a:lnTo>
                  <a:cubicBezTo>
                    <a:pt x="f17" y="f20"/>
                    <a:pt x="f21" y="f22"/>
                    <a:pt x="f16" y="f22"/>
                  </a:cubicBezTo>
                  <a:lnTo>
                    <a:pt x="f23" y="f22"/>
                  </a:lnTo>
                  <a:lnTo>
                    <a:pt x="f23" y="f24"/>
                  </a:lnTo>
                  <a:cubicBezTo>
                    <a:pt x="f23" y="f25"/>
                    <a:pt x="f26" y="f27"/>
                    <a:pt x="f28" y="f27"/>
                  </a:cubicBezTo>
                  <a:lnTo>
                    <a:pt x="f29" y="f27"/>
                  </a:lnTo>
                  <a:cubicBezTo>
                    <a:pt x="f30" y="f27"/>
                    <a:pt x="f15" y="f25"/>
                    <a:pt x="f15" y="f24"/>
                  </a:cubicBezTo>
                  <a:lnTo>
                    <a:pt x="f15" y="f22"/>
                  </a:lnTo>
                  <a:lnTo>
                    <a:pt x="f31" y="f22"/>
                  </a:lnTo>
                  <a:cubicBezTo>
                    <a:pt x="f32" y="f22"/>
                    <a:pt x="f33" y="f34"/>
                    <a:pt x="f33" y="f19"/>
                  </a:cubicBezTo>
                  <a:lnTo>
                    <a:pt x="f33" y="f10"/>
                  </a:lnTo>
                  <a:cubicBezTo>
                    <a:pt x="f33" y="f35"/>
                    <a:pt x="f36" y="f17"/>
                    <a:pt x="f31" y="f1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59" name="Google Shape;10251;p74">
            <a:extLst>
              <a:ext uri="{FF2B5EF4-FFF2-40B4-BE49-F238E27FC236}">
                <a16:creationId xmlns:a16="http://schemas.microsoft.com/office/drawing/2014/main" id="{3207B9FA-4EFF-19E1-DA64-0B501239B62D}"/>
              </a:ext>
            </a:extLst>
          </p:cNvPr>
          <p:cNvGrpSpPr/>
          <p:nvPr/>
        </p:nvGrpSpPr>
        <p:grpSpPr>
          <a:xfrm>
            <a:off x="7614524" y="2761480"/>
            <a:ext cx="406347" cy="670060"/>
            <a:chOff x="7125388" y="1994909"/>
            <a:chExt cx="304760" cy="502545"/>
          </a:xfrm>
          <a:solidFill>
            <a:schemeClr val="bg2"/>
          </a:solidFill>
        </p:grpSpPr>
        <p:sp>
          <p:nvSpPr>
            <p:cNvPr id="160" name="Google Shape;10252;p74">
              <a:extLst>
                <a:ext uri="{FF2B5EF4-FFF2-40B4-BE49-F238E27FC236}">
                  <a16:creationId xmlns:a16="http://schemas.microsoft.com/office/drawing/2014/main" id="{544F23BC-CA89-F2D5-31A9-8AE4178795BD}"/>
                </a:ext>
              </a:extLst>
            </p:cNvPr>
            <p:cNvSpPr/>
            <p:nvPr/>
          </p:nvSpPr>
          <p:spPr>
            <a:xfrm>
              <a:off x="7292193" y="2266184"/>
              <a:ext cx="109097" cy="1430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3372"/>
                <a:gd name="f5" fmla="val 1670"/>
                <a:gd name="f6" fmla="val 1"/>
                <a:gd name="f7" fmla="val 1166"/>
                <a:gd name="f8" fmla="val 316"/>
                <a:gd name="f9" fmla="val 599"/>
                <a:gd name="f10" fmla="val 505"/>
                <a:gd name="f11" fmla="val 568"/>
                <a:gd name="f12" fmla="val 1482"/>
                <a:gd name="f13" fmla="val 1890"/>
                <a:gd name="f14" fmla="val 3340"/>
                <a:gd name="f15" fmla="val 2301"/>
                <a:gd name="f16" fmla="val 1356"/>
                <a:gd name="f17" fmla="val 2300"/>
                <a:gd name="f18" fmla="val 536"/>
                <a:gd name="f19" fmla="*/ f0 1 2741"/>
                <a:gd name="f20" fmla="*/ f1 1 3372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41"/>
                <a:gd name="f27" fmla="*/ f24 1 3372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41" h="337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3" y="f4"/>
                  </a:lnTo>
                  <a:lnTo>
                    <a:pt x="f3" y="f14"/>
                  </a:lnTo>
                  <a:lnTo>
                    <a:pt x="f3" y="f15"/>
                  </a:lnTo>
                  <a:cubicBezTo>
                    <a:pt x="f3" y="f16"/>
                    <a:pt x="f17" y="f1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1" name="Google Shape;10253;p74">
              <a:extLst>
                <a:ext uri="{FF2B5EF4-FFF2-40B4-BE49-F238E27FC236}">
                  <a16:creationId xmlns:a16="http://schemas.microsoft.com/office/drawing/2014/main" id="{71AEDDD6-C8F8-95CF-2022-FD82E2769CBA}"/>
                </a:ext>
              </a:extLst>
            </p:cNvPr>
            <p:cNvSpPr/>
            <p:nvPr/>
          </p:nvSpPr>
          <p:spPr>
            <a:xfrm>
              <a:off x="7226960" y="2355732"/>
              <a:ext cx="99102" cy="521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90"/>
                <a:gd name="f4" fmla="val 1230"/>
                <a:gd name="f5" fmla="val 1229"/>
                <a:gd name="f6" fmla="val 1"/>
                <a:gd name="f7" fmla="*/ f0 1 2490"/>
                <a:gd name="f8" fmla="*/ f1 1 1230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490"/>
                <a:gd name="f15" fmla="*/ f12 1 1230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490" h="1230">
                  <a:moveTo>
                    <a:pt x="f5" y="f6"/>
                  </a:moveTo>
                  <a:lnTo>
                    <a:pt x="f6" y="f5"/>
                  </a:lnTo>
                  <a:lnTo>
                    <a:pt x="f3" y="f5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2" name="Google Shape;10254;p74">
              <a:extLst>
                <a:ext uri="{FF2B5EF4-FFF2-40B4-BE49-F238E27FC236}">
                  <a16:creationId xmlns:a16="http://schemas.microsoft.com/office/drawing/2014/main" id="{5802C8FE-4D1E-3887-43D1-E338C59D3C67}"/>
                </a:ext>
              </a:extLst>
            </p:cNvPr>
            <p:cNvSpPr/>
            <p:nvPr/>
          </p:nvSpPr>
          <p:spPr>
            <a:xfrm>
              <a:off x="7152967" y="2263514"/>
              <a:ext cx="110404" cy="1443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3404"/>
                <a:gd name="f5" fmla="val 1072"/>
                <a:gd name="f6" fmla="val 1"/>
                <a:gd name="f7" fmla="val 411"/>
                <a:gd name="f8" fmla="val 599"/>
                <a:gd name="f9" fmla="val 1419"/>
                <a:gd name="f10" fmla="val 2332"/>
                <a:gd name="f11" fmla="val 3403"/>
                <a:gd name="f12" fmla="val 883"/>
                <a:gd name="f13" fmla="val 2773"/>
                <a:gd name="f14" fmla="val 1513"/>
                <a:gd name="f15" fmla="val 2143"/>
                <a:gd name="f16" fmla="val 568"/>
                <a:gd name="f17" fmla="val 1576"/>
                <a:gd name="f18" fmla="val 316"/>
                <a:gd name="f19" fmla="*/ f0 1 2774"/>
                <a:gd name="f20" fmla="*/ f1 1 340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74"/>
                <a:gd name="f27" fmla="*/ f24 1 340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74" h="340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lnTo>
                    <a:pt x="f12" y="f11"/>
                  </a:lnTo>
                  <a:lnTo>
                    <a:pt x="f13" y="f14"/>
                  </a:lnTo>
                  <a:lnTo>
                    <a:pt x="f13" y="f8"/>
                  </a:lnTo>
                  <a:cubicBezTo>
                    <a:pt x="f15" y="f16"/>
                    <a:pt x="f17" y="f1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3" name="Google Shape;10255;p74">
              <a:extLst>
                <a:ext uri="{FF2B5EF4-FFF2-40B4-BE49-F238E27FC236}">
                  <a16:creationId xmlns:a16="http://schemas.microsoft.com/office/drawing/2014/main" id="{B0926053-12BF-180D-FF6F-567A33A4829C}"/>
                </a:ext>
              </a:extLst>
            </p:cNvPr>
            <p:cNvSpPr/>
            <p:nvPr/>
          </p:nvSpPr>
          <p:spPr>
            <a:xfrm>
              <a:off x="7125388" y="2437260"/>
              <a:ext cx="304760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1"/>
                <a:gd name="f7" fmla="val 316"/>
                <a:gd name="f8" fmla="val 1103"/>
                <a:gd name="f9" fmla="val 1418"/>
                <a:gd name="f10" fmla="val 6932"/>
                <a:gd name="f11" fmla="val 7341"/>
                <a:gd name="f12" fmla="val 7594"/>
                <a:gd name="f13" fmla="val 7278"/>
                <a:gd name="f14" fmla="*/ f0 1 7657"/>
                <a:gd name="f15" fmla="*/ f1 1 1419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657"/>
                <a:gd name="f22" fmla="*/ f19 1 1419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3" y="f8"/>
                    <a:pt x="f3" y="f5"/>
                  </a:cubicBezTo>
                  <a:cubicBezTo>
                    <a:pt x="f12" y="f7"/>
                    <a:pt x="f13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4" name="Google Shape;10256;p74">
              <a:extLst>
                <a:ext uri="{FF2B5EF4-FFF2-40B4-BE49-F238E27FC236}">
                  <a16:creationId xmlns:a16="http://schemas.microsoft.com/office/drawing/2014/main" id="{2B40F526-4C8C-FCF5-EE10-F21901B0299C}"/>
                </a:ext>
              </a:extLst>
            </p:cNvPr>
            <p:cNvSpPr/>
            <p:nvPr/>
          </p:nvSpPr>
          <p:spPr>
            <a:xfrm>
              <a:off x="7125388" y="1994909"/>
              <a:ext cx="304760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316"/>
                <a:gd name="f7" fmla="val 1"/>
                <a:gd name="f8" fmla="val 315"/>
                <a:gd name="f9" fmla="val 1103"/>
                <a:gd name="f10" fmla="val 1418"/>
                <a:gd name="f11" fmla="val 6932"/>
                <a:gd name="f12" fmla="val 7341"/>
                <a:gd name="f13" fmla="val 7594"/>
                <a:gd name="f14" fmla="val 284"/>
                <a:gd name="f15" fmla="val 7278"/>
                <a:gd name="f16" fmla="*/ f0 1 7657"/>
                <a:gd name="f17" fmla="*/ f1 1 141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7657"/>
                <a:gd name="f24" fmla="*/ f21 1 141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7657" h="1419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5"/>
                  </a:cubicBezTo>
                  <a:cubicBezTo>
                    <a:pt x="f13" y="f14"/>
                    <a:pt x="f15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5" name="Google Shape;10257;p74">
              <a:extLst>
                <a:ext uri="{FF2B5EF4-FFF2-40B4-BE49-F238E27FC236}">
                  <a16:creationId xmlns:a16="http://schemas.microsoft.com/office/drawing/2014/main" id="{6EF35E7F-3981-6092-B250-250C02374A47}"/>
                </a:ext>
              </a:extLst>
            </p:cNvPr>
            <p:cNvSpPr/>
            <p:nvPr/>
          </p:nvSpPr>
          <p:spPr>
            <a:xfrm>
              <a:off x="7154238" y="2081787"/>
              <a:ext cx="247043" cy="604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1426"/>
                <a:gd name="f5" fmla="val 441"/>
                <a:gd name="f6" fmla="val 568"/>
                <a:gd name="f7" fmla="val 788"/>
                <a:gd name="f8" fmla="val 1355"/>
                <a:gd name="f9" fmla="val 1213"/>
                <a:gd name="f10" fmla="val 2237"/>
                <a:gd name="f11" fmla="val 3112"/>
                <a:gd name="f12" fmla="val 3986"/>
                <a:gd name="f13" fmla="val 4852"/>
                <a:gd name="f14" fmla="val 5608"/>
                <a:gd name="f15" fmla="*/ f0 1 6207"/>
                <a:gd name="f16" fmla="*/ f1 1 142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207"/>
                <a:gd name="f23" fmla="*/ f20 1 142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207" h="1426">
                  <a:moveTo>
                    <a:pt x="f2" y="f2"/>
                  </a:moveTo>
                  <a:lnTo>
                    <a:pt x="f2" y="f5"/>
                  </a:ln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cubicBezTo>
                    <a:pt x="f12" y="f4"/>
                    <a:pt x="f13" y="f9"/>
                    <a:pt x="f14" y="f7"/>
                  </a:cubicBez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6" name="Google Shape;10258;p74">
              <a:extLst>
                <a:ext uri="{FF2B5EF4-FFF2-40B4-BE49-F238E27FC236}">
                  <a16:creationId xmlns:a16="http://schemas.microsoft.com/office/drawing/2014/main" id="{A6BD0C01-11BD-7385-234B-E779F954D713}"/>
                </a:ext>
              </a:extLst>
            </p:cNvPr>
            <p:cNvSpPr/>
            <p:nvPr/>
          </p:nvSpPr>
          <p:spPr>
            <a:xfrm>
              <a:off x="7151732" y="2135233"/>
              <a:ext cx="248323" cy="1256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2962"/>
                <a:gd name="f5" fmla="val 126"/>
                <a:gd name="f6" fmla="val 1607"/>
                <a:gd name="f7" fmla="val 1481"/>
                <a:gd name="f8" fmla="val 3119"/>
                <a:gd name="f9" fmla="val 4758"/>
                <a:gd name="f10" fmla="val 6112"/>
                <a:gd name="f11" fmla="val 6238"/>
                <a:gd name="f12" fmla="val 5986"/>
                <a:gd name="f13" fmla="val 5136"/>
                <a:gd name="f14" fmla="val 631"/>
                <a:gd name="f15" fmla="val 4096"/>
                <a:gd name="f16" fmla="val 883"/>
                <a:gd name="f17" fmla="val 2143"/>
                <a:gd name="f18" fmla="val 1166"/>
                <a:gd name="f19" fmla="val 252"/>
                <a:gd name="f20" fmla="*/ f0 1 6239"/>
                <a:gd name="f21" fmla="*/ f1 1 2962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6239"/>
                <a:gd name="f28" fmla="*/ f25 1 2962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6239" h="2962">
                  <a:moveTo>
                    <a:pt x="f2" y="f2"/>
                  </a:moveTo>
                  <a:cubicBezTo>
                    <a:pt x="f5" y="f6"/>
                    <a:pt x="f7" y="f4"/>
                    <a:pt x="f8" y="f4"/>
                  </a:cubicBezTo>
                  <a:cubicBezTo>
                    <a:pt x="f9" y="f4"/>
                    <a:pt x="f10" y="f6"/>
                    <a:pt x="f11" y="f2"/>
                  </a:cubicBezTo>
                  <a:lnTo>
                    <a:pt x="f11" y="f2"/>
                  </a:lnTo>
                  <a:lnTo>
                    <a:pt x="f12" y="f5"/>
                  </a:lnTo>
                  <a:cubicBezTo>
                    <a:pt x="f13" y="f14"/>
                    <a:pt x="f15" y="f16"/>
                    <a:pt x="f8" y="f16"/>
                  </a:cubicBezTo>
                  <a:cubicBezTo>
                    <a:pt x="f17" y="f16"/>
                    <a:pt x="f18" y="f14"/>
                    <a:pt x="f19" y="f5"/>
                  </a:cubicBezTo>
                  <a:lnTo>
                    <a:pt x="f2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67" name="Google Shape;10297;p74">
            <a:extLst>
              <a:ext uri="{FF2B5EF4-FFF2-40B4-BE49-F238E27FC236}">
                <a16:creationId xmlns:a16="http://schemas.microsoft.com/office/drawing/2014/main" id="{F0A72771-F1AF-7860-1879-846D28B3D421}"/>
              </a:ext>
            </a:extLst>
          </p:cNvPr>
          <p:cNvGrpSpPr/>
          <p:nvPr/>
        </p:nvGrpSpPr>
        <p:grpSpPr>
          <a:xfrm>
            <a:off x="4132212" y="2743693"/>
            <a:ext cx="627009" cy="666499"/>
            <a:chOff x="4513652" y="1981568"/>
            <a:chExt cx="470257" cy="499874"/>
          </a:xfrm>
          <a:solidFill>
            <a:schemeClr val="bg2"/>
          </a:solidFill>
        </p:grpSpPr>
        <p:sp>
          <p:nvSpPr>
            <p:cNvPr id="168" name="Google Shape;10298;p74">
              <a:extLst>
                <a:ext uri="{FF2B5EF4-FFF2-40B4-BE49-F238E27FC236}">
                  <a16:creationId xmlns:a16="http://schemas.microsoft.com/office/drawing/2014/main" id="{E6526BB8-B171-2521-2DB4-767F35B67165}"/>
                </a:ext>
              </a:extLst>
            </p:cNvPr>
            <p:cNvSpPr/>
            <p:nvPr/>
          </p:nvSpPr>
          <p:spPr>
            <a:xfrm>
              <a:off x="4621478" y="2246187"/>
              <a:ext cx="56482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64"/>
                <a:gd name="f9" fmla="val 1103"/>
                <a:gd name="f10" fmla="val 1418"/>
                <a:gd name="f11" fmla="*/ f0 1 1419"/>
                <a:gd name="f12" fmla="*/ f1 1 1419"/>
                <a:gd name="f13" fmla="val f2"/>
                <a:gd name="f14" fmla="val f3"/>
                <a:gd name="f15" fmla="+- f14 0 f13"/>
                <a:gd name="f16" fmla="*/ f15 1 1419"/>
                <a:gd name="f17" fmla="*/ f13 1 f16"/>
                <a:gd name="f18" fmla="*/ f14 1 f16"/>
                <a:gd name="f19" fmla="*/ f17 f11 1"/>
                <a:gd name="f20" fmla="*/ f18 f11 1"/>
                <a:gd name="f21" fmla="*/ f18 f12 1"/>
                <a:gd name="f22" fmla="*/ f17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8" y="f9"/>
                    <a:pt x="f6" y="f10"/>
                    <a:pt x="f4" y="f10"/>
                  </a:cubicBezTo>
                  <a:cubicBezTo>
                    <a:pt x="f9" y="f10"/>
                    <a:pt x="f10" y="f9"/>
                    <a:pt x="f10" y="f7"/>
                  </a:cubicBezTo>
                  <a:cubicBezTo>
                    <a:pt x="f10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9" name="Google Shape;10299;p74">
              <a:extLst>
                <a:ext uri="{FF2B5EF4-FFF2-40B4-BE49-F238E27FC236}">
                  <a16:creationId xmlns:a16="http://schemas.microsoft.com/office/drawing/2014/main" id="{72AAEF94-2255-181F-81F7-CE2DE88F69E9}"/>
                </a:ext>
              </a:extLst>
            </p:cNvPr>
            <p:cNvSpPr/>
            <p:nvPr/>
          </p:nvSpPr>
          <p:spPr>
            <a:xfrm>
              <a:off x="4595125" y="2335734"/>
              <a:ext cx="110404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1387"/>
                <a:gd name="f5" fmla="val 631"/>
                <a:gd name="f6" fmla="val 1"/>
                <a:gd name="f7" fmla="val 630"/>
                <a:gd name="f8" fmla="val 2773"/>
                <a:gd name="f9" fmla="val 2175"/>
                <a:gd name="f10" fmla="*/ f0 1 2774"/>
                <a:gd name="f11" fmla="*/ f1 1 1387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774"/>
                <a:gd name="f18" fmla="*/ f15 1 1387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774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8" y="f4"/>
                  </a:lnTo>
                  <a:cubicBezTo>
                    <a:pt x="f8" y="f7"/>
                    <a:pt x="f9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0" name="Google Shape;10300;p74">
              <a:extLst>
                <a:ext uri="{FF2B5EF4-FFF2-40B4-BE49-F238E27FC236}">
                  <a16:creationId xmlns:a16="http://schemas.microsoft.com/office/drawing/2014/main" id="{292D6CCB-3E7F-AB62-CD54-86E5BC71B4A2}"/>
                </a:ext>
              </a:extLst>
            </p:cNvPr>
            <p:cNvSpPr/>
            <p:nvPr/>
          </p:nvSpPr>
          <p:spPr>
            <a:xfrm>
              <a:off x="4513652" y="2159309"/>
              <a:ext cx="470257" cy="3221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5"/>
                <a:gd name="f4" fmla="val 7594"/>
                <a:gd name="f5" fmla="val 10050"/>
                <a:gd name="f6" fmla="val 2080"/>
                <a:gd name="f7" fmla="val 10239"/>
                <a:gd name="f8" fmla="val 10397"/>
                <a:gd name="f9" fmla="val 2238"/>
                <a:gd name="f10" fmla="val 2427"/>
                <a:gd name="f11" fmla="val 2616"/>
                <a:gd name="f12" fmla="val 2773"/>
                <a:gd name="f13" fmla="val 6553"/>
                <a:gd name="f14" fmla="val 6333"/>
                <a:gd name="f15" fmla="val 6175"/>
                <a:gd name="f16" fmla="val 3466"/>
                <a:gd name="f17" fmla="val 3624"/>
                <a:gd name="f18" fmla="val 3813"/>
                <a:gd name="f19" fmla="val 4002"/>
                <a:gd name="f20" fmla="val 4159"/>
                <a:gd name="f21" fmla="val 4821"/>
                <a:gd name="f22" fmla="val 4978"/>
                <a:gd name="f23" fmla="val 5199"/>
                <a:gd name="f24" fmla="val 5388"/>
                <a:gd name="f25" fmla="val 5546"/>
                <a:gd name="f26" fmla="val 3403"/>
                <a:gd name="f27" fmla="val 1418"/>
                <a:gd name="f28" fmla="val 4127"/>
                <a:gd name="f29" fmla="val 4757"/>
                <a:gd name="f30" fmla="val 2049"/>
                <a:gd name="f31" fmla="val 3151"/>
                <a:gd name="f32" fmla="val 4600"/>
                <a:gd name="f33" fmla="val 3498"/>
                <a:gd name="f34" fmla="val 4379"/>
                <a:gd name="f35" fmla="val 3718"/>
                <a:gd name="f36" fmla="val 5009"/>
                <a:gd name="f37" fmla="val 4065"/>
                <a:gd name="f38" fmla="val 5451"/>
                <a:gd name="f39" fmla="val 4758"/>
                <a:gd name="f40" fmla="val 5892"/>
                <a:gd name="f41" fmla="val 5514"/>
                <a:gd name="f42" fmla="val 6081"/>
                <a:gd name="f43" fmla="val 5356"/>
                <a:gd name="f44" fmla="val 6239"/>
                <a:gd name="f45" fmla="val 5167"/>
                <a:gd name="f46" fmla="val 1701"/>
                <a:gd name="f47" fmla="val 1512"/>
                <a:gd name="f48" fmla="val 1355"/>
                <a:gd name="f49" fmla="val 1764"/>
                <a:gd name="f50" fmla="val 4096"/>
                <a:gd name="f51" fmla="val 2395"/>
                <a:gd name="f52" fmla="val 2174"/>
                <a:gd name="f53" fmla="val 2016"/>
                <a:gd name="f54" fmla="val 2647"/>
                <a:gd name="f55" fmla="val 1040"/>
                <a:gd name="f56" fmla="val 1"/>
                <a:gd name="f57" fmla="val 441"/>
                <a:gd name="f58" fmla="val 473"/>
                <a:gd name="f59" fmla="val 1009"/>
                <a:gd name="f60" fmla="val 6554"/>
                <a:gd name="f61" fmla="val 7152"/>
                <a:gd name="f62" fmla="val 7593"/>
                <a:gd name="f63" fmla="val 10806"/>
                <a:gd name="f64" fmla="val 11373"/>
                <a:gd name="f65" fmla="val 7121"/>
                <a:gd name="f66" fmla="val 11783"/>
                <a:gd name="f67" fmla="val 11310"/>
                <a:gd name="f68" fmla="val 10743"/>
                <a:gd name="f69" fmla="val 347"/>
                <a:gd name="f70" fmla="val 946"/>
                <a:gd name="f71" fmla="val 7120"/>
                <a:gd name="f72" fmla="val 6585"/>
                <a:gd name="f73" fmla="val 5198"/>
                <a:gd name="f74" fmla="val 4190"/>
                <a:gd name="f75" fmla="val 883"/>
                <a:gd name="f76" fmla="*/ f0 1 11815"/>
                <a:gd name="f77" fmla="*/ f1 1 7594"/>
                <a:gd name="f78" fmla="val f2"/>
                <a:gd name="f79" fmla="val f3"/>
                <a:gd name="f80" fmla="val f4"/>
                <a:gd name="f81" fmla="+- f80 0 f78"/>
                <a:gd name="f82" fmla="+- f79 0 f78"/>
                <a:gd name="f83" fmla="*/ f82 1 11815"/>
                <a:gd name="f84" fmla="*/ f81 1 7594"/>
                <a:gd name="f85" fmla="*/ f78 1 f83"/>
                <a:gd name="f86" fmla="*/ f79 1 f83"/>
                <a:gd name="f87" fmla="*/ f78 1 f84"/>
                <a:gd name="f88" fmla="*/ f80 1 f84"/>
                <a:gd name="f89" fmla="*/ f85 f76 1"/>
                <a:gd name="f90" fmla="*/ f86 f76 1"/>
                <a:gd name="f91" fmla="*/ f88 f77 1"/>
                <a:gd name="f92" fmla="*/ f87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9" t="f92" r="f90" b="f91"/>
              <a:pathLst>
                <a:path w="11815" h="75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5" y="f21"/>
                  </a:moveTo>
                  <a:cubicBezTo>
                    <a:pt x="f7" y="f21"/>
                    <a:pt x="f8" y="f22"/>
                    <a:pt x="f8" y="f23"/>
                  </a:cubicBezTo>
                  <a:cubicBezTo>
                    <a:pt x="f8" y="f24"/>
                    <a:pt x="f7" y="f25"/>
                    <a:pt x="f5" y="f25"/>
                  </a:cubicBezTo>
                  <a:lnTo>
                    <a:pt x="f13" y="f25"/>
                  </a:lnTo>
                  <a:cubicBezTo>
                    <a:pt x="f14" y="f25"/>
                    <a:pt x="f15" y="f24"/>
                    <a:pt x="f15" y="f23"/>
                  </a:cubicBezTo>
                  <a:cubicBezTo>
                    <a:pt x="f15" y="f22"/>
                    <a:pt x="f14" y="f21"/>
                    <a:pt x="f13" y="f21"/>
                  </a:cubicBez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12"/>
                  </a:cubicBezTo>
                  <a:cubicBezTo>
                    <a:pt x="f29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38" y="f25"/>
                  </a:cubicBezTo>
                  <a:lnTo>
                    <a:pt x="f38" y="f40"/>
                  </a:lnTo>
                  <a:lnTo>
                    <a:pt x="f41" y="f40"/>
                  </a:lnTo>
                  <a:cubicBezTo>
                    <a:pt x="f41" y="f42"/>
                    <a:pt x="f43" y="f44"/>
                    <a:pt x="f45" y="f44"/>
                  </a:cubicBezTo>
                  <a:lnTo>
                    <a:pt x="f46" y="f44"/>
                  </a:lnTo>
                  <a:cubicBezTo>
                    <a:pt x="f47" y="f44"/>
                    <a:pt x="f48" y="f42"/>
                    <a:pt x="f48" y="f40"/>
                  </a:cubicBezTo>
                  <a:lnTo>
                    <a:pt x="f48" y="f25"/>
                  </a:lnTo>
                  <a:cubicBezTo>
                    <a:pt x="f48" y="f39"/>
                    <a:pt x="f49" y="f50"/>
                    <a:pt x="f51" y="f35"/>
                  </a:cubicBezTo>
                  <a:cubicBezTo>
                    <a:pt x="f52" y="f33"/>
                    <a:pt x="f53" y="f31"/>
                    <a:pt x="f53" y="f12"/>
                  </a:cubicBezTo>
                  <a:cubicBezTo>
                    <a:pt x="f53" y="f30"/>
                    <a:pt x="f54" y="f27"/>
                    <a:pt x="f26" y="f27"/>
                  </a:cubicBezTo>
                  <a:close/>
                  <a:moveTo>
                    <a:pt x="f55" y="f56"/>
                  </a:moveTo>
                  <a:cubicBezTo>
                    <a:pt x="f57" y="f56"/>
                    <a:pt x="f2" y="f58"/>
                    <a:pt x="f2" y="f59"/>
                  </a:cubicBezTo>
                  <a:lnTo>
                    <a:pt x="f2" y="f60"/>
                  </a:lnTo>
                  <a:cubicBezTo>
                    <a:pt x="f2" y="f61"/>
                    <a:pt x="f58" y="f62"/>
                    <a:pt x="f55" y="f62"/>
                  </a:cubicBezTo>
                  <a:lnTo>
                    <a:pt x="f63" y="f62"/>
                  </a:lnTo>
                  <a:cubicBezTo>
                    <a:pt x="f64" y="f62"/>
                    <a:pt x="f3" y="f65"/>
                    <a:pt x="f3" y="f60"/>
                  </a:cubicBezTo>
                  <a:lnTo>
                    <a:pt x="f3" y="f59"/>
                  </a:lnTo>
                  <a:cubicBezTo>
                    <a:pt x="f66" y="f58"/>
                    <a:pt x="f67" y="f56"/>
                    <a:pt x="f68" y="f56"/>
                  </a:cubicBezTo>
                  <a:lnTo>
                    <a:pt x="f62" y="f56"/>
                  </a:lnTo>
                  <a:lnTo>
                    <a:pt x="f62" y="f69"/>
                  </a:lnTo>
                  <a:cubicBezTo>
                    <a:pt x="f62" y="f70"/>
                    <a:pt x="f71" y="f48"/>
                    <a:pt x="f72" y="f48"/>
                  </a:cubicBezTo>
                  <a:lnTo>
                    <a:pt x="f73" y="f48"/>
                  </a:lnTo>
                  <a:cubicBezTo>
                    <a:pt x="f32" y="f48"/>
                    <a:pt x="f74" y="f75"/>
                    <a:pt x="f74" y="f69"/>
                  </a:cubicBezTo>
                  <a:lnTo>
                    <a:pt x="f74" y="f5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1" name="Google Shape;10301;p74">
              <a:extLst>
                <a:ext uri="{FF2B5EF4-FFF2-40B4-BE49-F238E27FC236}">
                  <a16:creationId xmlns:a16="http://schemas.microsoft.com/office/drawing/2014/main" id="{524F14E6-E3E2-4ACE-935C-4DEFE67E3F0C}"/>
                </a:ext>
              </a:extLst>
            </p:cNvPr>
            <p:cNvSpPr/>
            <p:nvPr/>
          </p:nvSpPr>
          <p:spPr>
            <a:xfrm>
              <a:off x="4650327" y="2069762"/>
              <a:ext cx="194392" cy="1189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2805"/>
                <a:gd name="f5" fmla="val 693"/>
                <a:gd name="f6" fmla="val 1"/>
                <a:gd name="f7" fmla="val 315"/>
                <a:gd name="f8" fmla="val 316"/>
                <a:gd name="f9" fmla="val 725"/>
                <a:gd name="f10" fmla="val 1104"/>
                <a:gd name="f11" fmla="val 1419"/>
                <a:gd name="f12" fmla="val 1418"/>
                <a:gd name="f13" fmla="val 2458"/>
                <a:gd name="f14" fmla="val 1386"/>
                <a:gd name="f15" fmla="val 2647"/>
                <a:gd name="f16" fmla="val 1544"/>
                <a:gd name="f17" fmla="val 1733"/>
                <a:gd name="f18" fmla="val 3119"/>
                <a:gd name="f19" fmla="val 3308"/>
                <a:gd name="f20" fmla="val 3466"/>
                <a:gd name="f21" fmla="val 4159"/>
                <a:gd name="f22" fmla="val 4568"/>
                <a:gd name="f23" fmla="val 4883"/>
                <a:gd name="f24" fmla="*/ f0 1 4884"/>
                <a:gd name="f25" fmla="*/ f1 1 2805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884"/>
                <a:gd name="f32" fmla="*/ f29 1 2805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884" h="280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4" y="f15"/>
                    <a:pt x="f16" y="f4"/>
                    <a:pt x="f17" y="f4"/>
                  </a:cubicBezTo>
                  <a:lnTo>
                    <a:pt x="f18" y="f4"/>
                  </a:lnTo>
                  <a:cubicBezTo>
                    <a:pt x="f19" y="f4"/>
                    <a:pt x="f20" y="f15"/>
                    <a:pt x="f20" y="f13"/>
                  </a:cubicBezTo>
                  <a:lnTo>
                    <a:pt x="f20" y="f11"/>
                  </a:lnTo>
                  <a:lnTo>
                    <a:pt x="f21" y="f11"/>
                  </a:lnTo>
                  <a:cubicBezTo>
                    <a:pt x="f22" y="f11"/>
                    <a:pt x="f23" y="f10"/>
                    <a:pt x="f23" y="f9"/>
                  </a:cubicBezTo>
                  <a:cubicBezTo>
                    <a:pt x="f23" y="f8"/>
                    <a:pt x="f22" y="f6"/>
                    <a:pt x="f2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2" name="Google Shape;10302;p74">
              <a:extLst>
                <a:ext uri="{FF2B5EF4-FFF2-40B4-BE49-F238E27FC236}">
                  <a16:creationId xmlns:a16="http://schemas.microsoft.com/office/drawing/2014/main" id="{83BBBB5F-F022-8D58-C3B0-FFC6BB3EC431}"/>
                </a:ext>
              </a:extLst>
            </p:cNvPr>
            <p:cNvSpPr/>
            <p:nvPr/>
          </p:nvSpPr>
          <p:spPr>
            <a:xfrm>
              <a:off x="4677914" y="1981568"/>
              <a:ext cx="137955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419"/>
                <a:gd name="f5" fmla="val 378"/>
                <a:gd name="f6" fmla="val 1"/>
                <a:gd name="f7" fmla="val 158"/>
                <a:gd name="f8" fmla="val 347"/>
                <a:gd name="f9" fmla="val 1418"/>
                <a:gd name="f10" fmla="val 3308"/>
                <a:gd name="f11" fmla="val 3119"/>
                <a:gd name="f12" fmla="*/ f0 1 3466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466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466" h="141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lnTo>
                    <a:pt x="f2" y="f9"/>
                  </a:lnTo>
                  <a:lnTo>
                    <a:pt x="f3" y="f9"/>
                  </a:lnTo>
                  <a:lnTo>
                    <a:pt x="f3" y="f8"/>
                  </a:lnTo>
                  <a:cubicBezTo>
                    <a:pt x="f3" y="f7"/>
                    <a:pt x="f10" y="f6"/>
                    <a:pt x="f1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73" name="Google Shape;10352;p74">
            <a:extLst>
              <a:ext uri="{FF2B5EF4-FFF2-40B4-BE49-F238E27FC236}">
                <a16:creationId xmlns:a16="http://schemas.microsoft.com/office/drawing/2014/main" id="{79F53ACF-BF41-553F-8DE2-D49E2BF2ECBD}"/>
              </a:ext>
            </a:extLst>
          </p:cNvPr>
          <p:cNvGrpSpPr/>
          <p:nvPr/>
        </p:nvGrpSpPr>
        <p:grpSpPr>
          <a:xfrm>
            <a:off x="5025066" y="2755009"/>
            <a:ext cx="628704" cy="672425"/>
            <a:chOff x="5183294" y="1990054"/>
            <a:chExt cx="471528" cy="504319"/>
          </a:xfrm>
          <a:solidFill>
            <a:schemeClr val="bg2"/>
          </a:solidFill>
        </p:grpSpPr>
        <p:sp>
          <p:nvSpPr>
            <p:cNvPr id="174" name="Google Shape;10353;p74">
              <a:extLst>
                <a:ext uri="{FF2B5EF4-FFF2-40B4-BE49-F238E27FC236}">
                  <a16:creationId xmlns:a16="http://schemas.microsoft.com/office/drawing/2014/main" id="{CD7A01C5-48D3-3ADD-2A39-B39A017B3FA5}"/>
                </a:ext>
              </a:extLst>
            </p:cNvPr>
            <p:cNvSpPr/>
            <p:nvPr/>
          </p:nvSpPr>
          <p:spPr>
            <a:xfrm>
              <a:off x="5319970" y="2108313"/>
              <a:ext cx="194392" cy="1684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3971"/>
                <a:gd name="f5" fmla="val 2426"/>
                <a:gd name="f6" fmla="val 1"/>
                <a:gd name="f7" fmla="val 1103"/>
                <a:gd name="f8" fmla="val 1104"/>
                <a:gd name="f9" fmla="val 2427"/>
                <a:gd name="f10" fmla="val 3025"/>
                <a:gd name="f11" fmla="val 190"/>
                <a:gd name="f12" fmla="val 3530"/>
                <a:gd name="f13" fmla="val 536"/>
                <a:gd name="f14" fmla="val 820"/>
                <a:gd name="f15" fmla="val 3624"/>
                <a:gd name="f16" fmla="val 3309"/>
                <a:gd name="f17" fmla="val 1481"/>
                <a:gd name="f18" fmla="val 3057"/>
                <a:gd name="f19" fmla="val 1261"/>
                <a:gd name="f20" fmla="val 2805"/>
                <a:gd name="f21" fmla="val 2458"/>
                <a:gd name="f22" fmla="val 2112"/>
                <a:gd name="f23" fmla="val 1356"/>
                <a:gd name="f24" fmla="val 1733"/>
                <a:gd name="f25" fmla="val 726"/>
                <a:gd name="f26" fmla="val 2489"/>
                <a:gd name="f27" fmla="val 3214"/>
                <a:gd name="f28" fmla="val 3844"/>
                <a:gd name="f29" fmla="val 3687"/>
                <a:gd name="f30" fmla="val 3466"/>
                <a:gd name="f31" fmla="val 3246"/>
                <a:gd name="f32" fmla="val 4128"/>
                <a:gd name="f33" fmla="val 3561"/>
                <a:gd name="f34" fmla="val 4317"/>
                <a:gd name="f35" fmla="val 4695"/>
                <a:gd name="f36" fmla="val 3781"/>
                <a:gd name="f37" fmla="*/ f0 1 4884"/>
                <a:gd name="f38" fmla="*/ f1 1 3971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884"/>
                <a:gd name="f45" fmla="*/ f42 1 3971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884" h="397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4"/>
                  </a:cubicBezTo>
                  <a:cubicBezTo>
                    <a:pt x="f14" y="f15"/>
                    <a:pt x="f7" y="f16"/>
                    <a:pt x="f17" y="f18"/>
                  </a:cubicBezTo>
                  <a:cubicBezTo>
                    <a:pt x="f19" y="f20"/>
                    <a:pt x="f7" y="f21"/>
                    <a:pt x="f7" y="f22"/>
                  </a:cubicBezTo>
                  <a:cubicBezTo>
                    <a:pt x="f7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22"/>
                  </a:cubicBezTo>
                  <a:cubicBezTo>
                    <a:pt x="f28" y="f21"/>
                    <a:pt x="f29" y="f20"/>
                    <a:pt x="f30" y="f18"/>
                  </a:cubicBezTo>
                  <a:cubicBezTo>
                    <a:pt x="f28" y="f31"/>
                    <a:pt x="f32" y="f33"/>
                    <a:pt x="f34" y="f4"/>
                  </a:cubicBezTo>
                  <a:cubicBezTo>
                    <a:pt x="f35" y="f12"/>
                    <a:pt x="f3" y="f10"/>
                    <a:pt x="f3" y="f9"/>
                  </a:cubicBezTo>
                  <a:cubicBezTo>
                    <a:pt x="f3" y="f8"/>
                    <a:pt x="f36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5" name="Google Shape;10354;p74">
              <a:extLst>
                <a:ext uri="{FF2B5EF4-FFF2-40B4-BE49-F238E27FC236}">
                  <a16:creationId xmlns:a16="http://schemas.microsoft.com/office/drawing/2014/main" id="{FCD2AB2A-31F3-E517-E0A2-E7269D7E59F6}"/>
                </a:ext>
              </a:extLst>
            </p:cNvPr>
            <p:cNvSpPr/>
            <p:nvPr/>
          </p:nvSpPr>
          <p:spPr>
            <a:xfrm>
              <a:off x="5390177" y="2168472"/>
              <a:ext cx="56482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1103"/>
                <a:gd name="f9" fmla="val 1418"/>
                <a:gd name="f10" fmla="*/ f0 1 1419"/>
                <a:gd name="f11" fmla="*/ f1 1 1419"/>
                <a:gd name="f12" fmla="val f2"/>
                <a:gd name="f13" fmla="val f3"/>
                <a:gd name="f14" fmla="+- f13 0 f12"/>
                <a:gd name="f15" fmla="*/ f14 1 141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5" y="f8"/>
                    <a:pt x="f6" y="f9"/>
                    <a:pt x="f4" y="f9"/>
                  </a:cubicBezTo>
                  <a:cubicBezTo>
                    <a:pt x="f8" y="f9"/>
                    <a:pt x="f9" y="f8"/>
                    <a:pt x="f9" y="f7"/>
                  </a:cubicBezTo>
                  <a:cubicBezTo>
                    <a:pt x="f9" y="f6"/>
                    <a:pt x="f8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6" name="Google Shape;10355;p74">
              <a:extLst>
                <a:ext uri="{FF2B5EF4-FFF2-40B4-BE49-F238E27FC236}">
                  <a16:creationId xmlns:a16="http://schemas.microsoft.com/office/drawing/2014/main" id="{56EB9B65-3C96-B7DA-C365-D67206B1641F}"/>
                </a:ext>
              </a:extLst>
            </p:cNvPr>
            <p:cNvSpPr/>
            <p:nvPr/>
          </p:nvSpPr>
          <p:spPr>
            <a:xfrm>
              <a:off x="5212153" y="1990054"/>
              <a:ext cx="412586" cy="443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66"/>
                <a:gd name="f4" fmla="val 10445"/>
                <a:gd name="f5" fmla="val 5198"/>
                <a:gd name="f6" fmla="val 2159"/>
                <a:gd name="f7" fmla="val 6931"/>
                <a:gd name="f8" fmla="val 8286"/>
                <a:gd name="f9" fmla="val 3514"/>
                <a:gd name="f10" fmla="val 5246"/>
                <a:gd name="f11" fmla="val 6916"/>
                <a:gd name="f12" fmla="val 8365"/>
                <a:gd name="f13" fmla="val 3340"/>
                <a:gd name="f14" fmla="val 2079"/>
                <a:gd name="f15" fmla="val 6822"/>
                <a:gd name="f16" fmla="val 3497"/>
                <a:gd name="f17" fmla="val 5167"/>
                <a:gd name="f18" fmla="val 1"/>
                <a:gd name="f19" fmla="val 5088"/>
                <a:gd name="f20" fmla="val 5009"/>
                <a:gd name="f21" fmla="val 17"/>
                <a:gd name="f22" fmla="val 4946"/>
                <a:gd name="f23" fmla="val 48"/>
                <a:gd name="f24" fmla="val 4001"/>
                <a:gd name="f25" fmla="val 836"/>
                <a:gd name="f26" fmla="val 2773"/>
                <a:gd name="f27" fmla="val 678"/>
                <a:gd name="f28" fmla="val 2756"/>
                <a:gd name="f29" fmla="val 675"/>
                <a:gd name="f30" fmla="val 2739"/>
                <a:gd name="f31" fmla="val 673"/>
                <a:gd name="f32" fmla="val 2723"/>
                <a:gd name="f33" fmla="val 2583"/>
                <a:gd name="f34" fmla="val 2454"/>
                <a:gd name="f35" fmla="val 786"/>
                <a:gd name="f36" fmla="val 2426"/>
                <a:gd name="f37" fmla="val 899"/>
                <a:gd name="f38" fmla="val 1953"/>
                <a:gd name="f39" fmla="val 2033"/>
                <a:gd name="f40" fmla="val 819"/>
                <a:gd name="f41" fmla="val 2505"/>
                <a:gd name="f42" fmla="val 662"/>
                <a:gd name="f43" fmla="val 2568"/>
                <a:gd name="f44" fmla="val 567"/>
                <a:gd name="f45" fmla="val 2694"/>
                <a:gd name="f46" fmla="val 630"/>
                <a:gd name="f47" fmla="val 2852"/>
                <a:gd name="f48" fmla="val 788"/>
                <a:gd name="f49" fmla="val 4081"/>
                <a:gd name="f50" fmla="val 32"/>
                <a:gd name="f51" fmla="val 5026"/>
                <a:gd name="f52" fmla="val 5183"/>
                <a:gd name="f53" fmla="val 5341"/>
                <a:gd name="f54" fmla="val 63"/>
                <a:gd name="f55" fmla="val 5467"/>
                <a:gd name="f56" fmla="val 6381"/>
                <a:gd name="f57" fmla="val 7609"/>
                <a:gd name="f58" fmla="val 7767"/>
                <a:gd name="f59" fmla="val 725"/>
                <a:gd name="f60" fmla="val 7924"/>
                <a:gd name="f61" fmla="val 851"/>
                <a:gd name="f62" fmla="val 7956"/>
                <a:gd name="f63" fmla="val 1985"/>
                <a:gd name="f64" fmla="val 8428"/>
                <a:gd name="f65" fmla="val 2457"/>
                <a:gd name="f66" fmla="val 9594"/>
                <a:gd name="f67" fmla="val 2536"/>
                <a:gd name="f68" fmla="val 9725"/>
                <a:gd name="f69" fmla="val 2637"/>
                <a:gd name="f70" fmla="val 9791"/>
                <a:gd name="f71" fmla="val 2741"/>
                <a:gd name="f72" fmla="val 2762"/>
                <a:gd name="f73" fmla="val 2783"/>
                <a:gd name="f74" fmla="val 9788"/>
                <a:gd name="f75" fmla="val 2804"/>
                <a:gd name="f76" fmla="val 9783"/>
                <a:gd name="f77" fmla="val 4033"/>
                <a:gd name="f78" fmla="val 9626"/>
                <a:gd name="f79" fmla="val 4978"/>
                <a:gd name="f80" fmla="val 10382"/>
                <a:gd name="f81" fmla="val 5072"/>
                <a:gd name="f82" fmla="val 10413"/>
                <a:gd name="f83" fmla="val 5104"/>
                <a:gd name="f84" fmla="val 5261"/>
                <a:gd name="f85" fmla="val 5324"/>
                <a:gd name="f86" fmla="val 5387"/>
                <a:gd name="f87" fmla="val 6333"/>
                <a:gd name="f88" fmla="val 7530"/>
                <a:gd name="f89" fmla="val 7687"/>
                <a:gd name="f90" fmla="val 7876"/>
                <a:gd name="f91" fmla="val 9689"/>
                <a:gd name="f92" fmla="val 7908"/>
                <a:gd name="f93" fmla="val 8380"/>
                <a:gd name="f94" fmla="val 9515"/>
                <a:gd name="f95" fmla="val 9672"/>
                <a:gd name="f96" fmla="val 7893"/>
                <a:gd name="f97" fmla="val 9735"/>
                <a:gd name="f98" fmla="val 9704"/>
                <a:gd name="f99" fmla="val 9546"/>
                <a:gd name="f100" fmla="val 10302"/>
                <a:gd name="f101" fmla="val 10365"/>
                <a:gd name="f102" fmla="val 5120"/>
                <a:gd name="f103" fmla="val 9641"/>
                <a:gd name="f104" fmla="val 2537"/>
                <a:gd name="f105" fmla="val 7826"/>
                <a:gd name="f106" fmla="val 762"/>
                <a:gd name="f107" fmla="val 7719"/>
                <a:gd name="f108" fmla="val 672"/>
                <a:gd name="f109" fmla="val 7589"/>
                <a:gd name="f110" fmla="val 7570"/>
                <a:gd name="f111" fmla="val 7550"/>
                <a:gd name="f112" fmla="val 674"/>
                <a:gd name="f113" fmla="*/ f0 1 10366"/>
                <a:gd name="f114" fmla="*/ f1 1 10445"/>
                <a:gd name="f115" fmla="val f2"/>
                <a:gd name="f116" fmla="val f3"/>
                <a:gd name="f117" fmla="val f4"/>
                <a:gd name="f118" fmla="+- f117 0 f115"/>
                <a:gd name="f119" fmla="+- f116 0 f115"/>
                <a:gd name="f120" fmla="*/ f119 1 10366"/>
                <a:gd name="f121" fmla="*/ f118 1 10445"/>
                <a:gd name="f122" fmla="*/ f115 1 f120"/>
                <a:gd name="f123" fmla="*/ f116 1 f120"/>
                <a:gd name="f124" fmla="*/ f115 1 f121"/>
                <a:gd name="f125" fmla="*/ f117 1 f121"/>
                <a:gd name="f126" fmla="*/ f122 f113 1"/>
                <a:gd name="f127" fmla="*/ f123 f113 1"/>
                <a:gd name="f128" fmla="*/ f125 f114 1"/>
                <a:gd name="f129" fmla="*/ f124 f1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6" t="f129" r="f127" b="f128"/>
              <a:pathLst>
                <a:path w="10366" h="104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2" y="f23"/>
                  </a:cubicBez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lnTo>
                    <a:pt x="f48" y="f49"/>
                  </a:lnTo>
                  <a:lnTo>
                    <a:pt x="f50" y="f51"/>
                  </a:lnTo>
                  <a:cubicBezTo>
                    <a:pt x="f2" y="f52"/>
                    <a:pt x="f2" y="f53"/>
                    <a:pt x="f54" y="f55"/>
                  </a:cubicBezTo>
                  <a:lnTo>
                    <a:pt x="f40" y="f56"/>
                  </a:lnTo>
                  <a:lnTo>
                    <a:pt x="f42" y="f57"/>
                  </a:lnTo>
                  <a:cubicBezTo>
                    <a:pt x="f46" y="f58"/>
                    <a:pt x="f59" y="f60"/>
                    <a:pt x="f61" y="f62"/>
                  </a:cubicBezTo>
                  <a:lnTo>
                    <a:pt x="f63" y="f64"/>
                  </a:lnTo>
                  <a:lnTo>
                    <a:pt x="f65" y="f66"/>
                  </a:lnTo>
                  <a:cubicBezTo>
                    <a:pt x="f67" y="f68"/>
                    <a:pt x="f69" y="f70"/>
                    <a:pt x="f71" y="f70"/>
                  </a:cubicBezTo>
                  <a:cubicBezTo>
                    <a:pt x="f72" y="f70"/>
                    <a:pt x="f73" y="f74"/>
                    <a:pt x="f75" y="f76"/>
                  </a:cubicBezTo>
                  <a:lnTo>
                    <a:pt x="f77" y="f78"/>
                  </a:lnTo>
                  <a:lnTo>
                    <a:pt x="f79" y="f80"/>
                  </a:lnTo>
                  <a:cubicBezTo>
                    <a:pt x="f81" y="f82"/>
                    <a:pt x="f83" y="f4"/>
                    <a:pt x="f17" y="f4"/>
                  </a:cubicBezTo>
                  <a:cubicBezTo>
                    <a:pt x="f84" y="f4"/>
                    <a:pt x="f85" y="f82"/>
                    <a:pt x="f86" y="f80"/>
                  </a:cubicBezTo>
                  <a:lnTo>
                    <a:pt x="f87" y="f78"/>
                  </a:lnTo>
                  <a:lnTo>
                    <a:pt x="f88" y="f76"/>
                  </a:lnTo>
                  <a:cubicBezTo>
                    <a:pt x="f89" y="f76"/>
                    <a:pt x="f90" y="f91"/>
                    <a:pt x="f92" y="f66"/>
                  </a:cubicBezTo>
                  <a:lnTo>
                    <a:pt x="f93" y="f64"/>
                  </a:lnTo>
                  <a:lnTo>
                    <a:pt x="f94" y="f62"/>
                  </a:lnTo>
                  <a:cubicBezTo>
                    <a:pt x="f95" y="f96"/>
                    <a:pt x="f97" y="f58"/>
                    <a:pt x="f98" y="f57"/>
                  </a:cubicBezTo>
                  <a:lnTo>
                    <a:pt x="f99" y="f56"/>
                  </a:lnTo>
                  <a:lnTo>
                    <a:pt x="f100" y="f55"/>
                  </a:lnTo>
                  <a:cubicBezTo>
                    <a:pt x="f101" y="f53"/>
                    <a:pt x="f101" y="f102"/>
                    <a:pt x="f100" y="f51"/>
                  </a:cubicBezTo>
                  <a:lnTo>
                    <a:pt x="f99" y="f49"/>
                  </a:lnTo>
                  <a:lnTo>
                    <a:pt x="f98" y="f47"/>
                  </a:lnTo>
                  <a:cubicBezTo>
                    <a:pt x="f97" y="f45"/>
                    <a:pt x="f103" y="f104"/>
                    <a:pt x="f94" y="f41"/>
                  </a:cubicBezTo>
                  <a:lnTo>
                    <a:pt x="f93" y="f39"/>
                  </a:lnTo>
                  <a:lnTo>
                    <a:pt x="f92" y="f37"/>
                  </a:lnTo>
                  <a:cubicBezTo>
                    <a:pt x="f105" y="f106"/>
                    <a:pt x="f107" y="f108"/>
                    <a:pt x="f109" y="f108"/>
                  </a:cubicBezTo>
                  <a:cubicBezTo>
                    <a:pt x="f110" y="f108"/>
                    <a:pt x="f111" y="f112"/>
                    <a:pt x="f88" y="f27"/>
                  </a:cubicBezTo>
                  <a:lnTo>
                    <a:pt x="f87" y="f25"/>
                  </a:lnTo>
                  <a:lnTo>
                    <a:pt x="f86" y="f23"/>
                  </a:lnTo>
                  <a:cubicBezTo>
                    <a:pt x="f85" y="f21"/>
                    <a:pt x="f10" y="f18"/>
                    <a:pt x="f17" y="f1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7" name="Google Shape;10356;p74">
              <a:extLst>
                <a:ext uri="{FF2B5EF4-FFF2-40B4-BE49-F238E27FC236}">
                  <a16:creationId xmlns:a16="http://schemas.microsoft.com/office/drawing/2014/main" id="{7A1890DA-E396-80C7-7FC4-43312E6D4B45}"/>
                </a:ext>
              </a:extLst>
            </p:cNvPr>
            <p:cNvSpPr/>
            <p:nvPr/>
          </p:nvSpPr>
          <p:spPr>
            <a:xfrm>
              <a:off x="5365104" y="2256702"/>
              <a:ext cx="106628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9"/>
                <a:gd name="f4" fmla="val 1387"/>
                <a:gd name="f5" fmla="val 1355"/>
                <a:gd name="f6" fmla="val 725"/>
                <a:gd name="f7" fmla="val 190"/>
                <a:gd name="f8" fmla="val 441"/>
                <a:gd name="f9" fmla="val 1"/>
                <a:gd name="f10" fmla="val 977"/>
                <a:gd name="f11" fmla="val 410"/>
                <a:gd name="f12" fmla="val 1229"/>
                <a:gd name="f13" fmla="val 820"/>
                <a:gd name="f14" fmla="val 1386"/>
                <a:gd name="f15" fmla="val 1859"/>
                <a:gd name="f16" fmla="val 2301"/>
                <a:gd name="f17" fmla="val 2521"/>
                <a:gd name="f18" fmla="val 1985"/>
                <a:gd name="f19" fmla="*/ f0 1 2679"/>
                <a:gd name="f20" fmla="*/ f1 1 1387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679"/>
                <a:gd name="f27" fmla="*/ f24 1 1387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679" h="138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5" y="f14"/>
                  </a:cubicBezTo>
                  <a:cubicBezTo>
                    <a:pt x="f15" y="f14"/>
                    <a:pt x="f16" y="f12"/>
                    <a:pt x="f3" y="f10"/>
                  </a:cubicBezTo>
                  <a:cubicBezTo>
                    <a:pt x="f17" y="f11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8" name="Google Shape;10357;p74">
              <a:extLst>
                <a:ext uri="{FF2B5EF4-FFF2-40B4-BE49-F238E27FC236}">
                  <a16:creationId xmlns:a16="http://schemas.microsoft.com/office/drawing/2014/main" id="{9E5A1607-B7E0-3840-B155-7F8EDDFC27BF}"/>
                </a:ext>
              </a:extLst>
            </p:cNvPr>
            <p:cNvSpPr/>
            <p:nvPr/>
          </p:nvSpPr>
          <p:spPr>
            <a:xfrm>
              <a:off x="5503060" y="2343534"/>
              <a:ext cx="151762" cy="1475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3479"/>
                <a:gd name="f5" fmla="val 2867"/>
                <a:gd name="f6" fmla="val 1"/>
                <a:gd name="f7" fmla="val 2741"/>
                <a:gd name="f8" fmla="val 127"/>
                <a:gd name="f9" fmla="val 2647"/>
                <a:gd name="f10" fmla="val 221"/>
                <a:gd name="f11" fmla="val 2489"/>
                <a:gd name="f12" fmla="val 284"/>
                <a:gd name="f13" fmla="val 1607"/>
                <a:gd name="f14" fmla="val 631"/>
                <a:gd name="f15" fmla="val 1260"/>
                <a:gd name="f16" fmla="val 1482"/>
                <a:gd name="f17" fmla="val 1103"/>
                <a:gd name="f18" fmla="val 1891"/>
                <a:gd name="f19" fmla="val 693"/>
                <a:gd name="f20" fmla="val 2112"/>
                <a:gd name="f21" fmla="val 158"/>
                <a:gd name="f22" fmla="val 2080"/>
                <a:gd name="f23" fmla="val 1166"/>
                <a:gd name="f24" fmla="val 3372"/>
                <a:gd name="f25" fmla="val 1237"/>
                <a:gd name="f26" fmla="val 3443"/>
                <a:gd name="f27" fmla="val 1343"/>
                <a:gd name="f28" fmla="val 3478"/>
                <a:gd name="f29" fmla="val 1445"/>
                <a:gd name="f30" fmla="val 1479"/>
                <a:gd name="f31" fmla="val 1512"/>
                <a:gd name="f32" fmla="val 3474"/>
                <a:gd name="f33" fmla="val 1544"/>
                <a:gd name="f34" fmla="val 3466"/>
                <a:gd name="f35" fmla="val 1638"/>
                <a:gd name="f36" fmla="val 3403"/>
                <a:gd name="f37" fmla="val 1764"/>
                <a:gd name="f38" fmla="val 3340"/>
                <a:gd name="f39" fmla="val 3183"/>
                <a:gd name="f40" fmla="val 1639"/>
                <a:gd name="f41" fmla="val 3497"/>
                <a:gd name="f42" fmla="val 1324"/>
                <a:gd name="f43" fmla="val 3532"/>
                <a:gd name="f44" fmla="val 1338"/>
                <a:gd name="f45" fmla="val 3563"/>
                <a:gd name="f46" fmla="val 1344"/>
                <a:gd name="f47" fmla="val 3592"/>
                <a:gd name="f48" fmla="val 3693"/>
                <a:gd name="f49" fmla="val 3756"/>
                <a:gd name="f50" fmla="val 1265"/>
                <a:gd name="f51" fmla="val 3781"/>
                <a:gd name="f52" fmla="val 1167"/>
                <a:gd name="f53" fmla="val 3812"/>
                <a:gd name="f54" fmla="val 1072"/>
                <a:gd name="f55" fmla="val 946"/>
                <a:gd name="f56" fmla="val 3686"/>
                <a:gd name="f57" fmla="val 820"/>
                <a:gd name="f58" fmla="*/ f0 1 3813"/>
                <a:gd name="f59" fmla="*/ f1 1 3479"/>
                <a:gd name="f60" fmla="val f2"/>
                <a:gd name="f61" fmla="val f3"/>
                <a:gd name="f62" fmla="val f4"/>
                <a:gd name="f63" fmla="+- f62 0 f60"/>
                <a:gd name="f64" fmla="+- f61 0 f60"/>
                <a:gd name="f65" fmla="*/ f64 1 3813"/>
                <a:gd name="f66" fmla="*/ f63 1 3479"/>
                <a:gd name="f67" fmla="*/ f60 1 f65"/>
                <a:gd name="f68" fmla="*/ f61 1 f65"/>
                <a:gd name="f69" fmla="*/ f60 1 f66"/>
                <a:gd name="f70" fmla="*/ f62 1 f66"/>
                <a:gd name="f71" fmla="*/ f67 f58 1"/>
                <a:gd name="f72" fmla="*/ f68 f58 1"/>
                <a:gd name="f73" fmla="*/ f70 f59 1"/>
                <a:gd name="f74" fmla="*/ f69 f5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1" t="f74" r="f72" b="f73"/>
              <a:pathLst>
                <a:path w="3813" h="3479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9" y="f20"/>
                    <a:pt x="f12" y="f20"/>
                  </a:cubicBezTo>
                  <a:lnTo>
                    <a:pt x="f21" y="f20"/>
                  </a:lnTo>
                  <a:lnTo>
                    <a:pt x="f2" y="f22"/>
                  </a:ln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34"/>
                  </a:cubicBezTo>
                  <a:cubicBezTo>
                    <a:pt x="f35" y="f36"/>
                    <a:pt x="f37" y="f38"/>
                    <a:pt x="f37" y="f39"/>
                  </a:cubicBezTo>
                  <a:lnTo>
                    <a:pt x="f22" y="f40"/>
                  </a:lnTo>
                  <a:lnTo>
                    <a:pt x="f41" y="f42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1" y="f55"/>
                    <a:pt x="f56" y="f57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9" name="Google Shape;10358;p74">
              <a:extLst>
                <a:ext uri="{FF2B5EF4-FFF2-40B4-BE49-F238E27FC236}">
                  <a16:creationId xmlns:a16="http://schemas.microsoft.com/office/drawing/2014/main" id="{247FD312-BADD-CBB4-5B86-E58A6E8E3BDE}"/>
                </a:ext>
              </a:extLst>
            </p:cNvPr>
            <p:cNvSpPr/>
            <p:nvPr/>
          </p:nvSpPr>
          <p:spPr>
            <a:xfrm>
              <a:off x="5183294" y="2346204"/>
              <a:ext cx="151762" cy="1481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3493"/>
                <a:gd name="f5" fmla="val 946"/>
                <a:gd name="f6" fmla="val 1"/>
                <a:gd name="f7" fmla="val 126"/>
                <a:gd name="f8" fmla="val 851"/>
                <a:gd name="f9" fmla="val 1009"/>
                <a:gd name="f10" fmla="val 32"/>
                <a:gd name="f11" fmla="val 1104"/>
                <a:gd name="f12" fmla="val 95"/>
                <a:gd name="f13" fmla="val 1230"/>
                <a:gd name="f14" fmla="val 158"/>
                <a:gd name="f15" fmla="val 1324"/>
                <a:gd name="f16" fmla="val 315"/>
                <a:gd name="f17" fmla="val 1356"/>
                <a:gd name="f18" fmla="val 1733"/>
                <a:gd name="f19" fmla="val 1671"/>
                <a:gd name="f20" fmla="val 2048"/>
                <a:gd name="f21" fmla="val 3214"/>
                <a:gd name="f22" fmla="val 2080"/>
                <a:gd name="f23" fmla="val 3309"/>
                <a:gd name="f24" fmla="val 2174"/>
                <a:gd name="f25" fmla="val 3435"/>
                <a:gd name="f26" fmla="val 2300"/>
                <a:gd name="f27" fmla="val 3466"/>
                <a:gd name="f28" fmla="val 2328"/>
                <a:gd name="f29" fmla="val 3485"/>
                <a:gd name="f30" fmla="val 2361"/>
                <a:gd name="f31" fmla="val 3492"/>
                <a:gd name="f32" fmla="val 2396"/>
                <a:gd name="f33" fmla="val 2482"/>
                <a:gd name="f34" fmla="val 2580"/>
                <a:gd name="f35" fmla="val 3448"/>
                <a:gd name="f36" fmla="val 2647"/>
                <a:gd name="f37" fmla="val 3403"/>
                <a:gd name="f38" fmla="val 2112"/>
                <a:gd name="f39" fmla="val 3624"/>
                <a:gd name="f40" fmla="val 2143"/>
                <a:gd name="f41" fmla="val 3561"/>
                <a:gd name="f42" fmla="val 3119"/>
                <a:gd name="f43" fmla="val 2773"/>
                <a:gd name="f44" fmla="val 1891"/>
                <a:gd name="f45" fmla="val 2552"/>
                <a:gd name="f46" fmla="val 1513"/>
                <a:gd name="f47" fmla="val 2206"/>
                <a:gd name="f48" fmla="val 631"/>
                <a:gd name="f49" fmla="val 1355"/>
                <a:gd name="f50" fmla="val 284"/>
                <a:gd name="f51" fmla="val 1198"/>
                <a:gd name="f52" fmla="val 221"/>
                <a:gd name="f53" fmla="val 1072"/>
                <a:gd name="f54" fmla="val 127"/>
                <a:gd name="f55" fmla="*/ f0 1 3813"/>
                <a:gd name="f56" fmla="*/ f1 1 3493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3813"/>
                <a:gd name="f63" fmla="*/ f60 1 3493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3813" h="3493">
                  <a:moveTo>
                    <a:pt x="f5" y="f6"/>
                  </a:moveTo>
                  <a:lnTo>
                    <a:pt x="f7" y="f8"/>
                  </a:lnTo>
                  <a:cubicBezTo>
                    <a:pt x="f2" y="f8"/>
                    <a:pt x="f2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lnTo>
                    <a:pt x="f18" y="f19"/>
                  </a:lnTo>
                  <a:lnTo>
                    <a:pt x="f20" y="f21"/>
                  </a:ln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" y="f38"/>
                  </a:lnTo>
                  <a:lnTo>
                    <a:pt x="f3" y="f38"/>
                  </a:lnTo>
                  <a:lnTo>
                    <a:pt x="f39" y="f40"/>
                  </a:lnTo>
                  <a:lnTo>
                    <a:pt x="f41" y="f40"/>
                  </a:lnTo>
                  <a:cubicBezTo>
                    <a:pt x="f42" y="f40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50"/>
                  </a:lnTo>
                  <a:cubicBezTo>
                    <a:pt x="f51" y="f52"/>
                    <a:pt x="f53" y="f54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80" name="Google Shape;10390;p74">
            <a:extLst>
              <a:ext uri="{FF2B5EF4-FFF2-40B4-BE49-F238E27FC236}">
                <a16:creationId xmlns:a16="http://schemas.microsoft.com/office/drawing/2014/main" id="{8005F0C8-7ED5-C988-4844-64A6DB7525CC}"/>
              </a:ext>
            </a:extLst>
          </p:cNvPr>
          <p:cNvGrpSpPr/>
          <p:nvPr/>
        </p:nvGrpSpPr>
        <p:grpSpPr>
          <a:xfrm>
            <a:off x="2285843" y="2770526"/>
            <a:ext cx="628705" cy="670072"/>
            <a:chOff x="3128875" y="2001694"/>
            <a:chExt cx="471529" cy="502554"/>
          </a:xfrm>
          <a:solidFill>
            <a:schemeClr val="bg2"/>
          </a:solidFill>
        </p:grpSpPr>
        <p:sp>
          <p:nvSpPr>
            <p:cNvPr id="181" name="Google Shape;10391;p74">
              <a:extLst>
                <a:ext uri="{FF2B5EF4-FFF2-40B4-BE49-F238E27FC236}">
                  <a16:creationId xmlns:a16="http://schemas.microsoft.com/office/drawing/2014/main" id="{1A161849-3C15-0B00-CB31-1C4D8495B19D}"/>
                </a:ext>
              </a:extLst>
            </p:cNvPr>
            <p:cNvSpPr/>
            <p:nvPr/>
          </p:nvSpPr>
          <p:spPr>
            <a:xfrm>
              <a:off x="3308180" y="2192795"/>
              <a:ext cx="110413" cy="1163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2742"/>
                <a:gd name="f5" fmla="val 1387"/>
                <a:gd name="f6" fmla="val 1"/>
                <a:gd name="f7" fmla="val 631"/>
                <a:gd name="f8" fmla="val 1355"/>
                <a:gd name="f9" fmla="val 2112"/>
                <a:gd name="f10" fmla="val 2143"/>
                <a:gd name="f11" fmla="val 2773"/>
                <a:gd name="f12" fmla="*/ f0 1 2774"/>
                <a:gd name="f13" fmla="*/ f1 1 2742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774"/>
                <a:gd name="f20" fmla="*/ f17 1 2742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774" h="2742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2" name="Google Shape;10392;p74">
              <a:extLst>
                <a:ext uri="{FF2B5EF4-FFF2-40B4-BE49-F238E27FC236}">
                  <a16:creationId xmlns:a16="http://schemas.microsoft.com/office/drawing/2014/main" id="{D8A39D75-8722-C82E-1D18-E4C2CA71BE9D}"/>
                </a:ext>
              </a:extLst>
            </p:cNvPr>
            <p:cNvSpPr/>
            <p:nvPr/>
          </p:nvSpPr>
          <p:spPr>
            <a:xfrm>
              <a:off x="3182806" y="2001694"/>
              <a:ext cx="137955" cy="147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3467"/>
                <a:gd name="f5" fmla="val 1733"/>
                <a:gd name="f6" fmla="val 1"/>
                <a:gd name="f7" fmla="val 788"/>
                <a:gd name="f8" fmla="val 2678"/>
                <a:gd name="f9" fmla="val 2741"/>
                <a:gd name="f10" fmla="*/ f0 1 3466"/>
                <a:gd name="f11" fmla="*/ f1 1 3467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3466"/>
                <a:gd name="f18" fmla="*/ f15 1 3467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3466" h="3467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3"/>
                    <a:pt x="f5" y="f3"/>
                  </a:cubicBezTo>
                  <a:cubicBezTo>
                    <a:pt x="f9" y="f3"/>
                    <a:pt x="f3" y="f8"/>
                    <a:pt x="f3" y="f5"/>
                  </a:cubicBezTo>
                  <a:cubicBezTo>
                    <a:pt x="f3" y="f7"/>
                    <a:pt x="f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3" name="Google Shape;10393;p74">
              <a:extLst>
                <a:ext uri="{FF2B5EF4-FFF2-40B4-BE49-F238E27FC236}">
                  <a16:creationId xmlns:a16="http://schemas.microsoft.com/office/drawing/2014/main" id="{C5DCB6C1-C0D2-3F2F-D0F6-80AD455C41F0}"/>
                </a:ext>
              </a:extLst>
            </p:cNvPr>
            <p:cNvSpPr/>
            <p:nvPr/>
          </p:nvSpPr>
          <p:spPr>
            <a:xfrm>
              <a:off x="3404740" y="2001694"/>
              <a:ext cx="137992" cy="147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8"/>
                <a:gd name="f8" fmla="val 3466"/>
                <a:gd name="f9" fmla="val 2679"/>
                <a:gd name="f10" fmla="*/ f0 1 3467"/>
                <a:gd name="f11" fmla="*/ f1 1 3467"/>
                <a:gd name="f12" fmla="val f2"/>
                <a:gd name="f13" fmla="val f3"/>
                <a:gd name="f14" fmla="+- f13 0 f12"/>
                <a:gd name="f15" fmla="*/ f14 1 3467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4" name="Google Shape;10394;p74">
              <a:extLst>
                <a:ext uri="{FF2B5EF4-FFF2-40B4-BE49-F238E27FC236}">
                  <a16:creationId xmlns:a16="http://schemas.microsoft.com/office/drawing/2014/main" id="{C7B18A86-B64A-A4EB-3FB1-63017B367E1A}"/>
                </a:ext>
              </a:extLst>
            </p:cNvPr>
            <p:cNvSpPr/>
            <p:nvPr/>
          </p:nvSpPr>
          <p:spPr>
            <a:xfrm>
              <a:off x="3328242" y="2331811"/>
              <a:ext cx="66504" cy="428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1009"/>
                <a:gd name="f5" fmla="val 1"/>
                <a:gd name="f6" fmla="val 851"/>
                <a:gd name="f7" fmla="val 1008"/>
                <a:gd name="f8" fmla="val 1450"/>
                <a:gd name="f9" fmla="val 126"/>
                <a:gd name="f10" fmla="val 1167"/>
                <a:gd name="f11" fmla="val 158"/>
                <a:gd name="f12" fmla="val 568"/>
                <a:gd name="f13" fmla="val 284"/>
                <a:gd name="f14" fmla="val 95"/>
                <a:gd name="f15" fmla="*/ f0 1 1671"/>
                <a:gd name="f16" fmla="*/ f1 1 100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671"/>
                <a:gd name="f23" fmla="*/ f20 1 100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671" h="1009">
                  <a:moveTo>
                    <a:pt x="f5" y="f2"/>
                  </a:moveTo>
                  <a:lnTo>
                    <a:pt x="f6" y="f7"/>
                  </a:lnTo>
                  <a:lnTo>
                    <a:pt x="f3" y="f2"/>
                  </a:lnTo>
                  <a:lnTo>
                    <a:pt x="f3" y="f2"/>
                  </a:lnTo>
                  <a:cubicBezTo>
                    <a:pt x="f8" y="f9"/>
                    <a:pt x="f10" y="f11"/>
                    <a:pt x="f6" y="f11"/>
                  </a:cubicBezTo>
                  <a:cubicBezTo>
                    <a:pt x="f12" y="f11"/>
                    <a:pt x="f13" y="f14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5" name="Google Shape;10395;p74">
              <a:extLst>
                <a:ext uri="{FF2B5EF4-FFF2-40B4-BE49-F238E27FC236}">
                  <a16:creationId xmlns:a16="http://schemas.microsoft.com/office/drawing/2014/main" id="{0CE2DAE1-306E-2E0C-3202-CE20A2493823}"/>
                </a:ext>
              </a:extLst>
            </p:cNvPr>
            <p:cNvSpPr/>
            <p:nvPr/>
          </p:nvSpPr>
          <p:spPr>
            <a:xfrm>
              <a:off x="3239207" y="2322429"/>
              <a:ext cx="111639" cy="180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261"/>
                <a:gd name="f6" fmla="val 1"/>
                <a:gd name="f7" fmla="val 474"/>
                <a:gd name="f8" fmla="val 599"/>
                <a:gd name="f9" fmla="val 1513"/>
                <a:gd name="f10" fmla="val 2490"/>
                <a:gd name="f11" fmla="val 3907"/>
                <a:gd name="f12" fmla="val 4096"/>
                <a:gd name="f13" fmla="val 158"/>
                <a:gd name="f14" fmla="val 379"/>
                <a:gd name="f15" fmla="val 1891"/>
                <a:gd name="f16" fmla="*/ f0 1 2805"/>
                <a:gd name="f17" fmla="*/ f1 1 4254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805"/>
                <a:gd name="f24" fmla="*/ f21 1 4254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805" h="425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4"/>
                    <a:pt x="f14" y="f4"/>
                  </a:cubicBezTo>
                  <a:lnTo>
                    <a:pt x="f3" y="f4"/>
                  </a:lnTo>
                  <a:lnTo>
                    <a:pt x="f3" y="f15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6" name="Google Shape;10396;p74">
              <a:extLst>
                <a:ext uri="{FF2B5EF4-FFF2-40B4-BE49-F238E27FC236}">
                  <a16:creationId xmlns:a16="http://schemas.microsoft.com/office/drawing/2014/main" id="{609B4D55-4303-B43D-050A-C50D59FA39DD}"/>
                </a:ext>
              </a:extLst>
            </p:cNvPr>
            <p:cNvSpPr/>
            <p:nvPr/>
          </p:nvSpPr>
          <p:spPr>
            <a:xfrm>
              <a:off x="3377153" y="2323792"/>
              <a:ext cx="111639" cy="180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544"/>
                <a:gd name="f6" fmla="val 1"/>
                <a:gd name="f7" fmla="val 1890"/>
                <a:gd name="f8" fmla="val 4253"/>
                <a:gd name="f9" fmla="val 2458"/>
                <a:gd name="f10" fmla="val 2647"/>
                <a:gd name="f11" fmla="val 2804"/>
                <a:gd name="f12" fmla="val 4096"/>
                <a:gd name="f13" fmla="val 3907"/>
                <a:gd name="f14" fmla="val 2489"/>
                <a:gd name="f15" fmla="val 2773"/>
                <a:gd name="f16" fmla="val 1481"/>
                <a:gd name="f17" fmla="val 2300"/>
                <a:gd name="f18" fmla="val 567"/>
                <a:gd name="f19" fmla="*/ f0 1 2805"/>
                <a:gd name="f20" fmla="*/ f1 1 425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805"/>
                <a:gd name="f27" fmla="*/ f24 1 425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805" h="4254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lnTo>
                    <a:pt x="f9" y="f8"/>
                  </a:lnTo>
                  <a:cubicBezTo>
                    <a:pt x="f10" y="f8"/>
                    <a:pt x="f11" y="f12"/>
                    <a:pt x="f11" y="f13"/>
                  </a:cubicBezTo>
                  <a:lnTo>
                    <a:pt x="f11" y="f14"/>
                  </a:lnTo>
                  <a:cubicBezTo>
                    <a:pt x="f15" y="f16"/>
                    <a:pt x="f17" y="f18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7" name="Google Shape;10397;p74">
              <a:extLst>
                <a:ext uri="{FF2B5EF4-FFF2-40B4-BE49-F238E27FC236}">
                  <a16:creationId xmlns:a16="http://schemas.microsoft.com/office/drawing/2014/main" id="{8148E8FD-4097-BCA1-BBA5-4D3DE67D2F14}"/>
                </a:ext>
              </a:extLst>
            </p:cNvPr>
            <p:cNvSpPr/>
            <p:nvPr/>
          </p:nvSpPr>
          <p:spPr>
            <a:xfrm>
              <a:off x="3380939" y="2143381"/>
              <a:ext cx="219465" cy="1844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4348"/>
                <a:gd name="f5" fmla="val 3686"/>
                <a:gd name="f6" fmla="val 1512"/>
                <a:gd name="f7" fmla="val 3907"/>
                <a:gd name="f8" fmla="val 4064"/>
                <a:gd name="f9" fmla="val 1670"/>
                <a:gd name="f10" fmla="val 1859"/>
                <a:gd name="f11" fmla="val 2048"/>
                <a:gd name="f12" fmla="val 2205"/>
                <a:gd name="f13" fmla="val 2993"/>
                <a:gd name="f14" fmla="val 2804"/>
                <a:gd name="f15" fmla="val 2646"/>
                <a:gd name="f16" fmla="val 4127"/>
                <a:gd name="f17" fmla="val 536"/>
                <a:gd name="f18" fmla="val 3056"/>
                <a:gd name="f19" fmla="val 851"/>
                <a:gd name="f20" fmla="val 2331"/>
                <a:gd name="f21" fmla="val 1607"/>
                <a:gd name="f22" fmla="val 977"/>
                <a:gd name="f23" fmla="val 504"/>
                <a:gd name="f24" fmla="val 63"/>
                <a:gd name="f25" fmla="val 347"/>
                <a:gd name="f26" fmla="val 221"/>
                <a:gd name="f27" fmla="val 158"/>
                <a:gd name="f28" fmla="val 378"/>
                <a:gd name="f29" fmla="val 567"/>
                <a:gd name="f30" fmla="val 945"/>
                <a:gd name="f31" fmla="val 756"/>
                <a:gd name="f32" fmla="val 1638"/>
                <a:gd name="f33" fmla="val 1575"/>
                <a:gd name="f34" fmla="val 2615"/>
                <a:gd name="f35" fmla="val 2930"/>
                <a:gd name="f36" fmla="val 3214"/>
                <a:gd name="f37" fmla="val 1449"/>
                <a:gd name="f38" fmla="val 3466"/>
                <a:gd name="f39" fmla="val 3718"/>
                <a:gd name="f40" fmla="val 4001"/>
                <a:gd name="f41" fmla="val 2520"/>
                <a:gd name="f42" fmla="val 5167"/>
                <a:gd name="f43" fmla="val 5356"/>
                <a:gd name="f44" fmla="val 5513"/>
                <a:gd name="f45" fmla="val 4190"/>
                <a:gd name="f46" fmla="val 5482"/>
                <a:gd name="f47" fmla="val 4915"/>
                <a:gd name="f48" fmla="*/ f0 1 5514"/>
                <a:gd name="f49" fmla="*/ f1 1 4348"/>
                <a:gd name="f50" fmla="val f2"/>
                <a:gd name="f51" fmla="val f3"/>
                <a:gd name="f52" fmla="val f4"/>
                <a:gd name="f53" fmla="+- f52 0 f50"/>
                <a:gd name="f54" fmla="+- f51 0 f50"/>
                <a:gd name="f55" fmla="*/ f54 1 5514"/>
                <a:gd name="f56" fmla="*/ f53 1 4348"/>
                <a:gd name="f57" fmla="*/ f50 1 f55"/>
                <a:gd name="f58" fmla="*/ f51 1 f55"/>
                <a:gd name="f59" fmla="*/ f50 1 f56"/>
                <a:gd name="f60" fmla="*/ f52 1 f56"/>
                <a:gd name="f61" fmla="*/ f57 f48 1"/>
                <a:gd name="f62" fmla="*/ f58 f48 1"/>
                <a:gd name="f63" fmla="*/ f60 f49 1"/>
                <a:gd name="f64" fmla="*/ f59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5514" h="43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2"/>
                  </a:moveTo>
                  <a:cubicBezTo>
                    <a:pt x="f5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17" y="f24"/>
                  </a:cubicBezTo>
                  <a:cubicBezTo>
                    <a:pt x="f25" y="f26"/>
                    <a:pt x="f27" y="f28"/>
                    <a:pt x="f2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3" y="f36"/>
                    <a:pt x="f37" y="f38"/>
                  </a:cubicBezTo>
                  <a:cubicBezTo>
                    <a:pt x="f10" y="f39"/>
                    <a:pt x="f12" y="f40"/>
                    <a:pt x="f41" y="f4"/>
                  </a:cubicBezTo>
                  <a:lnTo>
                    <a:pt x="f42" y="f4"/>
                  </a:lnTo>
                  <a:cubicBezTo>
                    <a:pt x="f43" y="f4"/>
                    <a:pt x="f44" y="f45"/>
                    <a:pt x="f44" y="f40"/>
                  </a:cubicBezTo>
                  <a:lnTo>
                    <a:pt x="f44" y="f34"/>
                  </a:lnTo>
                  <a:cubicBezTo>
                    <a:pt x="f46" y="f6"/>
                    <a:pt x="f47" y="f29"/>
                    <a:pt x="f1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8" name="Google Shape;10398;p74">
              <a:extLst>
                <a:ext uri="{FF2B5EF4-FFF2-40B4-BE49-F238E27FC236}">
                  <a16:creationId xmlns:a16="http://schemas.microsoft.com/office/drawing/2014/main" id="{B7544F5D-D590-8B46-90D3-DFBA69B074BC}"/>
                </a:ext>
              </a:extLst>
            </p:cNvPr>
            <p:cNvSpPr/>
            <p:nvPr/>
          </p:nvSpPr>
          <p:spPr>
            <a:xfrm>
              <a:off x="3128875" y="2142018"/>
              <a:ext cx="216959" cy="184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51"/>
                <a:gd name="f4" fmla="val 4349"/>
                <a:gd name="f5" fmla="val 2426"/>
                <a:gd name="f6" fmla="val 1544"/>
                <a:gd name="f7" fmla="val 2615"/>
                <a:gd name="f8" fmla="val 2773"/>
                <a:gd name="f9" fmla="val 1702"/>
                <a:gd name="f10" fmla="val 1891"/>
                <a:gd name="f11" fmla="val 2080"/>
                <a:gd name="f12" fmla="val 2237"/>
                <a:gd name="f13" fmla="val 1733"/>
                <a:gd name="f14" fmla="val 1513"/>
                <a:gd name="f15" fmla="val 1355"/>
                <a:gd name="f16" fmla="val 1324"/>
                <a:gd name="f17" fmla="val 1"/>
                <a:gd name="f18" fmla="val 536"/>
                <a:gd name="f19" fmla="val 568"/>
                <a:gd name="f20" fmla="val 2552"/>
                <a:gd name="f21" fmla="val 3939"/>
                <a:gd name="f22" fmla="val 4191"/>
                <a:gd name="f23" fmla="val 95"/>
                <a:gd name="f24" fmla="val 4348"/>
                <a:gd name="f25" fmla="val 316"/>
                <a:gd name="f26" fmla="val 2930"/>
                <a:gd name="f27" fmla="val 3214"/>
                <a:gd name="f28" fmla="val 3970"/>
                <a:gd name="f29" fmla="val 3561"/>
                <a:gd name="f30" fmla="val 3655"/>
                <a:gd name="f31" fmla="val 4002"/>
                <a:gd name="f32" fmla="val 3466"/>
                <a:gd name="f33" fmla="val 3876"/>
                <a:gd name="f34" fmla="val 3183"/>
                <a:gd name="f35" fmla="val 3813"/>
                <a:gd name="f36" fmla="val 1607"/>
                <a:gd name="f37" fmla="val 4506"/>
                <a:gd name="f38" fmla="val 757"/>
                <a:gd name="f39" fmla="val 5293"/>
                <a:gd name="f40" fmla="val 347"/>
                <a:gd name="f41" fmla="val 5104"/>
                <a:gd name="f42" fmla="val 190"/>
                <a:gd name="f43" fmla="val 4915"/>
                <a:gd name="f44" fmla="val 32"/>
                <a:gd name="f45" fmla="val 4474"/>
                <a:gd name="f46" fmla="val 505"/>
                <a:gd name="f47" fmla="val 3844"/>
                <a:gd name="f48" fmla="val 820"/>
                <a:gd name="f49" fmla="val 3151"/>
                <a:gd name="f50" fmla="val 1796"/>
                <a:gd name="f51" fmla="*/ f0 1 5451"/>
                <a:gd name="f52" fmla="*/ f1 1 4349"/>
                <a:gd name="f53" fmla="val f2"/>
                <a:gd name="f54" fmla="val f3"/>
                <a:gd name="f55" fmla="val f4"/>
                <a:gd name="f56" fmla="+- f55 0 f53"/>
                <a:gd name="f57" fmla="+- f54 0 f53"/>
                <a:gd name="f58" fmla="*/ f57 1 5451"/>
                <a:gd name="f59" fmla="*/ f56 1 4349"/>
                <a:gd name="f60" fmla="*/ f53 1 f58"/>
                <a:gd name="f61" fmla="*/ f54 1 f58"/>
                <a:gd name="f62" fmla="*/ f53 1 f59"/>
                <a:gd name="f63" fmla="*/ f55 1 f59"/>
                <a:gd name="f64" fmla="*/ f60 f51 1"/>
                <a:gd name="f65" fmla="*/ f61 f51 1"/>
                <a:gd name="f66" fmla="*/ f63 f52 1"/>
                <a:gd name="f67" fmla="*/ f62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4" t="f67" r="f65" b="f66"/>
              <a:pathLst>
                <a:path w="5451" h="434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9"/>
                    <a:pt x="f17" y="f14"/>
                    <a:pt x="f17" y="f20"/>
                  </a:cubicBezTo>
                  <a:lnTo>
                    <a:pt x="f17" y="f21"/>
                  </a:lnTo>
                  <a:cubicBezTo>
                    <a:pt x="f17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26"/>
                    <a:pt x="f35" y="f7"/>
                  </a:cubicBezTo>
                  <a:cubicBezTo>
                    <a:pt x="f35" y="f36"/>
                    <a:pt x="f37" y="f38"/>
                    <a:pt x="f3" y="f19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" y="f48"/>
                    <a:pt x="f50" y="f46"/>
                    <a:pt x="f16" y="f1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89" name="Google Shape;10412;p74">
            <a:extLst>
              <a:ext uri="{FF2B5EF4-FFF2-40B4-BE49-F238E27FC236}">
                <a16:creationId xmlns:a16="http://schemas.microsoft.com/office/drawing/2014/main" id="{E43D9C58-2808-CFE4-5246-0E0AF52C88BC}"/>
              </a:ext>
            </a:extLst>
          </p:cNvPr>
          <p:cNvGrpSpPr/>
          <p:nvPr/>
        </p:nvGrpSpPr>
        <p:grpSpPr>
          <a:xfrm>
            <a:off x="5973738" y="2755482"/>
            <a:ext cx="588592" cy="667280"/>
            <a:chOff x="5894798" y="1990411"/>
            <a:chExt cx="441444" cy="500460"/>
          </a:xfrm>
          <a:solidFill>
            <a:schemeClr val="bg2"/>
          </a:solidFill>
        </p:grpSpPr>
        <p:sp>
          <p:nvSpPr>
            <p:cNvPr id="190" name="Google Shape;10413;p74">
              <a:extLst>
                <a:ext uri="{FF2B5EF4-FFF2-40B4-BE49-F238E27FC236}">
                  <a16:creationId xmlns:a16="http://schemas.microsoft.com/office/drawing/2014/main" id="{E543F473-4058-0949-824B-9EF3C326D6A4}"/>
                </a:ext>
              </a:extLst>
            </p:cNvPr>
            <p:cNvSpPr/>
            <p:nvPr/>
          </p:nvSpPr>
          <p:spPr>
            <a:xfrm>
              <a:off x="6114263" y="1990411"/>
              <a:ext cx="27624" cy="748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65"/>
                <a:gd name="f5" fmla="val 347"/>
                <a:gd name="f6" fmla="val 1"/>
                <a:gd name="f7" fmla="val 158"/>
                <a:gd name="f8" fmla="val 1418"/>
                <a:gd name="f9" fmla="val 1607"/>
                <a:gd name="f10" fmla="val 536"/>
                <a:gd name="f11" fmla="val 693"/>
                <a:gd name="f12" fmla="*/ f0 1 694"/>
                <a:gd name="f13" fmla="*/ f1 1 176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94"/>
                <a:gd name="f20" fmla="*/ f17 1 176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94" h="1765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8"/>
                  </a:lnTo>
                  <a:cubicBezTo>
                    <a:pt x="f2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lnTo>
                    <a:pt x="f11" y="f5"/>
                  </a:ln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1" name="Google Shape;10414;p74">
              <a:extLst>
                <a:ext uri="{FF2B5EF4-FFF2-40B4-BE49-F238E27FC236}">
                  <a16:creationId xmlns:a16="http://schemas.microsoft.com/office/drawing/2014/main" id="{1263B393-79C8-D739-F47C-8B8ACC60163F}"/>
                </a:ext>
              </a:extLst>
            </p:cNvPr>
            <p:cNvSpPr/>
            <p:nvPr/>
          </p:nvSpPr>
          <p:spPr>
            <a:xfrm>
              <a:off x="6198287" y="2022140"/>
              <a:ext cx="56436" cy="578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364"/>
                <a:gd name="f5" fmla="val 1071"/>
                <a:gd name="f6" fmla="val 1"/>
                <a:gd name="f7" fmla="val 977"/>
                <a:gd name="f8" fmla="val 882"/>
                <a:gd name="f9" fmla="val 24"/>
                <a:gd name="f10" fmla="val 819"/>
                <a:gd name="f11" fmla="val 72"/>
                <a:gd name="f12" fmla="val 126"/>
                <a:gd name="f13" fmla="val 796"/>
                <a:gd name="f14" fmla="val 922"/>
                <a:gd name="f15" fmla="val 1143"/>
                <a:gd name="f16" fmla="val 1269"/>
                <a:gd name="f17" fmla="val 189"/>
                <a:gd name="f18" fmla="val 1332"/>
                <a:gd name="f19" fmla="val 268"/>
                <a:gd name="f20" fmla="val 1363"/>
                <a:gd name="f21" fmla="val 350"/>
                <a:gd name="f22" fmla="val 433"/>
                <a:gd name="f23" fmla="val 520"/>
                <a:gd name="f24" fmla="val 599"/>
                <a:gd name="f25" fmla="val 1323"/>
                <a:gd name="f26" fmla="val 544"/>
                <a:gd name="f27" fmla="val 418"/>
                <a:gd name="f28" fmla="val 198"/>
                <a:gd name="f29" fmla="val 1260"/>
                <a:gd name="f30" fmla="val 1166"/>
                <a:gd name="f31" fmla="*/ f0 1 1418"/>
                <a:gd name="f32" fmla="*/ f1 1 1364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1418"/>
                <a:gd name="f39" fmla="*/ f36 1 1364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418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1"/>
                  </a:cubicBezTo>
                  <a:cubicBezTo>
                    <a:pt x="f29" y="f9"/>
                    <a:pt x="f3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2" name="Google Shape;10415;p74">
              <a:extLst>
                <a:ext uri="{FF2B5EF4-FFF2-40B4-BE49-F238E27FC236}">
                  <a16:creationId xmlns:a16="http://schemas.microsoft.com/office/drawing/2014/main" id="{093262D1-73B8-D2C3-4867-568AA76F85F6}"/>
                </a:ext>
              </a:extLst>
            </p:cNvPr>
            <p:cNvSpPr/>
            <p:nvPr/>
          </p:nvSpPr>
          <p:spPr>
            <a:xfrm>
              <a:off x="6279760" y="2197540"/>
              <a:ext cx="56482" cy="307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6"/>
                <a:gd name="f5" fmla="val 379"/>
                <a:gd name="f6" fmla="val 1"/>
                <a:gd name="f7" fmla="val 158"/>
                <a:gd name="f8" fmla="val 347"/>
                <a:gd name="f9" fmla="val 568"/>
                <a:gd name="f10" fmla="val 725"/>
                <a:gd name="f11" fmla="val 1072"/>
                <a:gd name="f12" fmla="val 1261"/>
                <a:gd name="f13" fmla="*/ f0 1 1419"/>
                <a:gd name="f14" fmla="*/ f1 1 726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419"/>
                <a:gd name="f21" fmla="*/ f18 1 726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419" h="726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8"/>
                  </a:cubicBezTo>
                  <a:cubicBezTo>
                    <a:pt x="f3" y="f7"/>
                    <a:pt x="f12" y="f6"/>
                    <a:pt x="f1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3" name="Google Shape;10416;p74">
              <a:extLst>
                <a:ext uri="{FF2B5EF4-FFF2-40B4-BE49-F238E27FC236}">
                  <a16:creationId xmlns:a16="http://schemas.microsoft.com/office/drawing/2014/main" id="{03578E1E-D3CF-4E5B-3AE8-3E85ADCAAA0D}"/>
                </a:ext>
              </a:extLst>
            </p:cNvPr>
            <p:cNvSpPr/>
            <p:nvPr/>
          </p:nvSpPr>
          <p:spPr>
            <a:xfrm>
              <a:off x="5894798" y="2197540"/>
              <a:ext cx="56482" cy="294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694"/>
                <a:gd name="f5" fmla="val 347"/>
                <a:gd name="f6" fmla="val 1"/>
                <a:gd name="f7" fmla="val 158"/>
                <a:gd name="f8" fmla="val 568"/>
                <a:gd name="f9" fmla="val 1072"/>
                <a:gd name="f10" fmla="val 1261"/>
                <a:gd name="f11" fmla="*/ f0 1 1419"/>
                <a:gd name="f12" fmla="*/ f1 1 69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419"/>
                <a:gd name="f19" fmla="*/ f16 1 69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419" h="69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4" name="Google Shape;10417;p74">
              <a:extLst>
                <a:ext uri="{FF2B5EF4-FFF2-40B4-BE49-F238E27FC236}">
                  <a16:creationId xmlns:a16="http://schemas.microsoft.com/office/drawing/2014/main" id="{E8B71C39-8493-DC77-97DC-464F76542DEA}"/>
                </a:ext>
              </a:extLst>
            </p:cNvPr>
            <p:cNvSpPr/>
            <p:nvPr/>
          </p:nvSpPr>
          <p:spPr>
            <a:xfrm>
              <a:off x="6003895" y="2022140"/>
              <a:ext cx="56482" cy="578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64"/>
                <a:gd name="f5" fmla="val 363"/>
                <a:gd name="f6" fmla="val 1"/>
                <a:gd name="f7" fmla="val 276"/>
                <a:gd name="f8" fmla="val 190"/>
                <a:gd name="f9" fmla="val 24"/>
                <a:gd name="f10" fmla="val 127"/>
                <a:gd name="f11" fmla="val 72"/>
                <a:gd name="f12" fmla="val 198"/>
                <a:gd name="f13" fmla="val 450"/>
                <a:gd name="f14" fmla="val 544"/>
                <a:gd name="f15" fmla="val 820"/>
                <a:gd name="f16" fmla="val 1269"/>
                <a:gd name="f17" fmla="val 883"/>
                <a:gd name="f18" fmla="val 1332"/>
                <a:gd name="f19" fmla="val 977"/>
                <a:gd name="f20" fmla="val 1363"/>
                <a:gd name="f21" fmla="val 1072"/>
                <a:gd name="f22" fmla="val 1166"/>
                <a:gd name="f23" fmla="val 1261"/>
                <a:gd name="f24" fmla="val 1324"/>
                <a:gd name="f25" fmla="val 1418"/>
                <a:gd name="f26" fmla="val 1143"/>
                <a:gd name="f27" fmla="val 922"/>
                <a:gd name="f28" fmla="val 796"/>
                <a:gd name="f29" fmla="val 599"/>
                <a:gd name="f30" fmla="val 536"/>
                <a:gd name="f31" fmla="*/ f0 1 1419"/>
                <a:gd name="f32" fmla="*/ f1 1 1364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1419"/>
                <a:gd name="f39" fmla="*/ f36 1 1364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419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1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5" name="Google Shape;10418;p74">
              <a:extLst>
                <a:ext uri="{FF2B5EF4-FFF2-40B4-BE49-F238E27FC236}">
                  <a16:creationId xmlns:a16="http://schemas.microsoft.com/office/drawing/2014/main" id="{7A1A863D-5EC7-A271-FFC9-BAC11F5E3395}"/>
                </a:ext>
              </a:extLst>
            </p:cNvPr>
            <p:cNvSpPr/>
            <p:nvPr/>
          </p:nvSpPr>
          <p:spPr>
            <a:xfrm>
              <a:off x="5919871" y="2079702"/>
              <a:ext cx="58987" cy="440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2"/>
                <a:gd name="f4" fmla="val 1039"/>
                <a:gd name="f5" fmla="val 396"/>
                <a:gd name="f6" fmla="val 267"/>
                <a:gd name="f7" fmla="val 132"/>
                <a:gd name="f8" fmla="val 81"/>
                <a:gd name="f9" fmla="val 64"/>
                <a:gd name="f10" fmla="val 195"/>
                <a:gd name="f11" fmla="val 1"/>
                <a:gd name="f12" fmla="val 353"/>
                <a:gd name="f13" fmla="val 573"/>
                <a:gd name="f14" fmla="val 221"/>
                <a:gd name="f15" fmla="val 668"/>
                <a:gd name="f16" fmla="val 946"/>
                <a:gd name="f17" fmla="val 1015"/>
                <a:gd name="f18" fmla="val 987"/>
                <a:gd name="f19" fmla="val 1031"/>
                <a:gd name="f20" fmla="val 1032"/>
                <a:gd name="f21" fmla="val 1077"/>
                <a:gd name="f22" fmla="val 1209"/>
                <a:gd name="f23" fmla="val 1349"/>
                <a:gd name="f24" fmla="val 974"/>
                <a:gd name="f25" fmla="val 1419"/>
                <a:gd name="f26" fmla="val 857"/>
                <a:gd name="f27" fmla="val 699"/>
                <a:gd name="f28" fmla="val 447"/>
                <a:gd name="f29" fmla="val 1261"/>
                <a:gd name="f30" fmla="val 384"/>
                <a:gd name="f31" fmla="val 536"/>
                <a:gd name="f32" fmla="val 38"/>
                <a:gd name="f33" fmla="val 493"/>
                <a:gd name="f34" fmla="val 12"/>
                <a:gd name="f35" fmla="val 445"/>
                <a:gd name="f36" fmla="*/ f0 1 1482"/>
                <a:gd name="f37" fmla="*/ f1 1 1039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1482"/>
                <a:gd name="f44" fmla="*/ f41 1 1039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1482" h="103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9" y="f13"/>
                    <a:pt x="f14" y="f15"/>
                  </a:cubicBezTo>
                  <a:lnTo>
                    <a:pt x="f16" y="f17"/>
                  </a:ln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3" y="f27"/>
                    <a:pt x="f25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6" name="Google Shape;10419;p74">
              <a:extLst>
                <a:ext uri="{FF2B5EF4-FFF2-40B4-BE49-F238E27FC236}">
                  <a16:creationId xmlns:a16="http://schemas.microsoft.com/office/drawing/2014/main" id="{87025586-01F4-B2DD-DC1F-95EA59EE8CE7}"/>
                </a:ext>
              </a:extLst>
            </p:cNvPr>
            <p:cNvSpPr/>
            <p:nvPr/>
          </p:nvSpPr>
          <p:spPr>
            <a:xfrm>
              <a:off x="6250938" y="2080214"/>
              <a:ext cx="58942" cy="454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1"/>
                <a:gd name="f4" fmla="val 1072"/>
                <a:gd name="f5" fmla="val 1110"/>
                <a:gd name="f6" fmla="val 1049"/>
                <a:gd name="f7" fmla="val 983"/>
                <a:gd name="f8" fmla="val 18"/>
                <a:gd name="f9" fmla="val 914"/>
                <a:gd name="f10" fmla="val 57"/>
                <a:gd name="f11" fmla="val 221"/>
                <a:gd name="f12" fmla="val 404"/>
                <a:gd name="f13" fmla="val 63"/>
                <a:gd name="f14" fmla="val 498"/>
                <a:gd name="f15" fmla="val 687"/>
                <a:gd name="f16" fmla="val 877"/>
                <a:gd name="f17" fmla="val 132"/>
                <a:gd name="f18" fmla="val 991"/>
                <a:gd name="f19" fmla="val 250"/>
                <a:gd name="f20" fmla="val 382"/>
                <a:gd name="f21" fmla="val 432"/>
                <a:gd name="f22" fmla="val 484"/>
                <a:gd name="f23" fmla="val 1060"/>
                <a:gd name="f24" fmla="val 536"/>
                <a:gd name="f25" fmla="val 1034"/>
                <a:gd name="f26" fmla="val 1260"/>
                <a:gd name="f27" fmla="val 1418"/>
                <a:gd name="f28" fmla="val 593"/>
                <a:gd name="f29" fmla="val 215"/>
                <a:gd name="f30" fmla="val 1353"/>
                <a:gd name="f31" fmla="val 85"/>
                <a:gd name="f32" fmla="val 1244"/>
                <a:gd name="f33" fmla="*/ f0 1 1481"/>
                <a:gd name="f34" fmla="*/ f1 1 1072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1481"/>
                <a:gd name="f41" fmla="*/ f38 1 1072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1481" h="10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2" y="f15"/>
                    <a:pt x="f13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lnTo>
                    <a:pt x="f26" y="f15"/>
                  </a:lnTo>
                  <a:cubicBezTo>
                    <a:pt x="f27" y="f28"/>
                    <a:pt x="f3" y="f12"/>
                    <a:pt x="f27" y="f29"/>
                  </a:cubicBezTo>
                  <a:cubicBezTo>
                    <a:pt x="f30" y="f31"/>
                    <a:pt x="f3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7" name="Google Shape;10420;p74">
              <a:extLst>
                <a:ext uri="{FF2B5EF4-FFF2-40B4-BE49-F238E27FC236}">
                  <a16:creationId xmlns:a16="http://schemas.microsoft.com/office/drawing/2014/main" id="{A1E5F844-3A09-A367-5EEE-A79A76759B67}"/>
                </a:ext>
              </a:extLst>
            </p:cNvPr>
            <p:cNvSpPr/>
            <p:nvPr/>
          </p:nvSpPr>
          <p:spPr>
            <a:xfrm>
              <a:off x="5970062" y="2077279"/>
              <a:ext cx="282156" cy="41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89"/>
                <a:gd name="f4" fmla="val 9750"/>
                <a:gd name="f5" fmla="val 3529"/>
                <a:gd name="f6" fmla="val 3151"/>
                <a:gd name="f7" fmla="val 2836"/>
                <a:gd name="f8" fmla="val 315"/>
                <a:gd name="f9" fmla="val 725"/>
                <a:gd name="f10" fmla="val 1418"/>
                <a:gd name="f11" fmla="val 1040"/>
                <a:gd name="f12" fmla="val 2520"/>
                <a:gd name="f13" fmla="val 2111"/>
                <a:gd name="f14" fmla="val 1733"/>
                <a:gd name="f15" fmla="val 2143"/>
                <a:gd name="f16" fmla="val 1544"/>
                <a:gd name="f17" fmla="val 1638"/>
                <a:gd name="f18" fmla="val 2080"/>
                <a:gd name="f19" fmla="val 1764"/>
                <a:gd name="f20" fmla="val 3497"/>
                <a:gd name="f21" fmla="val 4253"/>
                <a:gd name="f22" fmla="val 4883"/>
                <a:gd name="f23" fmla="val 2710"/>
                <a:gd name="f24" fmla="val 3466"/>
                <a:gd name="f25" fmla="val 4096"/>
                <a:gd name="f26" fmla="val 4474"/>
                <a:gd name="f27" fmla="val 4600"/>
                <a:gd name="f28" fmla="val 3907"/>
                <a:gd name="f29" fmla="val 4758"/>
                <a:gd name="f30" fmla="val 4064"/>
                <a:gd name="f31" fmla="val 5073"/>
                <a:gd name="f32" fmla="val 4159"/>
                <a:gd name="f33" fmla="val 5482"/>
                <a:gd name="f34" fmla="val 5860"/>
                <a:gd name="f35" fmla="val 6081"/>
                <a:gd name="f36" fmla="val 4001"/>
                <a:gd name="f37" fmla="val 6238"/>
                <a:gd name="f38" fmla="val 3812"/>
                <a:gd name="f39" fmla="val 3623"/>
                <a:gd name="f40" fmla="val 4915"/>
                <a:gd name="f41" fmla="val 2678"/>
                <a:gd name="f42" fmla="val 4128"/>
                <a:gd name="f43" fmla="val 3844"/>
                <a:gd name="f44" fmla="val 3434"/>
                <a:gd name="f45" fmla="val 3025"/>
                <a:gd name="f46" fmla="val 788"/>
                <a:gd name="f47" fmla="val 4443"/>
                <a:gd name="f48" fmla="val 5167"/>
                <a:gd name="f49" fmla="val 6112"/>
                <a:gd name="f50" fmla="val 536"/>
                <a:gd name="f51" fmla="val 6963"/>
                <a:gd name="f52" fmla="val 1386"/>
                <a:gd name="f53" fmla="val 7372"/>
                <a:gd name="f54" fmla="val 8318"/>
                <a:gd name="f55" fmla="val 977"/>
                <a:gd name="f56" fmla="val 662"/>
                <a:gd name="f57" fmla="val 8633"/>
                <a:gd name="f58" fmla="val 9011"/>
                <a:gd name="f59" fmla="val 9389"/>
                <a:gd name="f60" fmla="val 9578"/>
                <a:gd name="f61" fmla="val 819"/>
                <a:gd name="f62" fmla="val 9735"/>
                <a:gd name="f63" fmla="val 1008"/>
                <a:gd name="f64" fmla="val 5923"/>
                <a:gd name="f65" fmla="val 9745"/>
                <a:gd name="f66" fmla="val 5979"/>
                <a:gd name="f67" fmla="val 9749"/>
                <a:gd name="f68" fmla="val 6029"/>
                <a:gd name="f69" fmla="val 6305"/>
                <a:gd name="f70" fmla="val 6396"/>
                <a:gd name="f71" fmla="val 9612"/>
                <a:gd name="f72" fmla="val 9452"/>
                <a:gd name="f73" fmla="val 9105"/>
                <a:gd name="f74" fmla="val 8696"/>
                <a:gd name="f75" fmla="val 8381"/>
                <a:gd name="f76" fmla="val 5702"/>
                <a:gd name="f77" fmla="val 7436"/>
                <a:gd name="f78" fmla="val 6522"/>
                <a:gd name="f79" fmla="val 7057"/>
                <a:gd name="f80" fmla="val 6175"/>
                <a:gd name="f81" fmla="val 5230"/>
                <a:gd name="f82" fmla="val 6774"/>
                <a:gd name="f83" fmla="val 6364"/>
                <a:gd name="f84" fmla="val 5986"/>
                <a:gd name="f85" fmla="val 5671"/>
                <a:gd name="f86" fmla="val 5356"/>
                <a:gd name="f87" fmla="val 4946"/>
                <a:gd name="f88" fmla="val 4568"/>
                <a:gd name="f89" fmla="val 3938"/>
                <a:gd name="f90" fmla="*/ f0 1 7089"/>
                <a:gd name="f91" fmla="*/ f1 1 9750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7089"/>
                <a:gd name="f98" fmla="*/ f95 1 9750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7089" h="975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9"/>
                    <a:pt x="f13" y="f9"/>
                  </a:cubicBezTo>
                  <a:cubicBezTo>
                    <a:pt x="f14" y="f9"/>
                    <a:pt x="f10" y="f11"/>
                    <a:pt x="f10" y="f10"/>
                  </a:cubicBezTo>
                  <a:lnTo>
                    <a:pt x="f10" y="f15"/>
                  </a:lnTo>
                  <a:cubicBezTo>
                    <a:pt x="f16" y="f15"/>
                    <a:pt x="f17" y="f18"/>
                    <a:pt x="f19" y="f18"/>
                  </a:cubicBezTo>
                  <a:lnTo>
                    <a:pt x="f20" y="f18"/>
                  </a:lnTo>
                  <a:cubicBezTo>
                    <a:pt x="f21" y="f18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6" y="f37"/>
                    <a:pt x="f38" y="f37"/>
                  </a:cubicBezTo>
                  <a:cubicBezTo>
                    <a:pt x="f39" y="f37"/>
                    <a:pt x="f24" y="f35"/>
                    <a:pt x="f24" y="f34"/>
                  </a:cubicBezTo>
                  <a:cubicBezTo>
                    <a:pt x="f24" y="f40"/>
                    <a:pt x="f41" y="f42"/>
                    <a:pt x="f14" y="f42"/>
                  </a:cubicBezTo>
                  <a:lnTo>
                    <a:pt x="f24" y="f42"/>
                  </a:lnTo>
                  <a:cubicBezTo>
                    <a:pt x="f43" y="f42"/>
                    <a:pt x="f32" y="f38"/>
                    <a:pt x="f32" y="f44"/>
                  </a:cubicBezTo>
                  <a:cubicBezTo>
                    <a:pt x="f32" y="f45"/>
                    <a:pt x="f43" y="f23"/>
                    <a:pt x="f24" y="f23"/>
                  </a:cubicBezTo>
                  <a:lnTo>
                    <a:pt x="f14" y="f23"/>
                  </a:lnTo>
                  <a:cubicBezTo>
                    <a:pt x="f46" y="f23"/>
                    <a:pt x="f2" y="f20"/>
                    <a:pt x="f2" y="f47"/>
                  </a:cubicBezTo>
                  <a:lnTo>
                    <a:pt x="f2" y="f48"/>
                  </a:lnTo>
                  <a:cubicBezTo>
                    <a:pt x="f2" y="f49"/>
                    <a:pt x="f50" y="f51"/>
                    <a:pt x="f52" y="f53"/>
                  </a:cubicBezTo>
                  <a:lnTo>
                    <a:pt x="f52" y="f54"/>
                  </a:lnTo>
                  <a:cubicBezTo>
                    <a:pt x="f55" y="f5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60"/>
                    <a:pt x="f61" y="f62"/>
                    <a:pt x="f63" y="f62"/>
                  </a:cubicBezTo>
                  <a:lnTo>
                    <a:pt x="f34" y="f62"/>
                  </a:ln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0" y="f72"/>
                  </a:cubicBezTo>
                  <a:lnTo>
                    <a:pt x="f70" y="f73"/>
                  </a:lnTo>
                  <a:cubicBezTo>
                    <a:pt x="f70" y="f74"/>
                    <a:pt x="f49" y="f75"/>
                    <a:pt x="f76" y="f75"/>
                  </a:cubicBezTo>
                  <a:lnTo>
                    <a:pt x="f76" y="f77"/>
                  </a:lnTo>
                  <a:cubicBezTo>
                    <a:pt x="f78" y="f79"/>
                    <a:pt x="f3" y="f80"/>
                    <a:pt x="f3" y="f81"/>
                  </a:cubicBezTo>
                  <a:lnTo>
                    <a:pt x="f3" y="f15"/>
                  </a:lnTo>
                  <a:cubicBezTo>
                    <a:pt x="f3" y="f14"/>
                    <a:pt x="f82" y="f10"/>
                    <a:pt x="f83" y="f10"/>
                  </a:cubicBezTo>
                  <a:cubicBezTo>
                    <a:pt x="f84" y="f10"/>
                    <a:pt x="f85" y="f14"/>
                    <a:pt x="f85" y="f15"/>
                  </a:cubicBezTo>
                  <a:lnTo>
                    <a:pt x="f85" y="f10"/>
                  </a:lnTo>
                  <a:cubicBezTo>
                    <a:pt x="f85" y="f11"/>
                    <a:pt x="f86" y="f9"/>
                    <a:pt x="f87" y="f9"/>
                  </a:cubicBezTo>
                  <a:cubicBezTo>
                    <a:pt x="f88" y="f9"/>
                    <a:pt x="f21" y="f11"/>
                    <a:pt x="f21" y="f10"/>
                  </a:cubicBezTo>
                  <a:lnTo>
                    <a:pt x="f21" y="f9"/>
                  </a:lnTo>
                  <a:cubicBezTo>
                    <a:pt x="f21" y="f8"/>
                    <a:pt x="f8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98" name="Google Shape;10478;p74">
            <a:extLst>
              <a:ext uri="{FF2B5EF4-FFF2-40B4-BE49-F238E27FC236}">
                <a16:creationId xmlns:a16="http://schemas.microsoft.com/office/drawing/2014/main" id="{7A1F1ECC-FC8A-1B30-B359-218AD34CD8DE}"/>
              </a:ext>
            </a:extLst>
          </p:cNvPr>
          <p:cNvGrpSpPr/>
          <p:nvPr/>
        </p:nvGrpSpPr>
        <p:grpSpPr>
          <a:xfrm>
            <a:off x="6716475" y="2755262"/>
            <a:ext cx="638739" cy="668243"/>
            <a:chOff x="6451850" y="1990246"/>
            <a:chExt cx="479054" cy="501182"/>
          </a:xfrm>
          <a:solidFill>
            <a:schemeClr val="bg2"/>
          </a:solidFill>
        </p:grpSpPr>
        <p:sp>
          <p:nvSpPr>
            <p:cNvPr id="199" name="Google Shape;10479;p74">
              <a:extLst>
                <a:ext uri="{FF2B5EF4-FFF2-40B4-BE49-F238E27FC236}">
                  <a16:creationId xmlns:a16="http://schemas.microsoft.com/office/drawing/2014/main" id="{059EBC41-2126-D70A-C1E3-0AAC71429BD2}"/>
                </a:ext>
              </a:extLst>
            </p:cNvPr>
            <p:cNvSpPr/>
            <p:nvPr/>
          </p:nvSpPr>
          <p:spPr>
            <a:xfrm>
              <a:off x="6451850" y="2115848"/>
              <a:ext cx="218230" cy="2486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861"/>
                <a:gd name="f5" fmla="val 2584"/>
                <a:gd name="f6" fmla="val 1"/>
                <a:gd name="f7" fmla="val 410"/>
                <a:gd name="f8" fmla="val 2206"/>
                <a:gd name="f9" fmla="val 2615"/>
                <a:gd name="f10" fmla="val 3277"/>
                <a:gd name="f11" fmla="val 3655"/>
                <a:gd name="f12" fmla="val 5860"/>
                <a:gd name="f13" fmla="val 3781"/>
                <a:gd name="f14" fmla="val 4632"/>
                <a:gd name="f15" fmla="val 3844"/>
                <a:gd name="f16" fmla="val 4584"/>
                <a:gd name="f17" fmla="val 3939"/>
                <a:gd name="f18" fmla="val 4561"/>
                <a:gd name="f19" fmla="val 4029"/>
                <a:gd name="f20" fmla="val 4120"/>
                <a:gd name="f21" fmla="val 4206"/>
                <a:gd name="f22" fmla="val 4254"/>
                <a:gd name="f23" fmla="val 4726"/>
                <a:gd name="f24" fmla="val 5104"/>
                <a:gd name="f25" fmla="val 4789"/>
                <a:gd name="f26" fmla="val 5167"/>
                <a:gd name="f27" fmla="val 4884"/>
                <a:gd name="f28" fmla="val 5199"/>
                <a:gd name="f29" fmla="val 4974"/>
                <a:gd name="f30" fmla="val 5065"/>
                <a:gd name="f31" fmla="val 5152"/>
                <a:gd name="f32" fmla="val 5325"/>
                <a:gd name="f33" fmla="val 5010"/>
                <a:gd name="f34" fmla="val 4758"/>
                <a:gd name="f35" fmla="val 4159"/>
                <a:gd name="f36" fmla="val 4065"/>
                <a:gd name="f37" fmla="val 3813"/>
                <a:gd name="f38" fmla="val 3687"/>
                <a:gd name="f39" fmla="val 5482"/>
                <a:gd name="f40" fmla="val 2962"/>
                <a:gd name="f41" fmla="val 2489"/>
                <a:gd name="f42" fmla="val 2710"/>
                <a:gd name="f43" fmla="val 2915"/>
                <a:gd name="f44" fmla="val 4317"/>
                <a:gd name="f45" fmla="val 3017"/>
                <a:gd name="f46" fmla="val 4049"/>
                <a:gd name="f47" fmla="val 3513"/>
                <a:gd name="f48" fmla="val 3309"/>
                <a:gd name="f49" fmla="val 2930"/>
                <a:gd name="f50" fmla="val 2332"/>
                <a:gd name="f51" fmla="val 1670"/>
                <a:gd name="f52" fmla="val 1261"/>
                <a:gd name="f53" fmla="val 3561"/>
                <a:gd name="f54" fmla="val 1040"/>
                <a:gd name="f55" fmla="*/ f0 1 5483"/>
                <a:gd name="f56" fmla="*/ f1 1 5861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5483"/>
                <a:gd name="f63" fmla="*/ f60 1 5861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483" h="5861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5" y="f12"/>
                  </a:lnTo>
                  <a:lnTo>
                    <a:pt x="f13" y="f14"/>
                  </a:ln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16"/>
                    <a:pt x="f22" y="f14"/>
                  </a:cubicBez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28" y="f24"/>
                  </a:cubicBezTo>
                  <a:cubicBezTo>
                    <a:pt x="f32" y="f33"/>
                    <a:pt x="f32" y="f34"/>
                    <a:pt x="f28" y="f14"/>
                  </a:cubicBezTo>
                  <a:lnTo>
                    <a:pt x="f23" y="f35"/>
                  </a:lnTo>
                  <a:cubicBezTo>
                    <a:pt x="f14" y="f36"/>
                    <a:pt x="f14" y="f37"/>
                    <a:pt x="f23" y="f38"/>
                  </a:cubicBezTo>
                  <a:lnTo>
                    <a:pt x="f39" y="f40"/>
                  </a:lnTo>
                  <a:lnTo>
                    <a:pt x="f33" y="f41"/>
                  </a:lnTo>
                  <a:lnTo>
                    <a:pt x="f25" y="f42"/>
                  </a:lnTo>
                  <a:cubicBezTo>
                    <a:pt x="f16" y="f43"/>
                    <a:pt x="f44" y="f45"/>
                    <a:pt x="f46" y="f45"/>
                  </a:cubicBezTo>
                  <a:cubicBezTo>
                    <a:pt x="f13" y="f45"/>
                    <a:pt x="f47" y="f43"/>
                    <a:pt x="f48" y="f42"/>
                  </a:cubicBezTo>
                  <a:cubicBezTo>
                    <a:pt x="f49" y="f50"/>
                    <a:pt x="f49" y="f51"/>
                    <a:pt x="f48" y="f52"/>
                  </a:cubicBezTo>
                  <a:lnTo>
                    <a:pt x="f53" y="f54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0" name="Google Shape;10480;p74">
              <a:extLst>
                <a:ext uri="{FF2B5EF4-FFF2-40B4-BE49-F238E27FC236}">
                  <a16:creationId xmlns:a16="http://schemas.microsoft.com/office/drawing/2014/main" id="{3C489BDA-E35E-8CF5-3DF9-9461F5D67AD0}"/>
                </a:ext>
              </a:extLst>
            </p:cNvPr>
            <p:cNvSpPr/>
            <p:nvPr/>
          </p:nvSpPr>
          <p:spPr>
            <a:xfrm>
              <a:off x="6574755" y="1990246"/>
              <a:ext cx="232001" cy="2272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356"/>
                <a:gd name="f5" fmla="val 2926"/>
                <a:gd name="f6" fmla="val 2662"/>
                <a:gd name="f7" fmla="val 2394"/>
                <a:gd name="f8" fmla="val 95"/>
                <a:gd name="f9" fmla="val 2205"/>
                <a:gd name="f10" fmla="val 284"/>
                <a:gd name="f11" fmla="val 2457"/>
                <a:gd name="f12" fmla="val 1229"/>
                <a:gd name="f13" fmla="val 3686"/>
                <a:gd name="f14" fmla="val 1323"/>
                <a:gd name="f15" fmla="val 3781"/>
                <a:gd name="f16" fmla="val 4033"/>
                <a:gd name="f17" fmla="val 4127"/>
                <a:gd name="f18" fmla="val 725"/>
                <a:gd name="f19" fmla="val 4600"/>
                <a:gd name="f20" fmla="val 630"/>
                <a:gd name="f21" fmla="val 4726"/>
                <a:gd name="f22" fmla="val 4978"/>
                <a:gd name="f23" fmla="val 5072"/>
                <a:gd name="f24" fmla="val 788"/>
                <a:gd name="f25" fmla="val 5135"/>
                <a:gd name="f26" fmla="val 882"/>
                <a:gd name="f27" fmla="val 5167"/>
                <a:gd name="f28" fmla="val 977"/>
                <a:gd name="f29" fmla="val 1071"/>
                <a:gd name="f30" fmla="val 1166"/>
                <a:gd name="f31" fmla="val 1701"/>
                <a:gd name="f32" fmla="val 1749"/>
                <a:gd name="f33" fmla="val 4553"/>
                <a:gd name="f34" fmla="val 1835"/>
                <a:gd name="f35" fmla="val 4529"/>
                <a:gd name="f36" fmla="val 1926"/>
                <a:gd name="f37" fmla="val 2016"/>
                <a:gd name="f38" fmla="val 2111"/>
                <a:gd name="f39" fmla="val 2174"/>
                <a:gd name="f40" fmla="val 2898"/>
                <a:gd name="f41" fmla="val 3371"/>
                <a:gd name="f42" fmla="val 4883"/>
                <a:gd name="f43" fmla="val 3151"/>
                <a:gd name="f44" fmla="val 4663"/>
                <a:gd name="f45" fmla="val 2741"/>
                <a:gd name="f46" fmla="val 4253"/>
                <a:gd name="f47" fmla="val 3592"/>
                <a:gd name="f48" fmla="val 3214"/>
                <a:gd name="f49" fmla="val 3340"/>
                <a:gd name="f50" fmla="val 3009"/>
                <a:gd name="f51" fmla="val 3607"/>
                <a:gd name="f52" fmla="val 2906"/>
                <a:gd name="f53" fmla="val 3875"/>
                <a:gd name="f54" fmla="val 4143"/>
                <a:gd name="f55" fmla="val 4411"/>
                <a:gd name="f56" fmla="val 4852"/>
                <a:gd name="f57" fmla="val 3434"/>
                <a:gd name="f58" fmla="val 5828"/>
                <a:gd name="f59" fmla="val 3623"/>
                <a:gd name="f60" fmla="val 3450"/>
                <a:gd name="f61" fmla="val 3190"/>
                <a:gd name="f62" fmla="*/ f0 1 5829"/>
                <a:gd name="f63" fmla="*/ f1 1 5356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829"/>
                <a:gd name="f70" fmla="*/ f67 1 5356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829" h="535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7"/>
                  </a:cubicBezTo>
                  <a:lnTo>
                    <a:pt x="f18" y="f19"/>
                  </a:lnTo>
                  <a:cubicBezTo>
                    <a:pt x="f20" y="f21"/>
                    <a:pt x="f20" y="f22"/>
                    <a:pt x="f18" y="f23"/>
                  </a:cubicBez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12" y="f23"/>
                  </a:cubicBezTo>
                  <a:lnTo>
                    <a:pt x="f31" y="f19"/>
                  </a:ln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19"/>
                  </a:cubicBezTo>
                  <a:lnTo>
                    <a:pt x="f40" y="f4"/>
                  </a:lnTo>
                  <a:lnTo>
                    <a:pt x="f41" y="f42"/>
                  </a:lnTo>
                  <a:lnTo>
                    <a:pt x="f43" y="f44"/>
                  </a:lnTo>
                  <a:cubicBezTo>
                    <a:pt x="f45" y="f46"/>
                    <a:pt x="f45" y="f47"/>
                    <a:pt x="f43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0"/>
                    <a:pt x="f19" y="f48"/>
                  </a:cubicBezTo>
                  <a:lnTo>
                    <a:pt x="f56" y="f57"/>
                  </a:lnTo>
                  <a:lnTo>
                    <a:pt x="f58" y="f11"/>
                  </a:lnTo>
                  <a:lnTo>
                    <a:pt x="f59" y="f10"/>
                  </a:lnTo>
                  <a:cubicBezTo>
                    <a:pt x="f60" y="f8"/>
                    <a:pt x="f6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1" name="Google Shape;10481;p74">
              <a:extLst>
                <a:ext uri="{FF2B5EF4-FFF2-40B4-BE49-F238E27FC236}">
                  <a16:creationId xmlns:a16="http://schemas.microsoft.com/office/drawing/2014/main" id="{974C8847-02D2-EB2D-2D48-C238ED08A0A2}"/>
                </a:ext>
              </a:extLst>
            </p:cNvPr>
            <p:cNvSpPr/>
            <p:nvPr/>
          </p:nvSpPr>
          <p:spPr>
            <a:xfrm>
              <a:off x="6712674" y="2115848"/>
              <a:ext cx="218230" cy="2472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829"/>
                <a:gd name="f5" fmla="val 2899"/>
                <a:gd name="f6" fmla="val 1"/>
                <a:gd name="f7" fmla="val 1702"/>
                <a:gd name="f8" fmla="val 1229"/>
                <a:gd name="f9" fmla="val 1639"/>
                <a:gd name="f10" fmla="val 1292"/>
                <a:gd name="f11" fmla="val 1544"/>
                <a:gd name="f12" fmla="val 1324"/>
                <a:gd name="f13" fmla="val 1450"/>
                <a:gd name="f14" fmla="val 1355"/>
                <a:gd name="f15" fmla="val 1261"/>
                <a:gd name="f16" fmla="val 1198"/>
                <a:gd name="f17" fmla="val 725"/>
                <a:gd name="f18" fmla="val 757"/>
                <a:gd name="f19" fmla="val 678"/>
                <a:gd name="f20" fmla="val 694"/>
                <a:gd name="f21" fmla="val 591"/>
                <a:gd name="f22" fmla="val 662"/>
                <a:gd name="f23" fmla="val 501"/>
                <a:gd name="f24" fmla="val 410"/>
                <a:gd name="f25" fmla="val 316"/>
                <a:gd name="f26" fmla="val 253"/>
                <a:gd name="f27" fmla="val 158"/>
                <a:gd name="f28" fmla="val 883"/>
                <a:gd name="f29" fmla="val 1103"/>
                <a:gd name="f30" fmla="val 851"/>
                <a:gd name="f31" fmla="val 1828"/>
                <a:gd name="f32" fmla="val 2048"/>
                <a:gd name="f33" fmla="val 2174"/>
                <a:gd name="f34" fmla="val 473"/>
                <a:gd name="f35" fmla="val 3372"/>
                <a:gd name="f36" fmla="val 3151"/>
                <a:gd name="f37" fmla="val 898"/>
                <a:gd name="f38" fmla="val 2946"/>
                <a:gd name="f39" fmla="val 1166"/>
                <a:gd name="f40" fmla="val 2844"/>
                <a:gd name="f41" fmla="val 1434"/>
                <a:gd name="f42" fmla="val 1970"/>
                <a:gd name="f43" fmla="val 2552"/>
                <a:gd name="f44" fmla="val 3529"/>
                <a:gd name="f45" fmla="val 4222"/>
                <a:gd name="f46" fmla="val 4600"/>
                <a:gd name="f47" fmla="val 1922"/>
                <a:gd name="f48" fmla="val 4852"/>
                <a:gd name="f49" fmla="val 5073"/>
                <a:gd name="f50" fmla="val 3655"/>
                <a:gd name="f51" fmla="val 5482"/>
                <a:gd name="f52" fmla="val 3277"/>
                <a:gd name="f53" fmla="val 2615"/>
                <a:gd name="f54" fmla="val 2206"/>
                <a:gd name="f55" fmla="*/ f0 1 5483"/>
                <a:gd name="f56" fmla="*/ f1 1 5829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5483"/>
                <a:gd name="f63" fmla="*/ f60 1 5829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483" h="5829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0"/>
                    <a:pt x="f16" y="f8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6" y="f18"/>
                  </a:cubicBezTo>
                  <a:cubicBezTo>
                    <a:pt x="f27" y="f28"/>
                    <a:pt x="f27" y="f29"/>
                    <a:pt x="f26" y="f8"/>
                  </a:cubicBezTo>
                  <a:lnTo>
                    <a:pt x="f17" y="f7"/>
                  </a:lnTo>
                  <a:cubicBezTo>
                    <a:pt x="f30" y="f31"/>
                    <a:pt x="f30" y="f32"/>
                    <a:pt x="f17" y="f33"/>
                  </a:cubicBezTo>
                  <a:lnTo>
                    <a:pt x="f6" y="f5"/>
                  </a:lnTo>
                  <a:lnTo>
                    <a:pt x="f34" y="f35"/>
                  </a:lnTo>
                  <a:lnTo>
                    <a:pt x="f20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7" y="f40"/>
                    <a:pt x="f42" y="f38"/>
                    <a:pt x="f33" y="f36"/>
                  </a:cubicBezTo>
                  <a:cubicBezTo>
                    <a:pt x="f43" y="f44"/>
                    <a:pt x="f43" y="f45"/>
                    <a:pt x="f33" y="f46"/>
                  </a:cubicBezTo>
                  <a:lnTo>
                    <a:pt x="f47" y="f48"/>
                  </a:lnTo>
                  <a:lnTo>
                    <a:pt x="f5" y="f4"/>
                  </a:lnTo>
                  <a:lnTo>
                    <a:pt x="f49" y="f50"/>
                  </a:lnTo>
                  <a:cubicBezTo>
                    <a:pt x="f51" y="f52"/>
                    <a:pt x="f51" y="f53"/>
                    <a:pt x="f49" y="f54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2" name="Google Shape;10482;p74">
              <a:extLst>
                <a:ext uri="{FF2B5EF4-FFF2-40B4-BE49-F238E27FC236}">
                  <a16:creationId xmlns:a16="http://schemas.microsoft.com/office/drawing/2014/main" id="{4AEC91C9-1503-0DD3-A365-14A9EA902885}"/>
                </a:ext>
              </a:extLst>
            </p:cNvPr>
            <p:cNvSpPr/>
            <p:nvPr/>
          </p:nvSpPr>
          <p:spPr>
            <a:xfrm>
              <a:off x="6574755" y="2262874"/>
              <a:ext cx="234507" cy="2285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92"/>
                <a:gd name="f4" fmla="val 5388"/>
                <a:gd name="f5" fmla="val 2993"/>
                <a:gd name="f6" fmla="val 2520"/>
                <a:gd name="f7" fmla="val 473"/>
                <a:gd name="f8" fmla="val 2741"/>
                <a:gd name="f9" fmla="val 725"/>
                <a:gd name="f10" fmla="val 3151"/>
                <a:gd name="f11" fmla="val 1103"/>
                <a:gd name="f12" fmla="val 1764"/>
                <a:gd name="f13" fmla="val 2174"/>
                <a:gd name="f14" fmla="val 2505"/>
                <a:gd name="f15" fmla="val 2363"/>
                <a:gd name="f16" fmla="val 2221"/>
                <a:gd name="f17" fmla="val 2457"/>
                <a:gd name="f18" fmla="val 1949"/>
                <a:gd name="f19" fmla="val 1678"/>
                <a:gd name="f20" fmla="val 1418"/>
                <a:gd name="f21" fmla="val 1229"/>
                <a:gd name="f22" fmla="val 977"/>
                <a:gd name="f23" fmla="val 1922"/>
                <a:gd name="f24" fmla="val 2930"/>
                <a:gd name="f25" fmla="val 2205"/>
                <a:gd name="f26" fmla="val 5072"/>
                <a:gd name="f27" fmla="val 2394"/>
                <a:gd name="f28" fmla="val 5293"/>
                <a:gd name="f29" fmla="val 2678"/>
                <a:gd name="f30" fmla="val 5387"/>
                <a:gd name="f31" fmla="val 3214"/>
                <a:gd name="f32" fmla="val 3497"/>
                <a:gd name="f33" fmla="val 3686"/>
                <a:gd name="f34" fmla="val 5891"/>
                <a:gd name="f35" fmla="val 4663"/>
                <a:gd name="f36" fmla="val 1701"/>
                <a:gd name="f37" fmla="val 4568"/>
                <a:gd name="f38" fmla="val 1575"/>
                <a:gd name="f39" fmla="val 1355"/>
                <a:gd name="f40" fmla="val 5167"/>
                <a:gd name="f41" fmla="val 756"/>
                <a:gd name="f42" fmla="val 5261"/>
                <a:gd name="f43" fmla="val 630"/>
                <a:gd name="f44" fmla="val 410"/>
                <a:gd name="f45" fmla="val 284"/>
                <a:gd name="f46" fmla="val 5104"/>
                <a:gd name="f47" fmla="val 221"/>
                <a:gd name="f48" fmla="val 5009"/>
                <a:gd name="f49" fmla="val 189"/>
                <a:gd name="f50" fmla="val 4915"/>
                <a:gd name="f51" fmla="val 4820"/>
                <a:gd name="f52" fmla="val 4726"/>
                <a:gd name="f53" fmla="val 4190"/>
                <a:gd name="f54" fmla="val 4143"/>
                <a:gd name="f55" fmla="val 819"/>
                <a:gd name="f56" fmla="val 4056"/>
                <a:gd name="f57" fmla="val 851"/>
                <a:gd name="f58" fmla="val 3966"/>
                <a:gd name="f59" fmla="val 3875"/>
                <a:gd name="f60" fmla="val 3781"/>
                <a:gd name="f61" fmla="val 3718"/>
                <a:gd name="f62" fmla="*/ f0 1 5892"/>
                <a:gd name="f63" fmla="*/ f1 1 5388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892"/>
                <a:gd name="f70" fmla="*/ f67 1 5388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892" h="5388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" y="f24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24" y="f30"/>
                  </a:cubicBezTo>
                  <a:cubicBezTo>
                    <a:pt x="f31" y="f30"/>
                    <a:pt x="f32" y="f28"/>
                    <a:pt x="f33" y="f26"/>
                  </a:cubicBezTo>
                  <a:lnTo>
                    <a:pt x="f34" y="f24"/>
                  </a:lnTo>
                  <a:lnTo>
                    <a:pt x="f35" y="f36"/>
                  </a:lnTo>
                  <a:cubicBezTo>
                    <a:pt x="f37" y="f38"/>
                    <a:pt x="f37" y="f39"/>
                    <a:pt x="f35" y="f21"/>
                  </a:cubicBezTo>
                  <a:lnTo>
                    <a:pt x="f40" y="f41"/>
                  </a:lnTo>
                  <a:cubicBezTo>
                    <a:pt x="f42" y="f43"/>
                    <a:pt x="f42" y="f44"/>
                    <a:pt x="f40" y="f45"/>
                  </a:cubicBez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35" y="f45"/>
                  </a:cubicBezTo>
                  <a:lnTo>
                    <a:pt x="f53" y="f41"/>
                  </a:lnTo>
                  <a:cubicBezTo>
                    <a:pt x="f54" y="f55"/>
                    <a:pt x="f56" y="f57"/>
                    <a:pt x="f58" y="f57"/>
                  </a:cubicBezTo>
                  <a:cubicBezTo>
                    <a:pt x="f59" y="f57"/>
                    <a:pt x="f60" y="f55"/>
                    <a:pt x="f61" y="f41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03" name="Google Shape;10101;p74">
            <a:extLst>
              <a:ext uri="{FF2B5EF4-FFF2-40B4-BE49-F238E27FC236}">
                <a16:creationId xmlns:a16="http://schemas.microsoft.com/office/drawing/2014/main" id="{479A3BF4-A2F8-FEB0-877E-8691DA694F3D}"/>
              </a:ext>
            </a:extLst>
          </p:cNvPr>
          <p:cNvGrpSpPr/>
          <p:nvPr/>
        </p:nvGrpSpPr>
        <p:grpSpPr>
          <a:xfrm>
            <a:off x="9498603" y="5656948"/>
            <a:ext cx="437229" cy="432205"/>
            <a:chOff x="8538447" y="4166509"/>
            <a:chExt cx="327922" cy="32415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04" name="Google Shape;10102;p74">
              <a:extLst>
                <a:ext uri="{FF2B5EF4-FFF2-40B4-BE49-F238E27FC236}">
                  <a16:creationId xmlns:a16="http://schemas.microsoft.com/office/drawing/2014/main" id="{A588F9D2-D8EC-7B5C-7E6C-28488B7950CC}"/>
                </a:ext>
              </a:extLst>
            </p:cNvPr>
            <p:cNvSpPr/>
            <p:nvPr/>
          </p:nvSpPr>
          <p:spPr>
            <a:xfrm>
              <a:off x="8643786" y="4252517"/>
              <a:ext cx="222583" cy="2381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8287"/>
                <a:gd name="f5" fmla="val 4128"/>
                <a:gd name="f6" fmla="val 1229"/>
                <a:gd name="f7" fmla="val 4348"/>
                <a:gd name="f8" fmla="val 4506"/>
                <a:gd name="f9" fmla="val 1418"/>
                <a:gd name="f10" fmla="val 1670"/>
                <a:gd name="f11" fmla="val 1922"/>
                <a:gd name="f12" fmla="val 4978"/>
                <a:gd name="f13" fmla="val 2080"/>
                <a:gd name="f14" fmla="val 5356"/>
                <a:gd name="f15" fmla="val 2552"/>
                <a:gd name="f16" fmla="val 3119"/>
                <a:gd name="f17" fmla="val 3340"/>
                <a:gd name="f18" fmla="val 5136"/>
                <a:gd name="f19" fmla="val 3498"/>
                <a:gd name="f20" fmla="val 4947"/>
                <a:gd name="f21" fmla="val 4726"/>
                <a:gd name="f22" fmla="val 3308"/>
                <a:gd name="f23" fmla="val 2867"/>
                <a:gd name="f24" fmla="val 4317"/>
                <a:gd name="f25" fmla="val 2710"/>
                <a:gd name="f26" fmla="val 3939"/>
                <a:gd name="f27" fmla="val 3687"/>
                <a:gd name="f28" fmla="val 2930"/>
                <a:gd name="f29" fmla="val 3718"/>
                <a:gd name="f30" fmla="val 4033"/>
                <a:gd name="f31" fmla="val 3592"/>
                <a:gd name="f32" fmla="val 4411"/>
                <a:gd name="f33" fmla="val 3813"/>
                <a:gd name="f34" fmla="val 4821"/>
                <a:gd name="f35" fmla="val 5388"/>
                <a:gd name="f36" fmla="val 4537"/>
                <a:gd name="f37" fmla="val 5199"/>
                <a:gd name="f38" fmla="val 5766"/>
                <a:gd name="f39" fmla="val 5041"/>
                <a:gd name="f40" fmla="val 6175"/>
                <a:gd name="f41" fmla="val 4569"/>
                <a:gd name="f42" fmla="val 6396"/>
                <a:gd name="f43" fmla="val 6648"/>
                <a:gd name="f44" fmla="val 6900"/>
                <a:gd name="f45" fmla="val 7089"/>
                <a:gd name="f46" fmla="val 4159"/>
                <a:gd name="f47" fmla="val 3970"/>
                <a:gd name="f48" fmla="val 3245"/>
                <a:gd name="f49" fmla="val 6238"/>
                <a:gd name="f50" fmla="val 2899"/>
                <a:gd name="f51" fmla="val 3088"/>
                <a:gd name="f52" fmla="val 5010"/>
                <a:gd name="f53" fmla="val 5451"/>
                <a:gd name="f54" fmla="val 3876"/>
                <a:gd name="f55" fmla="val 5608"/>
                <a:gd name="f56" fmla="val 4191"/>
                <a:gd name="f57" fmla="val 3844"/>
                <a:gd name="f58" fmla="val 3403"/>
                <a:gd name="f59" fmla="val 3781"/>
                <a:gd name="f60" fmla="val 3214"/>
                <a:gd name="f61" fmla="val 2143"/>
                <a:gd name="f62" fmla="val 1828"/>
                <a:gd name="f63" fmla="val 1859"/>
                <a:gd name="f64" fmla="val 6427"/>
                <a:gd name="f65" fmla="val 8286"/>
                <a:gd name="f66" fmla="*/ f0 1 8255"/>
                <a:gd name="f67" fmla="*/ f1 1 8287"/>
                <a:gd name="f68" fmla="val f2"/>
                <a:gd name="f69" fmla="val f3"/>
                <a:gd name="f70" fmla="val f4"/>
                <a:gd name="f71" fmla="+- f70 0 f68"/>
                <a:gd name="f72" fmla="+- f69 0 f68"/>
                <a:gd name="f73" fmla="*/ f72 1 8255"/>
                <a:gd name="f74" fmla="*/ f71 1 8287"/>
                <a:gd name="f75" fmla="*/ f68 1 f73"/>
                <a:gd name="f76" fmla="*/ f69 1 f73"/>
                <a:gd name="f77" fmla="*/ f68 1 f74"/>
                <a:gd name="f78" fmla="*/ f70 1 f74"/>
                <a:gd name="f79" fmla="*/ f75 f66 1"/>
                <a:gd name="f80" fmla="*/ f76 f66 1"/>
                <a:gd name="f81" fmla="*/ f78 f67 1"/>
                <a:gd name="f82" fmla="*/ f77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9" t="f82" r="f80" b="f81"/>
              <a:pathLst>
                <a:path w="8255" h="828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24" y="f25"/>
                    <a:pt x="f5" y="f25"/>
                  </a:cubicBezTo>
                  <a:cubicBezTo>
                    <a:pt x="f26" y="f25"/>
                    <a:pt x="f27" y="f28"/>
                    <a:pt x="f27" y="f16"/>
                  </a:cubicBezTo>
                  <a:cubicBezTo>
                    <a:pt x="f29" y="f17"/>
                    <a:pt x="f30" y="f31"/>
                    <a:pt x="f32" y="f33"/>
                  </a:cubicBezTo>
                  <a:cubicBezTo>
                    <a:pt x="f34" y="f5"/>
                    <a:pt x="f35" y="f36"/>
                    <a:pt x="f35" y="f37"/>
                  </a:cubicBezTo>
                  <a:cubicBezTo>
                    <a:pt x="f35" y="f38"/>
                    <a:pt x="f39" y="f40"/>
                    <a:pt x="f41" y="f42"/>
                  </a:cubicBezTo>
                  <a:lnTo>
                    <a:pt x="f41" y="f43"/>
                  </a:lnTo>
                  <a:cubicBezTo>
                    <a:pt x="f41" y="f44"/>
                    <a:pt x="f7" y="f45"/>
                    <a:pt x="f46" y="f45"/>
                  </a:cubicBezTo>
                  <a:cubicBezTo>
                    <a:pt x="f47" y="f45"/>
                    <a:pt x="f29" y="f44"/>
                    <a:pt x="f29" y="f43"/>
                  </a:cubicBezTo>
                  <a:lnTo>
                    <a:pt x="f29" y="f42"/>
                  </a:lnTo>
                  <a:cubicBezTo>
                    <a:pt x="f48" y="f49"/>
                    <a:pt x="f50" y="f38"/>
                    <a:pt x="f50" y="f37"/>
                  </a:cubicBezTo>
                  <a:cubicBezTo>
                    <a:pt x="f50" y="f12"/>
                    <a:pt x="f51" y="f34"/>
                    <a:pt x="f22" y="f34"/>
                  </a:cubicBezTo>
                  <a:cubicBezTo>
                    <a:pt x="f19" y="f34"/>
                    <a:pt x="f27" y="f52"/>
                    <a:pt x="f27" y="f37"/>
                  </a:cubicBezTo>
                  <a:cubicBezTo>
                    <a:pt x="f27" y="f53"/>
                    <a:pt x="f54" y="f55"/>
                    <a:pt x="f5" y="f55"/>
                  </a:cubicBezTo>
                  <a:cubicBezTo>
                    <a:pt x="f7" y="f55"/>
                    <a:pt x="f8" y="f35"/>
                    <a:pt x="f8" y="f37"/>
                  </a:cubicBezTo>
                  <a:cubicBezTo>
                    <a:pt x="f8" y="f12"/>
                    <a:pt x="f56" y="f21"/>
                    <a:pt x="f57" y="f8"/>
                  </a:cubicBezTo>
                  <a:cubicBezTo>
                    <a:pt x="f58" y="f56"/>
                    <a:pt x="f23" y="f59"/>
                    <a:pt x="f23" y="f16"/>
                  </a:cubicBezTo>
                  <a:cubicBezTo>
                    <a:pt x="f23" y="f15"/>
                    <a:pt x="f60" y="f61"/>
                    <a:pt x="f27" y="f11"/>
                  </a:cubicBezTo>
                  <a:lnTo>
                    <a:pt x="f27" y="f10"/>
                  </a:lnTo>
                  <a:cubicBezTo>
                    <a:pt x="f27" y="f9"/>
                    <a:pt x="f54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62" y="f2"/>
                    <a:pt x="f2" y="f63"/>
                    <a:pt x="f2" y="f5"/>
                  </a:cubicBezTo>
                  <a:cubicBezTo>
                    <a:pt x="f2" y="f64"/>
                    <a:pt x="f62" y="f65"/>
                    <a:pt x="f5" y="f65"/>
                  </a:cubicBezTo>
                  <a:cubicBezTo>
                    <a:pt x="f42" y="f65"/>
                    <a:pt x="f3" y="f64"/>
                    <a:pt x="f3" y="f5"/>
                  </a:cubicBezTo>
                  <a:cubicBezTo>
                    <a:pt x="f3" y="f63"/>
                    <a:pt x="f4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5" name="Google Shape;10103;p74">
              <a:extLst>
                <a:ext uri="{FF2B5EF4-FFF2-40B4-BE49-F238E27FC236}">
                  <a16:creationId xmlns:a16="http://schemas.microsoft.com/office/drawing/2014/main" id="{CFED2810-008A-B428-75D6-186A4BB093C4}"/>
                </a:ext>
              </a:extLst>
            </p:cNvPr>
            <p:cNvSpPr/>
            <p:nvPr/>
          </p:nvSpPr>
          <p:spPr>
            <a:xfrm>
              <a:off x="8539307" y="4166509"/>
              <a:ext cx="172455" cy="860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2994"/>
                <a:gd name="f5" fmla="val 3214"/>
                <a:gd name="f6" fmla="val 1"/>
                <a:gd name="f7" fmla="val 1450"/>
                <a:gd name="f8" fmla="val 662"/>
                <a:gd name="f9" fmla="val 1513"/>
                <a:gd name="f10" fmla="val 2332"/>
                <a:gd name="f11" fmla="val 2993"/>
                <a:gd name="f12" fmla="val 4947"/>
                <a:gd name="f13" fmla="*/ f0 1 6396"/>
                <a:gd name="f14" fmla="*/ f1 1 2994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6396"/>
                <a:gd name="f21" fmla="*/ f18 1 2994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6396" h="2994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cubicBezTo>
                    <a:pt x="f12" y="f11"/>
                    <a:pt x="f3" y="f10"/>
                    <a:pt x="f3" y="f9"/>
                  </a:cubicBezTo>
                  <a:cubicBezTo>
                    <a:pt x="f3" y="f8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6" name="Google Shape;10104;p74">
              <a:extLst>
                <a:ext uri="{FF2B5EF4-FFF2-40B4-BE49-F238E27FC236}">
                  <a16:creationId xmlns:a16="http://schemas.microsoft.com/office/drawing/2014/main" id="{02851C4A-60D8-A6CA-4048-3A8DCAEADD3F}"/>
                </a:ext>
              </a:extLst>
            </p:cNvPr>
            <p:cNvSpPr/>
            <p:nvPr/>
          </p:nvSpPr>
          <p:spPr>
            <a:xfrm>
              <a:off x="8539307" y="4256138"/>
              <a:ext cx="118936" cy="688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411"/>
                <a:gd name="f4" fmla="val 2395"/>
                <a:gd name="f5" fmla="val 1135"/>
                <a:gd name="f6" fmla="val 1450"/>
                <a:gd name="f7" fmla="val 347"/>
                <a:gd name="f8" fmla="val 1765"/>
                <a:gd name="f9" fmla="val 882"/>
                <a:gd name="f10" fmla="val 2017"/>
                <a:gd name="f11" fmla="val 1355"/>
                <a:gd name="f12" fmla="val 2237"/>
                <a:gd name="f13" fmla="val 2332"/>
                <a:gd name="f14" fmla="val 3151"/>
                <a:gd name="f15" fmla="val 3308"/>
                <a:gd name="f16" fmla="val 3560"/>
                <a:gd name="f17" fmla="val 1733"/>
                <a:gd name="f18" fmla="val 3907"/>
                <a:gd name="f19" fmla="val 631"/>
                <a:gd name="f20" fmla="val 4033"/>
                <a:gd name="f21" fmla="val 694"/>
                <a:gd name="f22" fmla="val 3623"/>
                <a:gd name="f23" fmla="val 757"/>
                <a:gd name="f24" fmla="val 3182"/>
                <a:gd name="f25" fmla="val 2363"/>
                <a:gd name="f26" fmla="val 1261"/>
                <a:gd name="f27" fmla="val 599"/>
                <a:gd name="f28" fmla="val 567"/>
                <a:gd name="f29" fmla="val 316"/>
                <a:gd name="f30" fmla="val 221"/>
                <a:gd name="f31" fmla="val 158"/>
                <a:gd name="f32" fmla="val 127"/>
                <a:gd name="f33" fmla="*/ f0 1 4411"/>
                <a:gd name="f34" fmla="*/ f1 1 2395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4411"/>
                <a:gd name="f41" fmla="*/ f38 1 2395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4411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10"/>
                  </a:cubicBezTo>
                  <a:cubicBezTo>
                    <a:pt x="f11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17"/>
                    <a:pt x="f18" y="f5"/>
                    <a:pt x="f3" y="f19"/>
                  </a:cubicBezTo>
                  <a:lnTo>
                    <a:pt x="f3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28" y="f29"/>
                  </a:cubicBezTo>
                  <a:cubicBezTo>
                    <a:pt x="f7" y="f30"/>
                    <a:pt x="f31" y="f32"/>
                    <a:pt x="f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7" name="Google Shape;10105;p74">
              <a:extLst>
                <a:ext uri="{FF2B5EF4-FFF2-40B4-BE49-F238E27FC236}">
                  <a16:creationId xmlns:a16="http://schemas.microsoft.com/office/drawing/2014/main" id="{637EE73C-BCAF-972A-0B68-615956BF8982}"/>
                </a:ext>
              </a:extLst>
            </p:cNvPr>
            <p:cNvSpPr/>
            <p:nvPr/>
          </p:nvSpPr>
          <p:spPr>
            <a:xfrm>
              <a:off x="8539307" y="4397386"/>
              <a:ext cx="114702" cy="688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2395"/>
                <a:gd name="f5" fmla="val 1197"/>
                <a:gd name="f6" fmla="val 1701"/>
                <a:gd name="f7" fmla="val 1355"/>
                <a:gd name="f8" fmla="val 3182"/>
                <a:gd name="f9" fmla="val 3560"/>
                <a:gd name="f10" fmla="val 3907"/>
                <a:gd name="f11" fmla="val 2363"/>
                <a:gd name="f12" fmla="val 2332"/>
                <a:gd name="f13" fmla="val 3875"/>
                <a:gd name="f14" fmla="val 1859"/>
                <a:gd name="f15" fmla="val 3340"/>
                <a:gd name="f16" fmla="val 756"/>
                <a:gd name="f17" fmla="val 1261"/>
                <a:gd name="f18" fmla="val 599"/>
                <a:gd name="f19" fmla="val 567"/>
                <a:gd name="f20" fmla="val 315"/>
                <a:gd name="f21" fmla="val 347"/>
                <a:gd name="f22" fmla="val 252"/>
                <a:gd name="f23" fmla="val 158"/>
                <a:gd name="f24" fmla="val 126"/>
                <a:gd name="f25" fmla="*/ f0 1 4254"/>
                <a:gd name="f26" fmla="*/ f1 1 2395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4254"/>
                <a:gd name="f33" fmla="*/ f30 1 2395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4254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cubicBezTo>
                    <a:pt x="f9" y="f4"/>
                    <a:pt x="f10" y="f11"/>
                    <a:pt x="f3" y="f12"/>
                  </a:cubicBezTo>
                  <a:cubicBezTo>
                    <a:pt x="f13" y="f14"/>
                    <a:pt x="f9" y="f7"/>
                    <a:pt x="f15" y="f16"/>
                  </a:cubicBezTo>
                  <a:lnTo>
                    <a:pt x="f8" y="f16"/>
                  </a:lnTo>
                  <a:cubicBezTo>
                    <a:pt x="f11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8" name="Google Shape;10106;p74">
              <a:extLst>
                <a:ext uri="{FF2B5EF4-FFF2-40B4-BE49-F238E27FC236}">
                  <a16:creationId xmlns:a16="http://schemas.microsoft.com/office/drawing/2014/main" id="{3C8551BC-8FE6-5D4D-2436-C1257A01D5A6}"/>
                </a:ext>
              </a:extLst>
            </p:cNvPr>
            <p:cNvSpPr/>
            <p:nvPr/>
          </p:nvSpPr>
          <p:spPr>
            <a:xfrm>
              <a:off x="8538447" y="4326748"/>
              <a:ext cx="84124" cy="697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0"/>
                <a:gd name="f4" fmla="val 2427"/>
                <a:gd name="f5" fmla="val 1"/>
                <a:gd name="f6" fmla="val 1167"/>
                <a:gd name="f7" fmla="val 32"/>
                <a:gd name="f8" fmla="val 1482"/>
                <a:gd name="f9" fmla="val 379"/>
                <a:gd name="f10" fmla="val 1797"/>
                <a:gd name="f11" fmla="val 914"/>
                <a:gd name="f12" fmla="val 2017"/>
                <a:gd name="f13" fmla="val 1387"/>
                <a:gd name="f14" fmla="val 2238"/>
                <a:gd name="f15" fmla="val 2332"/>
                <a:gd name="f16" fmla="val 2395"/>
                <a:gd name="f17" fmla="val 3057"/>
                <a:gd name="f18" fmla="val 2143"/>
                <a:gd name="f19" fmla="val 3025"/>
                <a:gd name="f20" fmla="val 1860"/>
                <a:gd name="f21" fmla="val 1608"/>
                <a:gd name="f22" fmla="val 1324"/>
                <a:gd name="f23" fmla="val 3088"/>
                <a:gd name="f24" fmla="val 1041"/>
                <a:gd name="f25" fmla="val 757"/>
                <a:gd name="f26" fmla="val 1230"/>
                <a:gd name="f27" fmla="val 599"/>
                <a:gd name="f28" fmla="val 536"/>
                <a:gd name="f29" fmla="val 316"/>
                <a:gd name="f30" fmla="val 347"/>
                <a:gd name="f31" fmla="val 253"/>
                <a:gd name="f32" fmla="val 158"/>
                <a:gd name="f33" fmla="val 127"/>
                <a:gd name="f34" fmla="*/ f0 1 3120"/>
                <a:gd name="f35" fmla="*/ f1 1 242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3120"/>
                <a:gd name="f42" fmla="*/ f39 1 242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3120" h="242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3" y="f4"/>
                  </a:cubicBezTo>
                  <a:cubicBezTo>
                    <a:pt x="f17" y="f18"/>
                    <a:pt x="f19" y="f20"/>
                    <a:pt x="f19" y="f21"/>
                  </a:cubicBezTo>
                  <a:cubicBezTo>
                    <a:pt x="f19" y="f22"/>
                    <a:pt x="f23" y="f24"/>
                    <a:pt x="f3" y="f25"/>
                  </a:cubicBezTo>
                  <a:cubicBezTo>
                    <a:pt x="f15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5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09" name="Google Shape;10125;p74">
            <a:extLst>
              <a:ext uri="{FF2B5EF4-FFF2-40B4-BE49-F238E27FC236}">
                <a16:creationId xmlns:a16="http://schemas.microsoft.com/office/drawing/2014/main" id="{FB88FBDF-5B0A-7C7E-848C-9BED812C2C38}"/>
              </a:ext>
            </a:extLst>
          </p:cNvPr>
          <p:cNvGrpSpPr/>
          <p:nvPr/>
        </p:nvGrpSpPr>
        <p:grpSpPr>
          <a:xfrm>
            <a:off x="8527390" y="1853789"/>
            <a:ext cx="594005" cy="634689"/>
            <a:chOff x="7810036" y="1314139"/>
            <a:chExt cx="445504" cy="476017"/>
          </a:xfrm>
          <a:solidFill>
            <a:schemeClr val="bg2"/>
          </a:solidFill>
        </p:grpSpPr>
        <p:sp>
          <p:nvSpPr>
            <p:cNvPr id="210" name="Google Shape;10126;p74">
              <a:extLst>
                <a:ext uri="{FF2B5EF4-FFF2-40B4-BE49-F238E27FC236}">
                  <a16:creationId xmlns:a16="http://schemas.microsoft.com/office/drawing/2014/main" id="{1854909B-848C-BB82-BFE1-E26CEC205400}"/>
                </a:ext>
              </a:extLst>
            </p:cNvPr>
            <p:cNvSpPr/>
            <p:nvPr/>
          </p:nvSpPr>
          <p:spPr>
            <a:xfrm>
              <a:off x="7901120" y="1573453"/>
              <a:ext cx="262213" cy="2167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5766"/>
                <a:gd name="f5" fmla="val 410"/>
                <a:gd name="f6" fmla="val 158"/>
                <a:gd name="f7" fmla="val 1"/>
                <a:gd name="f8" fmla="val 189"/>
                <a:gd name="f9" fmla="val 662"/>
                <a:gd name="f10" fmla="val 190"/>
                <a:gd name="f11" fmla="val 820"/>
                <a:gd name="f12" fmla="val 883"/>
                <a:gd name="f13" fmla="val 1670"/>
                <a:gd name="f14" fmla="val 5419"/>
                <a:gd name="f15" fmla="val 1702"/>
                <a:gd name="f16" fmla="val 5608"/>
                <a:gd name="f17" fmla="val 1859"/>
                <a:gd name="f18" fmla="val 2048"/>
                <a:gd name="f19" fmla="val 5356"/>
                <a:gd name="f20" fmla="val 5545"/>
                <a:gd name="f21" fmla="val 6554"/>
                <a:gd name="f22" fmla="val 7026"/>
                <a:gd name="f23" fmla="val 7247"/>
                <a:gd name="f24" fmla="val 7404"/>
                <a:gd name="f25" fmla="val 630"/>
                <a:gd name="f26" fmla="*/ f0 1 7436"/>
                <a:gd name="f27" fmla="*/ f1 1 5766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7436"/>
                <a:gd name="f34" fmla="*/ f31 1 5766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7436" h="5766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10" y="f11"/>
                    <a:pt x="f5" y="f11"/>
                  </a:cubicBezTo>
                  <a:lnTo>
                    <a:pt x="f12" y="f11"/>
                  </a:lnTo>
                  <a:lnTo>
                    <a:pt x="f13" y="f14"/>
                  </a:lnTo>
                  <a:cubicBezTo>
                    <a:pt x="f15" y="f16"/>
                    <a:pt x="f17" y="f4"/>
                    <a:pt x="f18" y="f4"/>
                  </a:cubicBezTo>
                  <a:lnTo>
                    <a:pt x="f19" y="f4"/>
                  </a:lnTo>
                  <a:cubicBezTo>
                    <a:pt x="f20" y="f4"/>
                    <a:pt x="f4" y="f16"/>
                    <a:pt x="f4" y="f14"/>
                  </a:cubicBezTo>
                  <a:lnTo>
                    <a:pt x="f21" y="f11"/>
                  </a:lnTo>
                  <a:lnTo>
                    <a:pt x="f22" y="f11"/>
                  </a:lnTo>
                  <a:cubicBezTo>
                    <a:pt x="f23" y="f11"/>
                    <a:pt x="f24" y="f25"/>
                    <a:pt x="f24" y="f5"/>
                  </a:cubicBezTo>
                  <a:cubicBezTo>
                    <a:pt x="f3" y="f8"/>
                    <a:pt x="f23" y="f2"/>
                    <a:pt x="f2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11" name="Google Shape;10127;p74">
              <a:extLst>
                <a:ext uri="{FF2B5EF4-FFF2-40B4-BE49-F238E27FC236}">
                  <a16:creationId xmlns:a16="http://schemas.microsoft.com/office/drawing/2014/main" id="{5CD87850-4695-B74F-392A-BFEF378A1C43}"/>
                </a:ext>
              </a:extLst>
            </p:cNvPr>
            <p:cNvSpPr/>
            <p:nvPr/>
          </p:nvSpPr>
          <p:spPr>
            <a:xfrm>
              <a:off x="7810036" y="1314139"/>
              <a:ext cx="445504" cy="229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4"/>
                <a:gd name="f4" fmla="val 6113"/>
                <a:gd name="f5" fmla="val 378"/>
                <a:gd name="f6" fmla="val 1"/>
                <a:gd name="f7" fmla="val 158"/>
                <a:gd name="f8" fmla="val 190"/>
                <a:gd name="f9" fmla="val 442"/>
                <a:gd name="f10" fmla="val 5672"/>
                <a:gd name="f11" fmla="val 5892"/>
                <a:gd name="f12" fmla="val 189"/>
                <a:gd name="f13" fmla="val 3088"/>
                <a:gd name="f14" fmla="val 3245"/>
                <a:gd name="f15" fmla="val 5514"/>
                <a:gd name="f16" fmla="val 3560"/>
                <a:gd name="f17" fmla="val 4947"/>
                <a:gd name="f18" fmla="val 4001"/>
                <a:gd name="f19" fmla="val 4569"/>
                <a:gd name="f20" fmla="val 3875"/>
                <a:gd name="f21" fmla="val 4285"/>
                <a:gd name="f22" fmla="val 3812"/>
                <a:gd name="f23" fmla="val 3970"/>
                <a:gd name="f24" fmla="val 3624"/>
                <a:gd name="f25" fmla="val 2238"/>
                <a:gd name="f26" fmla="val 4915"/>
                <a:gd name="f27" fmla="val 1135"/>
                <a:gd name="f28" fmla="val 6301"/>
                <a:gd name="f29" fmla="val 7656"/>
                <a:gd name="f30" fmla="val 8759"/>
                <a:gd name="f31" fmla="val 3939"/>
                <a:gd name="f32" fmla="val 8696"/>
                <a:gd name="f33" fmla="val 4254"/>
                <a:gd name="f34" fmla="val 8570"/>
                <a:gd name="f35" fmla="val 9011"/>
                <a:gd name="f36" fmla="val 5010"/>
                <a:gd name="f37" fmla="val 9326"/>
                <a:gd name="f38" fmla="val 9483"/>
                <a:gd name="f39" fmla="val 12193"/>
                <a:gd name="f40" fmla="val 12445"/>
                <a:gd name="f41" fmla="val 12602"/>
                <a:gd name="f42" fmla="val 12224"/>
                <a:gd name="f43" fmla="*/ f0 1 12634"/>
                <a:gd name="f44" fmla="*/ f1 1 6113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12634"/>
                <a:gd name="f51" fmla="*/ f48 1 6113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2634" h="611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4"/>
                    <a:pt x="f5" y="f4"/>
                  </a:cubicBezTo>
                  <a:lnTo>
                    <a:pt x="f13" y="f4"/>
                  </a:ln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31"/>
                    <a:pt x="f32" y="f33"/>
                    <a:pt x="f34" y="f19"/>
                  </a:cubicBezTo>
                  <a:cubicBezTo>
                    <a:pt x="f35" y="f36"/>
                    <a:pt x="f37" y="f15"/>
                    <a:pt x="f38" y="f4"/>
                  </a:cubicBezTo>
                  <a:lnTo>
                    <a:pt x="f39" y="f4"/>
                  </a:lnTo>
                  <a:cubicBezTo>
                    <a:pt x="f40" y="f4"/>
                    <a:pt x="f41" y="f11"/>
                    <a:pt x="f41" y="f10"/>
                  </a:cubicBezTo>
                  <a:lnTo>
                    <a:pt x="f41" y="f9"/>
                  </a:lnTo>
                  <a:cubicBezTo>
                    <a:pt x="f3" y="f8"/>
                    <a:pt x="f40" y="f6"/>
                    <a:pt x="f4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12" name="Google Shape;10128;p74">
              <a:extLst>
                <a:ext uri="{FF2B5EF4-FFF2-40B4-BE49-F238E27FC236}">
                  <a16:creationId xmlns:a16="http://schemas.microsoft.com/office/drawing/2014/main" id="{3CBC8E65-3C05-8070-3969-C01D22859055}"/>
                </a:ext>
              </a:extLst>
            </p:cNvPr>
            <p:cNvSpPr/>
            <p:nvPr/>
          </p:nvSpPr>
          <p:spPr>
            <a:xfrm>
              <a:off x="7949994" y="1386367"/>
              <a:ext cx="165561" cy="1551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695"/>
                <a:gd name="f4" fmla="val 4128"/>
                <a:gd name="f5" fmla="val 2364"/>
                <a:gd name="f6" fmla="val 1"/>
                <a:gd name="f7" fmla="val 1450"/>
                <a:gd name="f8" fmla="val 694"/>
                <a:gd name="f9" fmla="val 757"/>
                <a:gd name="f10" fmla="val 1670"/>
                <a:gd name="f11" fmla="val 2080"/>
                <a:gd name="f12" fmla="val 851"/>
                <a:gd name="f13" fmla="val 2489"/>
                <a:gd name="f14" fmla="val 1167"/>
                <a:gd name="f15" fmla="val 2805"/>
                <a:gd name="f16" fmla="val 599"/>
                <a:gd name="f17" fmla="val 3120"/>
                <a:gd name="f18" fmla="val 190"/>
                <a:gd name="f19" fmla="val 3592"/>
                <a:gd name="f20" fmla="val 4475"/>
                <a:gd name="f21" fmla="val 3561"/>
                <a:gd name="f22" fmla="val 4065"/>
                <a:gd name="f23" fmla="val 3088"/>
                <a:gd name="f24" fmla="val 3529"/>
                <a:gd name="f25" fmla="val 3813"/>
                <a:gd name="f26" fmla="val 4002"/>
                <a:gd name="f27" fmla="val 3277"/>
                <a:gd name="f28" fmla="*/ f0 1 4695"/>
                <a:gd name="f29" fmla="*/ f1 1 412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4695"/>
                <a:gd name="f36" fmla="*/ f33 1 412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4695" h="412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6" y="f4"/>
                  </a:cubicBezTo>
                  <a:lnTo>
                    <a:pt x="f3" y="f4"/>
                  </a:lnTo>
                  <a:cubicBezTo>
                    <a:pt x="f20" y="f21"/>
                    <a:pt x="f22" y="f23"/>
                    <a:pt x="f24" y="f15"/>
                  </a:cubicBezTo>
                  <a:cubicBezTo>
                    <a:pt x="f25" y="f13"/>
                    <a:pt x="f26" y="f11"/>
                    <a:pt x="f26" y="f10"/>
                  </a:cubicBezTo>
                  <a:cubicBezTo>
                    <a:pt x="f26" y="f9"/>
                    <a:pt x="f2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213" name="Text Placeholder 1">
            <a:extLst>
              <a:ext uri="{FF2B5EF4-FFF2-40B4-BE49-F238E27FC236}">
                <a16:creationId xmlns:a16="http://schemas.microsoft.com/office/drawing/2014/main" id="{67E00C39-F0FA-3681-E4C6-863DC826F4F3}"/>
              </a:ext>
            </a:extLst>
          </p:cNvPr>
          <p:cNvSpPr txBox="1">
            <a:spLocks/>
          </p:cNvSpPr>
          <p:nvPr/>
        </p:nvSpPr>
        <p:spPr>
          <a:xfrm>
            <a:off x="757931" y="475211"/>
            <a:ext cx="9221600" cy="543181"/>
          </a:xfrm>
          <a:prstGeom prst="rect">
            <a:avLst/>
          </a:prstGeom>
        </p:spPr>
        <p:txBody>
          <a:bodyPr anchor="ctr" anchorCtr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fa-IR" sz="4800" dirty="0">
                <a:solidFill>
                  <a:schemeClr val="bg1"/>
                </a:solidFill>
                <a:latin typeface="Arial"/>
                <a:cs typeface="B Nazanin" panose="00000700000000000000" pitchFamily="2" charset="-78"/>
              </a:rPr>
              <a:t>مجموعه آیکون های کاملاً </a:t>
            </a:r>
            <a:r>
              <a:rPr lang="fa-IR" sz="4800" dirty="0">
                <a:solidFill>
                  <a:schemeClr val="accent2">
                    <a:lumMod val="50000"/>
                  </a:schemeClr>
                </a:solidFill>
                <a:latin typeface="Arial"/>
                <a:cs typeface="B Nazanin" panose="00000700000000000000" pitchFamily="2" charset="-78"/>
              </a:rPr>
              <a:t>قابل ویرایش: </a:t>
            </a:r>
            <a:r>
              <a:rPr lang="en-US" sz="4800" dirty="0">
                <a:solidFill>
                  <a:schemeClr val="accent2">
                    <a:lumMod val="50000"/>
                  </a:schemeClr>
                </a:solidFill>
                <a:latin typeface="Arial"/>
                <a:cs typeface="B Nazanin" panose="00000700000000000000" pitchFamily="2" charset="-78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9145689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6F352DB-ED2F-CFF7-3385-7F93B93E3CB7}"/>
              </a:ext>
            </a:extLst>
          </p:cNvPr>
          <p:cNvSpPr/>
          <p:nvPr/>
        </p:nvSpPr>
        <p:spPr>
          <a:xfrm>
            <a:off x="71024" y="5502380"/>
            <a:ext cx="7673009" cy="1351722"/>
          </a:xfrm>
          <a:prstGeom prst="rect">
            <a:avLst/>
          </a:prstGeom>
          <a:solidFill>
            <a:srgbClr val="70AD47"/>
          </a:solidFill>
          <a:ln>
            <a:noFill/>
          </a:ln>
          <a:effectLst>
            <a:outerShdw blurRad="508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C9B0235-B2A2-E04B-9E63-65952E20FFFF}"/>
              </a:ext>
            </a:extLst>
          </p:cNvPr>
          <p:cNvSpPr/>
          <p:nvPr/>
        </p:nvSpPr>
        <p:spPr>
          <a:xfrm>
            <a:off x="4373217" y="-19050"/>
            <a:ext cx="7673009" cy="1351722"/>
          </a:xfrm>
          <a:prstGeom prst="rect">
            <a:avLst/>
          </a:prstGeom>
          <a:solidFill>
            <a:srgbClr val="70AD47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68">
            <a:extLst>
              <a:ext uri="{FF2B5EF4-FFF2-40B4-BE49-F238E27FC236}">
                <a16:creationId xmlns:a16="http://schemas.microsoft.com/office/drawing/2014/main" id="{D8B7A553-93A2-F515-C41E-E89B1F464AC9}"/>
              </a:ext>
            </a:extLst>
          </p:cNvPr>
          <p:cNvSpPr/>
          <p:nvPr/>
        </p:nvSpPr>
        <p:spPr>
          <a:xfrm rot="10799991">
            <a:off x="7015163" y="4783555"/>
            <a:ext cx="249704" cy="777641"/>
          </a:xfrm>
          <a:custGeom>
            <a:avLst/>
            <a:gdLst>
              <a:gd name="f0" fmla="val w"/>
              <a:gd name="f1" fmla="val h"/>
              <a:gd name="f2" fmla="val 0"/>
              <a:gd name="f3" fmla="val 1040400"/>
              <a:gd name="f4" fmla="val 3240000"/>
              <a:gd name="f5" fmla="val 41345"/>
              <a:gd name="f6" fmla="val 940666"/>
              <a:gd name="f7" fmla="val 1242"/>
              <a:gd name="f8" fmla="val 653403"/>
              <a:gd name="f9" fmla="val 1057"/>
              <a:gd name="f10" fmla="val 652077"/>
              <a:gd name="f11" fmla="val 447"/>
              <a:gd name="f12" fmla="val 647712"/>
              <a:gd name="f13" fmla="val 4531"/>
              <a:gd name="f14" fmla="val 520200"/>
              <a:gd name="f15" fmla="val 659109"/>
              <a:gd name="f16" fmla="val 174478"/>
              <a:gd name="f17" fmla="val 101622"/>
              <a:gd name="f18" fmla="val 1372451"/>
              <a:gd name="f19" fmla="val 61820"/>
              <a:gd name="f20" fmla="val 1087335"/>
              <a:gd name="f21" fmla="val 728036"/>
              <a:gd name="f22" fmla="val 261055"/>
              <a:gd name="f23" fmla="val 870500"/>
              <a:gd name="f24" fmla="val 439998"/>
              <a:gd name="f25" fmla="val 860164"/>
              <a:gd name="f26" fmla="val 431664"/>
              <a:gd name="f27" fmla="val 161365"/>
              <a:gd name="f28" fmla="val 1800403"/>
              <a:gd name="f29" fmla="val 122098"/>
              <a:gd name="f30" fmla="val 1519120"/>
              <a:gd name="f31" fmla="val 930953"/>
              <a:gd name="f32" fmla="val 515931"/>
              <a:gd name="f33" fmla="val 1035869"/>
              <a:gd name="f34" fmla="val 1039954"/>
              <a:gd name="f35" fmla="val 1039345"/>
              <a:gd name="f36" fmla="val 652078"/>
              <a:gd name="f37" fmla="val 1039160"/>
              <a:gd name="f38" fmla="val 1029316"/>
              <a:gd name="f39" fmla="val 723920"/>
              <a:gd name="f40" fmla="val 217894"/>
              <a:gd name="f41" fmla="val 2205330"/>
              <a:gd name="f42" fmla="val 181840"/>
              <a:gd name="f43" fmla="val 1947070"/>
              <a:gd name="f44" fmla="val 1000266"/>
              <a:gd name="f45" fmla="val 932012"/>
              <a:gd name="f46" fmla="val 949113"/>
              <a:gd name="f47" fmla="val 1298429"/>
              <a:gd name="f48" fmla="val 330192"/>
              <a:gd name="f49" fmla="val 2564220"/>
              <a:gd name="f50" fmla="val 267995"/>
              <a:gd name="f51" fmla="val 237100"/>
              <a:gd name="f52" fmla="val 2342912"/>
              <a:gd name="f53" fmla="val 242309"/>
              <a:gd name="f54" fmla="val 2347112"/>
              <a:gd name="f55" fmla="val 920063"/>
              <a:gd name="f56" fmla="val 1506522"/>
              <a:gd name="f57" fmla="val 865005"/>
              <a:gd name="f58" fmla="val 1900914"/>
              <a:gd name="f59" fmla="val 772406"/>
              <a:gd name="f60" fmla="val 468924"/>
              <a:gd name="f61" fmla="val 835955"/>
              <a:gd name="f62" fmla="val 2109008"/>
              <a:gd name="f63" fmla="val 892044"/>
              <a:gd name="f64" fmla="val 148356"/>
              <a:gd name="f65" fmla="val 276144"/>
              <a:gd name="f66" fmla="val 2663936"/>
              <a:gd name="f67" fmla="val 764256"/>
              <a:gd name="f68" fmla="*/ f0 1 1040400"/>
              <a:gd name="f69" fmla="*/ f1 1 3240000"/>
              <a:gd name="f70" fmla="val f2"/>
              <a:gd name="f71" fmla="val f3"/>
              <a:gd name="f72" fmla="val f4"/>
              <a:gd name="f73" fmla="+- f72 0 f70"/>
              <a:gd name="f74" fmla="+- f71 0 f70"/>
              <a:gd name="f75" fmla="*/ f74 1 1040400"/>
              <a:gd name="f76" fmla="*/ f73 1 3240000"/>
              <a:gd name="f77" fmla="*/ f70 1 f75"/>
              <a:gd name="f78" fmla="*/ f71 1 f75"/>
              <a:gd name="f79" fmla="*/ f70 1 f76"/>
              <a:gd name="f80" fmla="*/ f72 1 f76"/>
              <a:gd name="f81" fmla="*/ f77 f68 1"/>
              <a:gd name="f82" fmla="*/ f78 f68 1"/>
              <a:gd name="f83" fmla="*/ f80 f69 1"/>
              <a:gd name="f84" fmla="*/ f79 f6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1" t="f84" r="f82" b="f83"/>
            <a:pathLst>
              <a:path w="1040400" h="3240000">
                <a:moveTo>
                  <a:pt x="f5" y="f6"/>
                </a:moveTo>
                <a:lnTo>
                  <a:pt x="f7" y="f8"/>
                </a:lnTo>
                <a:lnTo>
                  <a:pt x="f2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2"/>
                </a:lnTo>
                <a:lnTo>
                  <a:pt x="f14" y="f2"/>
                </a:lnTo>
                <a:lnTo>
                  <a:pt x="f15" y="f16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close/>
                <a:moveTo>
                  <a:pt x="f27" y="f28"/>
                </a:moveTo>
                <a:lnTo>
                  <a:pt x="f29" y="f30"/>
                </a:lnTo>
                <a:lnTo>
                  <a:pt x="f31" y="f32"/>
                </a:lnTo>
                <a:lnTo>
                  <a:pt x="f33" y="f12"/>
                </a:lnTo>
                <a:lnTo>
                  <a:pt x="f34" y="f12"/>
                </a:lnTo>
                <a:lnTo>
                  <a:pt x="f35" y="f36"/>
                </a:lnTo>
                <a:lnTo>
                  <a:pt x="f3" y="f8"/>
                </a:lnTo>
                <a:lnTo>
                  <a:pt x="f37" y="f8"/>
                </a:lnTo>
                <a:lnTo>
                  <a:pt x="f38" y="f39"/>
                </a:lnTo>
                <a:close/>
                <a:moveTo>
                  <a:pt x="f40" y="f41"/>
                </a:move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close/>
                <a:moveTo>
                  <a:pt x="f48" y="f49"/>
                </a:moveTo>
                <a:lnTo>
                  <a:pt x="f50" y="f49"/>
                </a:lnTo>
                <a:lnTo>
                  <a:pt x="f51" y="f52"/>
                </a:ln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close/>
                <a:moveTo>
                  <a:pt x="f59" y="f49"/>
                </a:moveTo>
                <a:lnTo>
                  <a:pt x="f60" y="f49"/>
                </a:lnTo>
                <a:lnTo>
                  <a:pt x="f61" y="f62"/>
                </a:lnTo>
                <a:close/>
                <a:moveTo>
                  <a:pt x="f63" y="f4"/>
                </a:moveTo>
                <a:lnTo>
                  <a:pt x="f64" y="f4"/>
                </a:lnTo>
                <a:lnTo>
                  <a:pt x="f65" y="f66"/>
                </a:lnTo>
                <a:lnTo>
                  <a:pt x="f67" y="f66"/>
                </a:ln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FE2EC291-FC6A-F443-8592-8F902ABE0ABA}"/>
              </a:ext>
            </a:extLst>
          </p:cNvPr>
          <p:cNvSpPr/>
          <p:nvPr/>
        </p:nvSpPr>
        <p:spPr>
          <a:xfrm>
            <a:off x="7652831" y="4873335"/>
            <a:ext cx="599053" cy="598077"/>
          </a:xfrm>
          <a:custGeom>
            <a:avLst/>
            <a:gdLst>
              <a:gd name="f0" fmla="val w"/>
              <a:gd name="f1" fmla="val h"/>
              <a:gd name="f2" fmla="val 0"/>
              <a:gd name="f3" fmla="val 3228210"/>
              <a:gd name="f4" fmla="val 3222968"/>
              <a:gd name="f5" fmla="val 1619999"/>
              <a:gd name="f6" fmla="val 642446"/>
              <a:gd name="f7" fmla="val 2664115"/>
              <a:gd name="f8" fmla="val 1686562"/>
              <a:gd name="f9" fmla="val 2664116"/>
              <a:gd name="f10" fmla="val 2015013"/>
              <a:gd name="f11" fmla="val 2511495"/>
              <a:gd name="f12" fmla="val 2399422"/>
              <a:gd name="f13" fmla="val 1924159"/>
              <a:gd name="f14" fmla="val 2308568"/>
              <a:gd name="f15" fmla="val 1812086"/>
              <a:gd name="f16" fmla="val 1427912"/>
              <a:gd name="f17" fmla="val 1315839"/>
              <a:gd name="f18" fmla="val 1224985"/>
              <a:gd name="f19" fmla="val 575882"/>
              <a:gd name="f20" fmla="val 575884"/>
              <a:gd name="f21" fmla="val 509997"/>
              <a:gd name="f22" fmla="val 122689"/>
              <a:gd name="f23" fmla="val 942045"/>
              <a:gd name="f24" fmla="val 542556"/>
              <a:gd name="f25" fmla="val 974604"/>
              <a:gd name="f26" fmla="val 1620001"/>
              <a:gd name="f27" fmla="val 7099"/>
              <a:gd name="f28" fmla="val 1686560"/>
              <a:gd name="f29" fmla="val 2900441"/>
              <a:gd name="f30" fmla="val 349390"/>
              <a:gd name="f31" fmla="val 342291"/>
              <a:gd name="f32" fmla="val 330172"/>
              <a:gd name="f33" fmla="val 1679462"/>
              <a:gd name="f34" fmla="*/ f0 1 3228210"/>
              <a:gd name="f35" fmla="*/ f1 1 3222968"/>
              <a:gd name="f36" fmla="val f2"/>
              <a:gd name="f37" fmla="val f3"/>
              <a:gd name="f38" fmla="val f4"/>
              <a:gd name="f39" fmla="+- f38 0 f36"/>
              <a:gd name="f40" fmla="+- f37 0 f36"/>
              <a:gd name="f41" fmla="*/ f40 1 3228210"/>
              <a:gd name="f42" fmla="*/ f39 1 3222968"/>
              <a:gd name="f43" fmla="*/ f36 1 f41"/>
              <a:gd name="f44" fmla="*/ f37 1 f41"/>
              <a:gd name="f45" fmla="*/ f36 1 f42"/>
              <a:gd name="f46" fmla="*/ f38 1 f42"/>
              <a:gd name="f47" fmla="*/ f43 f34 1"/>
              <a:gd name="f48" fmla="*/ f44 f34 1"/>
              <a:gd name="f49" fmla="*/ f46 f35 1"/>
              <a:gd name="f50" fmla="*/ f45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3228210" h="322296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9" y="f4"/>
                </a:lnTo>
                <a:lnTo>
                  <a:pt x="f10" y="f4"/>
                </a:lnTo>
                <a:lnTo>
                  <a:pt x="f10" y="f11"/>
                </a:lnTo>
                <a:cubicBezTo>
                  <a:pt x="f10" y="f12"/>
                  <a:pt x="f13" y="f14"/>
                  <a:pt x="f15" y="f14"/>
                </a:cubicBezTo>
                <a:lnTo>
                  <a:pt x="f16" y="f14"/>
                </a:lnTo>
                <a:cubicBezTo>
                  <a:pt x="f17" y="f14"/>
                  <a:pt x="f18" y="f12"/>
                  <a:pt x="f18" y="f11"/>
                </a:cubicBezTo>
                <a:lnTo>
                  <a:pt x="f18" y="f4"/>
                </a:lnTo>
                <a:lnTo>
                  <a:pt x="f19" y="f4"/>
                </a:lnTo>
                <a:lnTo>
                  <a:pt x="f19" y="f8"/>
                </a:lnTo>
                <a:lnTo>
                  <a:pt x="f20" y="f8"/>
                </a:lnTo>
                <a:close/>
                <a:moveTo>
                  <a:pt x="f21" y="f22"/>
                </a:moveTo>
                <a:lnTo>
                  <a:pt x="f23" y="f22"/>
                </a:lnTo>
                <a:lnTo>
                  <a:pt x="f23" y="f24"/>
                </a:lnTo>
                <a:lnTo>
                  <a:pt x="f21" y="f25"/>
                </a:lnTo>
                <a:close/>
                <a:moveTo>
                  <a:pt x="f26" y="f27"/>
                </a:moveTo>
                <a:lnTo>
                  <a:pt x="f3" y="f28"/>
                </a:lnTo>
                <a:lnTo>
                  <a:pt x="f29" y="f28"/>
                </a:lnTo>
                <a:lnTo>
                  <a:pt x="f26" y="f30"/>
                </a:lnTo>
                <a:close/>
                <a:moveTo>
                  <a:pt x="f5" y="f2"/>
                </a:moveTo>
                <a:lnTo>
                  <a:pt x="f5" y="f31"/>
                </a:lnTo>
                <a:lnTo>
                  <a:pt x="f32" y="f33"/>
                </a:lnTo>
                <a:lnTo>
                  <a:pt x="f2" y="f33"/>
                </a:ln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6" name="Freeform 18">
            <a:extLst>
              <a:ext uri="{FF2B5EF4-FFF2-40B4-BE49-F238E27FC236}">
                <a16:creationId xmlns:a16="http://schemas.microsoft.com/office/drawing/2014/main" id="{396018AB-BB29-A669-0D76-C8900A1E7EB8}"/>
              </a:ext>
            </a:extLst>
          </p:cNvPr>
          <p:cNvSpPr/>
          <p:nvPr/>
        </p:nvSpPr>
        <p:spPr>
          <a:xfrm>
            <a:off x="9541641" y="4938928"/>
            <a:ext cx="578521" cy="466916"/>
          </a:xfrm>
          <a:custGeom>
            <a:avLst/>
            <a:gdLst>
              <a:gd name="f0" fmla="val w"/>
              <a:gd name="f1" fmla="val h"/>
              <a:gd name="f2" fmla="val 0"/>
              <a:gd name="f3" fmla="val 3307788"/>
              <a:gd name="f4" fmla="val 2669631"/>
              <a:gd name="f5" fmla="val 2793832"/>
              <a:gd name="f6" fmla="val 1478391"/>
              <a:gd name="f7" fmla="val 2772990"/>
              <a:gd name="f8" fmla="val 1635402"/>
              <a:gd name="f9" fmla="val 2717678"/>
              <a:gd name="f10" fmla="val 1784517"/>
              <a:gd name="f11" fmla="val 2633007"/>
              <a:gd name="f12" fmla="val 1915952"/>
              <a:gd name="f13" fmla="val 2695386"/>
              <a:gd name="f14" fmla="val 1951862"/>
              <a:gd name="f15" fmla="val 2772768"/>
              <a:gd name="f16" fmla="val 1955673"/>
              <a:gd name="f17" fmla="val 2841607"/>
              <a:gd name="f18" fmla="val 1924185"/>
              <a:gd name="f19" fmla="val 2943442"/>
              <a:gd name="f20" fmla="val 1877605"/>
              <a:gd name="f21" fmla="val 2999062"/>
              <a:gd name="f22" fmla="val 1766364"/>
              <a:gd name="f23" fmla="val 2975226"/>
              <a:gd name="f24" fmla="val 1656948"/>
              <a:gd name="f25" fmla="val 2955176"/>
              <a:gd name="f26" fmla="val 1564911"/>
              <a:gd name="f27" fmla="val 2883463"/>
              <a:gd name="f28" fmla="val 1495086"/>
              <a:gd name="f29" fmla="val 2807611"/>
              <a:gd name="f30" fmla="val 1247700"/>
              <a:gd name="f31" fmla="val 2807472"/>
              <a:gd name="f32" fmla="val 1256060"/>
              <a:gd name="f33" fmla="val 2994195"/>
              <a:gd name="f34" fmla="val 1281771"/>
              <a:gd name="f35" fmla="val 3148201"/>
              <a:gd name="f36" fmla="val 1421768"/>
              <a:gd name="f37" fmla="val 3189276"/>
              <a:gd name="f38" fmla="val 1610317"/>
              <a:gd name="f39" fmla="val 3235041"/>
              <a:gd name="f40" fmla="val 1820393"/>
              <a:gd name="f41" fmla="val 3128252"/>
              <a:gd name="f42" fmla="val 2033972"/>
              <a:gd name="f43" fmla="val 2932732"/>
              <a:gd name="f44" fmla="val 2123406"/>
              <a:gd name="f45" fmla="val 2789297"/>
              <a:gd name="f46" fmla="val 2189015"/>
              <a:gd name="f47" fmla="val 2626543"/>
              <a:gd name="f48" fmla="val 2174805"/>
              <a:gd name="f49" fmla="val 2499470"/>
              <a:gd name="f50" fmla="val 2094044"/>
              <a:gd name="f51" fmla="val 2427194"/>
              <a:gd name="f52" fmla="val 2172627"/>
              <a:gd name="f53" fmla="val 2343030"/>
              <a:gd name="f54" fmla="val 2241391"/>
              <a:gd name="f55" fmla="val 2248861"/>
              <a:gd name="f56" fmla="val 2297980"/>
              <a:gd name="f57" fmla="val 2178351"/>
              <a:gd name="f58" fmla="val 2340352"/>
              <a:gd name="f59" fmla="val 2104446"/>
              <a:gd name="f60" fmla="val 2374567"/>
              <a:gd name="f61" fmla="val 2027600"/>
              <a:gd name="f62" fmla="val 2398134"/>
              <a:gd name="f63" fmla="val 2397615"/>
              <a:gd name="f64" fmla="val 3265361"/>
              <a:gd name="f65" fmla="val 2549905"/>
              <a:gd name="f66" fmla="val 2537441"/>
              <a:gd name="f67" fmla="val 2669620"/>
              <a:gd name="f68" fmla="val 1653814"/>
              <a:gd name="f69" fmla="val 773102"/>
              <a:gd name="f70" fmla="val 2669642"/>
              <a:gd name="f71" fmla="val 46417"/>
              <a:gd name="f72" fmla="val 2550707"/>
              <a:gd name="f73" fmla="val 2398955"/>
              <a:gd name="f74" fmla="val 1280678"/>
              <a:gd name="f75" fmla="val 2398436"/>
              <a:gd name="f76" fmla="val 1203764"/>
              <a:gd name="f77" fmla="val 2374915"/>
              <a:gd name="f78" fmla="val 1129786"/>
              <a:gd name="f79" fmla="val 2340732"/>
              <a:gd name="f80" fmla="val 1059201"/>
              <a:gd name="f81" fmla="val 2298380"/>
              <a:gd name="f82" fmla="val 693039"/>
              <a:gd name="f83" fmla="val 2078675"/>
              <a:gd name="f84" fmla="val 477900"/>
              <a:gd name="f85" fmla="val 1674935"/>
              <a:gd name="f86" fmla="val 499745"/>
              <a:gd name="f87" fmla="val 1248476"/>
              <a:gd name="f88" fmla="val 1331611"/>
              <a:gd name="f89" fmla="val 201752"/>
              <a:gd name="f90" fmla="val 1206335"/>
              <a:gd name="f91" fmla="val 290902"/>
              <a:gd name="f92" fmla="val 1124761"/>
              <a:gd name="f93" fmla="val 308382"/>
              <a:gd name="f94" fmla="val 1132336"/>
              <a:gd name="f95" fmla="val 435988"/>
              <a:gd name="f96" fmla="val 1160888"/>
              <a:gd name="f97" fmla="val 640507"/>
              <a:gd name="f98" fmla="val 1527973"/>
              <a:gd name="f99" fmla="val 617783"/>
              <a:gd name="f100" fmla="val 1498839"/>
              <a:gd name="f101" fmla="val 840365"/>
              <a:gd name="f102" fmla="val 1455138"/>
              <a:gd name="f103" fmla="val 960979"/>
              <a:gd name="f104" fmla="val 1395705"/>
              <a:gd name="f105" fmla="val 987199"/>
              <a:gd name="f106" fmla="val 1213910"/>
              <a:gd name="f107" fmla="val 1052459"/>
              <a:gd name="f108" fmla="val 1331028"/>
              <a:gd name="f109" fmla="val 972050"/>
              <a:gd name="f110" fmla="val 1364241"/>
              <a:gd name="f111" fmla="val 921357"/>
              <a:gd name="f112" fmla="val 1360745"/>
              <a:gd name="f113" fmla="val 809484"/>
              <a:gd name="f114" fmla="val 1360746"/>
              <a:gd name="f115" fmla="val 646916"/>
              <a:gd name="f116" fmla="val 1111360"/>
              <a:gd name="f117" fmla="val 626523"/>
              <a:gd name="f118" fmla="val 1020462"/>
              <a:gd name="f119" fmla="val 495421"/>
              <a:gd name="f120" fmla="val 941218"/>
              <a:gd name="f121" fmla="val 374224"/>
              <a:gd name="f122" fmla="val 1061250"/>
              <a:gd name="f123" fmla="val 280996"/>
              <a:gd name="f124" fmla="val 2164365"/>
              <a:gd name="f125" fmla="val 80223"/>
              <a:gd name="f126" fmla="val 2021192"/>
              <a:gd name="f127" fmla="val 182108"/>
              <a:gd name="f128" fmla="val 1927964"/>
              <a:gd name="f129" fmla="val 202086"/>
              <a:gd name="f130" fmla="val 1936621"/>
              <a:gd name="f131" fmla="val 347922"/>
              <a:gd name="f132" fmla="val 1969252"/>
              <a:gd name="f133" fmla="val 581657"/>
              <a:gd name="f134" fmla="val 2388778"/>
              <a:gd name="f135" fmla="val 555687"/>
              <a:gd name="f136" fmla="val 2355482"/>
              <a:gd name="f137" fmla="val 810066"/>
              <a:gd name="f138" fmla="val 2305538"/>
              <a:gd name="f139" fmla="val 947910"/>
              <a:gd name="f140" fmla="val 2237615"/>
              <a:gd name="f141" fmla="val 977876"/>
              <a:gd name="f142" fmla="val 2029849"/>
              <a:gd name="f143" fmla="val 2163698"/>
              <a:gd name="f144" fmla="val 960563"/>
              <a:gd name="f145" fmla="val 2201656"/>
              <a:gd name="f146" fmla="val 902628"/>
              <a:gd name="f147" fmla="val 2197660"/>
              <a:gd name="f148" fmla="val 774773"/>
              <a:gd name="f149" fmla="val 2197661"/>
              <a:gd name="f150" fmla="val 588982"/>
              <a:gd name="f151" fmla="val 1912649"/>
              <a:gd name="f152" fmla="val 565676"/>
              <a:gd name="f153" fmla="val 1808765"/>
              <a:gd name="f154" fmla="val 415844"/>
              <a:gd name="f155" fmla="val 1718201"/>
              <a:gd name="f156" fmla="val 277334"/>
              <a:gd name="f157" fmla="val 1855380"/>
              <a:gd name="f158" fmla="val 170787"/>
              <a:gd name="f159" fmla="val 1754169"/>
              <a:gd name="f160" fmla="val 1583512"/>
              <a:gd name="f161" fmla="val 121444"/>
              <a:gd name="f162" fmla="val 1472387"/>
              <a:gd name="f163" fmla="val 145257"/>
              <a:gd name="f164" fmla="val 1482706"/>
              <a:gd name="f165" fmla="val 319088"/>
              <a:gd name="f166" fmla="val 1521601"/>
              <a:gd name="f167" fmla="val 597693"/>
              <a:gd name="f168" fmla="val 2021663"/>
              <a:gd name="f169" fmla="val 566738"/>
              <a:gd name="f170" fmla="val 1981975"/>
              <a:gd name="f171" fmla="val 869950"/>
              <a:gd name="f172" fmla="val 1922443"/>
              <a:gd name="f173" fmla="val 1034256"/>
              <a:gd name="f174" fmla="val 1841481"/>
              <a:gd name="f175" fmla="val 1069974"/>
              <a:gd name="f176" fmla="val 1593831"/>
              <a:gd name="f177" fmla="val 1158875"/>
              <a:gd name="f178" fmla="val 1753374"/>
              <a:gd name="f179" fmla="val 1049338"/>
              <a:gd name="f180" fmla="val 1798619"/>
              <a:gd name="f181" fmla="val 980281"/>
              <a:gd name="f182" fmla="val 1793856"/>
              <a:gd name="f183" fmla="val 827882"/>
              <a:gd name="f184" fmla="val 1793857"/>
              <a:gd name="f185" fmla="val 606424"/>
              <a:gd name="f186" fmla="val 1454132"/>
              <a:gd name="f187" fmla="val 578644"/>
              <a:gd name="f188" fmla="val 1330306"/>
              <a:gd name="f189" fmla="val 400050"/>
              <a:gd name="f190" fmla="val 1222356"/>
              <a:gd name="f191" fmla="val 234950"/>
              <a:gd name="f192" fmla="val 1385869"/>
              <a:gd name="f193" fmla="val 107950"/>
              <a:gd name="f194" fmla="*/ f0 1 3307788"/>
              <a:gd name="f195" fmla="*/ f1 1 2669631"/>
              <a:gd name="f196" fmla="val f2"/>
              <a:gd name="f197" fmla="val f3"/>
              <a:gd name="f198" fmla="val f4"/>
              <a:gd name="f199" fmla="+- f198 0 f196"/>
              <a:gd name="f200" fmla="+- f197 0 f196"/>
              <a:gd name="f201" fmla="*/ f200 1 3307788"/>
              <a:gd name="f202" fmla="*/ f199 1 2669631"/>
              <a:gd name="f203" fmla="*/ f196 1 f201"/>
              <a:gd name="f204" fmla="*/ f197 1 f201"/>
              <a:gd name="f205" fmla="*/ f196 1 f202"/>
              <a:gd name="f206" fmla="*/ f198 1 f202"/>
              <a:gd name="f207" fmla="*/ f203 f194 1"/>
              <a:gd name="f208" fmla="*/ f204 f194 1"/>
              <a:gd name="f209" fmla="*/ f206 f195 1"/>
              <a:gd name="f210" fmla="*/ f205 f19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7" t="f210" r="f208" b="f209"/>
            <a:pathLst>
              <a:path w="3307788" h="2669631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lnTo>
                  <a:pt x="f31" y="f32"/>
                </a:ln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3" y="f63"/>
                </a:lnTo>
                <a:cubicBezTo>
                  <a:pt x="f64" y="f65"/>
                  <a:pt x="f66" y="f67"/>
                  <a:pt x="f68" y="f4"/>
                </a:cubicBezTo>
                <a:cubicBezTo>
                  <a:pt x="f69" y="f70"/>
                  <a:pt x="f71" y="f72"/>
                  <a:pt x="f2" y="f73"/>
                </a:cubicBezTo>
                <a:lnTo>
                  <a:pt x="f74" y="f75"/>
                </a:ln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lose/>
                <a:moveTo>
                  <a:pt x="f88" y="f89"/>
                </a:move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116" y="f117"/>
                  <a:pt x="f118" y="f119"/>
                </a:cubicBezTo>
                <a:cubicBezTo>
                  <a:pt x="f120" y="f121"/>
                  <a:pt x="f122" y="f123"/>
                  <a:pt x="f88" y="f89"/>
                </a:cubicBezTo>
                <a:close/>
                <a:moveTo>
                  <a:pt x="f124" y="f125"/>
                </a:moveTo>
                <a:cubicBezTo>
                  <a:pt x="f126" y="f127"/>
                  <a:pt x="f128" y="f129"/>
                  <a:pt x="f130" y="f131"/>
                </a:cubicBezTo>
                <a:cubicBezTo>
                  <a:pt x="f132" y="f133"/>
                  <a:pt x="f134" y="f135"/>
                  <a:pt x="f136" y="f137"/>
                </a:cubicBezTo>
                <a:cubicBezTo>
                  <a:pt x="f138" y="f139"/>
                  <a:pt x="f140" y="f141"/>
                  <a:pt x="f142" y="f107"/>
                </a:cubicBezTo>
                <a:cubicBezTo>
                  <a:pt x="f143" y="f144"/>
                  <a:pt x="f145" y="f146"/>
                  <a:pt x="f147" y="f148"/>
                </a:cubicBezTo>
                <a:cubicBezTo>
                  <a:pt x="f149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24" y="f125"/>
                </a:cubicBezTo>
                <a:close/>
                <a:moveTo>
                  <a:pt x="f159" y="f2"/>
                </a:moveTo>
                <a:cubicBezTo>
                  <a:pt x="f160" y="f161"/>
                  <a:pt x="f162" y="f163"/>
                  <a:pt x="f164" y="f165"/>
                </a:cubicBezTo>
                <a:cubicBezTo>
                  <a:pt x="f166" y="f167"/>
                  <a:pt x="f168" y="f169"/>
                  <a:pt x="f170" y="f171"/>
                </a:cubicBezTo>
                <a:cubicBezTo>
                  <a:pt x="f172" y="f173"/>
                  <a:pt x="f174" y="f175"/>
                  <a:pt x="f176" y="f177"/>
                </a:cubicBezTo>
                <a:cubicBezTo>
                  <a:pt x="f178" y="f179"/>
                  <a:pt x="f180" y="f181"/>
                  <a:pt x="f182" y="f183"/>
                </a:cubicBezTo>
                <a:cubicBezTo>
                  <a:pt x="f184" y="f185"/>
                  <a:pt x="f186" y="f187"/>
                  <a:pt x="f188" y="f189"/>
                </a:cubicBezTo>
                <a:cubicBezTo>
                  <a:pt x="f190" y="f191"/>
                  <a:pt x="f192" y="f193"/>
                  <a:pt x="f159" y="f2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7" name="Rounded Rectangle 25">
            <a:extLst>
              <a:ext uri="{FF2B5EF4-FFF2-40B4-BE49-F238E27FC236}">
                <a16:creationId xmlns:a16="http://schemas.microsoft.com/office/drawing/2014/main" id="{E98E0969-3BDC-57E8-16BA-A23E9B4D81CF}"/>
              </a:ext>
            </a:extLst>
          </p:cNvPr>
          <p:cNvSpPr/>
          <p:nvPr/>
        </p:nvSpPr>
        <p:spPr>
          <a:xfrm>
            <a:off x="9600198" y="6140340"/>
            <a:ext cx="664121" cy="486704"/>
          </a:xfrm>
          <a:custGeom>
            <a:avLst/>
            <a:gdLst>
              <a:gd name="f0" fmla="val w"/>
              <a:gd name="f1" fmla="val h"/>
              <a:gd name="f2" fmla="val 0"/>
              <a:gd name="f3" fmla="val 3248842"/>
              <a:gd name="f4" fmla="val 2380886"/>
              <a:gd name="f5" fmla="val 1194785"/>
              <a:gd name="f6" fmla="val 1472263"/>
              <a:gd name="f7" fmla="val 1150014"/>
              <a:gd name="f8" fmla="val 1113720"/>
              <a:gd name="f9" fmla="val 1508557"/>
              <a:gd name="f10" fmla="val 1553328"/>
              <a:gd name="f11" fmla="val 1600880"/>
              <a:gd name="f12" fmla="val 1645651"/>
              <a:gd name="f13" fmla="val 1681945"/>
              <a:gd name="f14" fmla="val 2067186"/>
              <a:gd name="f15" fmla="val 2111957"/>
              <a:gd name="f16" fmla="val 2148251"/>
              <a:gd name="f17" fmla="val 2582402"/>
              <a:gd name="f18" fmla="val 986449"/>
              <a:gd name="f19" fmla="val 2477247"/>
              <a:gd name="f20" fmla="val 2392002"/>
              <a:gd name="f21" fmla="val 1071694"/>
              <a:gd name="f22" fmla="val 1176848"/>
              <a:gd name="f23" fmla="val 1282003"/>
              <a:gd name="f24" fmla="val 1367248"/>
              <a:gd name="f25" fmla="val 2687557"/>
              <a:gd name="f26" fmla="val 2772801"/>
              <a:gd name="f27" fmla="val 679570"/>
              <a:gd name="f28" fmla="val 574415"/>
              <a:gd name="f29" fmla="val 489171"/>
              <a:gd name="f30" fmla="val 784725"/>
              <a:gd name="f31" fmla="val 869970"/>
              <a:gd name="f32" fmla="val 867954"/>
              <a:gd name="f33" fmla="val 155801"/>
              <a:gd name="f34" fmla="val 726849"/>
              <a:gd name="f35" fmla="val 858549"/>
              <a:gd name="f36" fmla="val 2535122"/>
              <a:gd name="f37" fmla="val 2394017"/>
              <a:gd name="f38" fmla="val 677268"/>
              <a:gd name="f39" fmla="val 2584703"/>
              <a:gd name="f40" fmla="val 2736658"/>
              <a:gd name="f41" fmla="val 607820"/>
              <a:gd name="f42" fmla="val 2766265"/>
              <a:gd name="f43" fmla="val 579906"/>
              <a:gd name="f44" fmla="val 2806392"/>
              <a:gd name="f45" fmla="val 564164"/>
              <a:gd name="f46" fmla="val 2850195"/>
              <a:gd name="f47" fmla="val 3069929"/>
              <a:gd name="f48" fmla="val 3168740"/>
              <a:gd name="f49" fmla="val 644266"/>
              <a:gd name="f50" fmla="val 743077"/>
              <a:gd name="f51" fmla="val 792706"/>
              <a:gd name="f52" fmla="val 891517"/>
              <a:gd name="f53" fmla="val 971619"/>
              <a:gd name="f54" fmla="val 3054536"/>
              <a:gd name="f55" fmla="val 3060628"/>
              <a:gd name="f56" fmla="val 989042"/>
              <a:gd name="f57" fmla="val 3063411"/>
              <a:gd name="f58" fmla="val 1007758"/>
              <a:gd name="f59" fmla="val 1027125"/>
              <a:gd name="f60" fmla="val 2015961"/>
              <a:gd name="f61" fmla="val 2889080"/>
              <a:gd name="f62" fmla="val 2260325"/>
              <a:gd name="f63" fmla="val 2326909"/>
              <a:gd name="f64" fmla="val 2835102"/>
              <a:gd name="f65" fmla="val 2768518"/>
              <a:gd name="f66" fmla="val 2286284"/>
              <a:gd name="f67" fmla="val 2219700"/>
              <a:gd name="f68" fmla="val 2165723"/>
              <a:gd name="f69" fmla="val 1096248"/>
              <a:gd name="f70" fmla="val 1042270"/>
              <a:gd name="f71" fmla="val 975686"/>
              <a:gd name="f72" fmla="val 493453"/>
              <a:gd name="f73" fmla="val 426869"/>
              <a:gd name="f74" fmla="val 372891"/>
              <a:gd name="f75" fmla="val 198560"/>
              <a:gd name="f76" fmla="val 201343"/>
              <a:gd name="f77" fmla="val 207435"/>
              <a:gd name="f78" fmla="val 178913"/>
              <a:gd name="f79" fmla="val 80102"/>
              <a:gd name="f80" fmla="val 398647"/>
              <a:gd name="f81" fmla="val 447310"/>
              <a:gd name="f82" fmla="val 491436"/>
              <a:gd name="f83" fmla="val 583593"/>
              <a:gd name="f84" fmla="val 523419"/>
              <a:gd name="f85" fmla="val 615395"/>
              <a:gd name="f86" fmla="*/ f0 1 3248842"/>
              <a:gd name="f87" fmla="*/ f1 1 2380886"/>
              <a:gd name="f88" fmla="val f2"/>
              <a:gd name="f89" fmla="val f3"/>
              <a:gd name="f90" fmla="val f4"/>
              <a:gd name="f91" fmla="+- f90 0 f88"/>
              <a:gd name="f92" fmla="+- f89 0 f88"/>
              <a:gd name="f93" fmla="*/ f92 1 3248842"/>
              <a:gd name="f94" fmla="*/ f91 1 2380886"/>
              <a:gd name="f95" fmla="*/ f88 1 f93"/>
              <a:gd name="f96" fmla="*/ f89 1 f93"/>
              <a:gd name="f97" fmla="*/ f88 1 f94"/>
              <a:gd name="f98" fmla="*/ f90 1 f94"/>
              <a:gd name="f99" fmla="*/ f95 f86 1"/>
              <a:gd name="f100" fmla="*/ f96 f86 1"/>
              <a:gd name="f101" fmla="*/ f98 f87 1"/>
              <a:gd name="f102" fmla="*/ f97 f8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9" t="f102" r="f100" b="f101"/>
            <a:pathLst>
              <a:path w="3248842" h="238088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8" y="f12"/>
                  <a:pt x="f7" y="f13"/>
                  <a:pt x="f5" y="f13"/>
                </a:cubicBezTo>
                <a:lnTo>
                  <a:pt x="f14" y="f13"/>
                </a:lnTo>
                <a:cubicBezTo>
                  <a:pt x="f15" y="f13"/>
                  <a:pt x="f16" y="f12"/>
                  <a:pt x="f16" y="f11"/>
                </a:cubicBezTo>
                <a:lnTo>
                  <a:pt x="f16" y="f10"/>
                </a:lnTo>
                <a:cubicBezTo>
                  <a:pt x="f16" y="f9"/>
                  <a:pt x="f15" y="f6"/>
                  <a:pt x="f14" y="f6"/>
                </a:cubicBezTo>
                <a:close/>
                <a:moveTo>
                  <a:pt x="f17" y="f18"/>
                </a:moveTo>
                <a:cubicBezTo>
                  <a:pt x="f19" y="f18"/>
                  <a:pt x="f20" y="f21"/>
                  <a:pt x="f20" y="f22"/>
                </a:cubicBezTo>
                <a:cubicBezTo>
                  <a:pt x="f20" y="f23"/>
                  <a:pt x="f19" y="f24"/>
                  <a:pt x="f17" y="f24"/>
                </a:cubicBezTo>
                <a:cubicBezTo>
                  <a:pt x="f25" y="f24"/>
                  <a:pt x="f26" y="f23"/>
                  <a:pt x="f26" y="f22"/>
                </a:cubicBezTo>
                <a:cubicBezTo>
                  <a:pt x="f26" y="f21"/>
                  <a:pt x="f25" y="f18"/>
                  <a:pt x="f17" y="f18"/>
                </a:cubicBezTo>
                <a:close/>
                <a:moveTo>
                  <a:pt x="f27" y="f18"/>
                </a:moveTo>
                <a:cubicBezTo>
                  <a:pt x="f28" y="f18"/>
                  <a:pt x="f29" y="f21"/>
                  <a:pt x="f29" y="f22"/>
                </a:cubicBezTo>
                <a:cubicBezTo>
                  <a:pt x="f29" y="f23"/>
                  <a:pt x="f28" y="f24"/>
                  <a:pt x="f27" y="f24"/>
                </a:cubicBezTo>
                <a:cubicBezTo>
                  <a:pt x="f30" y="f24"/>
                  <a:pt x="f31" y="f23"/>
                  <a:pt x="f31" y="f22"/>
                </a:cubicBezTo>
                <a:cubicBezTo>
                  <a:pt x="f31" y="f21"/>
                  <a:pt x="f30" y="f18"/>
                  <a:pt x="f27" y="f18"/>
                </a:cubicBezTo>
                <a:close/>
                <a:moveTo>
                  <a:pt x="f32" y="f33"/>
                </a:moveTo>
                <a:lnTo>
                  <a:pt x="f34" y="f35"/>
                </a:lnTo>
                <a:lnTo>
                  <a:pt x="f36" y="f35"/>
                </a:lnTo>
                <a:lnTo>
                  <a:pt x="f37" y="f33"/>
                </a:lnTo>
                <a:close/>
                <a:moveTo>
                  <a:pt x="f38" y="f2"/>
                </a:moveTo>
                <a:lnTo>
                  <a:pt x="f39" y="f2"/>
                </a:lnTo>
                <a:lnTo>
                  <a:pt x="f40" y="f41"/>
                </a:lnTo>
                <a:cubicBezTo>
                  <a:pt x="f42" y="f43"/>
                  <a:pt x="f44" y="f45"/>
                  <a:pt x="f46" y="f45"/>
                </a:cubicBezTo>
                <a:lnTo>
                  <a:pt x="f47" y="f45"/>
                </a:lnTo>
                <a:cubicBezTo>
                  <a:pt x="f48" y="f45"/>
                  <a:pt x="f3" y="f49"/>
                  <a:pt x="f3" y="f50"/>
                </a:cubicBezTo>
                <a:lnTo>
                  <a:pt x="f3" y="f51"/>
                </a:lnTo>
                <a:cubicBezTo>
                  <a:pt x="f3" y="f52"/>
                  <a:pt x="f48" y="f53"/>
                  <a:pt x="f47" y="f53"/>
                </a:cubicBezTo>
                <a:lnTo>
                  <a:pt x="f54" y="f53"/>
                </a:lnTo>
                <a:cubicBezTo>
                  <a:pt x="f55" y="f56"/>
                  <a:pt x="f57" y="f58"/>
                  <a:pt x="f57" y="f59"/>
                </a:cubicBezTo>
                <a:lnTo>
                  <a:pt x="f57" y="f60"/>
                </a:lnTo>
                <a:lnTo>
                  <a:pt x="f61" y="f60"/>
                </a:lnTo>
                <a:lnTo>
                  <a:pt x="f61" y="f62"/>
                </a:lnTo>
                <a:cubicBezTo>
                  <a:pt x="f61" y="f63"/>
                  <a:pt x="f64" y="f4"/>
                  <a:pt x="f65" y="f4"/>
                </a:cubicBezTo>
                <a:lnTo>
                  <a:pt x="f66" y="f4"/>
                </a:lnTo>
                <a:cubicBezTo>
                  <a:pt x="f67" y="f4"/>
                  <a:pt x="f68" y="f63"/>
                  <a:pt x="f68" y="f62"/>
                </a:cubicBezTo>
                <a:lnTo>
                  <a:pt x="f68" y="f60"/>
                </a:lnTo>
                <a:lnTo>
                  <a:pt x="f69" y="f60"/>
                </a:lnTo>
                <a:lnTo>
                  <a:pt x="f69" y="f62"/>
                </a:lnTo>
                <a:cubicBezTo>
                  <a:pt x="f69" y="f63"/>
                  <a:pt x="f70" y="f4"/>
                  <a:pt x="f71" y="f4"/>
                </a:cubicBezTo>
                <a:lnTo>
                  <a:pt x="f72" y="f4"/>
                </a:lnTo>
                <a:cubicBezTo>
                  <a:pt x="f73" y="f4"/>
                  <a:pt x="f74" y="f63"/>
                  <a:pt x="f74" y="f62"/>
                </a:cubicBezTo>
                <a:lnTo>
                  <a:pt x="f74" y="f60"/>
                </a:lnTo>
                <a:lnTo>
                  <a:pt x="f75" y="f60"/>
                </a:lnTo>
                <a:lnTo>
                  <a:pt x="f75" y="f59"/>
                </a:lnTo>
                <a:cubicBezTo>
                  <a:pt x="f75" y="f58"/>
                  <a:pt x="f76" y="f56"/>
                  <a:pt x="f77" y="f53"/>
                </a:cubicBezTo>
                <a:lnTo>
                  <a:pt x="f78" y="f53"/>
                </a:lnTo>
                <a:cubicBezTo>
                  <a:pt x="f79" y="f53"/>
                  <a:pt x="f2" y="f52"/>
                  <a:pt x="f2" y="f51"/>
                </a:cubicBezTo>
                <a:lnTo>
                  <a:pt x="f2" y="f50"/>
                </a:lnTo>
                <a:cubicBezTo>
                  <a:pt x="f2" y="f49"/>
                  <a:pt x="f79" y="f45"/>
                  <a:pt x="f78" y="f45"/>
                </a:cubicBezTo>
                <a:lnTo>
                  <a:pt x="f80" y="f45"/>
                </a:lnTo>
                <a:cubicBezTo>
                  <a:pt x="f81" y="f45"/>
                  <a:pt x="f82" y="f83"/>
                  <a:pt x="f84" y="f8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8" name="Donut 39">
            <a:extLst>
              <a:ext uri="{FF2B5EF4-FFF2-40B4-BE49-F238E27FC236}">
                <a16:creationId xmlns:a16="http://schemas.microsoft.com/office/drawing/2014/main" id="{CA8BD9C1-435A-8B68-B898-7276A026D4B3}"/>
              </a:ext>
            </a:extLst>
          </p:cNvPr>
          <p:cNvSpPr/>
          <p:nvPr/>
        </p:nvSpPr>
        <p:spPr>
          <a:xfrm>
            <a:off x="2806450" y="4846795"/>
            <a:ext cx="651175" cy="651175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152300"/>
              <a:gd name="f5" fmla="val 922782"/>
              <a:gd name="f6" fmla="val 2354400"/>
              <a:gd name="f7" fmla="val 1620000"/>
              <a:gd name="f8" fmla="val 2317218"/>
              <a:gd name="f9" fmla="val 342403"/>
              <a:gd name="f10" fmla="val 914403"/>
              <a:gd name="f11" fmla="val 2325597"/>
              <a:gd name="f12" fmla="val 2897597"/>
              <a:gd name="f13" fmla="val 2514701"/>
              <a:gd name="f14" fmla="val 725299"/>
              <a:gd name="f15" fmla="*/ f0 1 3240000"/>
              <a:gd name="f16" fmla="*/ f1 1 3240000"/>
              <a:gd name="f17" fmla="val f2"/>
              <a:gd name="f18" fmla="val f3"/>
              <a:gd name="f19" fmla="+- f18 0 f17"/>
              <a:gd name="f20" fmla="*/ f19 1 3240000"/>
              <a:gd name="f21" fmla="*/ f17 1 f20"/>
              <a:gd name="f22" fmla="*/ f18 1 f20"/>
              <a:gd name="f23" fmla="*/ f21 f15 1"/>
              <a:gd name="f24" fmla="*/ f22 f15 1"/>
              <a:gd name="f25" fmla="*/ f22 f16 1"/>
              <a:gd name="f26" fmla="*/ f21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26" r="f24" b="f25"/>
            <a:pathLst>
              <a:path w="3240000" h="3240000">
                <a:moveTo>
                  <a:pt x="f4" y="f5"/>
                </a:moveTo>
                <a:lnTo>
                  <a:pt x="f6" y="f7"/>
                </a:lnTo>
                <a:lnTo>
                  <a:pt x="f4" y="f8"/>
                </a:lnTo>
                <a:close/>
                <a:moveTo>
                  <a:pt x="f7" y="f9"/>
                </a:moveTo>
                <a:cubicBezTo>
                  <a:pt x="f10" y="f9"/>
                  <a:pt x="f9" y="f10"/>
                  <a:pt x="f9" y="f7"/>
                </a:cubicBezTo>
                <a:cubicBezTo>
                  <a:pt x="f9" y="f11"/>
                  <a:pt x="f10" y="f12"/>
                  <a:pt x="f7" y="f12"/>
                </a:cubicBezTo>
                <a:cubicBezTo>
                  <a:pt x="f11" y="f12"/>
                  <a:pt x="f12" y="f11"/>
                  <a:pt x="f12" y="f7"/>
                </a:cubicBezTo>
                <a:cubicBezTo>
                  <a:pt x="f12" y="f10"/>
                  <a:pt x="f11" y="f9"/>
                  <a:pt x="f7" y="f9"/>
                </a:cubicBezTo>
                <a:close/>
                <a:moveTo>
                  <a:pt x="f7" y="f2"/>
                </a:moveTo>
                <a:cubicBezTo>
                  <a:pt x="f13" y="f2"/>
                  <a:pt x="f3" y="f14"/>
                  <a:pt x="f3" y="f7"/>
                </a:cubicBezTo>
                <a:cubicBezTo>
                  <a:pt x="f3" y="f13"/>
                  <a:pt x="f13" y="f3"/>
                  <a:pt x="f7" y="f3"/>
                </a:cubicBezTo>
                <a:cubicBezTo>
                  <a:pt x="f14" y="f3"/>
                  <a:pt x="f2" y="f13"/>
                  <a:pt x="f2" y="f7"/>
                </a:cubicBezTo>
                <a:cubicBezTo>
                  <a:pt x="f2" y="f14"/>
                  <a:pt x="f14" y="f2"/>
                  <a:pt x="f7" y="f2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9" name="Chord 38">
            <a:extLst>
              <a:ext uri="{FF2B5EF4-FFF2-40B4-BE49-F238E27FC236}">
                <a16:creationId xmlns:a16="http://schemas.microsoft.com/office/drawing/2014/main" id="{2040E911-BEE8-5718-52E1-40016E0A85A8}"/>
              </a:ext>
            </a:extLst>
          </p:cNvPr>
          <p:cNvSpPr/>
          <p:nvPr/>
        </p:nvSpPr>
        <p:spPr>
          <a:xfrm>
            <a:off x="5292348" y="5927334"/>
            <a:ext cx="548664" cy="705539"/>
          </a:xfrm>
          <a:custGeom>
            <a:avLst/>
            <a:gdLst>
              <a:gd name="f0" fmla="val w"/>
              <a:gd name="f1" fmla="val h"/>
              <a:gd name="f2" fmla="val 0"/>
              <a:gd name="f3" fmla="val 2519554"/>
              <a:gd name="f4" fmla="val 3240000"/>
              <a:gd name="f5" fmla="val 1259778"/>
              <a:gd name="f6" fmla="val 1299543"/>
              <a:gd name="f7" fmla="val 1331778"/>
              <a:gd name="f8" fmla="val 32235"/>
              <a:gd name="f9" fmla="val 72000"/>
              <a:gd name="f10" fmla="val 292696"/>
              <a:gd name="f11" fmla="val 1526887"/>
              <a:gd name="f12" fmla="val 301316"/>
              <a:gd name="f13" fmla="val 1719796"/>
              <a:gd name="f14" fmla="val 357828"/>
              <a:gd name="f15" fmla="val 1894309"/>
              <a:gd name="f16" fmla="val 459601"/>
              <a:gd name="f17" fmla="val 2284331"/>
              <a:gd name="f18" fmla="val 687055"/>
              <a:gd name="f19" fmla="val 2522839"/>
              <a:gd name="f20" fmla="val 1105809"/>
              <a:gd name="f21" fmla="val 2519520"/>
              <a:gd name="f22" fmla="val 1557297"/>
              <a:gd name="f23" fmla="val 2509882"/>
              <a:gd name="f24" fmla="val 1557270"/>
              <a:gd name="f25" fmla="val 2413806"/>
              <a:gd name="f26" fmla="val 1435449"/>
              <a:gd name="f27" fmla="val 2264527"/>
              <a:gd name="f28" fmla="val 1358626"/>
              <a:gd name="f29" fmla="val 2097304"/>
              <a:gd name="f30" fmla="val 1931567"/>
              <a:gd name="f31" fmla="val 1783455"/>
              <a:gd name="f32" fmla="val 1434091"/>
              <a:gd name="f33" fmla="val 1688484"/>
              <a:gd name="f34" fmla="val 1554913"/>
              <a:gd name="f35" fmla="val 1657888"/>
              <a:gd name="f36" fmla="val 1554825"/>
              <a:gd name="f37" fmla="val 1579123"/>
              <a:gd name="f38" fmla="val 1454657"/>
              <a:gd name="f39" fmla="val 1463823"/>
              <a:gd name="f40" fmla="val 1385682"/>
              <a:gd name="f41" fmla="val 1368008"/>
              <a:gd name="f42" fmla="val 2507895"/>
              <a:gd name="f43" fmla="val 1356113"/>
              <a:gd name="f44" fmla="val 2868215"/>
              <a:gd name="f45" fmla="val 1353558"/>
              <a:gd name="f46" fmla="val 1347515"/>
              <a:gd name="f47" fmla="val 3074779"/>
              <a:gd name="f48" fmla="val 1177830"/>
              <a:gd name="f49" fmla="val 969556"/>
              <a:gd name="f50" fmla="val 759529"/>
              <a:gd name="f51" fmla="val 588743"/>
              <a:gd name="f52" fmla="val 3071985"/>
              <a:gd name="f53" fmla="val 585029"/>
              <a:gd name="f54" fmla="val 2863014"/>
              <a:gd name="f55" fmla="val 584214"/>
              <a:gd name="f56" fmla="val 2861474"/>
              <a:gd name="f57" fmla="val 584183"/>
              <a:gd name="f58" fmla="val 2859896"/>
              <a:gd name="f59" fmla="val 2858310"/>
              <a:gd name="f60" fmla="val 584422"/>
              <a:gd name="f61" fmla="val 2856985"/>
              <a:gd name="f62" fmla="val 584186"/>
              <a:gd name="f63" fmla="val 2856201"/>
              <a:gd name="f64" fmla="val 584184"/>
              <a:gd name="f65" fmla="val 2855415"/>
              <a:gd name="f66" fmla="val 2854628"/>
              <a:gd name="f67" fmla="val 584846"/>
              <a:gd name="f68" fmla="val 585977"/>
              <a:gd name="f69" fmla="val 2797047"/>
              <a:gd name="f70" fmla="val 628115"/>
              <a:gd name="f71" fmla="val 2750982"/>
              <a:gd name="f72" fmla="val 679843"/>
              <a:gd name="f73" fmla="val 731571"/>
              <a:gd name="f74" fmla="val 773709"/>
              <a:gd name="f75" fmla="val 774841"/>
              <a:gd name="f76" fmla="val 776870"/>
              <a:gd name="f77" fmla="val 2961046"/>
              <a:gd name="f78" fmla="val 863138"/>
              <a:gd name="f79" fmla="val 3047314"/>
              <a:gd name="f80" fmla="val 1075974"/>
              <a:gd name="f81" fmla="val 1162242"/>
              <a:gd name="f82" fmla="val 1163439"/>
              <a:gd name="f83" fmla="val 1187778"/>
              <a:gd name="f84" fmla="val 1365548"/>
              <a:gd name="f85" fmla="val 1048083"/>
              <a:gd name="f86" fmla="val 1378241"/>
              <a:gd name="f87" fmla="val 925400"/>
              <a:gd name="f88" fmla="val 1448176"/>
              <a:gd name="f89" fmla="val 842602"/>
              <a:gd name="f90" fmla="val 1552487"/>
              <a:gd name="f91" fmla="val 807450"/>
              <a:gd name="f92" fmla="val 1552386"/>
              <a:gd name="f93" fmla="val 712615"/>
              <a:gd name="f94" fmla="val 1432960"/>
              <a:gd name="f95" fmla="val 565486"/>
              <a:gd name="f96" fmla="val 400996"/>
              <a:gd name="f97" fmla="val 240343"/>
              <a:gd name="f98" fmla="val 96251"/>
              <a:gd name="f99" fmla="val 1429532"/>
              <a:gd name="f100" fmla="val 1543232"/>
              <a:gd name="f101" fmla="val 1264"/>
              <a:gd name="f102" fmla="val 1094357"/>
              <a:gd name="f103" fmla="val 241710"/>
              <a:gd name="f104" fmla="val 680052"/>
              <a:gd name="f105" fmla="val 631054"/>
              <a:gd name="f106" fmla="val 455977"/>
              <a:gd name="f107" fmla="val 804121"/>
              <a:gd name="f108" fmla="val 356374"/>
              <a:gd name="f109" fmla="val 994908"/>
              <a:gd name="f110" fmla="val 301092"/>
              <a:gd name="f111" fmla="val 292721"/>
              <a:gd name="f112" fmla="val 1220013"/>
              <a:gd name="f113" fmla="*/ f0 1 2519554"/>
              <a:gd name="f114" fmla="*/ f1 1 3240000"/>
              <a:gd name="f115" fmla="val f2"/>
              <a:gd name="f116" fmla="val f3"/>
              <a:gd name="f117" fmla="val f4"/>
              <a:gd name="f118" fmla="+- f117 0 f115"/>
              <a:gd name="f119" fmla="+- f116 0 f115"/>
              <a:gd name="f120" fmla="*/ f119 1 2519554"/>
              <a:gd name="f121" fmla="*/ f118 1 3240000"/>
              <a:gd name="f122" fmla="*/ f115 1 f120"/>
              <a:gd name="f123" fmla="*/ f116 1 f120"/>
              <a:gd name="f124" fmla="*/ f115 1 f121"/>
              <a:gd name="f125" fmla="*/ f117 1 f121"/>
              <a:gd name="f126" fmla="*/ f122 f113 1"/>
              <a:gd name="f127" fmla="*/ f123 f113 1"/>
              <a:gd name="f128" fmla="*/ f125 f114 1"/>
              <a:gd name="f129" fmla="*/ f124 f1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6" t="f129" r="f127" b="f128"/>
            <a:pathLst>
              <a:path w="2519554" h="3240000">
                <a:moveTo>
                  <a:pt x="f5" y="f2"/>
                </a:moveTo>
                <a:cubicBezTo>
                  <a:pt x="f6" y="f2"/>
                  <a:pt x="f7" y="f8"/>
                  <a:pt x="f7" y="f9"/>
                </a:cubicBezTo>
                <a:lnTo>
                  <a:pt x="f7" y="f10"/>
                </a:ln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lnTo>
                  <a:pt x="f23" y="f24"/>
                </a:ln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3" y="f34"/>
                </a:cubicBezTo>
                <a:lnTo>
                  <a:pt x="f35" y="f36"/>
                </a:lnTo>
                <a:cubicBezTo>
                  <a:pt x="f37" y="f38"/>
                  <a:pt x="f39" y="f40"/>
                  <a:pt x="f7" y="f41"/>
                </a:cubicBezTo>
                <a:lnTo>
                  <a:pt x="f7" y="f42"/>
                </a:lnTo>
                <a:lnTo>
                  <a:pt x="f43" y="f42"/>
                </a:lnTo>
                <a:lnTo>
                  <a:pt x="f43" y="f44"/>
                </a:lnTo>
                <a:lnTo>
                  <a:pt x="f45" y="f44"/>
                </a:lnTo>
                <a:cubicBezTo>
                  <a:pt x="f46" y="f47"/>
                  <a:pt x="f48" y="f4"/>
                  <a:pt x="f49" y="f4"/>
                </a:cubicBezTo>
                <a:cubicBezTo>
                  <a:pt x="f50" y="f4"/>
                  <a:pt x="f51" y="f52"/>
                  <a:pt x="f53" y="f54"/>
                </a:cubicBezTo>
                <a:cubicBezTo>
                  <a:pt x="f55" y="f56"/>
                  <a:pt x="f57" y="f58"/>
                  <a:pt x="f57" y="f59"/>
                </a:cubicBezTo>
                <a:lnTo>
                  <a:pt x="f60" y="f61"/>
                </a:lnTo>
                <a:cubicBezTo>
                  <a:pt x="f62" y="f63"/>
                  <a:pt x="f64" y="f65"/>
                  <a:pt x="f64" y="f66"/>
                </a:cubicBezTo>
                <a:lnTo>
                  <a:pt x="f67" y="f66"/>
                </a:lnTo>
                <a:cubicBezTo>
                  <a:pt x="f68" y="f69"/>
                  <a:pt x="f70" y="f71"/>
                  <a:pt x="f72" y="f71"/>
                </a:cubicBezTo>
                <a:cubicBezTo>
                  <a:pt x="f73" y="f71"/>
                  <a:pt x="f74" y="f69"/>
                  <a:pt x="f75" y="f66"/>
                </a:cubicBezTo>
                <a:lnTo>
                  <a:pt x="f76" y="f66"/>
                </a:lnTo>
                <a:cubicBezTo>
                  <a:pt x="f76" y="f77"/>
                  <a:pt x="f78" y="f79"/>
                  <a:pt x="f49" y="f79"/>
                </a:cubicBezTo>
                <a:cubicBezTo>
                  <a:pt x="f80" y="f79"/>
                  <a:pt x="f81" y="f77"/>
                  <a:pt x="f81" y="f66"/>
                </a:cubicBezTo>
                <a:lnTo>
                  <a:pt x="f82" y="f66"/>
                </a:lnTo>
                <a:lnTo>
                  <a:pt x="f82" y="f42"/>
                </a:lnTo>
                <a:lnTo>
                  <a:pt x="f83" y="f42"/>
                </a:lnTo>
                <a:lnTo>
                  <a:pt x="f83" y="f84"/>
                </a:ln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cubicBezTo>
                  <a:pt x="f93" y="f94"/>
                  <a:pt x="f95" y="f28"/>
                  <a:pt x="f96" y="f28"/>
                </a:cubicBezTo>
                <a:cubicBezTo>
                  <a:pt x="f97" y="f28"/>
                  <a:pt x="f98" y="f99"/>
                  <a:pt x="f2" y="f100"/>
                </a:cubicBez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83" y="f111"/>
                </a:cubicBezTo>
                <a:lnTo>
                  <a:pt x="f83" y="f9"/>
                </a:lnTo>
                <a:cubicBezTo>
                  <a:pt x="f83" y="f8"/>
                  <a:pt x="f112" y="f2"/>
                  <a:pt x="f5" y="f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0" name="Oval 6">
            <a:extLst>
              <a:ext uri="{FF2B5EF4-FFF2-40B4-BE49-F238E27FC236}">
                <a16:creationId xmlns:a16="http://schemas.microsoft.com/office/drawing/2014/main" id="{222A08C9-5363-BFDC-CCF0-0D85872D27B7}"/>
              </a:ext>
            </a:extLst>
          </p:cNvPr>
          <p:cNvSpPr/>
          <p:nvPr/>
        </p:nvSpPr>
        <p:spPr>
          <a:xfrm>
            <a:off x="6129794" y="6097706"/>
            <a:ext cx="574719" cy="568695"/>
          </a:xfrm>
          <a:custGeom>
            <a:avLst/>
            <a:gdLst>
              <a:gd name="f0" fmla="val w"/>
              <a:gd name="f1" fmla="val h"/>
              <a:gd name="f2" fmla="val 0"/>
              <a:gd name="f3" fmla="val 3220460"/>
              <a:gd name="f4" fmla="val 3186731"/>
              <a:gd name="f5" fmla="val 1762834"/>
              <a:gd name="f6" fmla="val 1282034"/>
              <a:gd name="f7" fmla="val 273698"/>
              <a:gd name="f8" fmla="val 2771171"/>
              <a:gd name="f9" fmla="val 253145"/>
              <a:gd name="f10" fmla="val 2791724"/>
              <a:gd name="f11" fmla="val 2825048"/>
              <a:gd name="f12" fmla="val 2845601"/>
              <a:gd name="f13" fmla="val 294251"/>
              <a:gd name="f14" fmla="val 2866154"/>
              <a:gd name="f15" fmla="val 327575"/>
              <a:gd name="f16" fmla="val 348128"/>
              <a:gd name="f17" fmla="val 1830131"/>
              <a:gd name="f18" fmla="val 1363598"/>
              <a:gd name="f19" fmla="val 2703218"/>
              <a:gd name="f20" fmla="val 237332"/>
              <a:gd name="f21" fmla="val 2623680"/>
              <a:gd name="f22" fmla="val 2559202"/>
              <a:gd name="f23" fmla="val 301810"/>
              <a:gd name="f24" fmla="val 381348"/>
              <a:gd name="f25" fmla="val 460886"/>
              <a:gd name="f26" fmla="val 525364"/>
              <a:gd name="f27" fmla="val 2782756"/>
              <a:gd name="f28" fmla="val 2847234"/>
              <a:gd name="f29" fmla="val 2413103"/>
              <a:gd name="f30" fmla="val 2858994"/>
              <a:gd name="f31" fmla="val 361466"/>
              <a:gd name="f32" fmla="val 807357"/>
              <a:gd name="f33" fmla="val 1253248"/>
              <a:gd name="f34" fmla="val 1614714"/>
              <a:gd name="f35" fmla="val 2305542"/>
              <a:gd name="f36" fmla="val 2202893"/>
              <a:gd name="f37" fmla="val 1593680"/>
              <a:gd name="f38" fmla="val 2109223"/>
              <a:gd name="f39" fmla="val 1555067"/>
              <a:gd name="f40" fmla="val 2191945"/>
              <a:gd name="f41" fmla="val 1637789"/>
              <a:gd name="f42" fmla="val 2226856"/>
              <a:gd name="f43" fmla="val 1672699"/>
              <a:gd name="f44" fmla="val 2226855"/>
              <a:gd name="f45" fmla="val 1729300"/>
              <a:gd name="f46" fmla="val 1764210"/>
              <a:gd name="f47" fmla="val 2045068"/>
              <a:gd name="f48" fmla="val 1911087"/>
              <a:gd name="f49" fmla="val 2010158"/>
              <a:gd name="f50" fmla="val 1945998"/>
              <a:gd name="f51" fmla="val 1953557"/>
              <a:gd name="f52" fmla="val 1918647"/>
              <a:gd name="f53" fmla="val 1799123"/>
              <a:gd name="f54" fmla="val 1791564"/>
              <a:gd name="f55" fmla="val 1749496"/>
              <a:gd name="f56" fmla="val 1841190"/>
              <a:gd name="f57" fmla="val 1832980"/>
              <a:gd name="f58" fmla="val 1924673"/>
              <a:gd name="f59" fmla="val 1761893"/>
              <a:gd name="f60" fmla="val 1995760"/>
              <a:gd name="f61" fmla="val 1678410"/>
              <a:gd name="f62" fmla="val 1912277"/>
              <a:gd name="f63" fmla="val 1650246"/>
              <a:gd name="f64" fmla="val 1940441"/>
              <a:gd name="f65" fmla="val 1735612"/>
              <a:gd name="f66" fmla="val 2025807"/>
              <a:gd name="f67" fmla="val 1573330"/>
              <a:gd name="f68" fmla="val 2188089"/>
              <a:gd name="f69" fmla="val 1487964"/>
              <a:gd name="f70" fmla="val 2102723"/>
              <a:gd name="f71" fmla="val 1451742"/>
              <a:gd name="f72" fmla="val 2138944"/>
              <a:gd name="f73" fmla="val 1537109"/>
              <a:gd name="f74" fmla="val 2224311"/>
              <a:gd name="f75" fmla="val 1374830"/>
              <a:gd name="f76" fmla="val 2386590"/>
              <a:gd name="f77" fmla="val 1289463"/>
              <a:gd name="f78" fmla="val 2301223"/>
              <a:gd name="f79" fmla="val 1225079"/>
              <a:gd name="f80" fmla="val 2365608"/>
              <a:gd name="f81" fmla="val 1310445"/>
              <a:gd name="f82" fmla="val 2450974"/>
              <a:gd name="f83" fmla="val 1239358"/>
              <a:gd name="f84" fmla="val 2522061"/>
              <a:gd name="f85" fmla="val 1153992"/>
              <a:gd name="f86" fmla="val 2436695"/>
              <a:gd name="f87" fmla="val 1104364"/>
              <a:gd name="f88" fmla="val 2486322"/>
              <a:gd name="f89" fmla="val 1189730"/>
              <a:gd name="f90" fmla="val 2571689"/>
              <a:gd name="f91" fmla="val 1034153"/>
              <a:gd name="f92" fmla="val 2727266"/>
              <a:gd name="f93" fmla="val 948787"/>
              <a:gd name="f94" fmla="val 2641900"/>
              <a:gd name="f95" fmla="val 905863"/>
              <a:gd name="f96" fmla="val 2684824"/>
              <a:gd name="f97" fmla="val 991230"/>
              <a:gd name="f98" fmla="val 2770191"/>
              <a:gd name="f99" fmla="val 842353"/>
              <a:gd name="f100" fmla="val 2919067"/>
              <a:gd name="f101" fmla="val 756986"/>
              <a:gd name="f102" fmla="val 2833700"/>
              <a:gd name="f103" fmla="val 692119"/>
              <a:gd name="f104" fmla="val 2898567"/>
              <a:gd name="f105" fmla="val 777486"/>
              <a:gd name="f106" fmla="val 2983934"/>
              <a:gd name="f107" fmla="val 628610"/>
              <a:gd name="f108" fmla="val 3132811"/>
              <a:gd name="f109" fmla="val 618557"/>
              <a:gd name="f110" fmla="val 3122757"/>
              <a:gd name="f111" fmla="val 622830"/>
              <a:gd name="f112" fmla="val 3134825"/>
              <a:gd name="f113" fmla="val 346551"/>
              <a:gd name="f114" fmla="val 3150831"/>
              <a:gd name="f115" fmla="val 51749"/>
              <a:gd name="f116" fmla="val 2750557"/>
              <a:gd name="f117" fmla="val 48979"/>
              <a:gd name="f118" fmla="val 2747788"/>
              <a:gd name="f119" fmla="val 52495"/>
              <a:gd name="f120" fmla="val 2744272"/>
              <a:gd name="f121" fmla="val 52938"/>
              <a:gd name="f122" fmla="val 2740533"/>
              <a:gd name="f123" fmla="val 54575"/>
              <a:gd name="f124" fmla="val 2742192"/>
              <a:gd name="f125" fmla="val 1671288"/>
              <a:gd name="f126" fmla="val 1125479"/>
              <a:gd name="f127" fmla="val 1628971"/>
              <a:gd name="f128" fmla="val 1027979"/>
              <a:gd name="f129" fmla="val 1605746"/>
              <a:gd name="f130" fmla="val 920380"/>
              <a:gd name="f131" fmla="val 1967212"/>
              <a:gd name="f132" fmla="*/ f0 1 3220460"/>
              <a:gd name="f133" fmla="*/ f1 1 3186731"/>
              <a:gd name="f134" fmla="val f2"/>
              <a:gd name="f135" fmla="val f3"/>
              <a:gd name="f136" fmla="val f4"/>
              <a:gd name="f137" fmla="+- f136 0 f134"/>
              <a:gd name="f138" fmla="+- f135 0 f134"/>
              <a:gd name="f139" fmla="*/ f138 1 3220460"/>
              <a:gd name="f140" fmla="*/ f137 1 3186731"/>
              <a:gd name="f141" fmla="*/ f134 1 f139"/>
              <a:gd name="f142" fmla="*/ f135 1 f139"/>
              <a:gd name="f143" fmla="*/ f134 1 f140"/>
              <a:gd name="f144" fmla="*/ f136 1 f140"/>
              <a:gd name="f145" fmla="*/ f141 f132 1"/>
              <a:gd name="f146" fmla="*/ f142 f132 1"/>
              <a:gd name="f147" fmla="*/ f144 f133 1"/>
              <a:gd name="f148" fmla="*/ f143 f1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5" t="f148" r="f146" b="f147"/>
            <a:pathLst>
              <a:path w="3220460" h="3186731">
                <a:moveTo>
                  <a:pt x="f5" y="f6"/>
                </a:moveTo>
                <a:lnTo>
                  <a:pt x="f7" y="f8"/>
                </a:lnTo>
                <a:cubicBezTo>
                  <a:pt x="f9" y="f10"/>
                  <a:pt x="f9" y="f11"/>
                  <a:pt x="f7" y="f12"/>
                </a:cubicBezTo>
                <a:cubicBezTo>
                  <a:pt x="f13" y="f14"/>
                  <a:pt x="f15" y="f14"/>
                  <a:pt x="f16" y="f12"/>
                </a:cubicBezTo>
                <a:lnTo>
                  <a:pt x="f17" y="f18"/>
                </a:lnTo>
                <a:close/>
                <a:moveTo>
                  <a:pt x="f19" y="f20"/>
                </a:moveTo>
                <a:cubicBezTo>
                  <a:pt x="f21" y="f20"/>
                  <a:pt x="f22" y="f23"/>
                  <a:pt x="f22" y="f24"/>
                </a:cubicBezTo>
                <a:cubicBezTo>
                  <a:pt x="f22" y="f25"/>
                  <a:pt x="f21" y="f26"/>
                  <a:pt x="f19" y="f26"/>
                </a:cubicBezTo>
                <a:cubicBezTo>
                  <a:pt x="f27" y="f26"/>
                  <a:pt x="f28" y="f25"/>
                  <a:pt x="f28" y="f24"/>
                </a:cubicBezTo>
                <a:cubicBezTo>
                  <a:pt x="f28" y="f23"/>
                  <a:pt x="f27" y="f20"/>
                  <a:pt x="f19" y="f20"/>
                </a:cubicBezTo>
                <a:close/>
                <a:moveTo>
                  <a:pt x="f29" y="f2"/>
                </a:moveTo>
                <a:cubicBezTo>
                  <a:pt x="f30" y="f2"/>
                  <a:pt x="f3" y="f31"/>
                  <a:pt x="f3" y="f32"/>
                </a:cubicBezTo>
                <a:cubicBezTo>
                  <a:pt x="f3" y="f33"/>
                  <a:pt x="f30" y="f34"/>
                  <a:pt x="f29" y="f34"/>
                </a:cubicBezTo>
                <a:cubicBezTo>
                  <a:pt x="f35" y="f34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0" y="f46"/>
                </a:cubicBezTo>
                <a:lnTo>
                  <a:pt x="f47" y="f48"/>
                </a:lnTo>
                <a:cubicBezTo>
                  <a:pt x="f49" y="f50"/>
                  <a:pt x="f51" y="f50"/>
                  <a:pt x="f52" y="f48"/>
                </a:cubicBez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lnTo>
                  <a:pt x="f63" y="f64"/>
                </a:lnTo>
                <a:lnTo>
                  <a:pt x="f65" y="f66"/>
                </a:lnTo>
                <a:lnTo>
                  <a:pt x="f67" y="f68"/>
                </a:lnTo>
                <a:lnTo>
                  <a:pt x="f69" y="f70"/>
                </a:lnTo>
                <a:lnTo>
                  <a:pt x="f71" y="f72"/>
                </a:lnTo>
                <a:lnTo>
                  <a:pt x="f73" y="f74"/>
                </a:lnTo>
                <a:lnTo>
                  <a:pt x="f75" y="f76"/>
                </a:ln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lnTo>
                  <a:pt x="f83" y="f84"/>
                </a:ln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lnTo>
                  <a:pt x="f91" y="f92"/>
                </a:lnTo>
                <a:lnTo>
                  <a:pt x="f93" y="f94"/>
                </a:lnTo>
                <a:lnTo>
                  <a:pt x="f95" y="f96"/>
                </a:lnTo>
                <a:lnTo>
                  <a:pt x="f97" y="f98"/>
                </a:lnTo>
                <a:lnTo>
                  <a:pt x="f99" y="f100"/>
                </a:lnTo>
                <a:lnTo>
                  <a:pt x="f101" y="f102"/>
                </a:lnTo>
                <a:lnTo>
                  <a:pt x="f103" y="f104"/>
                </a:lnTo>
                <a:lnTo>
                  <a:pt x="f105" y="f106"/>
                </a:lnTo>
                <a:lnTo>
                  <a:pt x="f107" y="f108"/>
                </a:lnTo>
                <a:lnTo>
                  <a:pt x="f109" y="f110"/>
                </a:lnTo>
                <a:lnTo>
                  <a:pt x="f111" y="f112"/>
                </a:lnTo>
                <a:lnTo>
                  <a:pt x="f113" y="f114"/>
                </a:lnTo>
                <a:lnTo>
                  <a:pt x="f2" y="f4"/>
                </a:lnTo>
                <a:lnTo>
                  <a:pt x="f115" y="f116"/>
                </a:lnTo>
                <a:lnTo>
                  <a:pt x="f117" y="f118"/>
                </a:lnTo>
                <a:lnTo>
                  <a:pt x="f119" y="f120"/>
                </a:lnTo>
                <a:lnTo>
                  <a:pt x="f121" y="f122"/>
                </a:lnTo>
                <a:lnTo>
                  <a:pt x="f123" y="f124"/>
                </a:lnTo>
                <a:lnTo>
                  <a:pt x="f125" y="f126"/>
                </a:lnTo>
                <a:cubicBezTo>
                  <a:pt x="f127" y="f128"/>
                  <a:pt x="f129" y="f130"/>
                  <a:pt x="f129" y="f32"/>
                </a:cubicBezTo>
                <a:cubicBezTo>
                  <a:pt x="f129" y="f31"/>
                  <a:pt x="f131" y="f2"/>
                  <a:pt x="f29" y="f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1" name="Block Arc 25">
            <a:extLst>
              <a:ext uri="{FF2B5EF4-FFF2-40B4-BE49-F238E27FC236}">
                <a16:creationId xmlns:a16="http://schemas.microsoft.com/office/drawing/2014/main" id="{F55F555B-0CA7-BB92-0550-00AAA74A3E88}"/>
              </a:ext>
            </a:extLst>
          </p:cNvPr>
          <p:cNvSpPr/>
          <p:nvPr/>
        </p:nvSpPr>
        <p:spPr>
          <a:xfrm>
            <a:off x="3751355" y="5991780"/>
            <a:ext cx="395399" cy="571243"/>
          </a:xfrm>
          <a:custGeom>
            <a:avLst/>
            <a:gdLst>
              <a:gd name="f0" fmla="val w"/>
              <a:gd name="f1" fmla="val h"/>
              <a:gd name="f2" fmla="val 0"/>
              <a:gd name="f3" fmla="val 2215656"/>
              <a:gd name="f4" fmla="val 3200962"/>
              <a:gd name="f5" fmla="val 1107829"/>
              <a:gd name="f6" fmla="val 2097026"/>
              <a:gd name="f7" fmla="val 1025315"/>
              <a:gd name="f8" fmla="val 958423"/>
              <a:gd name="f9" fmla="val 2163918"/>
              <a:gd name="f10" fmla="val 2246432"/>
              <a:gd name="f11" fmla="val 2302715"/>
              <a:gd name="f12" fmla="val 989546"/>
              <a:gd name="f13" fmla="val 2351730"/>
              <a:gd name="f14" fmla="val 1036590"/>
              <a:gd name="f15" fmla="val 2375275"/>
              <a:gd name="f16" fmla="val 985422"/>
              <a:gd name="f17" fmla="val 2684898"/>
              <a:gd name="f18" fmla="val 1230236"/>
              <a:gd name="f19" fmla="val 1179068"/>
              <a:gd name="f20" fmla="val 1226112"/>
              <a:gd name="f21" fmla="val 1257234"/>
              <a:gd name="f22" fmla="val 1190343"/>
              <a:gd name="f23" fmla="val 1102513"/>
              <a:gd name="f24" fmla="val 266871"/>
              <a:gd name="f25" fmla="val 874876"/>
              <a:gd name="f26" fmla="val 269781"/>
              <a:gd name="f27" fmla="val 691868"/>
              <a:gd name="f28" fmla="val 455143"/>
              <a:gd name="f29" fmla="val 682798"/>
              <a:gd name="f30" fmla="val 690469"/>
              <a:gd name="f31" fmla="val 1580962"/>
              <a:gd name="f32" fmla="val 1525188"/>
              <a:gd name="f33" fmla="val 672127"/>
              <a:gd name="f34" fmla="val 1523654"/>
              <a:gd name="f35" fmla="val 672166"/>
              <a:gd name="f36" fmla="val 1517835"/>
              <a:gd name="f37" fmla="val 444585"/>
              <a:gd name="f38" fmla="val 1330149"/>
              <a:gd name="f39" fmla="val 263961"/>
              <a:gd name="f40" fmla="val 1099102"/>
              <a:gd name="f41" fmla="val 56"/>
              <a:gd name="f42" fmla="val 1472767"/>
              <a:gd name="f43" fmla="val -4720"/>
              <a:gd name="f44" fmla="val 1780852"/>
              <a:gd name="f45" fmla="val 291773"/>
              <a:gd name="f46" fmla="val 1790404"/>
              <a:gd name="f47" fmla="val 665346"/>
              <a:gd name="f48" fmla="val 1742843"/>
              <a:gd name="f49" fmla="val 666562"/>
              <a:gd name="f50" fmla="val 1790627"/>
              <a:gd name="f51" fmla="val 2041344"/>
              <a:gd name="f52" fmla="val 2137614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425030"/>
              <a:gd name="f60" fmla="val 676764"/>
              <a:gd name="f61" fmla="val 425634"/>
              <a:gd name="f62" fmla="val 428273"/>
              <a:gd name="f63" fmla="val 305830"/>
              <a:gd name="f64" fmla="val 727452"/>
              <a:gd name="f65" fmla="val 4806"/>
              <a:gd name="f66" fmla="*/ f0 1 2215656"/>
              <a:gd name="f67" fmla="*/ f1 1 3200962"/>
              <a:gd name="f68" fmla="val f2"/>
              <a:gd name="f69" fmla="val f3"/>
              <a:gd name="f70" fmla="val f4"/>
              <a:gd name="f71" fmla="+- f70 0 f68"/>
              <a:gd name="f72" fmla="+- f69 0 f68"/>
              <a:gd name="f73" fmla="*/ f72 1 2215656"/>
              <a:gd name="f74" fmla="*/ f71 1 3200962"/>
              <a:gd name="f75" fmla="*/ f68 1 f73"/>
              <a:gd name="f76" fmla="*/ f69 1 f73"/>
              <a:gd name="f77" fmla="*/ f68 1 f74"/>
              <a:gd name="f78" fmla="*/ f70 1 f74"/>
              <a:gd name="f79" fmla="*/ f75 f66 1"/>
              <a:gd name="f80" fmla="*/ f76 f66 1"/>
              <a:gd name="f81" fmla="*/ f78 f67 1"/>
              <a:gd name="f82" fmla="*/ f7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9" t="f82" r="f80" b="f81"/>
            <a:pathLst>
              <a:path w="2215656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7" y="f29"/>
                </a:cubicBezTo>
                <a:lnTo>
                  <a:pt x="f30" y="f29"/>
                </a:lnTo>
                <a:lnTo>
                  <a:pt x="f30" y="f31"/>
                </a:lnTo>
                <a:lnTo>
                  <a:pt x="f32" y="f31"/>
                </a:lnTo>
                <a:lnTo>
                  <a:pt x="f32" y="f33"/>
                </a:lnTo>
                <a:lnTo>
                  <a:pt x="f34" y="f35"/>
                </a:lnTo>
                <a:cubicBezTo>
                  <a:pt x="f36" y="f37"/>
                  <a:pt x="f38" y="f39"/>
                  <a:pt x="f23" y="f24"/>
                </a:cubicBezTo>
                <a:close/>
                <a:moveTo>
                  <a:pt x="f40" y="f41"/>
                </a:moveTo>
                <a:cubicBezTo>
                  <a:pt x="f42" y="f43"/>
                  <a:pt x="f44" y="f45"/>
                  <a:pt x="f46" y="f47"/>
                </a:cubicBezTo>
                <a:lnTo>
                  <a:pt x="f48" y="f49"/>
                </a:lnTo>
                <a:lnTo>
                  <a:pt x="f50" y="f49"/>
                </a:lnTo>
                <a:lnTo>
                  <a:pt x="f50" y="f31"/>
                </a:lnTo>
                <a:lnTo>
                  <a:pt x="f51" y="f31"/>
                </a:lnTo>
                <a:cubicBezTo>
                  <a:pt x="f52" y="f31"/>
                  <a:pt x="f3" y="f53"/>
                  <a:pt x="f3" y="f54"/>
                </a:cubicBezTo>
                <a:lnTo>
                  <a:pt x="f3" y="f55"/>
                </a:lnTo>
                <a:cubicBezTo>
                  <a:pt x="f3" y="f56"/>
                  <a:pt x="f52" y="f4"/>
                  <a:pt x="f51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1"/>
                  <a:pt x="f57" y="f31"/>
                </a:cubicBezTo>
                <a:lnTo>
                  <a:pt x="f59" y="f31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40" y="f4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2" name="Block Arc 31">
            <a:extLst>
              <a:ext uri="{FF2B5EF4-FFF2-40B4-BE49-F238E27FC236}">
                <a16:creationId xmlns:a16="http://schemas.microsoft.com/office/drawing/2014/main" id="{01830DC2-95E4-1CB2-A616-8F56ACA81272}"/>
              </a:ext>
            </a:extLst>
          </p:cNvPr>
          <p:cNvSpPr/>
          <p:nvPr/>
        </p:nvSpPr>
        <p:spPr>
          <a:xfrm>
            <a:off x="6975808" y="6034050"/>
            <a:ext cx="515880" cy="571243"/>
          </a:xfrm>
          <a:custGeom>
            <a:avLst/>
            <a:gdLst>
              <a:gd name="f0" fmla="val w"/>
              <a:gd name="f1" fmla="val h"/>
              <a:gd name="f2" fmla="val 0"/>
              <a:gd name="f3" fmla="val 2890784"/>
              <a:gd name="f4" fmla="val 3200962"/>
              <a:gd name="f5" fmla="val 1107828"/>
              <a:gd name="f6" fmla="val 2097026"/>
              <a:gd name="f7" fmla="val 1025313"/>
              <a:gd name="f8" fmla="val 958422"/>
              <a:gd name="f9" fmla="val 2163918"/>
              <a:gd name="f10" fmla="val 2246432"/>
              <a:gd name="f11" fmla="val 2302715"/>
              <a:gd name="f12" fmla="val 989545"/>
              <a:gd name="f13" fmla="val 2351730"/>
              <a:gd name="f14" fmla="val 1036589"/>
              <a:gd name="f15" fmla="val 2375275"/>
              <a:gd name="f16" fmla="val 985421"/>
              <a:gd name="f17" fmla="val 2684898"/>
              <a:gd name="f18" fmla="val 1230235"/>
              <a:gd name="f19" fmla="val 1179067"/>
              <a:gd name="f20" fmla="val 1226111"/>
              <a:gd name="f21" fmla="val 1257233"/>
              <a:gd name="f22" fmla="val 1190342"/>
              <a:gd name="f23" fmla="val 2199259"/>
              <a:gd name="f24" fmla="val 56"/>
              <a:gd name="f25" fmla="val 2572924"/>
              <a:gd name="f26" fmla="val -4720"/>
              <a:gd name="f27" fmla="val 2881009"/>
              <a:gd name="f28" fmla="val 291773"/>
              <a:gd name="f29" fmla="val 2890561"/>
              <a:gd name="f30" fmla="val 665346"/>
              <a:gd name="f31" fmla="val 2843000"/>
              <a:gd name="f32" fmla="val 666562"/>
              <a:gd name="f33" fmla="val 1580962"/>
              <a:gd name="f34" fmla="val 2625345"/>
              <a:gd name="f35" fmla="val 672127"/>
              <a:gd name="f36" fmla="val 2623811"/>
              <a:gd name="f37" fmla="val 672166"/>
              <a:gd name="f38" fmla="val 2617992"/>
              <a:gd name="f39" fmla="val 444585"/>
              <a:gd name="f40" fmla="val 2430306"/>
              <a:gd name="f41" fmla="val 263961"/>
              <a:gd name="f42" fmla="val 2202670"/>
              <a:gd name="f43" fmla="val 266871"/>
              <a:gd name="f44" fmla="val 1975033"/>
              <a:gd name="f45" fmla="val 269781"/>
              <a:gd name="f46" fmla="val 1792025"/>
              <a:gd name="f47" fmla="val 455143"/>
              <a:gd name="f48" fmla="val 682798"/>
              <a:gd name="f49" fmla="val 1790626"/>
              <a:gd name="f50" fmla="val 2041344"/>
              <a:gd name="f51" fmla="val 2137614"/>
              <a:gd name="f52" fmla="val 2215656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1525187"/>
              <a:gd name="f60" fmla="val 676764"/>
              <a:gd name="f61" fmla="val 1525791"/>
              <a:gd name="f62" fmla="val 1528430"/>
              <a:gd name="f63" fmla="val 305830"/>
              <a:gd name="f64" fmla="val 1827609"/>
              <a:gd name="f65" fmla="val 4806"/>
              <a:gd name="f66" fmla="*/ f0 1 2890784"/>
              <a:gd name="f67" fmla="*/ f1 1 3200962"/>
              <a:gd name="f68" fmla="val f2"/>
              <a:gd name="f69" fmla="val f3"/>
              <a:gd name="f70" fmla="val f4"/>
              <a:gd name="f71" fmla="+- f70 0 f68"/>
              <a:gd name="f72" fmla="+- f69 0 f68"/>
              <a:gd name="f73" fmla="*/ f72 1 2890784"/>
              <a:gd name="f74" fmla="*/ f71 1 3200962"/>
              <a:gd name="f75" fmla="*/ f68 1 f73"/>
              <a:gd name="f76" fmla="*/ f69 1 f73"/>
              <a:gd name="f77" fmla="*/ f68 1 f74"/>
              <a:gd name="f78" fmla="*/ f70 1 f74"/>
              <a:gd name="f79" fmla="*/ f75 f66 1"/>
              <a:gd name="f80" fmla="*/ f76 f66 1"/>
              <a:gd name="f81" fmla="*/ f78 f67 1"/>
              <a:gd name="f82" fmla="*/ f7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9" t="f82" r="f80" b="f81"/>
            <a:pathLst>
              <a:path w="2890784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4" y="f33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46" y="f48"/>
                </a:cubicBezTo>
                <a:lnTo>
                  <a:pt x="f49" y="f48"/>
                </a:lnTo>
                <a:lnTo>
                  <a:pt x="f49" y="f33"/>
                </a:lnTo>
                <a:lnTo>
                  <a:pt x="f50" y="f33"/>
                </a:lnTo>
                <a:cubicBezTo>
                  <a:pt x="f51" y="f33"/>
                  <a:pt x="f52" y="f53"/>
                  <a:pt x="f52" y="f54"/>
                </a:cubicBezTo>
                <a:lnTo>
                  <a:pt x="f52" y="f55"/>
                </a:lnTo>
                <a:cubicBezTo>
                  <a:pt x="f52" y="f56"/>
                  <a:pt x="f51" y="f4"/>
                  <a:pt x="f50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3"/>
                  <a:pt x="f57" y="f33"/>
                </a:cubicBezTo>
                <a:lnTo>
                  <a:pt x="f59" y="f33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23" y="f2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3" name="Freeform 53">
            <a:extLst>
              <a:ext uri="{FF2B5EF4-FFF2-40B4-BE49-F238E27FC236}">
                <a16:creationId xmlns:a16="http://schemas.microsoft.com/office/drawing/2014/main" id="{778CE3BC-F596-26FD-EC85-FDD97611CEE1}"/>
              </a:ext>
            </a:extLst>
          </p:cNvPr>
          <p:cNvSpPr/>
          <p:nvPr/>
        </p:nvSpPr>
        <p:spPr>
          <a:xfrm>
            <a:off x="8702672" y="6069152"/>
            <a:ext cx="565331" cy="57964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296406"/>
              <a:gd name="f7" fmla="val 2354521"/>
              <a:gd name="f8" fmla="val 2279640"/>
              <a:gd name="f9" fmla="val 1747818"/>
              <a:gd name="f10" fmla="val 1827546"/>
              <a:gd name="f11" fmla="val 1826304"/>
              <a:gd name="f12" fmla="val 1873723"/>
              <a:gd name="f13" fmla="val 1907635"/>
              <a:gd name="f14" fmla="val 1985737"/>
              <a:gd name="f15" fmla="val 2047488"/>
              <a:gd name="f16" fmla="val 1955104"/>
              <a:gd name="f17" fmla="val 2095900"/>
              <a:gd name="f18" fmla="val 1897166"/>
              <a:gd name="f19" fmla="val 2139232"/>
              <a:gd name="f20" fmla="val 1773393"/>
              <a:gd name="f21" fmla="val 2006999"/>
              <a:gd name="f22" fmla="val 1682537"/>
              <a:gd name="f23" fmla="val 1962549"/>
              <a:gd name="f24" fmla="val 1528613"/>
              <a:gd name="f25" fmla="val 1380482"/>
              <a:gd name="f26" fmla="val 2120816"/>
              <a:gd name="f27" fmla="val 1495542"/>
              <a:gd name="f28" fmla="val 1788127"/>
              <a:gd name="f29" fmla="val 909489"/>
              <a:gd name="f30" fmla="val 1225390"/>
              <a:gd name="f31" fmla="val 414951"/>
              <a:gd name="f32" fmla="val 2322212"/>
              <a:gd name="f33" fmla="val 293184"/>
              <a:gd name="f34" fmla="val 2052845"/>
              <a:gd name="f35" fmla="val 520411"/>
              <a:gd name="f36" fmla="val 767428"/>
              <a:gd name="f37" fmla="val 325060"/>
              <a:gd name="f38" fmla="val 542715"/>
              <a:gd name="f39" fmla="val -71458"/>
              <a:gd name="f40" fmla="val 102202"/>
              <a:gd name="f41" fmla="val 11167"/>
              <a:gd name="f42" fmla="val 5505"/>
              <a:gd name="f43" fmla="val 111065"/>
              <a:gd name="f44" fmla="val -52229"/>
              <a:gd name="f45" fmla="val 554777"/>
              <a:gd name="f46" fmla="val 358209"/>
              <a:gd name="f47" fmla="val 771719"/>
              <a:gd name="f48" fmla="val 578452"/>
              <a:gd name="f49" fmla="val 2041440"/>
              <a:gd name="f50" fmla="val 514597"/>
              <a:gd name="f51" fmla="val 662729"/>
              <a:gd name="f52" fmla="val 1124906"/>
              <a:gd name="f53" fmla="val 1004182"/>
              <a:gd name="f54" fmla="val 1676517"/>
              <a:gd name="f55" fmla="val 1608523"/>
              <a:gd name="f56" fmla="val 1795262"/>
              <a:gd name="f57" fmla="val 1589016"/>
              <a:gd name="f58" fmla="val 2094931"/>
              <a:gd name="f59" fmla="val 1557316"/>
              <a:gd name="f60" fmla="+- 0 0 -90"/>
              <a:gd name="f61" fmla="*/ f3 1 2296406"/>
              <a:gd name="f62" fmla="*/ f4 1 2354521"/>
              <a:gd name="f63" fmla="val f5"/>
              <a:gd name="f64" fmla="val f6"/>
              <a:gd name="f65" fmla="val f7"/>
              <a:gd name="f66" fmla="*/ f60 f0 1"/>
              <a:gd name="f67" fmla="+- f65 0 f63"/>
              <a:gd name="f68" fmla="+- f64 0 f63"/>
              <a:gd name="f69" fmla="*/ f66 1 f2"/>
              <a:gd name="f70" fmla="*/ f68 1 2296406"/>
              <a:gd name="f71" fmla="*/ f67 1 2354521"/>
              <a:gd name="f72" fmla="*/ 1495542 f68 1"/>
              <a:gd name="f73" fmla="*/ 909489 f68 1"/>
              <a:gd name="f74" fmla="*/ 414951 f68 1"/>
              <a:gd name="f75" fmla="*/ 293184 f68 1"/>
              <a:gd name="f76" fmla="*/ 520411 f68 1"/>
              <a:gd name="f77" fmla="*/ 11167 f68 1"/>
              <a:gd name="f78" fmla="*/ 771719 f68 1"/>
              <a:gd name="f79" fmla="*/ 2041440 f68 1"/>
              <a:gd name="f80" fmla="*/ 2296406 f68 1"/>
              <a:gd name="f81" fmla="*/ 1124906 f68 1"/>
              <a:gd name="f82" fmla="*/ 1676517 f68 1"/>
              <a:gd name="f83" fmla="*/ 2279640 f68 1"/>
              <a:gd name="f84" fmla="*/ 2094931 f68 1"/>
              <a:gd name="f85" fmla="*/ 1380482 f68 1"/>
              <a:gd name="f86" fmla="*/ 1747818 f67 1"/>
              <a:gd name="f87" fmla="*/ 1528613 f68 1"/>
              <a:gd name="f88" fmla="*/ 2354521 f67 1"/>
              <a:gd name="f89" fmla="*/ 2120816 f67 1"/>
              <a:gd name="f90" fmla="*/ 1788127 f67 1"/>
              <a:gd name="f91" fmla="*/ 1225390 f67 1"/>
              <a:gd name="f92" fmla="*/ 2322212 f67 1"/>
              <a:gd name="f93" fmla="*/ 2052845 f67 1"/>
              <a:gd name="f94" fmla="*/ 767428 f67 1"/>
              <a:gd name="f95" fmla="*/ 5505 f67 1"/>
              <a:gd name="f96" fmla="*/ 578452 f67 1"/>
              <a:gd name="f97" fmla="*/ 514597 f67 1"/>
              <a:gd name="f98" fmla="*/ 662729 f67 1"/>
              <a:gd name="f99" fmla="*/ 1004182 f67 1"/>
              <a:gd name="f100" fmla="*/ 1608523 f67 1"/>
              <a:gd name="f101" fmla="*/ 1557316 f67 1"/>
              <a:gd name="f102" fmla="*/ 1682537 f68 1"/>
              <a:gd name="f103" fmla="*/ 1962549 f67 1"/>
              <a:gd name="f104" fmla="*/ 1955104 f68 1"/>
              <a:gd name="f105" fmla="*/ 2095900 f67 1"/>
              <a:gd name="f106" fmla="*/ 1827546 f68 1"/>
              <a:gd name="f107" fmla="*/ 1826304 f67 1"/>
              <a:gd name="f108" fmla="+- f69 0 f1"/>
              <a:gd name="f109" fmla="*/ f72 1 2296406"/>
              <a:gd name="f110" fmla="*/ f73 1 2296406"/>
              <a:gd name="f111" fmla="*/ f74 1 2296406"/>
              <a:gd name="f112" fmla="*/ f75 1 2296406"/>
              <a:gd name="f113" fmla="*/ f76 1 2296406"/>
              <a:gd name="f114" fmla="*/ f77 1 2296406"/>
              <a:gd name="f115" fmla="*/ f78 1 2296406"/>
              <a:gd name="f116" fmla="*/ f79 1 2296406"/>
              <a:gd name="f117" fmla="*/ f80 1 2296406"/>
              <a:gd name="f118" fmla="*/ f81 1 2296406"/>
              <a:gd name="f119" fmla="*/ f82 1 2296406"/>
              <a:gd name="f120" fmla="*/ f83 1 2296406"/>
              <a:gd name="f121" fmla="*/ f84 1 2296406"/>
              <a:gd name="f122" fmla="*/ f85 1 2296406"/>
              <a:gd name="f123" fmla="*/ f86 1 2354521"/>
              <a:gd name="f124" fmla="*/ f87 1 2296406"/>
              <a:gd name="f125" fmla="*/ f88 1 2354521"/>
              <a:gd name="f126" fmla="*/ f89 1 2354521"/>
              <a:gd name="f127" fmla="*/ f90 1 2354521"/>
              <a:gd name="f128" fmla="*/ f91 1 2354521"/>
              <a:gd name="f129" fmla="*/ f92 1 2354521"/>
              <a:gd name="f130" fmla="*/ f93 1 2354521"/>
              <a:gd name="f131" fmla="*/ f94 1 2354521"/>
              <a:gd name="f132" fmla="*/ f95 1 2354521"/>
              <a:gd name="f133" fmla="*/ f96 1 2354521"/>
              <a:gd name="f134" fmla="*/ f97 1 2354521"/>
              <a:gd name="f135" fmla="*/ f98 1 2354521"/>
              <a:gd name="f136" fmla="*/ f99 1 2354521"/>
              <a:gd name="f137" fmla="*/ f100 1 2354521"/>
              <a:gd name="f138" fmla="*/ f101 1 2354521"/>
              <a:gd name="f139" fmla="*/ f102 1 2296406"/>
              <a:gd name="f140" fmla="*/ f103 1 2354521"/>
              <a:gd name="f141" fmla="*/ f104 1 2296406"/>
              <a:gd name="f142" fmla="*/ f105 1 2354521"/>
              <a:gd name="f143" fmla="*/ f106 1 2296406"/>
              <a:gd name="f144" fmla="*/ f107 1 2354521"/>
              <a:gd name="f145" fmla="*/ f63 1 f70"/>
              <a:gd name="f146" fmla="*/ f64 1 f70"/>
              <a:gd name="f147" fmla="*/ f63 1 f71"/>
              <a:gd name="f148" fmla="*/ f65 1 f71"/>
              <a:gd name="f149" fmla="*/ f120 1 f70"/>
              <a:gd name="f150" fmla="*/ f123 1 f71"/>
              <a:gd name="f151" fmla="*/ f143 1 f70"/>
              <a:gd name="f152" fmla="*/ f144 1 f71"/>
              <a:gd name="f153" fmla="*/ f141 1 f70"/>
              <a:gd name="f154" fmla="*/ f142 1 f71"/>
              <a:gd name="f155" fmla="*/ f139 1 f70"/>
              <a:gd name="f156" fmla="*/ f140 1 f71"/>
              <a:gd name="f157" fmla="*/ f124 1 f70"/>
              <a:gd name="f158" fmla="*/ f125 1 f71"/>
              <a:gd name="f159" fmla="*/ f122 1 f70"/>
              <a:gd name="f160" fmla="*/ f126 1 f71"/>
              <a:gd name="f161" fmla="*/ f109 1 f70"/>
              <a:gd name="f162" fmla="*/ f127 1 f71"/>
              <a:gd name="f163" fmla="*/ f110 1 f70"/>
              <a:gd name="f164" fmla="*/ f128 1 f71"/>
              <a:gd name="f165" fmla="*/ f111 1 f70"/>
              <a:gd name="f166" fmla="*/ f129 1 f71"/>
              <a:gd name="f167" fmla="*/ f112 1 f70"/>
              <a:gd name="f168" fmla="*/ f130 1 f71"/>
              <a:gd name="f169" fmla="*/ f113 1 f70"/>
              <a:gd name="f170" fmla="*/ f131 1 f71"/>
              <a:gd name="f171" fmla="*/ f114 1 f70"/>
              <a:gd name="f172" fmla="*/ f132 1 f71"/>
              <a:gd name="f173" fmla="*/ f115 1 f70"/>
              <a:gd name="f174" fmla="*/ f133 1 f71"/>
              <a:gd name="f175" fmla="*/ f116 1 f70"/>
              <a:gd name="f176" fmla="*/ f134 1 f71"/>
              <a:gd name="f177" fmla="*/ f117 1 f70"/>
              <a:gd name="f178" fmla="*/ f135 1 f71"/>
              <a:gd name="f179" fmla="*/ f118 1 f70"/>
              <a:gd name="f180" fmla="*/ f136 1 f71"/>
              <a:gd name="f181" fmla="*/ f119 1 f70"/>
              <a:gd name="f182" fmla="*/ f137 1 f71"/>
              <a:gd name="f183" fmla="*/ f121 1 f70"/>
              <a:gd name="f184" fmla="*/ f138 1 f71"/>
              <a:gd name="f185" fmla="*/ f145 f61 1"/>
              <a:gd name="f186" fmla="*/ f146 f61 1"/>
              <a:gd name="f187" fmla="*/ f148 f62 1"/>
              <a:gd name="f188" fmla="*/ f147 f62 1"/>
              <a:gd name="f189" fmla="*/ f149 f61 1"/>
              <a:gd name="f190" fmla="*/ f150 f62 1"/>
              <a:gd name="f191" fmla="*/ f151 f61 1"/>
              <a:gd name="f192" fmla="*/ f152 f62 1"/>
              <a:gd name="f193" fmla="*/ f153 f61 1"/>
              <a:gd name="f194" fmla="*/ f154 f62 1"/>
              <a:gd name="f195" fmla="*/ f155 f61 1"/>
              <a:gd name="f196" fmla="*/ f156 f62 1"/>
              <a:gd name="f197" fmla="*/ f157 f61 1"/>
              <a:gd name="f198" fmla="*/ f158 f62 1"/>
              <a:gd name="f199" fmla="*/ f159 f61 1"/>
              <a:gd name="f200" fmla="*/ f160 f62 1"/>
              <a:gd name="f201" fmla="*/ f161 f61 1"/>
              <a:gd name="f202" fmla="*/ f162 f62 1"/>
              <a:gd name="f203" fmla="*/ f163 f61 1"/>
              <a:gd name="f204" fmla="*/ f164 f62 1"/>
              <a:gd name="f205" fmla="*/ f165 f61 1"/>
              <a:gd name="f206" fmla="*/ f166 f62 1"/>
              <a:gd name="f207" fmla="*/ f167 f61 1"/>
              <a:gd name="f208" fmla="*/ f168 f62 1"/>
              <a:gd name="f209" fmla="*/ f169 f61 1"/>
              <a:gd name="f210" fmla="*/ f170 f62 1"/>
              <a:gd name="f211" fmla="*/ f171 f61 1"/>
              <a:gd name="f212" fmla="*/ f172 f62 1"/>
              <a:gd name="f213" fmla="*/ f173 f61 1"/>
              <a:gd name="f214" fmla="*/ f174 f62 1"/>
              <a:gd name="f215" fmla="*/ f175 f61 1"/>
              <a:gd name="f216" fmla="*/ f176 f62 1"/>
              <a:gd name="f217" fmla="*/ f177 f61 1"/>
              <a:gd name="f218" fmla="*/ f178 f62 1"/>
              <a:gd name="f219" fmla="*/ f179 f61 1"/>
              <a:gd name="f220" fmla="*/ f180 f62 1"/>
              <a:gd name="f221" fmla="*/ f181 f61 1"/>
              <a:gd name="f222" fmla="*/ f182 f62 1"/>
              <a:gd name="f223" fmla="*/ f183 f61 1"/>
              <a:gd name="f224" fmla="*/ f184 f6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8">
                <a:pos x="f189" y="f190"/>
              </a:cxn>
              <a:cxn ang="f108">
                <a:pos x="f191" y="f192"/>
              </a:cxn>
              <a:cxn ang="f108">
                <a:pos x="f193" y="f194"/>
              </a:cxn>
              <a:cxn ang="f108">
                <a:pos x="f195" y="f196"/>
              </a:cxn>
              <a:cxn ang="f108">
                <a:pos x="f197" y="f198"/>
              </a:cxn>
              <a:cxn ang="f108">
                <a:pos x="f199" y="f200"/>
              </a:cxn>
              <a:cxn ang="f108">
                <a:pos x="f201" y="f202"/>
              </a:cxn>
              <a:cxn ang="f108">
                <a:pos x="f203" y="f204"/>
              </a:cxn>
              <a:cxn ang="f108">
                <a:pos x="f205" y="f206"/>
              </a:cxn>
              <a:cxn ang="f108">
                <a:pos x="f207" y="f208"/>
              </a:cxn>
              <a:cxn ang="f108">
                <a:pos x="f209" y="f210"/>
              </a:cxn>
              <a:cxn ang="f108">
                <a:pos x="f211" y="f212"/>
              </a:cxn>
              <a:cxn ang="f108">
                <a:pos x="f213" y="f214"/>
              </a:cxn>
              <a:cxn ang="f108">
                <a:pos x="f215" y="f216"/>
              </a:cxn>
              <a:cxn ang="f108">
                <a:pos x="f217" y="f218"/>
              </a:cxn>
              <a:cxn ang="f108">
                <a:pos x="f219" y="f220"/>
              </a:cxn>
              <a:cxn ang="f108">
                <a:pos x="f221" y="f222"/>
              </a:cxn>
              <a:cxn ang="f108">
                <a:pos x="f223" y="f224"/>
              </a:cxn>
            </a:cxnLst>
            <a:rect l="f185" t="f188" r="f186" b="f187"/>
            <a:pathLst>
              <a:path w="2296406" h="2354521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lnTo>
                  <a:pt x="f24" y="f7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lnTo>
                  <a:pt x="f6" y="f51"/>
                </a:lnTo>
                <a:lnTo>
                  <a:pt x="f52" y="f53"/>
                </a:lnTo>
                <a:lnTo>
                  <a:pt x="f54" y="f55"/>
                </a:lnTo>
                <a:cubicBezTo>
                  <a:pt x="f56" y="f57"/>
                  <a:pt x="f58" y="f59"/>
                  <a:pt x="f58" y="f59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4" name="Block Arc 10">
            <a:extLst>
              <a:ext uri="{FF2B5EF4-FFF2-40B4-BE49-F238E27FC236}">
                <a16:creationId xmlns:a16="http://schemas.microsoft.com/office/drawing/2014/main" id="{8CE5E608-B108-8F1D-22A7-9FAF63E1F94C}"/>
              </a:ext>
            </a:extLst>
          </p:cNvPr>
          <p:cNvSpPr/>
          <p:nvPr/>
        </p:nvSpPr>
        <p:spPr>
          <a:xfrm>
            <a:off x="3616718" y="4977308"/>
            <a:ext cx="695285" cy="470952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180445"/>
              <a:gd name="f5" fmla="val 631935"/>
              <a:gd name="f6" fmla="val 660566"/>
              <a:gd name="f7" fmla="val 582229"/>
              <a:gd name="f8" fmla="val 541935"/>
              <a:gd name="f9" fmla="val 700860"/>
              <a:gd name="f10" fmla="val 750566"/>
              <a:gd name="f11" fmla="val 800272"/>
              <a:gd name="f12" fmla="val 840566"/>
              <a:gd name="f13" fmla="val 681641"/>
              <a:gd name="f14" fmla="val 721935"/>
              <a:gd name="f15" fmla="val 2920524"/>
              <a:gd name="f16" fmla="val 132986"/>
              <a:gd name="f17" fmla="val 2884582"/>
              <a:gd name="f18" fmla="val 2855445"/>
              <a:gd name="f19" fmla="val 171564"/>
              <a:gd name="f20" fmla="val 219152"/>
              <a:gd name="f21" fmla="val 266740"/>
              <a:gd name="f22" fmla="val 305318"/>
              <a:gd name="f23" fmla="val 2956466"/>
              <a:gd name="f24" fmla="val 2985603"/>
              <a:gd name="f25" fmla="val 1840097"/>
              <a:gd name="f26" fmla="val 123357"/>
              <a:gd name="f27" fmla="val 1690593"/>
              <a:gd name="f28" fmla="val 125267"/>
              <a:gd name="f29" fmla="val 1541569"/>
              <a:gd name="f30" fmla="val 163386"/>
              <a:gd name="f31" fmla="val 1407089"/>
              <a:gd name="f32" fmla="val 237534"/>
              <a:gd name="f33" fmla="val 1442443"/>
              <a:gd name="f34" fmla="val 299445"/>
              <a:gd name="f35" fmla="val 1690026"/>
              <a:gd name="f36" fmla="val 162934"/>
              <a:gd name="f37" fmla="val 1991162"/>
              <a:gd name="f38" fmla="val 159087"/>
              <a:gd name="f39" fmla="val 2242273"/>
              <a:gd name="f40" fmla="val 289227"/>
              <a:gd name="f41" fmla="val 2275978"/>
              <a:gd name="f42" fmla="val 226435"/>
              <a:gd name="f43" fmla="val 2139582"/>
              <a:gd name="f44" fmla="val 155746"/>
              <a:gd name="f45" fmla="val 1989600"/>
              <a:gd name="f46" fmla="val 121447"/>
              <a:gd name="f47" fmla="val 1808744"/>
              <a:gd name="f48" fmla="val 1233"/>
              <a:gd name="f49" fmla="val 2156106"/>
              <a:gd name="f50" fmla="val -14520"/>
              <a:gd name="f51" fmla="val 2554236"/>
              <a:gd name="f52" fmla="val 122009"/>
              <a:gd name="f53" fmla="val 2727916"/>
              <a:gd name="f54" fmla="val 332053"/>
              <a:gd name="f55" fmla="val 2797407"/>
              <a:gd name="f56" fmla="val 426906"/>
              <a:gd name="f57" fmla="val 2816730"/>
              <a:gd name="f58" fmla="val 407744"/>
              <a:gd name="f59" fmla="val 2822914"/>
              <a:gd name="f60" fmla="val 396798"/>
              <a:gd name="f61" fmla="val 2848347"/>
              <a:gd name="f62" fmla="val 374270"/>
              <a:gd name="f63" fmla="val 2789714"/>
              <a:gd name="f64" fmla="val 335227"/>
              <a:gd name="f65" fmla="val 2770554"/>
              <a:gd name="f66" fmla="val 301522"/>
              <a:gd name="f67" fmla="val 211287"/>
              <a:gd name="f68" fmla="val 109060"/>
              <a:gd name="f69" fmla="val 2826850"/>
              <a:gd name="f70" fmla="val 34523"/>
              <a:gd name="f71" fmla="val 2918697"/>
              <a:gd name="f72" fmla="val 33333"/>
              <a:gd name="f73" fmla="val 3010544"/>
              <a:gd name="f74" fmla="val 32143"/>
              <a:gd name="f75" fmla="val 3068737"/>
              <a:gd name="f76" fmla="val 122977"/>
              <a:gd name="f77" fmla="val 3064459"/>
              <a:gd name="f78" fmla="val 218431"/>
              <a:gd name="f79" fmla="val 3062319"/>
              <a:gd name="f80" fmla="val 266188"/>
              <a:gd name="f81" fmla="val 3063213"/>
              <a:gd name="f82" fmla="val 242475"/>
              <a:gd name="f83" fmla="val 3054577"/>
              <a:gd name="f84" fmla="val 285936"/>
              <a:gd name="f85" fmla="val 3088600"/>
              <a:gd name="f86" fmla="val 260795"/>
              <a:gd name="f87" fmla="val 3146396"/>
              <a:gd name="f88" fmla="val 297212"/>
              <a:gd name="f89" fmla="val 3198377"/>
              <a:gd name="f90" fmla="val 27802"/>
              <a:gd name="f91" fmla="val 3270974"/>
              <a:gd name="f92" fmla="val 270322"/>
              <a:gd name="f93" fmla="val 3142267"/>
              <a:gd name="f94" fmla="val 378871"/>
              <a:gd name="f95" fmla="val 2977023"/>
              <a:gd name="f96" fmla="val 405424"/>
              <a:gd name="f97" fmla="val 2937650"/>
              <a:gd name="f98" fmla="val 455263"/>
              <a:gd name="f99" fmla="val 2906651"/>
              <a:gd name="f100" fmla="val 507366"/>
              <a:gd name="f101" fmla="val 2854455"/>
              <a:gd name="f102" fmla="val 531728"/>
              <a:gd name="f103" fmla="val 2854593"/>
              <a:gd name="f104" fmla="val 531917"/>
              <a:gd name="f105" fmla="val 2854687"/>
              <a:gd name="f106" fmla="val 532126"/>
              <a:gd name="f107" fmla="val 2854781"/>
              <a:gd name="f108" fmla="val 532336"/>
              <a:gd name="f109" fmla="val 2914835"/>
              <a:gd name="f110" fmla="val 719911"/>
              <a:gd name="f111" fmla="val 2982387"/>
              <a:gd name="f112" fmla="val 1030651"/>
              <a:gd name="f113" fmla="val 2875068"/>
              <a:gd name="f114" fmla="val 1334999"/>
              <a:gd name="f115" fmla="val 2751965"/>
              <a:gd name="f116" fmla="val 1458417"/>
              <a:gd name="f117" fmla="val 2718119"/>
              <a:gd name="f118" fmla="val 1752479"/>
              <a:gd name="f119" fmla="val 2636178"/>
              <a:gd name="f120" fmla="val 1904762"/>
              <a:gd name="f121" fmla="val 2564924"/>
              <a:gd name="f122" fmla="val 2133185"/>
              <a:gd name="f123" fmla="val 2548001"/>
              <a:gd name="f124" fmla="val 2174319"/>
              <a:gd name="f125" fmla="val 2290597"/>
              <a:gd name="f126" fmla="val 2162941"/>
              <a:gd name="f127" fmla="val 2284362"/>
              <a:gd name="f128" fmla="val 2130560"/>
              <a:gd name="f129" fmla="val 2253189"/>
              <a:gd name="f130" fmla="val 1989654"/>
              <a:gd name="f131" fmla="val 2205984"/>
              <a:gd name="f132" fmla="val 1832997"/>
              <a:gd name="f133" fmla="val 2190842"/>
              <a:gd name="f134" fmla="val 1681589"/>
              <a:gd name="f135" fmla="val 1937891"/>
              <a:gd name="f136" fmla="val 1727975"/>
              <a:gd name="f137" fmla="val 1628829"/>
              <a:gd name="f138" fmla="val 1727099"/>
              <a:gd name="f139" fmla="val 1429318"/>
              <a:gd name="f140" fmla="val 1710471"/>
              <a:gd name="f141" fmla="val 1387456"/>
              <a:gd name="f142" fmla="val 1891634"/>
              <a:gd name="f143" fmla="val 1268107"/>
              <a:gd name="f144" fmla="val 2057044"/>
              <a:gd name="f145" fmla="val 1143413"/>
              <a:gd name="f146" fmla="val 943012"/>
              <a:gd name="f147" fmla="val 894916"/>
              <a:gd name="f148" fmla="val 2170818"/>
              <a:gd name="f149" fmla="val 902932"/>
              <a:gd name="f150" fmla="val 1825120"/>
              <a:gd name="f151" fmla="val 910948"/>
              <a:gd name="f152" fmla="val 1650083"/>
              <a:gd name="f153" fmla="val 600994"/>
              <a:gd name="f154" fmla="val 1508303"/>
              <a:gd name="f155" fmla="val -80369"/>
              <a:gd name="f156" fmla="val 1319263"/>
              <a:gd name="f157" fmla="val 7807"/>
              <a:gd name="f158" fmla="val 838786"/>
              <a:gd name="f159" fmla="val 13151"/>
              <a:gd name="f160" fmla="val 796777"/>
              <a:gd name="f161" fmla="val 184160"/>
              <a:gd name="f162" fmla="val 802028"/>
              <a:gd name="f163" fmla="val 275009"/>
              <a:gd name="f164" fmla="val 799402"/>
              <a:gd name="f165" fmla="val 369419"/>
              <a:gd name="f166" fmla="val 659373"/>
              <a:gd name="f167" fmla="val 418407"/>
              <a:gd name="f168" fmla="val 582356"/>
              <a:gd name="f169" fmla="val 555570"/>
              <a:gd name="f170" fmla="val 465957"/>
              <a:gd name="f171" fmla="val 547554"/>
              <a:gd name="f172" fmla="val 374062"/>
              <a:gd name="f173" fmla="val 496786"/>
              <a:gd name="f174" fmla="val 206026"/>
              <a:gd name="f175" fmla="val 531522"/>
              <a:gd name="f176" fmla="val 190273"/>
              <a:gd name="f177" fmla="val 764877"/>
              <a:gd name="f178" fmla="val 64246"/>
              <a:gd name="f179" fmla="val 803177"/>
              <a:gd name="f180" fmla="val 250661"/>
              <a:gd name="f181" fmla="val 924308"/>
              <a:gd name="f182" fmla="val 355683"/>
              <a:gd name="f183" fmla="val 1130053"/>
              <a:gd name="f184" fmla="val 143013"/>
              <a:gd name="f185" fmla="val 1554903"/>
              <a:gd name="f186" fmla="val 11735"/>
              <a:gd name="f187" fmla="*/ f0 1 3219104"/>
              <a:gd name="f188" fmla="*/ f1 1 2180445"/>
              <a:gd name="f189" fmla="val f2"/>
              <a:gd name="f190" fmla="val f3"/>
              <a:gd name="f191" fmla="val f4"/>
              <a:gd name="f192" fmla="+- f191 0 f189"/>
              <a:gd name="f193" fmla="+- f190 0 f189"/>
              <a:gd name="f194" fmla="*/ f193 1 3219104"/>
              <a:gd name="f195" fmla="*/ f192 1 2180445"/>
              <a:gd name="f196" fmla="*/ f189 1 f194"/>
              <a:gd name="f197" fmla="*/ f190 1 f194"/>
              <a:gd name="f198" fmla="*/ f189 1 f195"/>
              <a:gd name="f199" fmla="*/ f191 1 f195"/>
              <a:gd name="f200" fmla="*/ f196 f187 1"/>
              <a:gd name="f201" fmla="*/ f197 f187 1"/>
              <a:gd name="f202" fmla="*/ f199 f188 1"/>
              <a:gd name="f203" fmla="*/ f198 f1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0" t="f203" r="f201" b="f202"/>
            <a:pathLst>
              <a:path w="3219104" h="2180445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cubicBezTo>
                  <a:pt x="f43" y="f44"/>
                  <a:pt x="f45" y="f46"/>
                  <a:pt x="f25" y="f26"/>
                </a:cubicBezTo>
                <a:close/>
                <a:moveTo>
                  <a:pt x="f47" y="f48"/>
                </a:moveTo>
                <a:cubicBezTo>
                  <a:pt x="f49" y="f50"/>
                  <a:pt x="f51" y="f52"/>
                  <a:pt x="f53" y="f54"/>
                </a:cubicBezTo>
                <a:lnTo>
                  <a:pt x="f55" y="f56"/>
                </a:ln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70"/>
                  <a:pt x="f71" y="f72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81" y="f82"/>
                  <a:pt x="f83" y="f84"/>
                </a:cubicBezTo>
                <a:cubicBezTo>
                  <a:pt x="f85" y="f86"/>
                  <a:pt x="f87" y="f88"/>
                  <a:pt x="f89" y="f90"/>
                </a:cubicBez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4"/>
                </a:cubicBezTo>
                <a:lnTo>
                  <a:pt x="f146" y="f4"/>
                </a:lnTo>
                <a:cubicBezTo>
                  <a:pt x="f147" y="f148"/>
                  <a:pt x="f149" y="f150"/>
                  <a:pt x="f151" y="f152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175" y="f176"/>
                </a:cubicBezTo>
                <a:cubicBezTo>
                  <a:pt x="f177" y="f178"/>
                  <a:pt x="f179" y="f180"/>
                  <a:pt x="f181" y="f182"/>
                </a:cubicBezTo>
                <a:cubicBezTo>
                  <a:pt x="f183" y="f184"/>
                  <a:pt x="f185" y="f186"/>
                  <a:pt x="f47" y="f48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5" name="Freeform 55">
            <a:extLst>
              <a:ext uri="{FF2B5EF4-FFF2-40B4-BE49-F238E27FC236}">
                <a16:creationId xmlns:a16="http://schemas.microsoft.com/office/drawing/2014/main" id="{47C530C0-730F-3009-7D10-24C340589198}"/>
              </a:ext>
            </a:extLst>
          </p:cNvPr>
          <p:cNvSpPr/>
          <p:nvPr/>
        </p:nvSpPr>
        <p:spPr>
          <a:xfrm>
            <a:off x="3006312" y="5839138"/>
            <a:ext cx="357712" cy="876519"/>
          </a:xfrm>
          <a:custGeom>
            <a:avLst/>
            <a:gdLst>
              <a:gd name="f0" fmla="val w"/>
              <a:gd name="f1" fmla="val h"/>
              <a:gd name="f2" fmla="val 0"/>
              <a:gd name="f3" fmla="val 1060423"/>
              <a:gd name="f4" fmla="val 2598393"/>
              <a:gd name="f5" fmla="val 511607"/>
              <a:gd name="f6" fmla="val 1989888"/>
              <a:gd name="f7" fmla="val 421916"/>
              <a:gd name="f8" fmla="val 2038892"/>
              <a:gd name="f9" fmla="val 392123"/>
              <a:gd name="f10" fmla="val 2248491"/>
              <a:gd name="f11" fmla="val 577615"/>
              <a:gd name="f12" fmla="val 2379095"/>
              <a:gd name="f13" fmla="val 531205"/>
              <a:gd name="f14" fmla="val 2257454"/>
              <a:gd name="f15" fmla="val 562054"/>
              <a:gd name="f16" fmla="val 2197447"/>
              <a:gd name="f17" fmla="val 592034"/>
              <a:gd name="f18" fmla="val 2136572"/>
              <a:gd name="f19" fmla="val 592534"/>
              <a:gd name="f20" fmla="val 2167519"/>
              <a:gd name="f21" fmla="val 560915"/>
              <a:gd name="f22" fmla="val 2234057"/>
              <a:gd name="f23" fmla="val 638675"/>
              <a:gd name="f24" fmla="val 2272816"/>
              <a:gd name="f25" fmla="val 602283"/>
              <a:gd name="f26" fmla="val 2156226"/>
              <a:gd name="f27" fmla="val 756001"/>
              <a:gd name="f28" fmla="val 2119500"/>
              <a:gd name="f29" fmla="val 594605"/>
              <a:gd name="f30" fmla="val 1990756"/>
              <a:gd name="f31" fmla="val 828052"/>
              <a:gd name="f32" fmla="val 2024484"/>
              <a:gd name="f33" fmla="val 759407"/>
              <a:gd name="f34" fmla="val 2143283"/>
              <a:gd name="f35" fmla="val 814896"/>
              <a:gd name="f36" fmla="val 2262952"/>
              <a:gd name="f37" fmla="val 774295"/>
              <a:gd name="f38" fmla="val 2270013"/>
              <a:gd name="f39" fmla="val 715464"/>
              <a:gd name="f40" fmla="val 2161619"/>
              <a:gd name="f41" fmla="val 728685"/>
              <a:gd name="f42" fmla="val 2212952"/>
              <a:gd name="f43" fmla="val 798068"/>
              <a:gd name="f44" fmla="val 2415798"/>
              <a:gd name="f45" fmla="val 590532"/>
              <a:gd name="f46" fmla="val 2421590"/>
              <a:gd name="f47" fmla="val 656442"/>
              <a:gd name="f48" fmla="val 451592"/>
              <a:gd name="f49" fmla="val 2586815"/>
              <a:gd name="f50" fmla="val 511509"/>
              <a:gd name="f51" fmla="val 2396411"/>
              <a:gd name="f52" fmla="val 415171"/>
              <a:gd name="f53" fmla="val 2350110"/>
              <a:gd name="f54" fmla="val 389023"/>
              <a:gd name="f55" fmla="val 2345435"/>
              <a:gd name="f56" fmla="val 357666"/>
              <a:gd name="f57" fmla="val 2366802"/>
              <a:gd name="f58" fmla="val 415723"/>
              <a:gd name="f59" fmla="val 2461957"/>
              <a:gd name="f60" fmla="val 77590"/>
              <a:gd name="f61" fmla="val 2209980"/>
              <a:gd name="f62" fmla="val 314998"/>
              <a:gd name="f63" fmla="val 2004011"/>
              <a:gd name="f64" fmla="val 344786"/>
              <a:gd name="f65" fmla="val 1884983"/>
              <a:gd name="f66" fmla="val 722598"/>
              <a:gd name="f67" fmla="val 716460"/>
              <a:gd name="f68" fmla="val 1906965"/>
              <a:gd name="f69" fmla="val 711917"/>
              <a:gd name="f70" fmla="val 1928321"/>
              <a:gd name="f71" fmla="val 707988"/>
              <a:gd name="f72" fmla="val 1948728"/>
              <a:gd name="f73" fmla="val 357819"/>
              <a:gd name="f74" fmla="val 1948059"/>
              <a:gd name="f75" fmla="val 530212"/>
              <a:gd name="f76" fmla="val 651224"/>
              <a:gd name="f77" fmla="val 585486"/>
              <a:gd name="f78" fmla="val 630294"/>
              <a:gd name="f79" fmla="val 696033"/>
              <a:gd name="f80" fmla="val 751307"/>
              <a:gd name="f81" fmla="val 806581"/>
              <a:gd name="f82" fmla="val 851389"/>
              <a:gd name="f83" fmla="val 474938"/>
              <a:gd name="f84" fmla="val 430129"/>
              <a:gd name="f85" fmla="val 551141"/>
              <a:gd name="f86" fmla="val 419664"/>
              <a:gd name="f87" fmla="val 330046"/>
              <a:gd name="f88" fmla="val 640759"/>
              <a:gd name="f89" fmla="val 861855"/>
              <a:gd name="f90" fmla="val 951472"/>
              <a:gd name="f91" fmla="val 640760"/>
              <a:gd name="f92" fmla="val 730377"/>
              <a:gd name="f93" fmla="val 286245"/>
              <a:gd name="f94" fmla="val 353827"/>
              <a:gd name="f95" fmla="val 438132"/>
              <a:gd name="f96" fmla="val 439406"/>
              <a:gd name="f97" fmla="val 623290"/>
              <a:gd name="f98" fmla="val 440561"/>
              <a:gd name="f99" fmla="val 776100"/>
              <a:gd name="f100" fmla="val 356932"/>
              <a:gd name="f101" fmla="val 941305"/>
              <a:gd name="f102" fmla="val 720175"/>
              <a:gd name="f103" fmla="val 898096"/>
              <a:gd name="f104" fmla="val 1115325"/>
              <a:gd name="f105" fmla="val 825241"/>
              <a:gd name="f106" fmla="val 1447764"/>
              <a:gd name="f107" fmla="val 1673413"/>
              <a:gd name="f108" fmla="val 1021935"/>
              <a:gd name="f109" fmla="val 1978110"/>
              <a:gd name="f110" fmla="val 745125"/>
              <a:gd name="f111" fmla="val 1786699"/>
              <a:gd name="f112" fmla="val 734250"/>
              <a:gd name="f113" fmla="val 1834148"/>
              <a:gd name="f114" fmla="val 332991"/>
              <a:gd name="f115" fmla="val 330005"/>
              <a:gd name="f116" fmla="val 1820736"/>
              <a:gd name="f117" fmla="val 326662"/>
              <a:gd name="f118" fmla="val 1807037"/>
              <a:gd name="f119" fmla="val 323192"/>
              <a:gd name="f120" fmla="val 1793020"/>
              <a:gd name="f121" fmla="val 38489"/>
              <a:gd name="f122" fmla="val 1685191"/>
              <a:gd name="f123" fmla="val 237343"/>
              <a:gd name="f124" fmla="val 1457469"/>
              <a:gd name="f125" fmla="val 238009"/>
              <a:gd name="f126" fmla="val 1459571"/>
              <a:gd name="f127" fmla="val 242012"/>
              <a:gd name="f128" fmla="val 1446515"/>
              <a:gd name="f129" fmla="val 171205"/>
              <a:gd name="f130" fmla="val 1115067"/>
              <a:gd name="f131" fmla="val 127758"/>
              <a:gd name="f132" fmla="val 714059"/>
              <a:gd name="f133" fmla="val 527942"/>
              <a:gd name="f134" fmla="val 622760"/>
              <a:gd name="f135" fmla="val 95693"/>
              <a:gd name="f136" fmla="val 695048"/>
              <a:gd name="f137" fmla="val 196745"/>
              <a:gd name="f138" fmla="val 748164"/>
              <a:gd name="f139" fmla="val 301374"/>
              <a:gd name="f140" fmla="val 612692"/>
              <a:gd name="f141" fmla="val 376844"/>
              <a:gd name="f142" fmla="val 447588"/>
              <a:gd name="f143" fmla="val 375495"/>
              <a:gd name="f144" fmla="val 312997"/>
              <a:gd name="f145" fmla="val 298024"/>
              <a:gd name="f146" fmla="val 364591"/>
              <a:gd name="f147" fmla="val 193505"/>
              <a:gd name="f148" fmla="val 435080"/>
              <a:gd name="f149" fmla="val 93397"/>
              <a:gd name="f150" fmla="*/ f0 1 1060423"/>
              <a:gd name="f151" fmla="*/ f1 1 2598393"/>
              <a:gd name="f152" fmla="val f2"/>
              <a:gd name="f153" fmla="val f3"/>
              <a:gd name="f154" fmla="val f4"/>
              <a:gd name="f155" fmla="+- f154 0 f152"/>
              <a:gd name="f156" fmla="+- f153 0 f152"/>
              <a:gd name="f157" fmla="*/ f156 1 1060423"/>
              <a:gd name="f158" fmla="*/ f155 1 2598393"/>
              <a:gd name="f159" fmla="*/ f152 1 f157"/>
              <a:gd name="f160" fmla="*/ f153 1 f157"/>
              <a:gd name="f161" fmla="*/ f152 1 f158"/>
              <a:gd name="f162" fmla="*/ f154 1 f158"/>
              <a:gd name="f163" fmla="*/ f159 f150 1"/>
              <a:gd name="f164" fmla="*/ f160 f150 1"/>
              <a:gd name="f165" fmla="*/ f162 f151 1"/>
              <a:gd name="f166" fmla="*/ f161 f1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3" t="f166" r="f164" b="f165"/>
            <a:pathLst>
              <a:path w="1060423" h="259839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5" y="f6"/>
                </a:cubicBezTo>
                <a:close/>
                <a:moveTo>
                  <a:pt x="f64" y="f65"/>
                </a:moveTo>
                <a:lnTo>
                  <a:pt x="f66" y="f65"/>
                </a:ln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lose/>
                <a:moveTo>
                  <a:pt x="f75" y="f76"/>
                </a:moveTo>
                <a:cubicBezTo>
                  <a:pt x="f77" y="f76"/>
                  <a:pt x="f78" y="f79"/>
                  <a:pt x="f78" y="f80"/>
                </a:cubicBezTo>
                <a:cubicBezTo>
                  <a:pt x="f78" y="f81"/>
                  <a:pt x="f77" y="f82"/>
                  <a:pt x="f75" y="f82"/>
                </a:cubicBezTo>
                <a:cubicBezTo>
                  <a:pt x="f83" y="f82"/>
                  <a:pt x="f84" y="f81"/>
                  <a:pt x="f84" y="f80"/>
                </a:cubicBezTo>
                <a:cubicBezTo>
                  <a:pt x="f84" y="f79"/>
                  <a:pt x="f83" y="f76"/>
                  <a:pt x="f75" y="f76"/>
                </a:cubicBezTo>
                <a:close/>
                <a:moveTo>
                  <a:pt x="f75" y="f85"/>
                </a:moveTo>
                <a:cubicBezTo>
                  <a:pt x="f86" y="f85"/>
                  <a:pt x="f87" y="f88"/>
                  <a:pt x="f87" y="f80"/>
                </a:cubicBezTo>
                <a:cubicBezTo>
                  <a:pt x="f87" y="f89"/>
                  <a:pt x="f86" y="f90"/>
                  <a:pt x="f75" y="f90"/>
                </a:cubicBezTo>
                <a:cubicBezTo>
                  <a:pt x="f91" y="f90"/>
                  <a:pt x="f92" y="f89"/>
                  <a:pt x="f92" y="f80"/>
                </a:cubicBezTo>
                <a:cubicBezTo>
                  <a:pt x="f92" y="f88"/>
                  <a:pt x="f91" y="f85"/>
                  <a:pt x="f75" y="f85"/>
                </a:cubicBezTo>
                <a:close/>
                <a:moveTo>
                  <a:pt x="f93" y="f94"/>
                </a:moveTo>
                <a:cubicBezTo>
                  <a:pt x="f95" y="f96"/>
                  <a:pt x="f97" y="f98"/>
                  <a:pt x="f99" y="f100"/>
                </a:cubicBezTo>
                <a:cubicBezTo>
                  <a:pt x="f101" y="f102"/>
                  <a:pt x="f103" y="f104"/>
                  <a:pt x="f105" y="f106"/>
                </a:cubicBezTo>
                <a:lnTo>
                  <a:pt x="f3" y="f107"/>
                </a:lnTo>
                <a:lnTo>
                  <a:pt x="f108" y="f109"/>
                </a:lnTo>
                <a:lnTo>
                  <a:pt x="f110" y="f111"/>
                </a:lnTo>
                <a:lnTo>
                  <a:pt x="f112" y="f113"/>
                </a:lnTo>
                <a:lnTo>
                  <a:pt x="f114" y="f113"/>
                </a:lnTo>
                <a:cubicBezTo>
                  <a:pt x="f115" y="f116"/>
                  <a:pt x="f117" y="f118"/>
                  <a:pt x="f119" y="f120"/>
                </a:cubicBezTo>
                <a:lnTo>
                  <a:pt x="f121" y="f6"/>
                </a:lnTo>
                <a:lnTo>
                  <a:pt x="f2" y="f122"/>
                </a:lnTo>
                <a:lnTo>
                  <a:pt x="f123" y="f124"/>
                </a:lnTo>
                <a:lnTo>
                  <a:pt x="f125" y="f126"/>
                </a:lnTo>
                <a:lnTo>
                  <a:pt x="f127" y="f128"/>
                </a:lnTo>
                <a:cubicBezTo>
                  <a:pt x="f129" y="f130"/>
                  <a:pt x="f131" y="f132"/>
                  <a:pt x="f93" y="f94"/>
                </a:cubicBezTo>
                <a:close/>
                <a:moveTo>
                  <a:pt x="f133" y="f2"/>
                </a:moveTo>
                <a:cubicBezTo>
                  <a:pt x="f134" y="f135"/>
                  <a:pt x="f136" y="f137"/>
                  <a:pt x="f138" y="f139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149"/>
                  <a:pt x="f133" y="f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6" name="Round Same Side Corner Rectangle 36">
            <a:extLst>
              <a:ext uri="{FF2B5EF4-FFF2-40B4-BE49-F238E27FC236}">
                <a16:creationId xmlns:a16="http://schemas.microsoft.com/office/drawing/2014/main" id="{86FE01F1-96AE-26F7-E8F9-31BE2DD1AF4A}"/>
              </a:ext>
            </a:extLst>
          </p:cNvPr>
          <p:cNvSpPr/>
          <p:nvPr/>
        </p:nvSpPr>
        <p:spPr>
          <a:xfrm>
            <a:off x="7715049" y="6069140"/>
            <a:ext cx="655441" cy="518196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545072"/>
              <a:gd name="f5" fmla="val 2779672"/>
              <a:gd name="f6" fmla="val 457200"/>
              <a:gd name="f7" fmla="val 2975888"/>
              <a:gd name="f8" fmla="val 3110212"/>
              <a:gd name="f9" fmla="val 566092"/>
              <a:gd name="f10" fmla="val 700416"/>
              <a:gd name="f11" fmla="val 2301856"/>
              <a:gd name="f12" fmla="val 2436180"/>
              <a:gd name="f13" fmla="val 243216"/>
              <a:gd name="f14" fmla="val 439432"/>
              <a:gd name="f15" fmla="val 108892"/>
              <a:gd name="f16" fmla="val 1428476"/>
              <a:gd name="f17" fmla="val 174246"/>
              <a:gd name="f18" fmla="val 1372210"/>
              <a:gd name="f19" fmla="val 1326598"/>
              <a:gd name="f20" fmla="val 219858"/>
              <a:gd name="f21" fmla="val 276124"/>
              <a:gd name="f22" fmla="val 1892506"/>
              <a:gd name="f23" fmla="val 1846894"/>
              <a:gd name="f24" fmla="val 1790628"/>
              <a:gd name="f25" fmla="val 1285704"/>
              <a:gd name="f26" fmla="val 1933400"/>
              <a:gd name="f27" fmla="val 2007048"/>
              <a:gd name="f28" fmla="val 2066752"/>
              <a:gd name="f29" fmla="val 59704"/>
              <a:gd name="f30" fmla="val 133352"/>
              <a:gd name="f31" fmla="val 2599672"/>
              <a:gd name="f32" fmla="val 619432"/>
              <a:gd name="f33" fmla="val 1152352"/>
              <a:gd name="f34" fmla="val 1212056"/>
              <a:gd name="f35" fmla="*/ f0 1 3219104"/>
              <a:gd name="f36" fmla="*/ f1 1 2545072"/>
              <a:gd name="f37" fmla="val f2"/>
              <a:gd name="f38" fmla="val f3"/>
              <a:gd name="f39" fmla="val f4"/>
              <a:gd name="f40" fmla="+- f39 0 f37"/>
              <a:gd name="f41" fmla="+- f38 0 f37"/>
              <a:gd name="f42" fmla="*/ f41 1 3219104"/>
              <a:gd name="f43" fmla="*/ f40 1 2545072"/>
              <a:gd name="f44" fmla="*/ f37 1 f42"/>
              <a:gd name="f45" fmla="*/ f38 1 f42"/>
              <a:gd name="f46" fmla="*/ f37 1 f43"/>
              <a:gd name="f47" fmla="*/ f39 1 f43"/>
              <a:gd name="f48" fmla="*/ f44 f35 1"/>
              <a:gd name="f49" fmla="*/ f45 f35 1"/>
              <a:gd name="f50" fmla="*/ f47 f36 1"/>
              <a:gd name="f51" fmla="*/ f46 f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8" t="f51" r="f49" b="f50"/>
            <a:pathLst>
              <a:path w="3219104" h="2545072">
                <a:moveTo>
                  <a:pt x="f5" y="f6"/>
                </a:moveTo>
                <a:lnTo>
                  <a:pt x="f7" y="f6"/>
                </a:lnTo>
                <a:cubicBezTo>
                  <a:pt x="f8" y="f6"/>
                  <a:pt x="f3" y="f9"/>
                  <a:pt x="f3" y="f10"/>
                </a:cubicBezTo>
                <a:lnTo>
                  <a:pt x="f3" y="f11"/>
                </a:lnTo>
                <a:cubicBezTo>
                  <a:pt x="f3" y="f12"/>
                  <a:pt x="f8" y="f4"/>
                  <a:pt x="f7" y="f4"/>
                </a:cubicBezTo>
                <a:lnTo>
                  <a:pt x="f5" y="f4"/>
                </a:lnTo>
                <a:close/>
                <a:moveTo>
                  <a:pt x="f13" y="f6"/>
                </a:moveTo>
                <a:lnTo>
                  <a:pt x="f14" y="f6"/>
                </a:lnTo>
                <a:lnTo>
                  <a:pt x="f14" y="f4"/>
                </a:lnTo>
                <a:lnTo>
                  <a:pt x="f13" y="f4"/>
                </a:lnTo>
                <a:cubicBezTo>
                  <a:pt x="f15" y="f4"/>
                  <a:pt x="f2" y="f12"/>
                  <a:pt x="f2" y="f11"/>
                </a:cubicBezTo>
                <a:lnTo>
                  <a:pt x="f2" y="f10"/>
                </a:lnTo>
                <a:cubicBezTo>
                  <a:pt x="f2" y="f9"/>
                  <a:pt x="f15" y="f6"/>
                  <a:pt x="f13" y="f6"/>
                </a:cubicBezTo>
                <a:close/>
                <a:moveTo>
                  <a:pt x="f16" y="f17"/>
                </a:moveTo>
                <a:cubicBezTo>
                  <a:pt x="f18" y="f17"/>
                  <a:pt x="f19" y="f20"/>
                  <a:pt x="f19" y="f21"/>
                </a:cubicBezTo>
                <a:lnTo>
                  <a:pt x="f19" y="f6"/>
                </a:lnTo>
                <a:lnTo>
                  <a:pt x="f22" y="f6"/>
                </a:lnTo>
                <a:lnTo>
                  <a:pt x="f22" y="f21"/>
                </a:lnTo>
                <a:cubicBezTo>
                  <a:pt x="f22" y="f20"/>
                  <a:pt x="f23" y="f17"/>
                  <a:pt x="f24" y="f17"/>
                </a:cubicBezTo>
                <a:close/>
                <a:moveTo>
                  <a:pt x="f25" y="f2"/>
                </a:moveTo>
                <a:lnTo>
                  <a:pt x="f26" y="f2"/>
                </a:lnTo>
                <a:cubicBezTo>
                  <a:pt x="f27" y="f2"/>
                  <a:pt x="f28" y="f29"/>
                  <a:pt x="f28" y="f30"/>
                </a:cubicBezTo>
                <a:lnTo>
                  <a:pt x="f28" y="f6"/>
                </a:lnTo>
                <a:lnTo>
                  <a:pt x="f31" y="f6"/>
                </a:lnTo>
                <a:lnTo>
                  <a:pt x="f31" y="f4"/>
                </a:lnTo>
                <a:lnTo>
                  <a:pt x="f32" y="f4"/>
                </a:lnTo>
                <a:lnTo>
                  <a:pt x="f32" y="f6"/>
                </a:lnTo>
                <a:lnTo>
                  <a:pt x="f33" y="f6"/>
                </a:lnTo>
                <a:lnTo>
                  <a:pt x="f33" y="f30"/>
                </a:lnTo>
                <a:cubicBezTo>
                  <a:pt x="f33" y="f29"/>
                  <a:pt x="f34" y="f2"/>
                  <a:pt x="f25" y="f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7" name="Oval 21">
            <a:extLst>
              <a:ext uri="{FF2B5EF4-FFF2-40B4-BE49-F238E27FC236}">
                <a16:creationId xmlns:a16="http://schemas.microsoft.com/office/drawing/2014/main" id="{D49BA53B-BB68-7F25-5818-A7C0B34D3888}"/>
              </a:ext>
            </a:extLst>
          </p:cNvPr>
          <p:cNvSpPr/>
          <p:nvPr/>
        </p:nvSpPr>
        <p:spPr>
          <a:xfrm>
            <a:off x="4520255" y="6043232"/>
            <a:ext cx="539605" cy="544116"/>
          </a:xfrm>
          <a:custGeom>
            <a:avLst/>
            <a:gdLst>
              <a:gd name="f0" fmla="val w"/>
              <a:gd name="f1" fmla="val h"/>
              <a:gd name="f2" fmla="val 0"/>
              <a:gd name="f3" fmla="val 1652142"/>
              <a:gd name="f4" fmla="val 1665940"/>
              <a:gd name="f5" fmla="val 898689"/>
              <a:gd name="f6" fmla="val 548008"/>
              <a:gd name="f7" fmla="val 737950"/>
              <a:gd name="f8" fmla="val 504938"/>
              <a:gd name="f9" fmla="val 572731"/>
              <a:gd name="f10" fmla="val 600328"/>
              <a:gd name="f11" fmla="val 529661"/>
              <a:gd name="f12" fmla="val 761066"/>
              <a:gd name="f13" fmla="val 486591"/>
              <a:gd name="f14" fmla="val 921805"/>
              <a:gd name="f15" fmla="val 581980"/>
              <a:gd name="f16" fmla="val 1087025"/>
              <a:gd name="f17" fmla="val 742719"/>
              <a:gd name="f18" fmla="val 1130094"/>
              <a:gd name="f19" fmla="val 903458"/>
              <a:gd name="f20" fmla="val 1173164"/>
              <a:gd name="f21" fmla="val 1068677"/>
              <a:gd name="f22" fmla="val 1077775"/>
              <a:gd name="f23" fmla="val 1111747"/>
              <a:gd name="f24" fmla="val 917036"/>
              <a:gd name="f25" fmla="val 1154817"/>
              <a:gd name="f26" fmla="val 756297"/>
              <a:gd name="f27" fmla="val 1059428"/>
              <a:gd name="f28" fmla="val 591077"/>
              <a:gd name="f29" fmla="val 952303"/>
              <a:gd name="f30" fmla="val 347916"/>
              <a:gd name="f31" fmla="val 1223549"/>
              <a:gd name="f32" fmla="val 420596"/>
              <a:gd name="f33" fmla="val 1384519"/>
              <a:gd name="f34" fmla="val 699404"/>
              <a:gd name="f35" fmla="val 1311839"/>
              <a:gd name="f36" fmla="val 970650"/>
              <a:gd name="f37" fmla="val 1239159"/>
              <a:gd name="f38" fmla="val 1241896"/>
              <a:gd name="f39" fmla="val 960351"/>
              <a:gd name="f40" fmla="val 1402866"/>
              <a:gd name="f41" fmla="val 689105"/>
              <a:gd name="f42" fmla="val 1330186"/>
              <a:gd name="f43" fmla="val 417859"/>
              <a:gd name="f44" fmla="val 1257506"/>
              <a:gd name="f45" fmla="val 256889"/>
              <a:gd name="f46" fmla="val 978698"/>
              <a:gd name="f47" fmla="val 329569"/>
              <a:gd name="f48" fmla="val 707451"/>
              <a:gd name="f49" fmla="val 402249"/>
              <a:gd name="f50" fmla="val 436205"/>
              <a:gd name="f51" fmla="val 681057"/>
              <a:gd name="f52" fmla="val 275235"/>
              <a:gd name="f53" fmla="val 971799"/>
              <a:gd name="f54" fmla="val 275155"/>
              <a:gd name="f55" fmla="val 660368"/>
              <a:gd name="f56" fmla="val 191707"/>
              <a:gd name="f57" fmla="val 340256"/>
              <a:gd name="f58" fmla="val 376524"/>
              <a:gd name="f59" fmla="val 256808"/>
              <a:gd name="f60" fmla="val 687955"/>
              <a:gd name="f61" fmla="val 173361"/>
              <a:gd name="f62" fmla="val 999387"/>
              <a:gd name="f63" fmla="val 358178"/>
              <a:gd name="f64" fmla="val 1319499"/>
              <a:gd name="f65" fmla="val 669609"/>
              <a:gd name="f66" fmla="val 1402947"/>
              <a:gd name="f67" fmla="val 981040"/>
              <a:gd name="f68" fmla="val 1486395"/>
              <a:gd name="f69" fmla="val 1301152"/>
              <a:gd name="f70" fmla="val 1301577"/>
              <a:gd name="f71" fmla="val 1384600"/>
              <a:gd name="f72" fmla="val 990146"/>
              <a:gd name="f73" fmla="val 1468047"/>
              <a:gd name="f74" fmla="val 678715"/>
              <a:gd name="f75" fmla="val 1283230"/>
              <a:gd name="f76" fmla="val 358603"/>
              <a:gd name="f77" fmla="val 394531"/>
              <a:gd name="f78" fmla="val 1649662"/>
              <a:gd name="f79" fmla="val 403784"/>
              <a:gd name="f80" fmla="val 1647140"/>
              <a:gd name="f81" fmla="val 399895"/>
              <a:gd name="f82" fmla="val 1158157"/>
              <a:gd name="f83" fmla="val 65026"/>
              <a:gd name="f84" fmla="val 1154679"/>
              <a:gd name="f85" fmla="val 271718"/>
              <a:gd name="f86" fmla="val 1148331"/>
              <a:gd name="f87" fmla="val 270017"/>
              <a:gd name="f88" fmla="val 1200055"/>
              <a:gd name="f89" fmla="val 299127"/>
              <a:gd name="f90" fmla="val 1246804"/>
              <a:gd name="f91" fmla="val 334821"/>
              <a:gd name="f92" fmla="val 1286346"/>
              <a:gd name="f93" fmla="val 377149"/>
              <a:gd name="f94" fmla="val 1470353"/>
              <a:gd name="f95" fmla="val 331395"/>
              <a:gd name="f96" fmla="val 1588305"/>
              <a:gd name="f97" fmla="val 553229"/>
              <a:gd name="f98" fmla="val 1457194"/>
              <a:gd name="f99" fmla="val 671432"/>
              <a:gd name="f100" fmla="val 1473630"/>
              <a:gd name="f101" fmla="val 731297"/>
              <a:gd name="f102" fmla="val 1481376"/>
              <a:gd name="f103" fmla="val 793983"/>
              <a:gd name="f104" fmla="val 1478595"/>
              <a:gd name="f105" fmla="val 857704"/>
              <a:gd name="f106" fmla="val 1642362"/>
              <a:gd name="f107" fmla="val 948616"/>
              <a:gd name="f108" fmla="val 1577335"/>
              <a:gd name="f109" fmla="val 1191298"/>
              <a:gd name="f110" fmla="val 1378614"/>
              <a:gd name="f111" fmla="val 1187955"/>
              <a:gd name="f112" fmla="val 1353489"/>
              <a:gd name="f113" fmla="val 1229936"/>
              <a:gd name="f114" fmla="val 1323048"/>
              <a:gd name="f115" fmla="val 1267799"/>
              <a:gd name="f116" fmla="val 1288939"/>
              <a:gd name="f117" fmla="val 1301599"/>
              <a:gd name="f118" fmla="val 1354201"/>
              <a:gd name="f119" fmla="val 1471932"/>
              <a:gd name="f120" fmla="val 1148396"/>
              <a:gd name="f121" fmla="val 1616039"/>
              <a:gd name="f122" fmla="val 992294"/>
              <a:gd name="f123" fmla="val 1480516"/>
              <a:gd name="f124" fmla="val 1011291"/>
              <a:gd name="f125" fmla="val 1467215"/>
              <a:gd name="f126" fmla="val 951500"/>
              <a:gd name="f127" fmla="val 1486565"/>
              <a:gd name="f128" fmla="val 888271"/>
              <a:gd name="f129" fmla="val 1495869"/>
              <a:gd name="f130" fmla="val 823805"/>
              <a:gd name="f131" fmla="val 1495510"/>
              <a:gd name="f132" fmla="val 729193"/>
              <a:gd name="f133" fmla="val 486511"/>
              <a:gd name="f134" fmla="val 1600914"/>
              <a:gd name="f135" fmla="val 489790"/>
              <a:gd name="f136" fmla="val 1406012"/>
              <a:gd name="f137" fmla="val 438364"/>
              <a:gd name="f138" fmla="val 1376702"/>
              <a:gd name="f139" fmla="val 391917"/>
              <a:gd name="f140" fmla="val 1340859"/>
              <a:gd name="f141" fmla="val 352658"/>
              <a:gd name="f142" fmla="val 1298452"/>
              <a:gd name="f143" fmla="val 355803"/>
              <a:gd name="f144" fmla="val 1305197"/>
              <a:gd name="f145" fmla="val 152856"/>
              <a:gd name="f146" fmla="val 1344512"/>
              <a:gd name="f147" fmla="val 46675"/>
              <a:gd name="f148" fmla="val 1116809"/>
              <a:gd name="f149" fmla="val 183929"/>
              <a:gd name="f150" fmla="val 1005520"/>
              <a:gd name="f151" fmla="val 169279"/>
              <a:gd name="f152" fmla="val 951824"/>
              <a:gd name="f153" fmla="val 161626"/>
              <a:gd name="f154" fmla="val 895865"/>
              <a:gd name="f155" fmla="val 161615"/>
              <a:gd name="f156" fmla="val 838915"/>
              <a:gd name="f157" fmla="val 749197"/>
              <a:gd name="f158" fmla="val 506515"/>
              <a:gd name="f159" fmla="val 250227"/>
              <a:gd name="f160" fmla="val 509630"/>
              <a:gd name="f161" fmla="val 275353"/>
              <a:gd name="f162" fmla="val 465291"/>
              <a:gd name="f163" fmla="val 305693"/>
              <a:gd name="f164" fmla="val 424864"/>
              <a:gd name="f165" fmla="val 340015"/>
              <a:gd name="f166" fmla="val 388679"/>
              <a:gd name="f167" fmla="val 277984"/>
              <a:gd name="f168" fmla="val 197357"/>
              <a:gd name="f169" fmla="val 491050"/>
              <a:gd name="f170" fmla="val 64219"/>
              <a:gd name="f171" fmla="val 639843"/>
              <a:gd name="f172" fmla="val 207726"/>
              <a:gd name="f173" fmla="val 638348"/>
              <a:gd name="f174" fmla="val 208660"/>
              <a:gd name="f175" fmla="val 696840"/>
              <a:gd name="f176" fmla="val 190256"/>
              <a:gd name="f177" fmla="val 758594"/>
              <a:gd name="f178" fmla="val 181748"/>
              <a:gd name="f179" fmla="val 821488"/>
              <a:gd name="f180" fmla="val 182440"/>
              <a:gd name="f181" fmla="val 815140"/>
              <a:gd name="f182" fmla="val 180739"/>
              <a:gd name="f183" fmla="val 915476"/>
              <a:gd name="f184" fmla="*/ f0 1 1652142"/>
              <a:gd name="f185" fmla="*/ f1 1 1665940"/>
              <a:gd name="f186" fmla="val f2"/>
              <a:gd name="f187" fmla="val f3"/>
              <a:gd name="f188" fmla="val f4"/>
              <a:gd name="f189" fmla="+- f188 0 f186"/>
              <a:gd name="f190" fmla="+- f187 0 f186"/>
              <a:gd name="f191" fmla="*/ f190 1 1652142"/>
              <a:gd name="f192" fmla="*/ f189 1 1665940"/>
              <a:gd name="f193" fmla="*/ f186 1 f191"/>
              <a:gd name="f194" fmla="*/ f187 1 f191"/>
              <a:gd name="f195" fmla="*/ f186 1 f192"/>
              <a:gd name="f196" fmla="*/ f188 1 f192"/>
              <a:gd name="f197" fmla="*/ f193 f184 1"/>
              <a:gd name="f198" fmla="*/ f194 f184 1"/>
              <a:gd name="f199" fmla="*/ f196 f185 1"/>
              <a:gd name="f200" fmla="*/ f195 f18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7" t="f200" r="f198" b="f199"/>
            <a:pathLst>
              <a:path w="1652142" h="1665940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29" y="f30"/>
                </a:cubicBezTo>
                <a:close/>
                <a:moveTo>
                  <a:pt x="f53" y="f54"/>
                </a:move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71" y="f72"/>
                </a:cubicBezTo>
                <a:cubicBezTo>
                  <a:pt x="f73" y="f74"/>
                  <a:pt x="f75" y="f76"/>
                  <a:pt x="f53" y="f54"/>
                </a:cubicBezTo>
                <a:close/>
                <a:moveTo>
                  <a:pt x="f3" y="f77"/>
                </a:moveTo>
                <a:lnTo>
                  <a:pt x="f78" y="f79"/>
                </a:lnTo>
                <a:lnTo>
                  <a:pt x="f80" y="f81"/>
                </a:lnTo>
                <a:close/>
                <a:moveTo>
                  <a:pt x="f82" y="f83"/>
                </a:moveTo>
                <a:lnTo>
                  <a:pt x="f84" y="f85"/>
                </a:lnTo>
                <a:lnTo>
                  <a:pt x="f86" y="f87"/>
                </a:lnTo>
                <a:cubicBezTo>
                  <a:pt x="f88" y="f89"/>
                  <a:pt x="f90" y="f91"/>
                  <a:pt x="f92" y="f93"/>
                </a:cubicBezTo>
                <a:lnTo>
                  <a:pt x="f94" y="f95"/>
                </a:lnTo>
                <a:lnTo>
                  <a:pt x="f96" y="f97"/>
                </a:lnTo>
                <a:lnTo>
                  <a:pt x="f98" y="f99"/>
                </a:lnTo>
                <a:cubicBezTo>
                  <a:pt x="f100" y="f101"/>
                  <a:pt x="f102" y="f103"/>
                  <a:pt x="f104" y="f105"/>
                </a:cubicBezTo>
                <a:lnTo>
                  <a:pt x="f106" y="f107"/>
                </a:lnTo>
                <a:lnTo>
                  <a:pt x="f108" y="f109"/>
                </a:lnTo>
                <a:lnTo>
                  <a:pt x="f110" y="f111"/>
                </a:lnTo>
                <a:cubicBezTo>
                  <a:pt x="f112" y="f113"/>
                  <a:pt x="f114" y="f115"/>
                  <a:pt x="f116" y="f117"/>
                </a:cubicBezTo>
                <a:lnTo>
                  <a:pt x="f118" y="f119"/>
                </a:lnTo>
                <a:lnTo>
                  <a:pt x="f120" y="f121"/>
                </a:lnTo>
                <a:lnTo>
                  <a:pt x="f122" y="f123"/>
                </a:lnTo>
                <a:lnTo>
                  <a:pt x="f124" y="f125"/>
                </a:lnTo>
                <a:cubicBezTo>
                  <a:pt x="f126" y="f127"/>
                  <a:pt x="f128" y="f129"/>
                  <a:pt x="f130" y="f131"/>
                </a:cubicBezTo>
                <a:lnTo>
                  <a:pt x="f132" y="f4"/>
                </a:lnTo>
                <a:lnTo>
                  <a:pt x="f133" y="f134"/>
                </a:lnTo>
                <a:lnTo>
                  <a:pt x="f135" y="f136"/>
                </a:lnTo>
                <a:cubicBezTo>
                  <a:pt x="f137" y="f138"/>
                  <a:pt x="f139" y="f140"/>
                  <a:pt x="f141" y="f142"/>
                </a:cubicBezTo>
                <a:lnTo>
                  <a:pt x="f143" y="f144"/>
                </a:lnTo>
                <a:lnTo>
                  <a:pt x="f145" y="f146"/>
                </a:lnTo>
                <a:lnTo>
                  <a:pt x="f147" y="f148"/>
                </a:lnTo>
                <a:lnTo>
                  <a:pt x="f149" y="f150"/>
                </a:lnTo>
                <a:cubicBezTo>
                  <a:pt x="f151" y="f152"/>
                  <a:pt x="f153" y="f154"/>
                  <a:pt x="f155" y="f156"/>
                </a:cubicBezTo>
                <a:lnTo>
                  <a:pt x="f2" y="f157"/>
                </a:lnTo>
                <a:lnTo>
                  <a:pt x="f83" y="f158"/>
                </a:lnTo>
                <a:lnTo>
                  <a:pt x="f159" y="f160"/>
                </a:ln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lnTo>
                  <a:pt x="f169" y="f170"/>
                </a:lnTo>
                <a:lnTo>
                  <a:pt x="f171" y="f172"/>
                </a:lnTo>
                <a:lnTo>
                  <a:pt x="f173" y="f174"/>
                </a:lnTo>
                <a:cubicBezTo>
                  <a:pt x="f175" y="f176"/>
                  <a:pt x="f177" y="f178"/>
                  <a:pt x="f179" y="f180"/>
                </a:cubicBezTo>
                <a:lnTo>
                  <a:pt x="f181" y="f182"/>
                </a:lnTo>
                <a:lnTo>
                  <a:pt x="f183" y="f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8" name="Oval 32">
            <a:extLst>
              <a:ext uri="{FF2B5EF4-FFF2-40B4-BE49-F238E27FC236}">
                <a16:creationId xmlns:a16="http://schemas.microsoft.com/office/drawing/2014/main" id="{E518A66D-5985-C56F-1D8C-8587B7AE422B}"/>
              </a:ext>
            </a:extLst>
          </p:cNvPr>
          <p:cNvSpPr/>
          <p:nvPr/>
        </p:nvSpPr>
        <p:spPr>
          <a:xfrm>
            <a:off x="8639859" y="4863315"/>
            <a:ext cx="513807" cy="618121"/>
          </a:xfrm>
          <a:custGeom>
            <a:avLst/>
            <a:gdLst>
              <a:gd name="f0" fmla="val w"/>
              <a:gd name="f1" fmla="val h"/>
              <a:gd name="f2" fmla="val 0"/>
              <a:gd name="f3" fmla="val 2671236"/>
              <a:gd name="f4" fmla="val 3213546"/>
              <a:gd name="f5" fmla="val 1336943"/>
              <a:gd name="f6" fmla="val 151152"/>
              <a:gd name="f7" fmla="val 1223677"/>
              <a:gd name="f8" fmla="val 1131857"/>
              <a:gd name="f9" fmla="val 242973"/>
              <a:gd name="f10" fmla="val 356239"/>
              <a:gd name="f11" fmla="val 469506"/>
              <a:gd name="f12" fmla="val 561326"/>
              <a:gd name="f13" fmla="val 1450210"/>
              <a:gd name="f14" fmla="val 1542030"/>
              <a:gd name="f15" fmla="val 1533689"/>
              <a:gd name="f16" fmla="val 1693182"/>
              <a:gd name="f17" fmla="val 159493"/>
              <a:gd name="f18" fmla="val 499348"/>
              <a:gd name="f19" fmla="val 1608797"/>
              <a:gd name="f20" fmla="val 622748"/>
              <a:gd name="f21" fmla="val 1486649"/>
              <a:gd name="f22" fmla="val 678491"/>
              <a:gd name="f23" fmla="val 1504985"/>
              <a:gd name="f24" fmla="val 861628"/>
              <a:gd name="f25" fmla="val 2050955"/>
              <a:gd name="f26" fmla="val 2073924"/>
              <a:gd name="f27" fmla="val 808095"/>
              <a:gd name="f28" fmla="val 2127168"/>
              <a:gd name="f29" fmla="val 770742"/>
              <a:gd name="f30" fmla="val 2189136"/>
              <a:gd name="f31" fmla="val 2272476"/>
              <a:gd name="f32" fmla="val 2340037"/>
              <a:gd name="f33" fmla="val 838303"/>
              <a:gd name="f34" fmla="val 921643"/>
              <a:gd name="f35" fmla="val 1004983"/>
              <a:gd name="f36" fmla="val 1072544"/>
              <a:gd name="f37" fmla="val 1035191"/>
              <a:gd name="f38" fmla="val 981658"/>
              <a:gd name="f39" fmla="val 1517002"/>
              <a:gd name="f40" fmla="val 1678124"/>
              <a:gd name="f41" fmla="val 2590970"/>
              <a:gd name="f42" fmla="val 2063444"/>
              <a:gd name="f43" fmla="val 2451708"/>
              <a:gd name="f44" fmla="val 2360829"/>
              <a:gd name="f45" fmla="val 2287813"/>
              <a:gd name="f46" fmla="val 2381761"/>
              <a:gd name="f47" fmla="val 1860600"/>
              <a:gd name="f48" fmla="val 2329006"/>
              <a:gd name="f49" fmla="val 1862811"/>
              <a:gd name="f50" fmla="val 2276981"/>
              <a:gd name="f51" fmla="val 1871755"/>
              <a:gd name="f52" fmla="val 2228094"/>
              <a:gd name="f53" fmla="val 1886075"/>
              <a:gd name="f54" fmla="val 2324645"/>
              <a:gd name="f55" fmla="val 1771974"/>
              <a:gd name="f56" fmla="val 2415523"/>
              <a:gd name="f57" fmla="val 1665436"/>
              <a:gd name="f58" fmla="val 2449665"/>
              <a:gd name="f59" fmla="val 1504055"/>
              <a:gd name="f60" fmla="val 2485699"/>
              <a:gd name="f61" fmla="val 1663545"/>
              <a:gd name="f62" fmla="val 2574685"/>
              <a:gd name="f63" fmla="val 1764408"/>
              <a:gd name="f64" fmla="val 2622475"/>
              <a:gd name="f65" fmla="val 1872164"/>
              <a:gd name="f66" fmla="val 2568855"/>
              <a:gd name="f67" fmla="val 1862858"/>
              <a:gd name="f68" fmla="val 2513341"/>
              <a:gd name="f69" fmla="val 1860541"/>
              <a:gd name="f70" fmla="val 2486075"/>
              <a:gd name="f71" fmla="val 2436981"/>
              <a:gd name="f72" fmla="val 2151724"/>
              <a:gd name="f73" fmla="val 2992040"/>
              <a:gd name="f74" fmla="val 1522375"/>
              <a:gd name="f75" fmla="val 3040581"/>
              <a:gd name="f76" fmla="val 1427529"/>
              <a:gd name="f77" fmla="val 3119259"/>
              <a:gd name="f78" fmla="val 1392747"/>
              <a:gd name="f79" fmla="val 3155891"/>
              <a:gd name="f80" fmla="val 1284048"/>
              <a:gd name="f81" fmla="val 3153728"/>
              <a:gd name="f82" fmla="val 1252174"/>
              <a:gd name="f83" fmla="val 3120936"/>
              <a:gd name="f84" fmla="val 1157234"/>
              <a:gd name="f85" fmla="val 3046101"/>
              <a:gd name="f86" fmla="val 592479"/>
              <a:gd name="f87" fmla="val 2980043"/>
              <a:gd name="f88" fmla="val 187829"/>
              <a:gd name="f89" fmla="val 2438320"/>
              <a:gd name="f90" fmla="val 160409"/>
              <a:gd name="f91" fmla="val 1860193"/>
              <a:gd name="f92" fmla="val 105366"/>
              <a:gd name="f93" fmla="val 1862056"/>
              <a:gd name="f94" fmla="val 50978"/>
              <a:gd name="f95" fmla="val 1871143"/>
              <a:gd name="f96" fmla="val 96552"/>
              <a:gd name="f97" fmla="val 187429"/>
              <a:gd name="f98" fmla="val 221571"/>
              <a:gd name="f99" fmla="val 257605"/>
              <a:gd name="f100" fmla="val 346591"/>
              <a:gd name="f101" fmla="val 443143"/>
              <a:gd name="f102" fmla="val 396276"/>
              <a:gd name="f103" fmla="val 1872705"/>
              <a:gd name="f104" fmla="val 344922"/>
              <a:gd name="f105" fmla="val 1863589"/>
              <a:gd name="f106" fmla="val 291687"/>
              <a:gd name="f107" fmla="val 1860996"/>
              <a:gd name="f108" fmla="val 313360"/>
              <a:gd name="f109" fmla="val 2289054"/>
              <a:gd name="f110" fmla="val 617325"/>
              <a:gd name="f111" fmla="val 2454996"/>
              <a:gd name="f112" fmla="val 1001768"/>
              <a:gd name="f113" fmla="val 2593980"/>
              <a:gd name="f114" fmla="val 1157883"/>
              <a:gd name="f115" fmla="val 666108"/>
              <a:gd name="f116" fmla="val 643139"/>
              <a:gd name="f117" fmla="val 589896"/>
              <a:gd name="f118" fmla="val 1072543"/>
              <a:gd name="f119" fmla="val 527928"/>
              <a:gd name="f120" fmla="val 444588"/>
              <a:gd name="f121" fmla="val 377027"/>
              <a:gd name="f122" fmla="val 1004982"/>
              <a:gd name="f123" fmla="val 921642"/>
              <a:gd name="f124" fmla="val 838302"/>
              <a:gd name="f125" fmla="val 770741"/>
              <a:gd name="f126" fmla="val 643141"/>
              <a:gd name="f127" fmla="val 666110"/>
              <a:gd name="f128" fmla="val 1169505"/>
              <a:gd name="f129" fmla="val 1187237"/>
              <a:gd name="f130" fmla="val 1065090"/>
              <a:gd name="f131" fmla="val 980704"/>
              <a:gd name="f132" fmla="val 1140198"/>
              <a:gd name="f133" fmla="*/ f0 1 2671236"/>
              <a:gd name="f134" fmla="*/ f1 1 3213546"/>
              <a:gd name="f135" fmla="val f2"/>
              <a:gd name="f136" fmla="val f3"/>
              <a:gd name="f137" fmla="val f4"/>
              <a:gd name="f138" fmla="+- f137 0 f135"/>
              <a:gd name="f139" fmla="+- f136 0 f135"/>
              <a:gd name="f140" fmla="*/ f139 1 2671236"/>
              <a:gd name="f141" fmla="*/ f138 1 3213546"/>
              <a:gd name="f142" fmla="*/ f135 1 f140"/>
              <a:gd name="f143" fmla="*/ f136 1 f140"/>
              <a:gd name="f144" fmla="*/ f135 1 f141"/>
              <a:gd name="f145" fmla="*/ f137 1 f141"/>
              <a:gd name="f146" fmla="*/ f142 f133 1"/>
              <a:gd name="f147" fmla="*/ f143 f133 1"/>
              <a:gd name="f148" fmla="*/ f145 f134 1"/>
              <a:gd name="f149" fmla="*/ f144 f1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6" t="f149" r="f147" b="f148"/>
            <a:pathLst>
              <a:path w="2671236" h="321354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5" y="f2"/>
                </a:moveTo>
                <a:cubicBezTo>
                  <a:pt x="f15" y="f2"/>
                  <a:pt x="f16" y="f17"/>
                  <a:pt x="f16" y="f10"/>
                </a:cubicBezTo>
                <a:cubicBezTo>
                  <a:pt x="f16" y="f18"/>
                  <a:pt x="f19" y="f20"/>
                  <a:pt x="f21" y="f22"/>
                </a:cubicBezTo>
                <a:lnTo>
                  <a:pt x="f23" y="f24"/>
                </a:lnTo>
                <a:lnTo>
                  <a:pt x="f25" y="f24"/>
                </a:lnTo>
                <a:cubicBezTo>
                  <a:pt x="f26" y="f27"/>
                  <a:pt x="f28" y="f29"/>
                  <a:pt x="f30" y="f29"/>
                </a:cubicBezTo>
                <a:cubicBezTo>
                  <a:pt x="f31" y="f29"/>
                  <a:pt x="f32" y="f33"/>
                  <a:pt x="f32" y="f34"/>
                </a:cubicBezTo>
                <a:cubicBezTo>
                  <a:pt x="f32" y="f35"/>
                  <a:pt x="f31" y="f36"/>
                  <a:pt x="f30" y="f36"/>
                </a:cubicBezTo>
                <a:cubicBezTo>
                  <a:pt x="f28" y="f36"/>
                  <a:pt x="f26" y="f37"/>
                  <a:pt x="f25" y="f38"/>
                </a:cubicBezTo>
                <a:lnTo>
                  <a:pt x="f39" y="f38"/>
                </a:ln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3" y="f5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5" y="f4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2" y="f53"/>
                </a:cubicBezTo>
                <a:cubicBezTo>
                  <a:pt x="f96" y="f55"/>
                  <a:pt x="f97" y="f57"/>
                  <a:pt x="f98" y="f59"/>
                </a:cubicBezTo>
                <a:cubicBezTo>
                  <a:pt x="f99" y="f61"/>
                  <a:pt x="f100" y="f63"/>
                  <a:pt x="f101" y="f53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lnTo>
                  <a:pt x="f114" y="f38"/>
                </a:lnTo>
                <a:lnTo>
                  <a:pt x="f115" y="f38"/>
                </a:lnTo>
                <a:cubicBezTo>
                  <a:pt x="f116" y="f37"/>
                  <a:pt x="f117" y="f118"/>
                  <a:pt x="f119" y="f118"/>
                </a:cubicBezTo>
                <a:cubicBezTo>
                  <a:pt x="f120" y="f118"/>
                  <a:pt x="f121" y="f122"/>
                  <a:pt x="f121" y="f123"/>
                </a:cubicBezTo>
                <a:cubicBezTo>
                  <a:pt x="f121" y="f124"/>
                  <a:pt x="f120" y="f125"/>
                  <a:pt x="f119" y="f125"/>
                </a:cubicBezTo>
                <a:cubicBezTo>
                  <a:pt x="f117" y="f125"/>
                  <a:pt x="f126" y="f27"/>
                  <a:pt x="f127" y="f24"/>
                </a:cubicBezTo>
                <a:lnTo>
                  <a:pt x="f128" y="f24"/>
                </a:lnTo>
                <a:lnTo>
                  <a:pt x="f129" y="f22"/>
                </a:lnTo>
                <a:cubicBezTo>
                  <a:pt x="f130" y="f20"/>
                  <a:pt x="f131" y="f18"/>
                  <a:pt x="f131" y="f10"/>
                </a:cubicBezTo>
                <a:cubicBezTo>
                  <a:pt x="f131" y="f17"/>
                  <a:pt x="f132" y="f2"/>
                  <a:pt x="f5" y="f2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grpSp>
        <p:nvGrpSpPr>
          <p:cNvPr id="19" name="Google Shape;6783;p88">
            <a:extLst>
              <a:ext uri="{FF2B5EF4-FFF2-40B4-BE49-F238E27FC236}">
                <a16:creationId xmlns:a16="http://schemas.microsoft.com/office/drawing/2014/main" id="{BE67BE34-99BC-01C3-9C8F-BB00CB06C2D7}"/>
              </a:ext>
            </a:extLst>
          </p:cNvPr>
          <p:cNvGrpSpPr/>
          <p:nvPr/>
        </p:nvGrpSpPr>
        <p:grpSpPr>
          <a:xfrm>
            <a:off x="9569218" y="1526180"/>
            <a:ext cx="566855" cy="566464"/>
            <a:chOff x="8211055" y="926488"/>
            <a:chExt cx="425141" cy="424848"/>
          </a:xfrm>
          <a:solidFill>
            <a:schemeClr val="bg2"/>
          </a:solidFill>
        </p:grpSpPr>
        <p:sp>
          <p:nvSpPr>
            <p:cNvPr id="20" name="Google Shape;6784;p88">
              <a:extLst>
                <a:ext uri="{FF2B5EF4-FFF2-40B4-BE49-F238E27FC236}">
                  <a16:creationId xmlns:a16="http://schemas.microsoft.com/office/drawing/2014/main" id="{4B42B85B-C2A0-EA39-DAEC-34F3AB113EFD}"/>
                </a:ext>
              </a:extLst>
            </p:cNvPr>
            <p:cNvSpPr/>
            <p:nvPr/>
          </p:nvSpPr>
          <p:spPr>
            <a:xfrm>
              <a:off x="8461976" y="926488"/>
              <a:ext cx="150144" cy="2243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6168"/>
                <a:gd name="f5" fmla="val 2426"/>
                <a:gd name="f6" fmla="val 1"/>
                <a:gd name="f7" fmla="val 2286"/>
                <a:gd name="f8" fmla="val 2136"/>
                <a:gd name="f9" fmla="val 77"/>
                <a:gd name="f10" fmla="val 2112"/>
                <a:gd name="f11" fmla="val 244"/>
                <a:gd name="f12" fmla="val 64"/>
                <a:gd name="f13" fmla="val 5064"/>
                <a:gd name="f14" fmla="val 5222"/>
                <a:gd name="f15" fmla="val 5474"/>
                <a:gd name="f16" fmla="val 253"/>
                <a:gd name="f17" fmla="val 5506"/>
                <a:gd name="f18" fmla="val 295"/>
                <a:gd name="f19" fmla="val 5531"/>
                <a:gd name="f20" fmla="val 342"/>
                <a:gd name="f21" fmla="val 5543"/>
                <a:gd name="f22" fmla="val 389"/>
                <a:gd name="f23" fmla="val 517"/>
                <a:gd name="f24" fmla="val 648"/>
                <a:gd name="f25" fmla="val 5455"/>
                <a:gd name="f26" fmla="val 694"/>
                <a:gd name="f27" fmla="val 5317"/>
                <a:gd name="f28" fmla="val 1261"/>
                <a:gd name="f29" fmla="val 4025"/>
                <a:gd name="f30" fmla="val 1419"/>
                <a:gd name="f31" fmla="val 4088"/>
                <a:gd name="f32" fmla="val 1576"/>
                <a:gd name="f33" fmla="val 4119"/>
                <a:gd name="f34" fmla="val 1765"/>
                <a:gd name="f35" fmla="val 1891"/>
                <a:gd name="f36" fmla="val 1986"/>
                <a:gd name="f37" fmla="val 4056"/>
                <a:gd name="f38" fmla="val 4844"/>
                <a:gd name="f39" fmla="val 1450"/>
                <a:gd name="f40" fmla="val 4970"/>
                <a:gd name="f41" fmla="val 946"/>
                <a:gd name="f42" fmla="val 789"/>
                <a:gd name="f43" fmla="val 6167"/>
                <a:gd name="f44" fmla="val 4002"/>
                <a:gd name="f45" fmla="val 3466"/>
                <a:gd name="f46" fmla="val 5001"/>
                <a:gd name="f47" fmla="val 2773"/>
                <a:gd name="f48" fmla="val 3143"/>
                <a:gd name="f49" fmla="val 2670"/>
                <a:gd name="f50" fmla="val 2458"/>
                <a:gd name="f51" fmla="val 2324"/>
                <a:gd name="f52" fmla="val 2080"/>
                <a:gd name="f53" fmla="val 2166"/>
                <a:gd name="f54" fmla="val 496"/>
                <a:gd name="f55" fmla="val 307"/>
                <a:gd name="f56" fmla="val 2710"/>
                <a:gd name="f57" fmla="val 118"/>
                <a:gd name="f58" fmla="val 2553"/>
                <a:gd name="f59" fmla="val 24"/>
                <a:gd name="f60" fmla="val 2515"/>
                <a:gd name="f61" fmla="val 8"/>
                <a:gd name="f62" fmla="val 2471"/>
                <a:gd name="f63" fmla="*/ f0 1 4128"/>
                <a:gd name="f64" fmla="*/ f1 1 6168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4128"/>
                <a:gd name="f71" fmla="*/ f68 1 6168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4128" h="61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12" y="f15"/>
                    <a:pt x="f16" y="f17"/>
                  </a:cubicBez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25"/>
                    <a:pt x="f26" y="f27"/>
                  </a:cubicBezTo>
                  <a:lnTo>
                    <a:pt x="f28" y="f29"/>
                  </a:ln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1"/>
                    <a:pt x="f10" y="f37"/>
                  </a:cubicBezTo>
                  <a:lnTo>
                    <a:pt x="f10" y="f38"/>
                  </a:lnTo>
                  <a:cubicBezTo>
                    <a:pt x="f39" y="f40"/>
                    <a:pt x="f41" y="f17"/>
                    <a:pt x="f42" y="f43"/>
                  </a:cubicBezTo>
                  <a:lnTo>
                    <a:pt x="f3" y="f43"/>
                  </a:lnTo>
                  <a:cubicBezTo>
                    <a:pt x="f44" y="f17"/>
                    <a:pt x="f45" y="f46"/>
                    <a:pt x="f47" y="f38"/>
                  </a:cubicBezTo>
                  <a:lnTo>
                    <a:pt x="f47" y="f48"/>
                  </a:lnTo>
                  <a:cubicBezTo>
                    <a:pt x="f47" y="f49"/>
                    <a:pt x="f50" y="f51"/>
                    <a:pt x="f52" y="f53"/>
                  </a:cubicBezTo>
                  <a:lnTo>
                    <a:pt x="f47" y="f54"/>
                  </a:lnTo>
                  <a:cubicBezTo>
                    <a:pt x="f47" y="f55"/>
                    <a:pt x="f56" y="f57"/>
                    <a:pt x="f58" y="f59"/>
                  </a:cubicBezTo>
                  <a:cubicBezTo>
                    <a:pt x="f60" y="f61"/>
                    <a:pt x="f6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1" name="Google Shape;6785;p88">
              <a:extLst>
                <a:ext uri="{FF2B5EF4-FFF2-40B4-BE49-F238E27FC236}">
                  <a16:creationId xmlns:a16="http://schemas.microsoft.com/office/drawing/2014/main" id="{D2869860-A56A-8B09-AE5C-6BF13FBCC339}"/>
                </a:ext>
              </a:extLst>
            </p:cNvPr>
            <p:cNvSpPr/>
            <p:nvPr/>
          </p:nvSpPr>
          <p:spPr>
            <a:xfrm>
              <a:off x="8211055" y="1078589"/>
              <a:ext cx="225756" cy="2727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7499"/>
                <a:gd name="f5" fmla="val 693"/>
                <a:gd name="f6" fmla="val 315"/>
                <a:gd name="f7" fmla="val 662"/>
                <a:gd name="f8" fmla="val 6490"/>
                <a:gd name="f9" fmla="val 32"/>
                <a:gd name="f10" fmla="val 7026"/>
                <a:gd name="f11" fmla="val 504"/>
                <a:gd name="f12" fmla="val 7498"/>
                <a:gd name="f13" fmla="val 1103"/>
                <a:gd name="f14" fmla="val 5797"/>
                <a:gd name="f15" fmla="val 5608"/>
                <a:gd name="f16" fmla="val 6049"/>
                <a:gd name="f17" fmla="val 5451"/>
                <a:gd name="f18" fmla="val 5860"/>
                <a:gd name="f19" fmla="val 1765"/>
                <a:gd name="f20" fmla="val 1576"/>
                <a:gd name="f21" fmla="val 1418"/>
                <a:gd name="f22" fmla="val 5293"/>
                <a:gd name="f23" fmla="val 5104"/>
                <a:gd name="f24" fmla="val 252"/>
                <a:gd name="f25" fmla="*/ f0 1 6207"/>
                <a:gd name="f26" fmla="*/ f1 1 749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6207"/>
                <a:gd name="f33" fmla="*/ f30 1 749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6207" h="7499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lnTo>
                    <a:pt x="f2" y="f8"/>
                  </a:lnTo>
                  <a:cubicBezTo>
                    <a:pt x="f9" y="f10"/>
                    <a:pt x="f11" y="f12"/>
                    <a:pt x="f13" y="f12"/>
                  </a:cubicBezTo>
                  <a:lnTo>
                    <a:pt x="f3" y="f12"/>
                  </a:lnTo>
                  <a:lnTo>
                    <a:pt x="f3" y="f14"/>
                  </a:lnTo>
                  <a:cubicBezTo>
                    <a:pt x="f3" y="f15"/>
                    <a:pt x="f16" y="f17"/>
                    <a:pt x="f18" y="f17"/>
                  </a:cubicBezTo>
                  <a:lnTo>
                    <a:pt x="f19" y="f17"/>
                  </a:lnTo>
                  <a:cubicBezTo>
                    <a:pt x="f20" y="f17"/>
                    <a:pt x="f21" y="f22"/>
                    <a:pt x="f21" y="f23"/>
                  </a:cubicBezTo>
                  <a:lnTo>
                    <a:pt x="f21" y="f7"/>
                  </a:lnTo>
                  <a:cubicBezTo>
                    <a:pt x="f21" y="f24"/>
                    <a:pt x="f1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2" name="Google Shape;6786;p88">
              <a:extLst>
                <a:ext uri="{FF2B5EF4-FFF2-40B4-BE49-F238E27FC236}">
                  <a16:creationId xmlns:a16="http://schemas.microsoft.com/office/drawing/2014/main" id="{D6F87708-914B-55EE-7BAD-1A454043666F}"/>
                </a:ext>
              </a:extLst>
            </p:cNvPr>
            <p:cNvSpPr/>
            <p:nvPr/>
          </p:nvSpPr>
          <p:spPr>
            <a:xfrm>
              <a:off x="8310743" y="977731"/>
              <a:ext cx="74487" cy="745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49"/>
                <a:gd name="f5" fmla="val 1040"/>
                <a:gd name="f6" fmla="val 1"/>
                <a:gd name="f7" fmla="val 473"/>
                <a:gd name="f8" fmla="val 1041"/>
                <a:gd name="f9" fmla="val 1576"/>
                <a:gd name="f10" fmla="val 1607"/>
                <a:gd name="f11" fmla="*/ f0 1 2048"/>
                <a:gd name="f12" fmla="*/ f1 1 2049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048"/>
                <a:gd name="f19" fmla="*/ f16 1 2049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048" h="204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cubicBezTo>
                    <a:pt x="f2" y="f9"/>
                    <a:pt x="f7" y="f4"/>
                    <a:pt x="f5" y="f4"/>
                  </a:cubicBezTo>
                  <a:cubicBezTo>
                    <a:pt x="f9" y="f4"/>
                    <a:pt x="f3" y="f9"/>
                    <a:pt x="f3" y="f8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3" name="Google Shape;6787;p88">
              <a:extLst>
                <a:ext uri="{FF2B5EF4-FFF2-40B4-BE49-F238E27FC236}">
                  <a16:creationId xmlns:a16="http://schemas.microsoft.com/office/drawing/2014/main" id="{9831530E-E67A-2B5F-A416-7D043BD62E22}"/>
                </a:ext>
              </a:extLst>
            </p:cNvPr>
            <p:cNvSpPr/>
            <p:nvPr/>
          </p:nvSpPr>
          <p:spPr>
            <a:xfrm>
              <a:off x="8286667" y="1078187"/>
              <a:ext cx="226917" cy="27197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7478"/>
                <a:gd name="f5" fmla="val 1641"/>
                <a:gd name="f6" fmla="val 1"/>
                <a:gd name="f7" fmla="val 1242"/>
                <a:gd name="f8" fmla="val 819"/>
                <a:gd name="f9" fmla="val 205"/>
                <a:gd name="f10" fmla="val 568"/>
                <a:gd name="f11" fmla="val 484"/>
                <a:gd name="f12" fmla="val 190"/>
                <a:gd name="f13" fmla="val 799"/>
                <a:gd name="f14" fmla="val 1209"/>
                <a:gd name="f15" fmla="val 1681"/>
                <a:gd name="f16" fmla="val 4769"/>
                <a:gd name="f17" fmla="val 2679"/>
                <a:gd name="f18" fmla="val 2521"/>
                <a:gd name="f19" fmla="val 4359"/>
                <a:gd name="f20" fmla="val 2175"/>
                <a:gd name="f21" fmla="val 4107"/>
                <a:gd name="f22" fmla="val 1702"/>
                <a:gd name="f23" fmla="val 1040"/>
                <a:gd name="f24" fmla="val 820"/>
                <a:gd name="f25" fmla="val 662"/>
                <a:gd name="f26" fmla="val 3949"/>
                <a:gd name="f27" fmla="val 3729"/>
                <a:gd name="f28" fmla="val 2374"/>
                <a:gd name="f29" fmla="val 2154"/>
                <a:gd name="f30" fmla="val 1996"/>
                <a:gd name="f31" fmla="val 1229"/>
                <a:gd name="f32" fmla="val 1387"/>
                <a:gd name="f33" fmla="val 3382"/>
                <a:gd name="f34" fmla="val 1733"/>
                <a:gd name="f35" fmla="val 2553"/>
                <a:gd name="f36" fmla="val 3277"/>
                <a:gd name="f37" fmla="val 3981"/>
                <a:gd name="f38" fmla="val 3435"/>
                <a:gd name="f39" fmla="val 3813"/>
                <a:gd name="f40" fmla="val 4380"/>
                <a:gd name="f41" fmla="val 4852"/>
                <a:gd name="f42" fmla="val 5241"/>
                <a:gd name="f43" fmla="val 5777"/>
                <a:gd name="f44" fmla="val 5084"/>
                <a:gd name="f45" fmla="val 6176"/>
                <a:gd name="f46" fmla="val 4580"/>
                <a:gd name="f47" fmla="val 5703"/>
                <a:gd name="f48" fmla="val 5168"/>
                <a:gd name="f49" fmla="val 3781"/>
                <a:gd name="f50" fmla="val 3592"/>
                <a:gd name="f51" fmla="val 1807"/>
                <a:gd name="f52" fmla="val 862"/>
                <a:gd name="f53" fmla="val 2710"/>
                <a:gd name="f54" fmla="val 43"/>
                <a:gd name="f55" fmla="val 1796"/>
                <a:gd name="f56" fmla="val 11"/>
                <a:gd name="f57" fmla="val 1745"/>
                <a:gd name="f58" fmla="val 4"/>
                <a:gd name="f59" fmla="val 1694"/>
                <a:gd name="f60" fmla="*/ f0 1 6239"/>
                <a:gd name="f61" fmla="*/ f1 1 7478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6239"/>
                <a:gd name="f68" fmla="*/ f65 1 7478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6239" h="74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24" y="f30"/>
                    <a:pt x="f23" y="f30"/>
                  </a:cubicBezTo>
                  <a:cubicBezTo>
                    <a:pt x="f31" y="f30"/>
                    <a:pt x="f32" y="f29"/>
                    <a:pt x="f32" y="f28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8" y="f16"/>
                  </a:cubicBezTo>
                  <a:lnTo>
                    <a:pt x="f39" y="f16"/>
                  </a:lnTo>
                  <a:cubicBezTo>
                    <a:pt x="f40" y="f16"/>
                    <a:pt x="f41" y="f42"/>
                    <a:pt x="f41" y="f43"/>
                  </a:cubicBezTo>
                  <a:lnTo>
                    <a:pt x="f41" y="f4"/>
                  </a:lnTo>
                  <a:lnTo>
                    <a:pt x="f3" y="f4"/>
                  </a:lnTo>
                  <a:lnTo>
                    <a:pt x="f3" y="f44"/>
                  </a:lnTo>
                  <a:cubicBezTo>
                    <a:pt x="f45" y="f46"/>
                    <a:pt x="f47" y="f21"/>
                    <a:pt x="f48" y="f21"/>
                  </a:cubicBezTo>
                  <a:lnTo>
                    <a:pt x="f49" y="f21"/>
                  </a:lnTo>
                  <a:cubicBezTo>
                    <a:pt x="f50" y="f21"/>
                    <a:pt x="f38" y="f26"/>
                    <a:pt x="f38" y="f27"/>
                  </a:cubicBezTo>
                  <a:lnTo>
                    <a:pt x="f38" y="f51"/>
                  </a:lnTo>
                  <a:cubicBezTo>
                    <a:pt x="f38" y="f52"/>
                    <a:pt x="f53" y="f54"/>
                    <a:pt x="f55" y="f56"/>
                  </a:cubicBezTo>
                  <a:cubicBezTo>
                    <a:pt x="f57" y="f58"/>
                    <a:pt x="f5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4" name="Google Shape;6788;p88">
              <a:extLst>
                <a:ext uri="{FF2B5EF4-FFF2-40B4-BE49-F238E27FC236}">
                  <a16:creationId xmlns:a16="http://schemas.microsoft.com/office/drawing/2014/main" id="{11F46536-556C-27B6-E410-DFCEA629EAEE}"/>
                </a:ext>
              </a:extLst>
            </p:cNvPr>
            <p:cNvSpPr/>
            <p:nvPr/>
          </p:nvSpPr>
          <p:spPr>
            <a:xfrm>
              <a:off x="8436775" y="1177116"/>
              <a:ext cx="199421" cy="481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324"/>
                <a:gd name="f5" fmla="val 1"/>
                <a:gd name="f6" fmla="val 662"/>
                <a:gd name="f7" fmla="val 1041"/>
                <a:gd name="f8" fmla="val 1576"/>
                <a:gd name="f9" fmla="val 2080"/>
                <a:gd name="f10" fmla="val 946"/>
                <a:gd name="f11" fmla="val 2395"/>
                <a:gd name="f12" fmla="val 5136"/>
                <a:gd name="f13" fmla="val 5325"/>
                <a:gd name="f14" fmla="val 1166"/>
                <a:gd name="f15" fmla="val 977"/>
                <a:gd name="f16" fmla="val 316"/>
                <a:gd name="f17" fmla="val 158"/>
                <a:gd name="f18" fmla="*/ f0 1 5483"/>
                <a:gd name="f19" fmla="*/ f1 1 1324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5483"/>
                <a:gd name="f26" fmla="*/ f23 1 1324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483" h="1324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3" y="f14"/>
                    <a:pt x="f3" y="f15"/>
                  </a:cubicBezTo>
                  <a:lnTo>
                    <a:pt x="f3" y="f16"/>
                  </a:lnTo>
                  <a:cubicBezTo>
                    <a:pt x="f3" y="f17"/>
                    <a:pt x="f13" y="f5"/>
                    <a:pt x="f12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5" name="Google Shape;6800;p88">
            <a:extLst>
              <a:ext uri="{FF2B5EF4-FFF2-40B4-BE49-F238E27FC236}">
                <a16:creationId xmlns:a16="http://schemas.microsoft.com/office/drawing/2014/main" id="{A108260E-E40A-51CD-03A4-D2C7E3DDACE2}"/>
              </a:ext>
            </a:extLst>
          </p:cNvPr>
          <p:cNvGrpSpPr/>
          <p:nvPr/>
        </p:nvGrpSpPr>
        <p:grpSpPr>
          <a:xfrm>
            <a:off x="8614707" y="2595591"/>
            <a:ext cx="552076" cy="550615"/>
            <a:chOff x="7495172" y="1728545"/>
            <a:chExt cx="414057" cy="412961"/>
          </a:xfrm>
          <a:solidFill>
            <a:schemeClr val="bg2"/>
          </a:solidFill>
        </p:grpSpPr>
        <p:sp>
          <p:nvSpPr>
            <p:cNvPr id="26" name="Google Shape;6801;p88">
              <a:extLst>
                <a:ext uri="{FF2B5EF4-FFF2-40B4-BE49-F238E27FC236}">
                  <a16:creationId xmlns:a16="http://schemas.microsoft.com/office/drawing/2014/main" id="{D05ADF91-FEA1-FD6B-6B0A-747787E3ED72}"/>
                </a:ext>
              </a:extLst>
            </p:cNvPr>
            <p:cNvSpPr/>
            <p:nvPr/>
          </p:nvSpPr>
          <p:spPr>
            <a:xfrm>
              <a:off x="7519714" y="1728545"/>
              <a:ext cx="366098" cy="1713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35"/>
                <a:gd name="f4" fmla="val 4838"/>
                <a:gd name="f5" fmla="val 1040"/>
                <a:gd name="f6" fmla="val 473"/>
                <a:gd name="f7" fmla="val 1"/>
                <a:gd name="f8" fmla="val 1071"/>
                <a:gd name="f9" fmla="val 2458"/>
                <a:gd name="f10" fmla="val 2993"/>
                <a:gd name="f11" fmla="val 3466"/>
                <a:gd name="f12" fmla="val 2048"/>
                <a:gd name="f13" fmla="val 4505"/>
                <a:gd name="f14" fmla="val 4663"/>
                <a:gd name="f15" fmla="val 2143"/>
                <a:gd name="f16" fmla="val 4757"/>
                <a:gd name="f17" fmla="val 2269"/>
                <a:gd name="f18" fmla="val 4820"/>
                <a:gd name="f19" fmla="val 2300"/>
                <a:gd name="f20" fmla="val 4831"/>
                <a:gd name="f21" fmla="val 2339"/>
                <a:gd name="f22" fmla="val 2380"/>
                <a:gd name="f23" fmla="val 2461"/>
                <a:gd name="f24" fmla="val 2552"/>
                <a:gd name="f25" fmla="val 4810"/>
                <a:gd name="f26" fmla="val 2615"/>
                <a:gd name="f27" fmla="val 4726"/>
                <a:gd name="f28" fmla="val 3876"/>
                <a:gd name="f29" fmla="val 6365"/>
                <a:gd name="f30" fmla="val 7625"/>
                <a:gd name="f31" fmla="val 7688"/>
                <a:gd name="f32" fmla="val 7765"/>
                <a:gd name="f33" fmla="val 7846"/>
                <a:gd name="f34" fmla="val 7887"/>
                <a:gd name="f35" fmla="val 7929"/>
                <a:gd name="f36" fmla="val 7971"/>
                <a:gd name="f37" fmla="val 8097"/>
                <a:gd name="f38" fmla="val 4789"/>
                <a:gd name="f39" fmla="val 8160"/>
                <a:gd name="f40" fmla="val 4631"/>
                <a:gd name="f41" fmla="val 9231"/>
                <a:gd name="f42" fmla="val 9862"/>
                <a:gd name="f43" fmla="val 10334"/>
                <a:gd name="f44" fmla="val 536"/>
                <a:gd name="f45" fmla="val 9294"/>
                <a:gd name="f46" fmla="*/ f0 1 10335"/>
                <a:gd name="f47" fmla="*/ f1 1 4838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10335"/>
                <a:gd name="f54" fmla="*/ f51 1 4838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10335" h="4838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2" y="f14"/>
                    <a:pt x="f15" y="f16"/>
                    <a:pt x="f17" y="f18"/>
                  </a:cubicBezTo>
                  <a:cubicBezTo>
                    <a:pt x="f19" y="f20"/>
                    <a:pt x="f21" y="f4"/>
                    <a:pt x="f22" y="f4"/>
                  </a:cubicBezTo>
                  <a:cubicBezTo>
                    <a:pt x="f23" y="f4"/>
                    <a:pt x="f24" y="f25"/>
                    <a:pt x="f26" y="f27"/>
                  </a:cubicBezTo>
                  <a:lnTo>
                    <a:pt x="f28" y="f11"/>
                  </a:lnTo>
                  <a:lnTo>
                    <a:pt x="f29" y="f11"/>
                  </a:lnTo>
                  <a:lnTo>
                    <a:pt x="f30" y="f27"/>
                  </a:lnTo>
                  <a:cubicBezTo>
                    <a:pt x="f31" y="f25"/>
                    <a:pt x="f32" y="f4"/>
                    <a:pt x="f33" y="f4"/>
                  </a:cubicBezTo>
                  <a:cubicBezTo>
                    <a:pt x="f34" y="f4"/>
                    <a:pt x="f35" y="f20"/>
                    <a:pt x="f36" y="f18"/>
                  </a:cubicBezTo>
                  <a:cubicBezTo>
                    <a:pt x="f37" y="f38"/>
                    <a:pt x="f39" y="f40"/>
                    <a:pt x="f39" y="f13"/>
                  </a:cubicBezTo>
                  <a:lnTo>
                    <a:pt x="f39" y="f11"/>
                  </a:lnTo>
                  <a:lnTo>
                    <a:pt x="f41" y="f11"/>
                  </a:lnTo>
                  <a:cubicBezTo>
                    <a:pt x="f42" y="f11"/>
                    <a:pt x="f43" y="f10"/>
                    <a:pt x="f43" y="f9"/>
                  </a:cubicBezTo>
                  <a:lnTo>
                    <a:pt x="f43" y="f8"/>
                  </a:lnTo>
                  <a:cubicBezTo>
                    <a:pt x="f43" y="f44"/>
                    <a:pt x="f42" y="f2"/>
                    <a:pt x="f4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7" name="Google Shape;6802;p88">
              <a:extLst>
                <a:ext uri="{FF2B5EF4-FFF2-40B4-BE49-F238E27FC236}">
                  <a16:creationId xmlns:a16="http://schemas.microsoft.com/office/drawing/2014/main" id="{DD305969-120C-662A-1A0D-E47E6134C138}"/>
                </a:ext>
              </a:extLst>
            </p:cNvPr>
            <p:cNvSpPr/>
            <p:nvPr/>
          </p:nvSpPr>
          <p:spPr>
            <a:xfrm>
              <a:off x="7544266" y="1923833"/>
              <a:ext cx="97127" cy="982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599"/>
                <a:gd name="f8" fmla="val 631"/>
                <a:gd name="f9" fmla="val 2143"/>
                <a:gd name="f10" fmla="val 2773"/>
                <a:gd name="f11" fmla="*/ f0 1 2742"/>
                <a:gd name="f12" fmla="*/ f1 1 277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2"/>
                <a:gd name="f19" fmla="*/ f16 1 277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9" y="f10"/>
                    <a:pt x="f3" y="f9"/>
                    <a:pt x="f3" y="f5"/>
                  </a:cubicBezTo>
                  <a:cubicBezTo>
                    <a:pt x="f3" y="f8"/>
                    <a:pt x="f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8" name="Google Shape;6803;p88">
              <a:extLst>
                <a:ext uri="{FF2B5EF4-FFF2-40B4-BE49-F238E27FC236}">
                  <a16:creationId xmlns:a16="http://schemas.microsoft.com/office/drawing/2014/main" id="{3A07D172-CFBA-63E7-FB5A-D0EA97845C32}"/>
                </a:ext>
              </a:extLst>
            </p:cNvPr>
            <p:cNvSpPr/>
            <p:nvPr/>
          </p:nvSpPr>
          <p:spPr>
            <a:xfrm>
              <a:off x="7495172" y="2045476"/>
              <a:ext cx="194227" cy="960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11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378"/>
                <a:gd name="f16" fmla="val 5104"/>
                <a:gd name="f17" fmla="val 5325"/>
                <a:gd name="f18" fmla="val 5482"/>
                <a:gd name="f19" fmla="val 5262"/>
                <a:gd name="f20" fmla="val 977"/>
                <a:gd name="f21" fmla="val 4128"/>
                <a:gd name="f22" fmla="*/ f0 1 5483"/>
                <a:gd name="f23" fmla="*/ f1 1 2711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5483"/>
                <a:gd name="f30" fmla="*/ f27 1 2711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5483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20"/>
                    <a:pt x="f2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9" name="Google Shape;6804;p88">
              <a:extLst>
                <a:ext uri="{FF2B5EF4-FFF2-40B4-BE49-F238E27FC236}">
                  <a16:creationId xmlns:a16="http://schemas.microsoft.com/office/drawing/2014/main" id="{B7B2B6E8-17D3-1054-FE08-37D5C8CF5395}"/>
                </a:ext>
              </a:extLst>
            </p:cNvPr>
            <p:cNvSpPr/>
            <p:nvPr/>
          </p:nvSpPr>
          <p:spPr>
            <a:xfrm>
              <a:off x="7763009" y="1923833"/>
              <a:ext cx="97127" cy="982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631"/>
                <a:gd name="f8" fmla="val 2143"/>
                <a:gd name="f9" fmla="val 2773"/>
                <a:gd name="f10" fmla="val 2111"/>
                <a:gd name="f11" fmla="*/ f0 1 2742"/>
                <a:gd name="f12" fmla="*/ f1 1 277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2"/>
                <a:gd name="f19" fmla="*/ f16 1 277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cubicBezTo>
                    <a:pt x="f10" y="f9"/>
                    <a:pt x="f3" y="f8"/>
                    <a:pt x="f3" y="f5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0" name="Google Shape;6805;p88">
              <a:extLst>
                <a:ext uri="{FF2B5EF4-FFF2-40B4-BE49-F238E27FC236}">
                  <a16:creationId xmlns:a16="http://schemas.microsoft.com/office/drawing/2014/main" id="{213B8EF4-10F8-F3E3-04F1-479FF1209ADB}"/>
                </a:ext>
              </a:extLst>
            </p:cNvPr>
            <p:cNvSpPr/>
            <p:nvPr/>
          </p:nvSpPr>
          <p:spPr>
            <a:xfrm>
              <a:off x="7713905" y="2045476"/>
              <a:ext cx="195324" cy="960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2711"/>
                <a:gd name="f5" fmla="val 2773"/>
                <a:gd name="f6" fmla="val 1"/>
                <a:gd name="f7" fmla="val 1387"/>
                <a:gd name="f8" fmla="val 252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410"/>
                <a:gd name="f16" fmla="val 5167"/>
                <a:gd name="f17" fmla="val 5356"/>
                <a:gd name="f18" fmla="val 5293"/>
                <a:gd name="f19" fmla="val 977"/>
                <a:gd name="f20" fmla="val 4128"/>
                <a:gd name="f21" fmla="*/ f0 1 5514"/>
                <a:gd name="f22" fmla="*/ f1 1 2711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5514"/>
                <a:gd name="f29" fmla="*/ f26 1 2711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5514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cubicBezTo>
                    <a:pt x="f18" y="f1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31" name="Google Shape;6866;p88">
            <a:extLst>
              <a:ext uri="{FF2B5EF4-FFF2-40B4-BE49-F238E27FC236}">
                <a16:creationId xmlns:a16="http://schemas.microsoft.com/office/drawing/2014/main" id="{686307D7-2943-05B1-F823-0CCAFD7D76B7}"/>
              </a:ext>
            </a:extLst>
          </p:cNvPr>
          <p:cNvGrpSpPr/>
          <p:nvPr/>
        </p:nvGrpSpPr>
        <p:grpSpPr>
          <a:xfrm>
            <a:off x="4534727" y="4934892"/>
            <a:ext cx="508856" cy="563075"/>
            <a:chOff x="4435187" y="3483022"/>
            <a:chExt cx="381642" cy="422306"/>
          </a:xfrm>
          <a:solidFill>
            <a:schemeClr val="bg2"/>
          </a:solidFill>
        </p:grpSpPr>
        <p:sp>
          <p:nvSpPr>
            <p:cNvPr id="32" name="Google Shape;6867;p88">
              <a:extLst>
                <a:ext uri="{FF2B5EF4-FFF2-40B4-BE49-F238E27FC236}">
                  <a16:creationId xmlns:a16="http://schemas.microsoft.com/office/drawing/2014/main" id="{70E950FA-7F89-6906-0843-89F46E3D22BA}"/>
                </a:ext>
              </a:extLst>
            </p:cNvPr>
            <p:cNvSpPr/>
            <p:nvPr/>
          </p:nvSpPr>
          <p:spPr>
            <a:xfrm>
              <a:off x="4435187" y="3534256"/>
              <a:ext cx="180045" cy="3699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5"/>
                <a:gd name="f4" fmla="val 10240"/>
                <a:gd name="f5" fmla="val 662"/>
                <a:gd name="f6" fmla="val 284"/>
                <a:gd name="f7" fmla="val 1"/>
                <a:gd name="f8" fmla="val 315"/>
                <a:gd name="f9" fmla="val 4411"/>
                <a:gd name="f10" fmla="val 4632"/>
                <a:gd name="f11" fmla="val 64"/>
                <a:gd name="f12" fmla="val 4884"/>
                <a:gd name="f13" fmla="val 190"/>
                <a:gd name="f14" fmla="val 5073"/>
                <a:gd name="f15" fmla="val 1639"/>
                <a:gd name="f16" fmla="val 7467"/>
                <a:gd name="f17" fmla="val 1891"/>
                <a:gd name="f18" fmla="val 7877"/>
                <a:gd name="f19" fmla="val 2049"/>
                <a:gd name="f20" fmla="val 8097"/>
                <a:gd name="f21" fmla="val 8538"/>
                <a:gd name="f22" fmla="val 9861"/>
                <a:gd name="f23" fmla="val 10082"/>
                <a:gd name="f24" fmla="val 2206"/>
                <a:gd name="f25" fmla="val 10239"/>
                <a:gd name="f26" fmla="val 2395"/>
                <a:gd name="f27" fmla="val 5514"/>
                <a:gd name="f28" fmla="val 6364"/>
                <a:gd name="f29" fmla="val 5986"/>
                <a:gd name="f30" fmla="val 5357"/>
                <a:gd name="f31" fmla="val 5671"/>
                <a:gd name="f32" fmla="val 5168"/>
                <a:gd name="f33" fmla="val 5419"/>
                <a:gd name="f34" fmla="val 5167"/>
                <a:gd name="f35" fmla="val 5420"/>
                <a:gd name="f36" fmla="val 5165"/>
                <a:gd name="f37" fmla="val 5421"/>
                <a:gd name="f38" fmla="val 5163"/>
                <a:gd name="f39" fmla="val 5042"/>
                <a:gd name="f40" fmla="val 3214"/>
                <a:gd name="f41" fmla="val 3623"/>
                <a:gd name="f42" fmla="val 3183"/>
                <a:gd name="f43" fmla="val 3592"/>
                <a:gd name="f44" fmla="val 3041"/>
                <a:gd name="f45" fmla="val 3432"/>
                <a:gd name="f46" fmla="val 2828"/>
                <a:gd name="f47" fmla="val 3332"/>
                <a:gd name="f48" fmla="val 2613"/>
                <a:gd name="f49" fmla="val 2448"/>
                <a:gd name="f50" fmla="val 2280"/>
                <a:gd name="f51" fmla="val 3392"/>
                <a:gd name="f52" fmla="val 2143"/>
                <a:gd name="f53" fmla="val 3529"/>
                <a:gd name="f54" fmla="val 3812"/>
                <a:gd name="f55" fmla="val 1923"/>
                <a:gd name="f56" fmla="val 4285"/>
                <a:gd name="f57" fmla="val 2112"/>
                <a:gd name="f58" fmla="val 4442"/>
                <a:gd name="f59" fmla="val 3970"/>
                <a:gd name="f60" fmla="val 6301"/>
                <a:gd name="f61" fmla="val 4097"/>
                <a:gd name="f62" fmla="val 6427"/>
                <a:gd name="f63" fmla="val 6648"/>
                <a:gd name="f64" fmla="val 6774"/>
                <a:gd name="f65" fmla="val 3907"/>
                <a:gd name="f66" fmla="val 6821"/>
                <a:gd name="f67" fmla="val 3821"/>
                <a:gd name="f68" fmla="val 6845"/>
                <a:gd name="f69" fmla="val 3734"/>
                <a:gd name="f70" fmla="val 3648"/>
                <a:gd name="f71" fmla="val 3561"/>
                <a:gd name="f72" fmla="val 3498"/>
                <a:gd name="f73" fmla="val 4915"/>
                <a:gd name="f74" fmla="val 1450"/>
                <a:gd name="f75" fmla="val 4726"/>
                <a:gd name="f76" fmla="val 1324"/>
                <a:gd name="f77" fmla="val 4190"/>
                <a:gd name="f78" fmla="val 252"/>
                <a:gd name="f79" fmla="val 1009"/>
                <a:gd name="f80" fmla="*/ f0 1 5515"/>
                <a:gd name="f81" fmla="*/ f1 1 10240"/>
                <a:gd name="f82" fmla="val f2"/>
                <a:gd name="f83" fmla="val f3"/>
                <a:gd name="f84" fmla="val f4"/>
                <a:gd name="f85" fmla="+- f84 0 f82"/>
                <a:gd name="f86" fmla="+- f83 0 f82"/>
                <a:gd name="f87" fmla="*/ f86 1 5515"/>
                <a:gd name="f88" fmla="*/ f85 1 10240"/>
                <a:gd name="f89" fmla="*/ f82 1 f87"/>
                <a:gd name="f90" fmla="*/ f83 1 f87"/>
                <a:gd name="f91" fmla="*/ f82 1 f88"/>
                <a:gd name="f92" fmla="*/ f84 1 f88"/>
                <a:gd name="f93" fmla="*/ f89 f80 1"/>
                <a:gd name="f94" fmla="*/ f90 f80 1"/>
                <a:gd name="f95" fmla="*/ f92 f81 1"/>
                <a:gd name="f96" fmla="*/ f91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5515" h="10240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lnTo>
                    <a:pt x="f7" y="f9"/>
                  </a:ln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24" y="f25"/>
                    <a:pt x="f26" y="f25"/>
                  </a:cubicBezTo>
                  <a:lnTo>
                    <a:pt x="f27" y="f25"/>
                  </a:lnTo>
                  <a:lnTo>
                    <a:pt x="f27" y="f28"/>
                  </a:lnTo>
                  <a:cubicBezTo>
                    <a:pt x="f27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7"/>
                  </a:cubicBezTo>
                  <a:cubicBezTo>
                    <a:pt x="f49" y="f47"/>
                    <a:pt x="f50" y="f51"/>
                    <a:pt x="f52" y="f53"/>
                  </a:cubicBezTo>
                  <a:cubicBezTo>
                    <a:pt x="f17" y="f54"/>
                    <a:pt x="f55" y="f56"/>
                    <a:pt x="f57" y="f58"/>
                  </a:cubicBezTo>
                  <a:lnTo>
                    <a:pt x="f59" y="f60"/>
                  </a:lnTo>
                  <a:cubicBezTo>
                    <a:pt x="f61" y="f62"/>
                    <a:pt x="f61" y="f63"/>
                    <a:pt x="f59" y="f64"/>
                  </a:cubicBezTo>
                  <a:cubicBezTo>
                    <a:pt x="f65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2" y="f64"/>
                  </a:cubicBezTo>
                  <a:lnTo>
                    <a:pt x="f15" y="f73"/>
                  </a:lnTo>
                  <a:cubicBezTo>
                    <a:pt x="f74" y="f75"/>
                    <a:pt x="f76" y="f58"/>
                    <a:pt x="f76" y="f77"/>
                  </a:cubicBezTo>
                  <a:lnTo>
                    <a:pt x="f76" y="f5"/>
                  </a:lnTo>
                  <a:cubicBezTo>
                    <a:pt x="f76" y="f78"/>
                    <a:pt x="f7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3" name="Google Shape;6868;p88">
              <a:extLst>
                <a:ext uri="{FF2B5EF4-FFF2-40B4-BE49-F238E27FC236}">
                  <a16:creationId xmlns:a16="http://schemas.microsoft.com/office/drawing/2014/main" id="{016DB9E5-A23E-EC66-B6BE-C34B859E310B}"/>
                </a:ext>
              </a:extLst>
            </p:cNvPr>
            <p:cNvSpPr/>
            <p:nvPr/>
          </p:nvSpPr>
          <p:spPr>
            <a:xfrm>
              <a:off x="4637827" y="3534256"/>
              <a:ext cx="179002" cy="371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0271"/>
                <a:gd name="f5" fmla="val 4758"/>
                <a:gd name="f6" fmla="val 4380"/>
                <a:gd name="f7" fmla="val 4096"/>
                <a:gd name="f8" fmla="val 315"/>
                <a:gd name="f9" fmla="val 662"/>
                <a:gd name="f10" fmla="val 4190"/>
                <a:gd name="f11" fmla="val 4474"/>
                <a:gd name="f12" fmla="val 3970"/>
                <a:gd name="f13" fmla="val 3781"/>
                <a:gd name="f14" fmla="val 4915"/>
                <a:gd name="f15" fmla="val 1922"/>
                <a:gd name="f16" fmla="val 6774"/>
                <a:gd name="f17" fmla="val 1875"/>
                <a:gd name="f18" fmla="val 6821"/>
                <a:gd name="f19" fmla="val 1788"/>
                <a:gd name="f20" fmla="val 6845"/>
                <a:gd name="f21" fmla="val 1698"/>
                <a:gd name="f22" fmla="val 1607"/>
                <a:gd name="f23" fmla="val 1513"/>
                <a:gd name="f24" fmla="val 1450"/>
                <a:gd name="f25" fmla="val 1355"/>
                <a:gd name="f26" fmla="val 6648"/>
                <a:gd name="f27" fmla="val 6427"/>
                <a:gd name="f28" fmla="val 6301"/>
                <a:gd name="f29" fmla="val 3308"/>
                <a:gd name="f30" fmla="val 4442"/>
                <a:gd name="f31" fmla="val 3497"/>
                <a:gd name="f32" fmla="val 4285"/>
                <a:gd name="f33" fmla="val 3560"/>
                <a:gd name="f34" fmla="val 3812"/>
                <a:gd name="f35" fmla="val 3277"/>
                <a:gd name="f36" fmla="val 3529"/>
                <a:gd name="f37" fmla="val 3140"/>
                <a:gd name="f38" fmla="val 3392"/>
                <a:gd name="f39" fmla="val 2972"/>
                <a:gd name="f40" fmla="val 3332"/>
                <a:gd name="f41" fmla="val 2807"/>
                <a:gd name="f42" fmla="val 2592"/>
                <a:gd name="f43" fmla="val 2379"/>
                <a:gd name="f44" fmla="val 3432"/>
                <a:gd name="f45" fmla="val 2237"/>
                <a:gd name="f46" fmla="val 3592"/>
                <a:gd name="f47" fmla="val 347"/>
                <a:gd name="f48" fmla="val 5419"/>
                <a:gd name="f49" fmla="val 5482"/>
                <a:gd name="f50" fmla="val 158"/>
                <a:gd name="f51" fmla="val 5671"/>
                <a:gd name="f52" fmla="val 6018"/>
                <a:gd name="f53" fmla="val 8129"/>
                <a:gd name="f54" fmla="val 8412"/>
                <a:gd name="f55" fmla="val 3088"/>
                <a:gd name="f56" fmla="val 3434"/>
                <a:gd name="f57" fmla="val 10113"/>
                <a:gd name="f58" fmla="val 9924"/>
                <a:gd name="f59" fmla="val 8570"/>
                <a:gd name="f60" fmla="val 3623"/>
                <a:gd name="f61" fmla="val 7908"/>
                <a:gd name="f62" fmla="val 7530"/>
                <a:gd name="f63" fmla="val 5293"/>
                <a:gd name="f64" fmla="val 5104"/>
                <a:gd name="f65" fmla="val 5388"/>
                <a:gd name="f66" fmla="val 4663"/>
                <a:gd name="f67" fmla="val 4411"/>
                <a:gd name="f68" fmla="val 5451"/>
                <a:gd name="f69" fmla="val 284"/>
                <a:gd name="f70" fmla="val 5136"/>
                <a:gd name="f71" fmla="*/ f0 1 5483"/>
                <a:gd name="f72" fmla="*/ f1 1 10271"/>
                <a:gd name="f73" fmla="val f2"/>
                <a:gd name="f74" fmla="val f3"/>
                <a:gd name="f75" fmla="val f4"/>
                <a:gd name="f76" fmla="+- f75 0 f73"/>
                <a:gd name="f77" fmla="+- f74 0 f73"/>
                <a:gd name="f78" fmla="*/ f77 1 5483"/>
                <a:gd name="f79" fmla="*/ f76 1 10271"/>
                <a:gd name="f80" fmla="*/ f73 1 f78"/>
                <a:gd name="f81" fmla="*/ f74 1 f78"/>
                <a:gd name="f82" fmla="*/ f73 1 f79"/>
                <a:gd name="f83" fmla="*/ f75 1 f79"/>
                <a:gd name="f84" fmla="*/ f80 f71 1"/>
                <a:gd name="f85" fmla="*/ f81 f71 1"/>
                <a:gd name="f86" fmla="*/ f83 f72 1"/>
                <a:gd name="f87" fmla="*/ f82 f7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4" t="f87" r="f85" b="f86"/>
              <a:pathLst>
                <a:path w="5483" h="10271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5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30"/>
                  </a:ln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46"/>
                  </a:cubicBezTo>
                  <a:cubicBezTo>
                    <a:pt x="f45" y="f46"/>
                    <a:pt x="f47" y="f48"/>
                    <a:pt x="f47" y="f49"/>
                  </a:cubicBezTo>
                  <a:cubicBezTo>
                    <a:pt x="f50" y="f51"/>
                    <a:pt x="f2" y="f52"/>
                    <a:pt x="f2" y="f27"/>
                  </a:cubicBezTo>
                  <a:lnTo>
                    <a:pt x="f2" y="f53"/>
                  </a:lnTo>
                  <a:lnTo>
                    <a:pt x="f2" y="f54"/>
                  </a:lnTo>
                  <a:lnTo>
                    <a:pt x="f2" y="f4"/>
                  </a:lnTo>
                  <a:lnTo>
                    <a:pt x="f55" y="f4"/>
                  </a:lnTo>
                  <a:cubicBezTo>
                    <a:pt x="f35" y="f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53"/>
                    <a:pt x="f60" y="f61"/>
                    <a:pt x="f34" y="f62"/>
                  </a:cubicBezTo>
                  <a:lnTo>
                    <a:pt x="f63" y="f64"/>
                  </a:lnTo>
                  <a:cubicBezTo>
                    <a:pt x="f65" y="f14"/>
                    <a:pt x="f49" y="f66"/>
                    <a:pt x="f49" y="f67"/>
                  </a:cubicBezTo>
                  <a:lnTo>
                    <a:pt x="f49" y="f9"/>
                  </a:lnTo>
                  <a:cubicBezTo>
                    <a:pt x="f68" y="f69"/>
                    <a:pt x="f7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4" name="Google Shape;6869;p88">
              <a:extLst>
                <a:ext uri="{FF2B5EF4-FFF2-40B4-BE49-F238E27FC236}">
                  <a16:creationId xmlns:a16="http://schemas.microsoft.com/office/drawing/2014/main" id="{6F5F6C84-1C2D-AE20-EB59-8B3C2A525D17}"/>
                </a:ext>
              </a:extLst>
            </p:cNvPr>
            <p:cNvSpPr/>
            <p:nvPr/>
          </p:nvSpPr>
          <p:spPr>
            <a:xfrm>
              <a:off x="4714966" y="3580927"/>
              <a:ext cx="33951" cy="546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0"/>
                <a:gd name="f4" fmla="val 1513"/>
                <a:gd name="f5" fmla="val 504"/>
                <a:gd name="f6" fmla="val 252"/>
                <a:gd name="f7" fmla="val 32"/>
                <a:gd name="f8" fmla="val 284"/>
                <a:gd name="f9" fmla="val 567"/>
                <a:gd name="f10" fmla="val 1418"/>
                <a:gd name="f11" fmla="val 126"/>
                <a:gd name="f12" fmla="val 1386"/>
                <a:gd name="f13" fmla="val 1355"/>
                <a:gd name="f14" fmla="val 410"/>
                <a:gd name="f15" fmla="val 630"/>
                <a:gd name="f16" fmla="val 819"/>
                <a:gd name="f17" fmla="val 1512"/>
                <a:gd name="f18" fmla="val 788"/>
                <a:gd name="f19" fmla="*/ f0 1 1040"/>
                <a:gd name="f20" fmla="*/ f1 1 1513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040"/>
                <a:gd name="f27" fmla="*/ f24 1 1513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040" h="1513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6" y="f13"/>
                    <a:pt x="f14" y="f13"/>
                  </a:cubicBezTo>
                  <a:cubicBezTo>
                    <a:pt x="f15" y="f13"/>
                    <a:pt x="f16" y="f12"/>
                    <a:pt x="f3" y="f17"/>
                  </a:cubicBezTo>
                  <a:lnTo>
                    <a:pt x="f3" y="f5"/>
                  </a:lnTo>
                  <a:cubicBezTo>
                    <a:pt x="f3" y="f6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5" name="Google Shape;6870;p88">
              <a:extLst>
                <a:ext uri="{FF2B5EF4-FFF2-40B4-BE49-F238E27FC236}">
                  <a16:creationId xmlns:a16="http://schemas.microsoft.com/office/drawing/2014/main" id="{DFDFF6B1-312D-CF13-F7E1-277442A69788}"/>
                </a:ext>
              </a:extLst>
            </p:cNvPr>
            <p:cNvSpPr/>
            <p:nvPr/>
          </p:nvSpPr>
          <p:spPr>
            <a:xfrm>
              <a:off x="4502048" y="3583963"/>
              <a:ext cx="32936" cy="52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9"/>
                <a:gd name="f4" fmla="val 1460"/>
                <a:gd name="f5" fmla="val 418"/>
                <a:gd name="f6" fmla="val 1"/>
                <a:gd name="f7" fmla="val 177"/>
                <a:gd name="f8" fmla="val 229"/>
                <a:gd name="f9" fmla="val 483"/>
                <a:gd name="f10" fmla="val 190"/>
                <a:gd name="f11" fmla="val 1334"/>
                <a:gd name="f12" fmla="val 379"/>
                <a:gd name="f13" fmla="val 1302"/>
                <a:gd name="f14" fmla="val 631"/>
                <a:gd name="f15" fmla="val 725"/>
                <a:gd name="f16" fmla="val 883"/>
                <a:gd name="f17" fmla="val 1365"/>
                <a:gd name="f18" fmla="val 515"/>
                <a:gd name="f19" fmla="val 231"/>
                <a:gd name="f20" fmla="val 788"/>
                <a:gd name="f21" fmla="val 11"/>
                <a:gd name="f22" fmla="val 505"/>
                <a:gd name="f23" fmla="val 475"/>
                <a:gd name="f24" fmla="val 4"/>
                <a:gd name="f25" fmla="val 446"/>
                <a:gd name="f26" fmla="*/ f0 1 1009"/>
                <a:gd name="f27" fmla="*/ f1 1 1460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1009"/>
                <a:gd name="f34" fmla="*/ f31 1 1460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1009" h="146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cubicBezTo>
                    <a:pt x="f10" y="f11"/>
                    <a:pt x="f12" y="f13"/>
                    <a:pt x="f14" y="f13"/>
                  </a:cubicBezTo>
                  <a:cubicBezTo>
                    <a:pt x="f15" y="f13"/>
                    <a:pt x="f16" y="f11"/>
                    <a:pt x="f3" y="f17"/>
                  </a:cubicBezTo>
                  <a:lnTo>
                    <a:pt x="f3" y="f18"/>
                  </a:lnTo>
                  <a:cubicBezTo>
                    <a:pt x="f3" y="f19"/>
                    <a:pt x="f20" y="f21"/>
                    <a:pt x="f22" y="f21"/>
                  </a:cubicBezTo>
                  <a:cubicBezTo>
                    <a:pt x="f23" y="f24"/>
                    <a:pt x="f2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6" name="Google Shape;6871;p88">
              <a:extLst>
                <a:ext uri="{FF2B5EF4-FFF2-40B4-BE49-F238E27FC236}">
                  <a16:creationId xmlns:a16="http://schemas.microsoft.com/office/drawing/2014/main" id="{12C7C23E-DB34-A201-C32C-FEA057F7550B}"/>
                </a:ext>
              </a:extLst>
            </p:cNvPr>
            <p:cNvSpPr/>
            <p:nvPr/>
          </p:nvSpPr>
          <p:spPr>
            <a:xfrm>
              <a:off x="4580238" y="3483022"/>
              <a:ext cx="89483" cy="990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42"/>
                <a:gd name="f5" fmla="val 1386"/>
                <a:gd name="f6" fmla="val 1"/>
                <a:gd name="f7" fmla="val 630"/>
                <a:gd name="f8" fmla="val 631"/>
                <a:gd name="f9" fmla="val 1387"/>
                <a:gd name="f10" fmla="val 2174"/>
                <a:gd name="f11" fmla="val 2111"/>
                <a:gd name="f12" fmla="*/ f0 1 2741"/>
                <a:gd name="f13" fmla="*/ f1 1 2742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741"/>
                <a:gd name="f20" fmla="*/ f17 1 2742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741" h="2742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4"/>
                    <a:pt x="f5" y="f4"/>
                  </a:cubicBezTo>
                  <a:cubicBezTo>
                    <a:pt x="f11" y="f4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7" name="Google Shape;6872;p88">
              <a:extLst>
                <a:ext uri="{FF2B5EF4-FFF2-40B4-BE49-F238E27FC236}">
                  <a16:creationId xmlns:a16="http://schemas.microsoft.com/office/drawing/2014/main" id="{72F93846-69C9-0BF8-265E-6DE9FA8B9D78}"/>
                </a:ext>
              </a:extLst>
            </p:cNvPr>
            <p:cNvSpPr/>
            <p:nvPr/>
          </p:nvSpPr>
          <p:spPr>
            <a:xfrm>
              <a:off x="4554507" y="3607088"/>
              <a:ext cx="140936" cy="990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317"/>
                <a:gd name="f4" fmla="val 2742"/>
                <a:gd name="f5" fmla="val 2174"/>
                <a:gd name="f6" fmla="val 1"/>
                <a:gd name="f7" fmla="val 1292"/>
                <a:gd name="f8" fmla="val 505"/>
                <a:gd name="f9" fmla="val 379"/>
                <a:gd name="f10" fmla="val 1040"/>
                <a:gd name="f11" fmla="val 32"/>
                <a:gd name="f12" fmla="val 1103"/>
                <a:gd name="f13" fmla="val 946"/>
                <a:gd name="f14" fmla="val 1985"/>
                <a:gd name="f15" fmla="val 1450"/>
                <a:gd name="f16" fmla="val 2458"/>
                <a:gd name="f17" fmla="val 1702"/>
                <a:gd name="f18" fmla="val 2647"/>
                <a:gd name="f19" fmla="val 4254"/>
                <a:gd name="f20" fmla="val 1135"/>
                <a:gd name="f21" fmla="val 3813"/>
                <a:gd name="f22" fmla="val 410"/>
                <a:gd name="f23" fmla="val 3025"/>
                <a:gd name="f24" fmla="*/ f0 1 4317"/>
                <a:gd name="f25" fmla="*/ f1 1 2742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317"/>
                <a:gd name="f32" fmla="*/ f29 1 2742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317" h="274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4"/>
                  </a:lnTo>
                  <a:lnTo>
                    <a:pt x="f19" y="f20"/>
                  </a:lnTo>
                  <a:lnTo>
                    <a:pt x="f3" y="f10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38" name="Google Shape;6957;p88">
            <a:extLst>
              <a:ext uri="{FF2B5EF4-FFF2-40B4-BE49-F238E27FC236}">
                <a16:creationId xmlns:a16="http://schemas.microsoft.com/office/drawing/2014/main" id="{A7C94103-7BC4-122C-7AC0-5E5A21DC51A6}"/>
              </a:ext>
            </a:extLst>
          </p:cNvPr>
          <p:cNvGrpSpPr/>
          <p:nvPr/>
        </p:nvGrpSpPr>
        <p:grpSpPr>
          <a:xfrm>
            <a:off x="3595738" y="1605600"/>
            <a:ext cx="498079" cy="497116"/>
            <a:chOff x="3730944" y="986052"/>
            <a:chExt cx="373559" cy="372837"/>
          </a:xfrm>
          <a:solidFill>
            <a:schemeClr val="bg2"/>
          </a:solidFill>
        </p:grpSpPr>
        <p:sp>
          <p:nvSpPr>
            <p:cNvPr id="39" name="Google Shape;6958;p88">
              <a:extLst>
                <a:ext uri="{FF2B5EF4-FFF2-40B4-BE49-F238E27FC236}">
                  <a16:creationId xmlns:a16="http://schemas.microsoft.com/office/drawing/2014/main" id="{F427ED8C-7F63-ABD9-24CF-D77530F4241F}"/>
                </a:ext>
              </a:extLst>
            </p:cNvPr>
            <p:cNvSpPr/>
            <p:nvPr/>
          </p:nvSpPr>
          <p:spPr>
            <a:xfrm>
              <a:off x="3808475" y="986052"/>
              <a:ext cx="131929" cy="43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1364"/>
                <a:gd name="f5" fmla="val 645"/>
                <a:gd name="f6" fmla="val 263"/>
                <a:gd name="f7" fmla="val 296"/>
                <a:gd name="f8" fmla="val 670"/>
                <a:gd name="f9" fmla="val 1016"/>
                <a:gd name="f10" fmla="val 1205"/>
                <a:gd name="f11" fmla="val 158"/>
                <a:gd name="f12" fmla="val 1363"/>
                <a:gd name="f13" fmla="val 347"/>
                <a:gd name="f14" fmla="val 3781"/>
                <a:gd name="f15" fmla="val 3970"/>
                <a:gd name="f16" fmla="val 4127"/>
                <a:gd name="f17" fmla="val 260"/>
                <a:gd name="f18" fmla="val 3812"/>
                <a:gd name="f19" fmla="val 8"/>
                <a:gd name="f20" fmla="val 3466"/>
                <a:gd name="f21" fmla="val 756"/>
                <a:gd name="f22" fmla="val 718"/>
                <a:gd name="f23" fmla="val 3"/>
                <a:gd name="f24" fmla="val 681"/>
                <a:gd name="f25" fmla="*/ f0 1 4128"/>
                <a:gd name="f26" fmla="*/ f1 1 1364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4128"/>
                <a:gd name="f33" fmla="*/ f30 1 1364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4128" h="136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0"/>
                    <a:pt x="f16" y="f9"/>
                  </a:cubicBezTo>
                  <a:lnTo>
                    <a:pt x="f16" y="f8"/>
                  </a:lnTo>
                  <a:cubicBezTo>
                    <a:pt x="f16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23"/>
                    <a:pt x="f2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0" name="Google Shape;6959;p88">
              <a:extLst>
                <a:ext uri="{FF2B5EF4-FFF2-40B4-BE49-F238E27FC236}">
                  <a16:creationId xmlns:a16="http://schemas.microsoft.com/office/drawing/2014/main" id="{84A70348-D6E6-61FC-1F49-0A1D10DB7564}"/>
                </a:ext>
              </a:extLst>
            </p:cNvPr>
            <p:cNvSpPr/>
            <p:nvPr/>
          </p:nvSpPr>
          <p:spPr>
            <a:xfrm>
              <a:off x="3797384" y="1180618"/>
              <a:ext cx="21159" cy="231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726"/>
                <a:gd name="f5" fmla="val 1"/>
                <a:gd name="f6" fmla="val 725"/>
                <a:gd name="f7" fmla="*/ f0 1 662"/>
                <a:gd name="f8" fmla="*/ f1 1 726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62"/>
                <a:gd name="f15" fmla="*/ f12 1 726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62" h="726">
                  <a:moveTo>
                    <a:pt x="f5" y="f5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1" name="Google Shape;6960;p88">
              <a:extLst>
                <a:ext uri="{FF2B5EF4-FFF2-40B4-BE49-F238E27FC236}">
                  <a16:creationId xmlns:a16="http://schemas.microsoft.com/office/drawing/2014/main" id="{99C3FEA6-D038-6C28-B9C9-54F0A68248D0}"/>
                </a:ext>
              </a:extLst>
            </p:cNvPr>
            <p:cNvSpPr/>
            <p:nvPr/>
          </p:nvSpPr>
          <p:spPr>
            <a:xfrm>
              <a:off x="3797384" y="1094043"/>
              <a:ext cx="21159" cy="211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1"/>
                <a:gd name="f5" fmla="*/ f0 1 662"/>
                <a:gd name="f6" fmla="*/ f1 1 662"/>
                <a:gd name="f7" fmla="val f2"/>
                <a:gd name="f8" fmla="val f3"/>
                <a:gd name="f9" fmla="+- f8 0 f7"/>
                <a:gd name="f10" fmla="*/ f9 1 662"/>
                <a:gd name="f11" fmla="*/ f7 1 f10"/>
                <a:gd name="f12" fmla="*/ f8 1 f10"/>
                <a:gd name="f13" fmla="*/ f11 f5 1"/>
                <a:gd name="f14" fmla="*/ f12 f5 1"/>
                <a:gd name="f15" fmla="*/ f12 f6 1"/>
                <a:gd name="f16" fmla="*/ f11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" t="f16" r="f14" b="f15"/>
              <a:pathLst>
                <a:path w="662" h="662">
                  <a:moveTo>
                    <a:pt x="f4" y="f2"/>
                  </a:moveTo>
                  <a:lnTo>
                    <a:pt x="f4" y="f3"/>
                  </a:lnTo>
                  <a:lnTo>
                    <a:pt x="f3" y="f3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2" name="Google Shape;6961;p88">
              <a:extLst>
                <a:ext uri="{FF2B5EF4-FFF2-40B4-BE49-F238E27FC236}">
                  <a16:creationId xmlns:a16="http://schemas.microsoft.com/office/drawing/2014/main" id="{59849D19-2651-07B8-870C-CA185623BBCD}"/>
                </a:ext>
              </a:extLst>
            </p:cNvPr>
            <p:cNvSpPr/>
            <p:nvPr/>
          </p:nvSpPr>
          <p:spPr>
            <a:xfrm>
              <a:off x="3797384" y="1270229"/>
              <a:ext cx="21159" cy="211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663"/>
                <a:gd name="f5" fmla="val 1"/>
                <a:gd name="f6" fmla="*/ f0 1 662"/>
                <a:gd name="f7" fmla="*/ f1 1 663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62"/>
                <a:gd name="f14" fmla="*/ f11 1 663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62" h="663">
                  <a:moveTo>
                    <a:pt x="f5" y="f5"/>
                  </a:moveTo>
                  <a:lnTo>
                    <a:pt x="f5" y="f3"/>
                  </a:lnTo>
                  <a:lnTo>
                    <a:pt x="f3" y="f3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3" name="Google Shape;6962;p88">
              <a:extLst>
                <a:ext uri="{FF2B5EF4-FFF2-40B4-BE49-F238E27FC236}">
                  <a16:creationId xmlns:a16="http://schemas.microsoft.com/office/drawing/2014/main" id="{A0F08953-1F21-55BA-93A5-7203F2D7C963}"/>
                </a:ext>
              </a:extLst>
            </p:cNvPr>
            <p:cNvSpPr/>
            <p:nvPr/>
          </p:nvSpPr>
          <p:spPr>
            <a:xfrm>
              <a:off x="3730944" y="1007440"/>
              <a:ext cx="284945" cy="3514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16"/>
                <a:gd name="f4" fmla="val 10997"/>
                <a:gd name="f5" fmla="val 7183"/>
                <a:gd name="f6" fmla="val 2049"/>
                <a:gd name="f7" fmla="val 7404"/>
                <a:gd name="f8" fmla="val 7561"/>
                <a:gd name="f9" fmla="val 2206"/>
                <a:gd name="f10" fmla="val 2395"/>
                <a:gd name="f11" fmla="val 2584"/>
                <a:gd name="f12" fmla="val 2742"/>
                <a:gd name="f13" fmla="val 4474"/>
                <a:gd name="f14" fmla="val 4285"/>
                <a:gd name="f15" fmla="val 4127"/>
                <a:gd name="f16" fmla="val 3151"/>
                <a:gd name="f17" fmla="val 2017"/>
                <a:gd name="f18" fmla="val 3340"/>
                <a:gd name="f19" fmla="val 3497"/>
                <a:gd name="f20" fmla="val 2175"/>
                <a:gd name="f21" fmla="val 2364"/>
                <a:gd name="f22" fmla="val 3750"/>
                <a:gd name="f23" fmla="val 3939"/>
                <a:gd name="f24" fmla="val 4097"/>
                <a:gd name="f25" fmla="val 1764"/>
                <a:gd name="f26" fmla="val 1575"/>
                <a:gd name="f27" fmla="val 1418"/>
                <a:gd name="f28" fmla="val 5860"/>
                <a:gd name="f29" fmla="val 3372"/>
                <a:gd name="f30" fmla="val 6049"/>
                <a:gd name="f31" fmla="val 6207"/>
                <a:gd name="f32" fmla="val 3529"/>
                <a:gd name="f33" fmla="val 4758"/>
                <a:gd name="f34" fmla="val 4916"/>
                <a:gd name="f35" fmla="val 5105"/>
                <a:gd name="f36" fmla="val 5325"/>
                <a:gd name="f37" fmla="val 5483"/>
                <a:gd name="f38" fmla="val 6491"/>
                <a:gd name="f39" fmla="val 6680"/>
                <a:gd name="f40" fmla="val 6837"/>
                <a:gd name="f41" fmla="val 6144"/>
                <a:gd name="f42" fmla="val 6302"/>
                <a:gd name="f43" fmla="val 7562"/>
                <a:gd name="f44" fmla="val 7720"/>
                <a:gd name="f45" fmla="val 7909"/>
                <a:gd name="f46" fmla="val 8098"/>
                <a:gd name="f47" fmla="val 8255"/>
                <a:gd name="f48" fmla="val 7531"/>
                <a:gd name="f49" fmla="val 7657"/>
                <a:gd name="f50" fmla="val 7877"/>
                <a:gd name="f51" fmla="val 9232"/>
                <a:gd name="f52" fmla="val 9452"/>
                <a:gd name="f53" fmla="val 9610"/>
                <a:gd name="f54" fmla="val 8885"/>
                <a:gd name="f55" fmla="val 9043"/>
                <a:gd name="f56" fmla="val 1040"/>
                <a:gd name="f57" fmla="val 1"/>
                <a:gd name="f58" fmla="val 504"/>
                <a:gd name="f59" fmla="val 473"/>
                <a:gd name="f60" fmla="val 1009"/>
                <a:gd name="f61" fmla="val 9956"/>
                <a:gd name="f62" fmla="val 32"/>
                <a:gd name="f63" fmla="val 10524"/>
                <a:gd name="f64" fmla="val 10996"/>
                <a:gd name="f65" fmla="val 7908"/>
                <a:gd name="f66" fmla="val 8444"/>
                <a:gd name="f67" fmla="val 347"/>
                <a:gd name="f68" fmla="val 915"/>
                <a:gd name="f69" fmla="val 6711"/>
                <a:gd name="f70" fmla="val 1387"/>
                <a:gd name="f71" fmla="val 6175"/>
                <a:gd name="f72" fmla="val 2741"/>
                <a:gd name="f73" fmla="val 1733"/>
                <a:gd name="f74" fmla="*/ f0 1 8916"/>
                <a:gd name="f75" fmla="*/ f1 1 10997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8916"/>
                <a:gd name="f82" fmla="*/ f79 1 10997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8916" h="109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18" y="f24"/>
                    <a:pt x="f16" y="f24"/>
                  </a:cubicBezTo>
                  <a:lnTo>
                    <a:pt x="f25" y="f24"/>
                  </a:lnTo>
                  <a:cubicBezTo>
                    <a:pt x="f26" y="f24"/>
                    <a:pt x="f27" y="f23"/>
                    <a:pt x="f27" y="f22"/>
                  </a:cubicBezTo>
                  <a:lnTo>
                    <a:pt x="f27" y="f21"/>
                  </a:lnTo>
                  <a:cubicBezTo>
                    <a:pt x="f27" y="f20"/>
                    <a:pt x="f26" y="f17"/>
                    <a:pt x="f25" y="f17"/>
                  </a:cubicBezTo>
                  <a:close/>
                  <a:moveTo>
                    <a:pt x="f28" y="f29"/>
                  </a:moveTo>
                  <a:cubicBezTo>
                    <a:pt x="f30" y="f29"/>
                    <a:pt x="f31" y="f32"/>
                    <a:pt x="f31" y="f22"/>
                  </a:cubicBezTo>
                  <a:cubicBezTo>
                    <a:pt x="f31" y="f23"/>
                    <a:pt x="f30" y="f24"/>
                    <a:pt x="f28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2"/>
                  </a:cubicBezTo>
                  <a:cubicBezTo>
                    <a:pt x="f15" y="f32"/>
                    <a:pt x="f14" y="f29"/>
                    <a:pt x="f13" y="f29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34"/>
                    <a:pt x="f8" y="f35"/>
                  </a:cubicBezTo>
                  <a:cubicBezTo>
                    <a:pt x="f8" y="f36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36"/>
                    <a:pt x="f15" y="f35"/>
                  </a:cubicBezTo>
                  <a:cubicBezTo>
                    <a:pt x="f15" y="f34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8" y="f33"/>
                    <a:pt x="f19" y="f34"/>
                    <a:pt x="f19" y="f35"/>
                  </a:cubicBezTo>
                  <a:lnTo>
                    <a:pt x="f19" y="f38"/>
                  </a:lnTo>
                  <a:cubicBezTo>
                    <a:pt x="f19" y="f39"/>
                    <a:pt x="f18" y="f40"/>
                    <a:pt x="f16" y="f40"/>
                  </a:cubicBezTo>
                  <a:lnTo>
                    <a:pt x="f25" y="f40"/>
                  </a:lnTo>
                  <a:cubicBezTo>
                    <a:pt x="f26" y="f40"/>
                    <a:pt x="f27" y="f39"/>
                    <a:pt x="f27" y="f38"/>
                  </a:cubicBezTo>
                  <a:lnTo>
                    <a:pt x="f27" y="f35"/>
                  </a:lnTo>
                  <a:cubicBezTo>
                    <a:pt x="f27" y="f34"/>
                    <a:pt x="f26" y="f33"/>
                    <a:pt x="f25" y="f33"/>
                  </a:cubicBezTo>
                  <a:close/>
                  <a:moveTo>
                    <a:pt x="f28" y="f41"/>
                  </a:moveTo>
                  <a:cubicBezTo>
                    <a:pt x="f30" y="f41"/>
                    <a:pt x="f31" y="f42"/>
                    <a:pt x="f31" y="f38"/>
                  </a:cubicBezTo>
                  <a:cubicBezTo>
                    <a:pt x="f31" y="f39"/>
                    <a:pt x="f30" y="f40"/>
                    <a:pt x="f28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38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5" y="f43"/>
                  </a:moveTo>
                  <a:cubicBezTo>
                    <a:pt x="f7" y="f43"/>
                    <a:pt x="f8" y="f44"/>
                    <a:pt x="f8" y="f45"/>
                  </a:cubicBezTo>
                  <a:cubicBezTo>
                    <a:pt x="f8" y="f46"/>
                    <a:pt x="f7" y="f47"/>
                    <a:pt x="f5" y="f47"/>
                  </a:cubicBezTo>
                  <a:lnTo>
                    <a:pt x="f13" y="f47"/>
                  </a:lnTo>
                  <a:cubicBezTo>
                    <a:pt x="f14" y="f47"/>
                    <a:pt x="f15" y="f46"/>
                    <a:pt x="f15" y="f45"/>
                  </a:cubicBezTo>
                  <a:cubicBezTo>
                    <a:pt x="f15" y="f44"/>
                    <a:pt x="f14" y="f43"/>
                    <a:pt x="f13" y="f43"/>
                  </a:cubicBezTo>
                  <a:close/>
                  <a:moveTo>
                    <a:pt x="f16" y="f48"/>
                  </a:moveTo>
                  <a:cubicBezTo>
                    <a:pt x="f18" y="f48"/>
                    <a:pt x="f19" y="f49"/>
                    <a:pt x="f19" y="f50"/>
                  </a:cubicBezTo>
                  <a:lnTo>
                    <a:pt x="f19" y="f51"/>
                  </a:lnTo>
                  <a:cubicBezTo>
                    <a:pt x="f19" y="f52"/>
                    <a:pt x="f18" y="f53"/>
                    <a:pt x="f16" y="f53"/>
                  </a:cubicBezTo>
                  <a:lnTo>
                    <a:pt x="f25" y="f53"/>
                  </a:lnTo>
                  <a:cubicBezTo>
                    <a:pt x="f26" y="f53"/>
                    <a:pt x="f27" y="f52"/>
                    <a:pt x="f27" y="f51"/>
                  </a:cubicBezTo>
                  <a:lnTo>
                    <a:pt x="f27" y="f50"/>
                  </a:lnTo>
                  <a:cubicBezTo>
                    <a:pt x="f27" y="f49"/>
                    <a:pt x="f26" y="f48"/>
                    <a:pt x="f25" y="f48"/>
                  </a:cubicBezTo>
                  <a:close/>
                  <a:moveTo>
                    <a:pt x="f28" y="f54"/>
                  </a:moveTo>
                  <a:cubicBezTo>
                    <a:pt x="f30" y="f54"/>
                    <a:pt x="f31" y="f55"/>
                    <a:pt x="f31" y="f51"/>
                  </a:cubicBezTo>
                  <a:cubicBezTo>
                    <a:pt x="f31" y="f52"/>
                    <a:pt x="f30" y="f53"/>
                    <a:pt x="f28" y="f53"/>
                  </a:cubicBezTo>
                  <a:lnTo>
                    <a:pt x="f13" y="f53"/>
                  </a:lnTo>
                  <a:cubicBezTo>
                    <a:pt x="f14" y="f53"/>
                    <a:pt x="f15" y="f52"/>
                    <a:pt x="f15" y="f51"/>
                  </a:cubicBezTo>
                  <a:cubicBezTo>
                    <a:pt x="f15" y="f55"/>
                    <a:pt x="f14" y="f54"/>
                    <a:pt x="f13" y="f54"/>
                  </a:cubicBezTo>
                  <a:close/>
                  <a:moveTo>
                    <a:pt x="f56" y="f57"/>
                  </a:moveTo>
                  <a:cubicBezTo>
                    <a:pt x="f58" y="f57"/>
                    <a:pt x="f2" y="f59"/>
                    <a:pt x="f2" y="f60"/>
                  </a:cubicBezTo>
                  <a:lnTo>
                    <a:pt x="f2" y="f61"/>
                  </a:lnTo>
                  <a:cubicBezTo>
                    <a:pt x="f62" y="f63"/>
                    <a:pt x="f58" y="f64"/>
                    <a:pt x="f56" y="f64"/>
                  </a:cubicBezTo>
                  <a:lnTo>
                    <a:pt x="f65" y="f64"/>
                  </a:lnTo>
                  <a:cubicBezTo>
                    <a:pt x="f66" y="f64"/>
                    <a:pt x="f3" y="f63"/>
                    <a:pt x="f3" y="f61"/>
                  </a:cubicBezTo>
                  <a:lnTo>
                    <a:pt x="f3" y="f60"/>
                  </a:lnTo>
                  <a:cubicBezTo>
                    <a:pt x="f3" y="f59"/>
                    <a:pt x="f66" y="f57"/>
                    <a:pt x="f65" y="f57"/>
                  </a:cubicBezTo>
                  <a:lnTo>
                    <a:pt x="f5" y="f57"/>
                  </a:lnTo>
                  <a:lnTo>
                    <a:pt x="f5" y="f67"/>
                  </a:lnTo>
                  <a:cubicBezTo>
                    <a:pt x="f5" y="f68"/>
                    <a:pt x="f69" y="f70"/>
                    <a:pt x="f71" y="f70"/>
                  </a:cubicBezTo>
                  <a:lnTo>
                    <a:pt x="f72" y="f70"/>
                  </a:lnTo>
                  <a:cubicBezTo>
                    <a:pt x="f9" y="f70"/>
                    <a:pt x="f73" y="f68"/>
                    <a:pt x="f73" y="f67"/>
                  </a:cubicBezTo>
                  <a:lnTo>
                    <a:pt x="f73" y="f57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4" name="Google Shape;6963;p88">
              <a:extLst>
                <a:ext uri="{FF2B5EF4-FFF2-40B4-BE49-F238E27FC236}">
                  <a16:creationId xmlns:a16="http://schemas.microsoft.com/office/drawing/2014/main" id="{DAA62F0D-4F1A-B116-BB5D-09CFD985CBAB}"/>
                </a:ext>
              </a:extLst>
            </p:cNvPr>
            <p:cNvSpPr/>
            <p:nvPr/>
          </p:nvSpPr>
          <p:spPr>
            <a:xfrm>
              <a:off x="4039023" y="1115165"/>
              <a:ext cx="65480" cy="1329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4160"/>
                <a:gd name="f5" fmla="val 1"/>
                <a:gd name="f6" fmla="*/ f0 1 2049"/>
                <a:gd name="f7" fmla="*/ f1 1 416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049"/>
                <a:gd name="f14" fmla="*/ f11 1 416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049" h="4160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5" name="Google Shape;6964;p88">
              <a:extLst>
                <a:ext uri="{FF2B5EF4-FFF2-40B4-BE49-F238E27FC236}">
                  <a16:creationId xmlns:a16="http://schemas.microsoft.com/office/drawing/2014/main" id="{E0C842D7-7D7A-E505-25EA-0102C5FB644F}"/>
                </a:ext>
              </a:extLst>
            </p:cNvPr>
            <p:cNvSpPr/>
            <p:nvPr/>
          </p:nvSpPr>
          <p:spPr>
            <a:xfrm>
              <a:off x="4039023" y="1028590"/>
              <a:ext cx="65480" cy="65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1009"/>
                <a:gd name="f5" fmla="val 1"/>
                <a:gd name="f6" fmla="val 473"/>
                <a:gd name="f7" fmla="val 1040"/>
                <a:gd name="f8" fmla="val 2048"/>
                <a:gd name="f9" fmla="val 1576"/>
                <a:gd name="f10" fmla="*/ f0 1 2049"/>
                <a:gd name="f11" fmla="*/ f1 1 2049"/>
                <a:gd name="f12" fmla="val f2"/>
                <a:gd name="f13" fmla="val f3"/>
                <a:gd name="f14" fmla="+- f13 0 f12"/>
                <a:gd name="f15" fmla="*/ f14 1 204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049" h="204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lnTo>
                    <a:pt x="f5" y="f8"/>
                  </a:lnTo>
                  <a:lnTo>
                    <a:pt x="f3" y="f8"/>
                  </a:lnTo>
                  <a:lnTo>
                    <a:pt x="f3" y="f7"/>
                  </a:lnTo>
                  <a:cubicBezTo>
                    <a:pt x="f3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6" name="Google Shape;6965;p88">
              <a:extLst>
                <a:ext uri="{FF2B5EF4-FFF2-40B4-BE49-F238E27FC236}">
                  <a16:creationId xmlns:a16="http://schemas.microsoft.com/office/drawing/2014/main" id="{7BF48D4B-B403-CE38-BEB4-AC901BC597B7}"/>
                </a:ext>
              </a:extLst>
            </p:cNvPr>
            <p:cNvSpPr/>
            <p:nvPr/>
          </p:nvSpPr>
          <p:spPr>
            <a:xfrm>
              <a:off x="4041044" y="1270229"/>
              <a:ext cx="59445" cy="65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60"/>
                <a:gd name="f4" fmla="val 2049"/>
                <a:gd name="f5" fmla="val 1"/>
                <a:gd name="f6" fmla="val 599"/>
                <a:gd name="f7" fmla="val 1796"/>
                <a:gd name="f8" fmla="val 694"/>
                <a:gd name="f9" fmla="val 1985"/>
                <a:gd name="f10" fmla="val 788"/>
                <a:gd name="f11" fmla="val 2048"/>
                <a:gd name="f12" fmla="val 946"/>
                <a:gd name="f13" fmla="val 1103"/>
                <a:gd name="f14" fmla="val 1229"/>
                <a:gd name="f15" fmla="val 1261"/>
                <a:gd name="f16" fmla="*/ f0 1 1860"/>
                <a:gd name="f17" fmla="*/ f1 1 204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860"/>
                <a:gd name="f24" fmla="*/ f21 1 204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860" h="2049">
                  <a:moveTo>
                    <a:pt x="f5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47" name="Google Shape;6966;p88">
            <a:extLst>
              <a:ext uri="{FF2B5EF4-FFF2-40B4-BE49-F238E27FC236}">
                <a16:creationId xmlns:a16="http://schemas.microsoft.com/office/drawing/2014/main" id="{32E0CA83-DFC5-721D-B878-DD0BD61FCFE1}"/>
              </a:ext>
            </a:extLst>
          </p:cNvPr>
          <p:cNvGrpSpPr/>
          <p:nvPr/>
        </p:nvGrpSpPr>
        <p:grpSpPr>
          <a:xfrm>
            <a:off x="9540665" y="3702038"/>
            <a:ext cx="604881" cy="605820"/>
            <a:chOff x="8189640" y="2558381"/>
            <a:chExt cx="453661" cy="454365"/>
          </a:xfrm>
          <a:solidFill>
            <a:schemeClr val="bg2"/>
          </a:solidFill>
        </p:grpSpPr>
        <p:sp>
          <p:nvSpPr>
            <p:cNvPr id="48" name="Google Shape;6967;p88">
              <a:extLst>
                <a:ext uri="{FF2B5EF4-FFF2-40B4-BE49-F238E27FC236}">
                  <a16:creationId xmlns:a16="http://schemas.microsoft.com/office/drawing/2014/main" id="{63A749AD-3B88-F8A7-C915-ED19EE100A37}"/>
                </a:ext>
              </a:extLst>
            </p:cNvPr>
            <p:cNvSpPr/>
            <p:nvPr/>
          </p:nvSpPr>
          <p:spPr>
            <a:xfrm>
              <a:off x="8317162" y="2858761"/>
              <a:ext cx="12298" cy="196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6"/>
                <a:gd name="f4" fmla="val 505"/>
                <a:gd name="f5" fmla="val 158"/>
                <a:gd name="f6" fmla="val 1"/>
                <a:gd name="f7" fmla="val 315"/>
                <a:gd name="f8" fmla="*/ f0 1 316"/>
                <a:gd name="f9" fmla="*/ f1 1 505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16"/>
                <a:gd name="f16" fmla="*/ f13 1 505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16" h="505">
                  <a:moveTo>
                    <a:pt x="f5" y="f6"/>
                  </a:moveTo>
                  <a:lnTo>
                    <a:pt x="f2" y="f4"/>
                  </a:lnTo>
                  <a:lnTo>
                    <a:pt x="f7" y="f4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9" name="Google Shape;6968;p88">
              <a:extLst>
                <a:ext uri="{FF2B5EF4-FFF2-40B4-BE49-F238E27FC236}">
                  <a16:creationId xmlns:a16="http://schemas.microsoft.com/office/drawing/2014/main" id="{A22E2E3C-1E11-32B7-83A6-94E5A97CCFF9}"/>
                </a:ext>
              </a:extLst>
            </p:cNvPr>
            <p:cNvSpPr/>
            <p:nvPr/>
          </p:nvSpPr>
          <p:spPr>
            <a:xfrm>
              <a:off x="8189640" y="2743538"/>
              <a:ext cx="267297" cy="2692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9"/>
                <a:gd name="f4" fmla="val 6918"/>
                <a:gd name="f5" fmla="val 3427"/>
                <a:gd name="f6" fmla="val 1449"/>
                <a:gd name="f7" fmla="val 3569"/>
                <a:gd name="f8" fmla="val 3718"/>
                <a:gd name="f9" fmla="val 1512"/>
                <a:gd name="f10" fmla="val 3781"/>
                <a:gd name="f11" fmla="val 1638"/>
                <a:gd name="f12" fmla="val 4317"/>
                <a:gd name="f13" fmla="val 3466"/>
                <a:gd name="f14" fmla="val 4474"/>
                <a:gd name="f15" fmla="val 4695"/>
                <a:gd name="f16" fmla="val 4852"/>
                <a:gd name="f17" fmla="val 3623"/>
                <a:gd name="f18" fmla="val 3812"/>
                <a:gd name="f19" fmla="val 3970"/>
                <a:gd name="f20" fmla="val 4726"/>
                <a:gd name="f21" fmla="val 4127"/>
                <a:gd name="f22" fmla="val 4537"/>
                <a:gd name="f23" fmla="val 4789"/>
                <a:gd name="f24" fmla="val 5072"/>
                <a:gd name="f25" fmla="val 5262"/>
                <a:gd name="f26" fmla="val 4758"/>
                <a:gd name="f27" fmla="val 5419"/>
                <a:gd name="f28" fmla="val 4569"/>
                <a:gd name="f29" fmla="val 5514"/>
                <a:gd name="f30" fmla="val 4545"/>
                <a:gd name="f31" fmla="val 5518"/>
                <a:gd name="f32" fmla="val 4521"/>
                <a:gd name="f33" fmla="val 5520"/>
                <a:gd name="f34" fmla="val 4498"/>
                <a:gd name="f35" fmla="val 4341"/>
                <a:gd name="f36" fmla="val 4210"/>
                <a:gd name="f37" fmla="val 5427"/>
                <a:gd name="f38" fmla="val 4128"/>
                <a:gd name="f39" fmla="val 3057"/>
                <a:gd name="f40" fmla="val 2710"/>
                <a:gd name="f41" fmla="val 2683"/>
                <a:gd name="f42" fmla="val 2535"/>
                <a:gd name="f43" fmla="val 2351"/>
                <a:gd name="f44" fmla="val 2325"/>
                <a:gd name="f45" fmla="val 2297"/>
                <a:gd name="f46" fmla="val 2269"/>
                <a:gd name="f47" fmla="val 2080"/>
                <a:gd name="f48" fmla="val 5451"/>
                <a:gd name="f49" fmla="val 2017"/>
                <a:gd name="f50" fmla="val 2049"/>
                <a:gd name="f51" fmla="val 2332"/>
                <a:gd name="f52" fmla="val 2175"/>
                <a:gd name="f53" fmla="val 4096"/>
                <a:gd name="f54" fmla="val 2206"/>
                <a:gd name="f55" fmla="val 2395"/>
                <a:gd name="f56" fmla="val 2553"/>
                <a:gd name="f57" fmla="val 3120"/>
                <a:gd name="f58" fmla="val 3151"/>
                <a:gd name="f59" fmla="val 3285"/>
                <a:gd name="f60" fmla="val 3435"/>
                <a:gd name="f61" fmla="val 1544"/>
                <a:gd name="f62" fmla="val 1"/>
                <a:gd name="f63" fmla="val 3434"/>
                <a:gd name="f64" fmla="val 5356"/>
                <a:gd name="f65" fmla="val 6900"/>
                <a:gd name="f66" fmla="val 4065"/>
                <a:gd name="f67" fmla="val 4632"/>
                <a:gd name="f68" fmla="val 6742"/>
                <a:gd name="f69" fmla="val 5168"/>
                <a:gd name="f70" fmla="val 6427"/>
                <a:gd name="f71" fmla="val 6365"/>
                <a:gd name="f72" fmla="val 6407"/>
                <a:gd name="f73" fmla="val 6910"/>
                <a:gd name="f74" fmla="val 6449"/>
                <a:gd name="f75" fmla="val 6917"/>
                <a:gd name="f76" fmla="val 6491"/>
                <a:gd name="f77" fmla="val 6575"/>
                <a:gd name="f78" fmla="val 6659"/>
                <a:gd name="f79" fmla="val 6889"/>
                <a:gd name="f80" fmla="val 6743"/>
                <a:gd name="f81" fmla="val 6805"/>
                <a:gd name="f82" fmla="val 6806"/>
                <a:gd name="f83" fmla="val 6616"/>
                <a:gd name="f84" fmla="val 6459"/>
                <a:gd name="f85" fmla="val 5009"/>
                <a:gd name="f86" fmla="val 4001"/>
                <a:gd name="f87" fmla="val 3119"/>
                <a:gd name="f88" fmla="val 6774"/>
                <a:gd name="f89" fmla="val 2804"/>
                <a:gd name="f90" fmla="val 6711"/>
                <a:gd name="f91" fmla="val 2489"/>
                <a:gd name="f92" fmla="val 6617"/>
                <a:gd name="f93" fmla="val 2426"/>
                <a:gd name="f94" fmla="val 6428"/>
                <a:gd name="f95" fmla="val 2363"/>
                <a:gd name="f96" fmla="val 5389"/>
                <a:gd name="f97" fmla="val 2755"/>
                <a:gd name="f98" fmla="val 5256"/>
                <a:gd name="f99" fmla="val 2780"/>
                <a:gd name="f100" fmla="val 5125"/>
                <a:gd name="f101" fmla="val 4892"/>
                <a:gd name="f102" fmla="val 4667"/>
                <a:gd name="f103" fmla="val 2702"/>
                <a:gd name="f104" fmla="val 4506"/>
                <a:gd name="f105" fmla="val 2521"/>
                <a:gd name="f106" fmla="val 4222"/>
                <a:gd name="f107" fmla="val 1891"/>
                <a:gd name="f108" fmla="val 4159"/>
                <a:gd name="f109" fmla="val 1481"/>
                <a:gd name="f110" fmla="val 4443"/>
                <a:gd name="f111" fmla="val 221"/>
                <a:gd name="f112" fmla="val 189"/>
                <a:gd name="f113" fmla="val 4411"/>
                <a:gd name="f114" fmla="val 158"/>
                <a:gd name="f115" fmla="val 63"/>
                <a:gd name="f116" fmla="*/ f0 1 6869"/>
                <a:gd name="f117" fmla="*/ f1 1 6918"/>
                <a:gd name="f118" fmla="val f2"/>
                <a:gd name="f119" fmla="val f3"/>
                <a:gd name="f120" fmla="val f4"/>
                <a:gd name="f121" fmla="+- f120 0 f118"/>
                <a:gd name="f122" fmla="+- f119 0 f118"/>
                <a:gd name="f123" fmla="*/ f122 1 6869"/>
                <a:gd name="f124" fmla="*/ f121 1 6918"/>
                <a:gd name="f125" fmla="*/ f118 1 f123"/>
                <a:gd name="f126" fmla="*/ f119 1 f123"/>
                <a:gd name="f127" fmla="*/ f118 1 f124"/>
                <a:gd name="f128" fmla="*/ f120 1 f124"/>
                <a:gd name="f129" fmla="*/ f125 f116 1"/>
                <a:gd name="f130" fmla="*/ f126 f116 1"/>
                <a:gd name="f131" fmla="*/ f128 f117 1"/>
                <a:gd name="f132" fmla="*/ f127 f1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9" t="f132" r="f130" b="f131"/>
              <a:pathLst>
                <a:path w="6869" h="691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3"/>
                  </a:lnTo>
                  <a:cubicBezTo>
                    <a:pt x="f15" y="f13"/>
                    <a:pt x="f16" y="f17"/>
                    <a:pt x="f16" y="f18"/>
                  </a:cubicBezTo>
                  <a:cubicBezTo>
                    <a:pt x="f16" y="f19"/>
                    <a:pt x="f20" y="f21"/>
                    <a:pt x="f22" y="f21"/>
                  </a:cubicBezTo>
                  <a:lnTo>
                    <a:pt x="f23" y="f24"/>
                  </a:lnTo>
                  <a:cubicBezTo>
                    <a:pt x="f16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7"/>
                    <a:pt x="f38" y="f25"/>
                  </a:cubicBezTo>
                  <a:lnTo>
                    <a:pt x="f10" y="f21"/>
                  </a:lnTo>
                  <a:lnTo>
                    <a:pt x="f39" y="f21"/>
                  </a:lnTo>
                  <a:lnTo>
                    <a:pt x="f40" y="f25"/>
                  </a:lnTo>
                  <a:cubicBezTo>
                    <a:pt x="f41" y="f37"/>
                    <a:pt x="f42" y="f33"/>
                    <a:pt x="f43" y="f33"/>
                  </a:cubicBezTo>
                  <a:cubicBezTo>
                    <a:pt x="f44" y="f33"/>
                    <a:pt x="f45" y="f31"/>
                    <a:pt x="f46" y="f29"/>
                  </a:cubicBezTo>
                  <a:cubicBezTo>
                    <a:pt x="f47" y="f48"/>
                    <a:pt x="f49" y="f25"/>
                    <a:pt x="f50" y="f24"/>
                  </a:cubicBezTo>
                  <a:lnTo>
                    <a:pt x="f51" y="f21"/>
                  </a:lnTo>
                  <a:cubicBezTo>
                    <a:pt x="f52" y="f53"/>
                    <a:pt x="f49" y="f19"/>
                    <a:pt x="f49" y="f18"/>
                  </a:cubicBezTo>
                  <a:cubicBezTo>
                    <a:pt x="f50" y="f17"/>
                    <a:pt x="f54" y="f13"/>
                    <a:pt x="f55" y="f13"/>
                  </a:cubicBezTo>
                  <a:lnTo>
                    <a:pt x="f56" y="f13"/>
                  </a:lnTo>
                  <a:lnTo>
                    <a:pt x="f57" y="f11"/>
                  </a:lnTo>
                  <a:cubicBezTo>
                    <a:pt x="f58" y="f9"/>
                    <a:pt x="f59" y="f6"/>
                    <a:pt x="f5" y="f6"/>
                  </a:cubicBezTo>
                  <a:close/>
                  <a:moveTo>
                    <a:pt x="f60" y="f2"/>
                  </a:moveTo>
                  <a:cubicBezTo>
                    <a:pt x="f61" y="f2"/>
                    <a:pt x="f62" y="f61"/>
                    <a:pt x="f62" y="f63"/>
                  </a:cubicBezTo>
                  <a:cubicBezTo>
                    <a:pt x="f62" y="f64"/>
                    <a:pt x="f61" y="f65"/>
                    <a:pt x="f60" y="f65"/>
                  </a:cubicBezTo>
                  <a:cubicBezTo>
                    <a:pt x="f66" y="f65"/>
                    <a:pt x="f67" y="f68"/>
                    <a:pt x="f69" y="f70"/>
                  </a:cubicBezTo>
                  <a:lnTo>
                    <a:pt x="f71" y="f65"/>
                  </a:lnTo>
                  <a:cubicBezTo>
                    <a:pt x="f72" y="f73"/>
                    <a:pt x="f74" y="f75"/>
                    <a:pt x="f76" y="f75"/>
                  </a:cubicBezTo>
                  <a:cubicBezTo>
                    <a:pt x="f77" y="f75"/>
                    <a:pt x="f78" y="f79"/>
                    <a:pt x="f80" y="f81"/>
                  </a:cubicBezTo>
                  <a:cubicBezTo>
                    <a:pt x="f82" y="f68"/>
                    <a:pt x="f3" y="f83"/>
                    <a:pt x="f3" y="f84"/>
                  </a:cubicBezTo>
                  <a:lnTo>
                    <a:pt x="f76" y="f85"/>
                  </a:lnTo>
                  <a:cubicBezTo>
                    <a:pt x="f80" y="f22"/>
                    <a:pt x="f3" y="f86"/>
                    <a:pt x="f3" y="f13"/>
                  </a:cubicBezTo>
                  <a:cubicBezTo>
                    <a:pt x="f3" y="f87"/>
                    <a:pt x="f88" y="f89"/>
                    <a:pt x="f90" y="f91"/>
                  </a:cubicBezTo>
                  <a:cubicBezTo>
                    <a:pt x="f92" y="f93"/>
                    <a:pt x="f76" y="f55"/>
                    <a:pt x="f94" y="f95"/>
                  </a:cubicBezTo>
                  <a:lnTo>
                    <a:pt x="f29" y="f40"/>
                  </a:ln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105"/>
                  </a:cubicBezTo>
                  <a:cubicBezTo>
                    <a:pt x="f106" y="f46"/>
                    <a:pt x="f53" y="f107"/>
                    <a:pt x="f108" y="f109"/>
                  </a:cubicBezTo>
                  <a:lnTo>
                    <a:pt x="f110" y="f111"/>
                  </a:lnTo>
                  <a:cubicBezTo>
                    <a:pt x="f110" y="f112"/>
                    <a:pt x="f110" y="f112"/>
                    <a:pt x="f113" y="f114"/>
                  </a:cubicBezTo>
                  <a:cubicBezTo>
                    <a:pt x="f53" y="f115"/>
                    <a:pt x="f10" y="f2"/>
                    <a:pt x="f60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0" name="Google Shape;6969;p88">
              <a:extLst>
                <a:ext uri="{FF2B5EF4-FFF2-40B4-BE49-F238E27FC236}">
                  <a16:creationId xmlns:a16="http://schemas.microsoft.com/office/drawing/2014/main" id="{123E86F7-8862-7937-B201-62F7D6FF6D3F}"/>
                </a:ext>
              </a:extLst>
            </p:cNvPr>
            <p:cNvSpPr/>
            <p:nvPr/>
          </p:nvSpPr>
          <p:spPr>
            <a:xfrm>
              <a:off x="8497372" y="2665046"/>
              <a:ext cx="24551" cy="405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1"/>
                <a:gd name="f4" fmla="val 1041"/>
                <a:gd name="f5" fmla="val 1"/>
                <a:gd name="f6" fmla="val 32"/>
                <a:gd name="f7" fmla="val 410"/>
                <a:gd name="f8" fmla="val 126"/>
                <a:gd name="f9" fmla="val 694"/>
                <a:gd name="f10" fmla="val 315"/>
                <a:gd name="f11" fmla="val 473"/>
                <a:gd name="f12" fmla="val 599"/>
                <a:gd name="f13" fmla="val 347"/>
                <a:gd name="f14" fmla="*/ f0 1 631"/>
                <a:gd name="f15" fmla="*/ f1 1 1041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631"/>
                <a:gd name="f22" fmla="*/ f19 1 1041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631" h="1041">
                  <a:moveTo>
                    <a:pt x="f2" y="f5"/>
                  </a:moveTo>
                  <a:cubicBezTo>
                    <a:pt x="f6" y="f7"/>
                    <a:pt x="f8" y="f9"/>
                    <a:pt x="f10" y="f4"/>
                  </a:cubicBezTo>
                  <a:cubicBezTo>
                    <a:pt x="f11" y="f9"/>
                    <a:pt x="f12" y="f13"/>
                    <a:pt x="f3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1" name="Google Shape;6970;p88">
              <a:extLst>
                <a:ext uri="{FF2B5EF4-FFF2-40B4-BE49-F238E27FC236}">
                  <a16:creationId xmlns:a16="http://schemas.microsoft.com/office/drawing/2014/main" id="{7A951843-CB52-C794-14F4-BE607E5A7D72}"/>
                </a:ext>
              </a:extLst>
            </p:cNvPr>
            <p:cNvSpPr/>
            <p:nvPr/>
          </p:nvSpPr>
          <p:spPr>
            <a:xfrm>
              <a:off x="8374751" y="2558381"/>
              <a:ext cx="268550" cy="2683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01"/>
                <a:gd name="f4" fmla="val 6896"/>
                <a:gd name="f5" fmla="val 3435"/>
                <a:gd name="f6" fmla="val 1356"/>
                <a:gd name="f7" fmla="val 3624"/>
                <a:gd name="f8" fmla="val 3782"/>
                <a:gd name="f9" fmla="val 1513"/>
                <a:gd name="f10" fmla="val 1734"/>
                <a:gd name="f11" fmla="val 2080"/>
                <a:gd name="f12" fmla="val 4821"/>
                <a:gd name="f13" fmla="val 5010"/>
                <a:gd name="f14" fmla="val 5168"/>
                <a:gd name="f15" fmla="val 2238"/>
                <a:gd name="f16" fmla="val 2427"/>
                <a:gd name="f17" fmla="val 2616"/>
                <a:gd name="f18" fmla="val 2742"/>
                <a:gd name="f19" fmla="val 4412"/>
                <a:gd name="f20" fmla="val 4380"/>
                <a:gd name="f21" fmla="val 3341"/>
                <a:gd name="f22" fmla="val 4191"/>
                <a:gd name="f23" fmla="val 3876"/>
                <a:gd name="f24" fmla="val 3908"/>
                <a:gd name="f25" fmla="val 4443"/>
                <a:gd name="f26" fmla="val 4475"/>
                <a:gd name="f27" fmla="val 3939"/>
                <a:gd name="f28" fmla="val 4506"/>
                <a:gd name="f29" fmla="val 4349"/>
                <a:gd name="f30" fmla="val 4916"/>
                <a:gd name="f31" fmla="val 5042"/>
                <a:gd name="f32" fmla="val 5262"/>
                <a:gd name="f33" fmla="val 5388"/>
                <a:gd name="f34" fmla="val 4286"/>
                <a:gd name="f35" fmla="val 5451"/>
                <a:gd name="f36" fmla="val 5483"/>
                <a:gd name="f37" fmla="val 4101"/>
                <a:gd name="f38" fmla="val 4010"/>
                <a:gd name="f39" fmla="val 3923"/>
                <a:gd name="f40" fmla="val 3466"/>
                <a:gd name="f41" fmla="val 4979"/>
                <a:gd name="f42" fmla="val 4947"/>
                <a:gd name="f43" fmla="val 3403"/>
                <a:gd name="f44" fmla="val 2994"/>
                <a:gd name="f45" fmla="val 2931"/>
                <a:gd name="f46" fmla="val 2844"/>
                <a:gd name="f47" fmla="val 2758"/>
                <a:gd name="f48" fmla="val 2671"/>
                <a:gd name="f49" fmla="val 2584"/>
                <a:gd name="f50" fmla="val 2521"/>
                <a:gd name="f51" fmla="val 2395"/>
                <a:gd name="f52" fmla="val 2962"/>
                <a:gd name="f53" fmla="val 2679"/>
                <a:gd name="f54" fmla="val 2490"/>
                <a:gd name="f55" fmla="val 2458"/>
                <a:gd name="f56" fmla="val 2049"/>
                <a:gd name="f57" fmla="val 1860"/>
                <a:gd name="f58" fmla="val 1702"/>
                <a:gd name="f59" fmla="val 2206"/>
                <a:gd name="f60" fmla="val 3088"/>
                <a:gd name="f61" fmla="val 3246"/>
                <a:gd name="f62" fmla="val 1"/>
                <a:gd name="f63" fmla="val 1576"/>
                <a:gd name="f64" fmla="val 32"/>
                <a:gd name="f65" fmla="val 3467"/>
                <a:gd name="f66" fmla="val 3971"/>
                <a:gd name="f67" fmla="val 158"/>
                <a:gd name="f68" fmla="val 411"/>
                <a:gd name="f69" fmla="val 6459"/>
                <a:gd name="f70" fmla="val 6554"/>
                <a:gd name="f71" fmla="val 6680"/>
                <a:gd name="f72" fmla="val 6806"/>
                <a:gd name="f73" fmla="val 225"/>
                <a:gd name="f74" fmla="val 6851"/>
                <a:gd name="f75" fmla="val 324"/>
                <a:gd name="f76" fmla="val 6895"/>
                <a:gd name="f77" fmla="val 420"/>
                <a:gd name="f78" fmla="val 460"/>
                <a:gd name="f79" fmla="val 500"/>
                <a:gd name="f80" fmla="val 6887"/>
                <a:gd name="f81" fmla="val 537"/>
                <a:gd name="f82" fmla="val 6869"/>
                <a:gd name="f83" fmla="val 6396"/>
                <a:gd name="f84" fmla="val 2269"/>
                <a:gd name="f85" fmla="val 6712"/>
                <a:gd name="f86" fmla="val 2899"/>
                <a:gd name="f87" fmla="val 5357"/>
                <a:gd name="f88" fmla="val 5325"/>
                <a:gd name="f89" fmla="*/ f0 1 6901"/>
                <a:gd name="f90" fmla="*/ f1 1 6896"/>
                <a:gd name="f91" fmla="val f2"/>
                <a:gd name="f92" fmla="val f3"/>
                <a:gd name="f93" fmla="val f4"/>
                <a:gd name="f94" fmla="+- f93 0 f91"/>
                <a:gd name="f95" fmla="+- f92 0 f91"/>
                <a:gd name="f96" fmla="*/ f95 1 6901"/>
                <a:gd name="f97" fmla="*/ f94 1 6896"/>
                <a:gd name="f98" fmla="*/ f91 1 f96"/>
                <a:gd name="f99" fmla="*/ f92 1 f96"/>
                <a:gd name="f100" fmla="*/ f91 1 f97"/>
                <a:gd name="f101" fmla="*/ f93 1 f97"/>
                <a:gd name="f102" fmla="*/ f98 f89 1"/>
                <a:gd name="f103" fmla="*/ f99 f89 1"/>
                <a:gd name="f104" fmla="*/ f101 f90 1"/>
                <a:gd name="f105" fmla="*/ f100 f9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2" t="f105" r="f103" b="f104"/>
              <a:pathLst>
                <a:path w="6901" h="6896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9" y="f18"/>
                  </a:lnTo>
                  <a:cubicBezTo>
                    <a:pt x="f20" y="f21"/>
                    <a:pt x="f22" y="f23"/>
                    <a:pt x="f23" y="f19"/>
                  </a:cubicBezTo>
                  <a:cubicBezTo>
                    <a:pt x="f24" y="f25"/>
                    <a:pt x="f24" y="f26"/>
                    <a:pt x="f27" y="f28"/>
                  </a:cubicBezTo>
                  <a:lnTo>
                    <a:pt x="f29" y="f30"/>
                  </a:lnTo>
                  <a:cubicBezTo>
                    <a:pt x="f25" y="f31"/>
                    <a:pt x="f25" y="f32"/>
                    <a:pt x="f29" y="f33"/>
                  </a:cubicBezTo>
                  <a:cubicBezTo>
                    <a:pt x="f34" y="f35"/>
                    <a:pt x="f22" y="f36"/>
                    <a:pt x="f37" y="f36"/>
                  </a:cubicBezTo>
                  <a:cubicBezTo>
                    <a:pt x="f38" y="f36"/>
                    <a:pt x="f39" y="f35"/>
                    <a:pt x="f23" y="f33"/>
                  </a:cubicBezTo>
                  <a:lnTo>
                    <a:pt x="f40" y="f41"/>
                  </a:lnTo>
                  <a:lnTo>
                    <a:pt x="f5" y="f42"/>
                  </a:lnTo>
                  <a:lnTo>
                    <a:pt x="f43" y="f41"/>
                  </a:lnTo>
                  <a:lnTo>
                    <a:pt x="f44" y="f33"/>
                  </a:lnTo>
                  <a:cubicBezTo>
                    <a:pt x="f45" y="f35"/>
                    <a:pt x="f46" y="f36"/>
                    <a:pt x="f47" y="f36"/>
                  </a:cubicBezTo>
                  <a:cubicBezTo>
                    <a:pt x="f48" y="f36"/>
                    <a:pt x="f49" y="f35"/>
                    <a:pt x="f50" y="f33"/>
                  </a:cubicBezTo>
                  <a:cubicBezTo>
                    <a:pt x="f51" y="f32"/>
                    <a:pt x="f51" y="f31"/>
                    <a:pt x="f50" y="f30"/>
                  </a:cubicBezTo>
                  <a:lnTo>
                    <a:pt x="f45" y="f28"/>
                  </a:lnTo>
                  <a:cubicBezTo>
                    <a:pt x="f52" y="f26"/>
                    <a:pt x="f52" y="f25"/>
                    <a:pt x="f44" y="f19"/>
                  </a:cubicBezTo>
                  <a:cubicBezTo>
                    <a:pt x="f53" y="f27"/>
                    <a:pt x="f54" y="f21"/>
                    <a:pt x="f55" y="f18"/>
                  </a:cubicBezTo>
                  <a:lnTo>
                    <a:pt x="f56" y="f18"/>
                  </a:lnTo>
                  <a:cubicBezTo>
                    <a:pt x="f57" y="f18"/>
                    <a:pt x="f58" y="f49"/>
                    <a:pt x="f58" y="f51"/>
                  </a:cubicBezTo>
                  <a:cubicBezTo>
                    <a:pt x="f58" y="f59"/>
                    <a:pt x="f57" y="f56"/>
                    <a:pt x="f56" y="f56"/>
                  </a:cubicBezTo>
                  <a:lnTo>
                    <a:pt x="f60" y="f56"/>
                  </a:lnTo>
                  <a:lnTo>
                    <a:pt x="f60" y="f10"/>
                  </a:lnTo>
                  <a:cubicBezTo>
                    <a:pt x="f60" y="f9"/>
                    <a:pt x="f61" y="f6"/>
                    <a:pt x="f5" y="f6"/>
                  </a:cubicBezTo>
                  <a:close/>
                  <a:moveTo>
                    <a:pt x="f40" y="f62"/>
                  </a:moveTo>
                  <a:cubicBezTo>
                    <a:pt x="f63" y="f62"/>
                    <a:pt x="f64" y="f63"/>
                    <a:pt x="f64" y="f65"/>
                  </a:cubicBezTo>
                  <a:cubicBezTo>
                    <a:pt x="f64" y="f66"/>
                    <a:pt x="f67" y="f28"/>
                    <a:pt x="f68" y="f41"/>
                  </a:cubicBezTo>
                  <a:lnTo>
                    <a:pt x="f64" y="f69"/>
                  </a:lnTo>
                  <a:cubicBezTo>
                    <a:pt x="f62" y="f70"/>
                    <a:pt x="f64" y="f71"/>
                    <a:pt x="f67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10" y="f83"/>
                  </a:lnTo>
                  <a:cubicBezTo>
                    <a:pt x="f84" y="f85"/>
                    <a:pt x="f86" y="f82"/>
                    <a:pt x="f40" y="f82"/>
                  </a:cubicBezTo>
                  <a:cubicBezTo>
                    <a:pt x="f87" y="f82"/>
                    <a:pt x="f3" y="f87"/>
                    <a:pt x="f3" y="f5"/>
                  </a:cubicBezTo>
                  <a:cubicBezTo>
                    <a:pt x="f3" y="f63"/>
                    <a:pt x="f88" y="f62"/>
                    <a:pt x="f40" y="f6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52" name="Google Shape;6760;p88">
            <a:extLst>
              <a:ext uri="{FF2B5EF4-FFF2-40B4-BE49-F238E27FC236}">
                <a16:creationId xmlns:a16="http://schemas.microsoft.com/office/drawing/2014/main" id="{8C0D40AA-4A14-6121-67AE-E8B41F87FF22}"/>
              </a:ext>
            </a:extLst>
          </p:cNvPr>
          <p:cNvGrpSpPr/>
          <p:nvPr/>
        </p:nvGrpSpPr>
        <p:grpSpPr>
          <a:xfrm>
            <a:off x="2824031" y="1537873"/>
            <a:ext cx="499957" cy="600565"/>
            <a:chOff x="3152165" y="935257"/>
            <a:chExt cx="374968" cy="450424"/>
          </a:xfrm>
          <a:solidFill>
            <a:schemeClr val="bg2"/>
          </a:solidFill>
        </p:grpSpPr>
        <p:sp>
          <p:nvSpPr>
            <p:cNvPr id="53" name="Google Shape;6761;p88">
              <a:extLst>
                <a:ext uri="{FF2B5EF4-FFF2-40B4-BE49-F238E27FC236}">
                  <a16:creationId xmlns:a16="http://schemas.microsoft.com/office/drawing/2014/main" id="{A918EEBD-0681-B298-960C-D91406410583}"/>
                </a:ext>
              </a:extLst>
            </p:cNvPr>
            <p:cNvSpPr/>
            <p:nvPr/>
          </p:nvSpPr>
          <p:spPr>
            <a:xfrm>
              <a:off x="3152165" y="935257"/>
              <a:ext cx="79168" cy="3128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8098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val 8097"/>
                <a:gd name="f11" fmla="val 348"/>
                <a:gd name="f12" fmla="val 7782"/>
                <a:gd name="f13" fmla="val 820"/>
                <a:gd name="f14" fmla="val 7562"/>
                <a:gd name="f15" fmla="val 1387"/>
                <a:gd name="f16" fmla="*/ f0 1 2049"/>
                <a:gd name="f17" fmla="*/ f1 1 8098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049"/>
                <a:gd name="f24" fmla="*/ f21 1 8098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049" h="809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11" y="f12"/>
                    <a:pt x="f13" y="f14"/>
                    <a:pt x="f15" y="f14"/>
                  </a:cubicBezTo>
                  <a:lnTo>
                    <a:pt x="f3" y="f1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4" name="Google Shape;6762;p88">
              <a:extLst>
                <a:ext uri="{FF2B5EF4-FFF2-40B4-BE49-F238E27FC236}">
                  <a16:creationId xmlns:a16="http://schemas.microsoft.com/office/drawing/2014/main" id="{0CCE3B1C-32D7-7259-35AD-C6DDA824D4A0}"/>
                </a:ext>
              </a:extLst>
            </p:cNvPr>
            <p:cNvSpPr/>
            <p:nvPr/>
          </p:nvSpPr>
          <p:spPr>
            <a:xfrm>
              <a:off x="3152165" y="1252965"/>
              <a:ext cx="374968" cy="105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05"/>
                <a:gd name="f4" fmla="val 2742"/>
                <a:gd name="f5" fmla="val 1387"/>
                <a:gd name="f6" fmla="val 631"/>
                <a:gd name="f7" fmla="val 1"/>
                <a:gd name="f8" fmla="val 630"/>
                <a:gd name="f9" fmla="val 1386"/>
                <a:gd name="f10" fmla="val 2111"/>
                <a:gd name="f11" fmla="val 600"/>
                <a:gd name="f12" fmla="val 2741"/>
                <a:gd name="f13" fmla="val 1356"/>
                <a:gd name="f14" fmla="val 4758"/>
                <a:gd name="f15" fmla="val 1733"/>
                <a:gd name="f16" fmla="val 1702"/>
                <a:gd name="f17" fmla="val 1513"/>
                <a:gd name="f18" fmla="val 1575"/>
                <a:gd name="f19" fmla="val 1355"/>
                <a:gd name="f20" fmla="val 1166"/>
                <a:gd name="f21" fmla="val 1008"/>
                <a:gd name="f22" fmla="val 9232"/>
                <a:gd name="f23" fmla="val 9263"/>
                <a:gd name="f24" fmla="val 851"/>
                <a:gd name="f25" fmla="val 9326"/>
                <a:gd name="f26" fmla="val 662"/>
                <a:gd name="f27" fmla="val 9452"/>
                <a:gd name="f28" fmla="val 536"/>
                <a:gd name="f29" fmla="val 9704"/>
                <a:gd name="f30" fmla="val 221"/>
                <a:gd name="f31" fmla="val 9484"/>
                <a:gd name="f32" fmla="*/ f0 1 9705"/>
                <a:gd name="f33" fmla="*/ f1 1 2742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9705"/>
                <a:gd name="f40" fmla="*/ f37 1 2742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9705" h="2742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4" y="f15"/>
                  </a:lnTo>
                  <a:lnTo>
                    <a:pt x="f16" y="f15"/>
                  </a:lnTo>
                  <a:cubicBezTo>
                    <a:pt x="f17" y="f15"/>
                    <a:pt x="f13" y="f18"/>
                    <a:pt x="f13" y="f19"/>
                  </a:cubicBezTo>
                  <a:cubicBezTo>
                    <a:pt x="f13" y="f20"/>
                    <a:pt x="f17" y="f21"/>
                    <a:pt x="f16" y="f21"/>
                  </a:cubicBezTo>
                  <a:lnTo>
                    <a:pt x="f22" y="f21"/>
                  </a:ln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5" name="Google Shape;6763;p88">
              <a:extLst>
                <a:ext uri="{FF2B5EF4-FFF2-40B4-BE49-F238E27FC236}">
                  <a16:creationId xmlns:a16="http://schemas.microsoft.com/office/drawing/2014/main" id="{1F4CE20B-8DC2-9D44-A5A3-F064DC3C07DF}"/>
                </a:ext>
              </a:extLst>
            </p:cNvPr>
            <p:cNvSpPr/>
            <p:nvPr/>
          </p:nvSpPr>
          <p:spPr>
            <a:xfrm>
              <a:off x="3441902" y="1319881"/>
              <a:ext cx="85231" cy="390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06"/>
                <a:gd name="f4" fmla="val 1010"/>
                <a:gd name="f5" fmla="val 1"/>
                <a:gd name="f6" fmla="val 1009"/>
                <a:gd name="f7" fmla="val 1670"/>
                <a:gd name="f8" fmla="val 1953"/>
                <a:gd name="f9" fmla="val 2205"/>
                <a:gd name="f10" fmla="val 788"/>
                <a:gd name="f11" fmla="val 505"/>
                <a:gd name="f12" fmla="val 1827"/>
                <a:gd name="f13" fmla="val 347"/>
                <a:gd name="f14" fmla="val 1764"/>
                <a:gd name="f15" fmla="val 190"/>
                <a:gd name="f16" fmla="*/ f0 1 2206"/>
                <a:gd name="f17" fmla="*/ f1 1 101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206"/>
                <a:gd name="f24" fmla="*/ f21 1 101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206" h="1010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8" y="f11"/>
                  </a:cubicBezTo>
                  <a:cubicBezTo>
                    <a:pt x="f12" y="f13"/>
                    <a:pt x="f14" y="f1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6" name="Google Shape;6764;p88">
              <a:extLst>
                <a:ext uri="{FF2B5EF4-FFF2-40B4-BE49-F238E27FC236}">
                  <a16:creationId xmlns:a16="http://schemas.microsoft.com/office/drawing/2014/main" id="{3421EEF7-9460-2A3E-29EC-56B4A3BB57C1}"/>
                </a:ext>
              </a:extLst>
            </p:cNvPr>
            <p:cNvSpPr/>
            <p:nvPr/>
          </p:nvSpPr>
          <p:spPr>
            <a:xfrm>
              <a:off x="3323825" y="1094710"/>
              <a:ext cx="130283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701"/>
                <a:gd name="f6" fmla="val 882"/>
                <a:gd name="f7" fmla="val 221"/>
                <a:gd name="f8" fmla="val 599"/>
                <a:gd name="f9" fmla="val 3371"/>
                <a:gd name="f10" fmla="val 3214"/>
                <a:gd name="f11" fmla="val 2521"/>
                <a:gd name="f12" fmla="*/ f0 1 3372"/>
                <a:gd name="f13" fmla="*/ f1 1 1387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372"/>
                <a:gd name="f20" fmla="*/ f17 1 1387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372" h="1387">
                  <a:moveTo>
                    <a:pt x="f5" y="f2"/>
                  </a:moveTo>
                  <a:cubicBezTo>
                    <a:pt x="f6" y="f2"/>
                    <a:pt x="f7" y="f8"/>
                    <a:pt x="f2" y="f4"/>
                  </a:cubicBezTo>
                  <a:lnTo>
                    <a:pt x="f9" y="f4"/>
                  </a:lnTo>
                  <a:cubicBezTo>
                    <a:pt x="f10" y="f8"/>
                    <a:pt x="f1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7" name="Google Shape;6765;p88">
              <a:extLst>
                <a:ext uri="{FF2B5EF4-FFF2-40B4-BE49-F238E27FC236}">
                  <a16:creationId xmlns:a16="http://schemas.microsoft.com/office/drawing/2014/main" id="{74842621-C806-30AE-B361-BC1EFFF5A12F}"/>
                </a:ext>
              </a:extLst>
            </p:cNvPr>
            <p:cNvSpPr/>
            <p:nvPr/>
          </p:nvSpPr>
          <p:spPr>
            <a:xfrm>
              <a:off x="3363967" y="1015578"/>
              <a:ext cx="51151" cy="511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662"/>
                <a:gd name="f5" fmla="val 1"/>
                <a:gd name="f6" fmla="val 316"/>
                <a:gd name="f7" fmla="val 284"/>
                <a:gd name="f8" fmla="val 1040"/>
                <a:gd name="f9" fmla="*/ f0 1 1324"/>
                <a:gd name="f10" fmla="*/ f1 1 1324"/>
                <a:gd name="f11" fmla="val f2"/>
                <a:gd name="f12" fmla="val f3"/>
                <a:gd name="f13" fmla="+- f12 0 f11"/>
                <a:gd name="f14" fmla="*/ f13 1 1324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1324" h="1324">
                  <a:moveTo>
                    <a:pt x="f4" y="f5"/>
                  </a:moveTo>
                  <a:cubicBezTo>
                    <a:pt x="f6" y="f5"/>
                    <a:pt x="f5" y="f7"/>
                    <a:pt x="f5" y="f4"/>
                  </a:cubicBezTo>
                  <a:cubicBezTo>
                    <a:pt x="f5" y="f8"/>
                    <a:pt x="f6" y="f3"/>
                    <a:pt x="f4" y="f3"/>
                  </a:cubicBezTo>
                  <a:cubicBezTo>
                    <a:pt x="f8" y="f3"/>
                    <a:pt x="f3" y="f8"/>
                    <a:pt x="f3" y="f4"/>
                  </a:cubicBezTo>
                  <a:cubicBezTo>
                    <a:pt x="f3" y="f7"/>
                    <a:pt x="f8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8" name="Google Shape;6766;p88">
              <a:extLst>
                <a:ext uri="{FF2B5EF4-FFF2-40B4-BE49-F238E27FC236}">
                  <a16:creationId xmlns:a16="http://schemas.microsoft.com/office/drawing/2014/main" id="{D4EA16D9-869D-B37B-9DF3-73425698138C}"/>
                </a:ext>
              </a:extLst>
            </p:cNvPr>
            <p:cNvSpPr/>
            <p:nvPr/>
          </p:nvSpPr>
          <p:spPr>
            <a:xfrm>
              <a:off x="3256873" y="935257"/>
              <a:ext cx="265395" cy="2921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9"/>
                <a:gd name="f4" fmla="val 7562"/>
                <a:gd name="f5" fmla="val 3434"/>
                <a:gd name="f6" fmla="val 1355"/>
                <a:gd name="f7" fmla="val 4191"/>
                <a:gd name="f8" fmla="val 4821"/>
                <a:gd name="f9" fmla="val 1985"/>
                <a:gd name="f10" fmla="val 2741"/>
                <a:gd name="f11" fmla="val 3088"/>
                <a:gd name="f12" fmla="val 4663"/>
                <a:gd name="f13" fmla="val 3403"/>
                <a:gd name="f14" fmla="val 4474"/>
                <a:gd name="f15" fmla="val 3655"/>
                <a:gd name="f16" fmla="val 5293"/>
                <a:gd name="f17" fmla="val 4033"/>
                <a:gd name="f18" fmla="val 5829"/>
                <a:gd name="f19" fmla="val 4852"/>
                <a:gd name="f20" fmla="val 6018"/>
                <a:gd name="f21" fmla="val 5671"/>
                <a:gd name="f22" fmla="val 6175"/>
                <a:gd name="f23" fmla="val 5482"/>
                <a:gd name="f24" fmla="val 1387"/>
                <a:gd name="f25" fmla="val 1198"/>
                <a:gd name="f26" fmla="val 1040"/>
                <a:gd name="f27" fmla="val 1576"/>
                <a:gd name="f28" fmla="val 2426"/>
                <a:gd name="f29" fmla="val 2174"/>
                <a:gd name="f30" fmla="val 2048"/>
                <a:gd name="f31" fmla="val 2678"/>
                <a:gd name="f32" fmla="val 6868"/>
                <a:gd name="f33" fmla="val 1009"/>
                <a:gd name="f34" fmla="val 473"/>
                <a:gd name="f35" fmla="val 6396"/>
                <a:gd name="f36" fmla="*/ f0 1 6869"/>
                <a:gd name="f37" fmla="*/ f1 1 7562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6869"/>
                <a:gd name="f44" fmla="*/ f41 1 7562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6869" h="75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18"/>
                  </a:cubicBezTo>
                  <a:cubicBezTo>
                    <a:pt x="f18" y="f20"/>
                    <a:pt x="f21" y="f22"/>
                    <a:pt x="f23" y="f22"/>
                  </a:cubicBezTo>
                  <a:lnTo>
                    <a:pt x="f24" y="f22"/>
                  </a:lnTo>
                  <a:cubicBezTo>
                    <a:pt x="f25" y="f22"/>
                    <a:pt x="f26" y="f20"/>
                    <a:pt x="f26" y="f18"/>
                  </a:cubicBezTo>
                  <a:cubicBezTo>
                    <a:pt x="f26" y="f19"/>
                    <a:pt x="f27" y="f17"/>
                    <a:pt x="f28" y="f15"/>
                  </a:cubicBezTo>
                  <a:cubicBezTo>
                    <a:pt x="f29" y="f13"/>
                    <a:pt x="f30" y="f11"/>
                    <a:pt x="f30" y="f10"/>
                  </a:cubicBezTo>
                  <a:cubicBezTo>
                    <a:pt x="f30" y="f9"/>
                    <a:pt x="f31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4"/>
                  </a:lnTo>
                  <a:lnTo>
                    <a:pt x="f32" y="f4"/>
                  </a:lnTo>
                  <a:lnTo>
                    <a:pt x="f32" y="f33"/>
                  </a:lnTo>
                  <a:cubicBezTo>
                    <a:pt x="f32" y="f34"/>
                    <a:pt x="f35" y="f2"/>
                    <a:pt x="f18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9" name="Google Shape;6767;p88">
              <a:extLst>
                <a:ext uri="{FF2B5EF4-FFF2-40B4-BE49-F238E27FC236}">
                  <a16:creationId xmlns:a16="http://schemas.microsoft.com/office/drawing/2014/main" id="{CE363F06-A4B4-7880-FBF9-B56B98A6C974}"/>
                </a:ext>
              </a:extLst>
            </p:cNvPr>
            <p:cNvSpPr/>
            <p:nvPr/>
          </p:nvSpPr>
          <p:spPr>
            <a:xfrm>
              <a:off x="3363967" y="1319881"/>
              <a:ext cx="53592" cy="658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1703"/>
                <a:gd name="f5" fmla="val 1"/>
                <a:gd name="f6" fmla="val 1702"/>
                <a:gd name="f7" fmla="val 505"/>
                <a:gd name="f8" fmla="val 536"/>
                <a:gd name="f9" fmla="val 1324"/>
                <a:gd name="f10" fmla="val 631"/>
                <a:gd name="f11" fmla="val 694"/>
                <a:gd name="f12" fmla="val 711"/>
                <a:gd name="f13" fmla="val 1316"/>
                <a:gd name="f14" fmla="val 725"/>
                <a:gd name="f15" fmla="val 1312"/>
                <a:gd name="f16" fmla="val 739"/>
                <a:gd name="f17" fmla="val 776"/>
                <a:gd name="f18" fmla="val 805"/>
                <a:gd name="f19" fmla="val 1341"/>
                <a:gd name="f20" fmla="val 851"/>
                <a:gd name="f21" fmla="*/ f0 1 1387"/>
                <a:gd name="f22" fmla="*/ f1 1 1703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387"/>
                <a:gd name="f29" fmla="*/ f26 1 1703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387" h="1703">
                  <a:moveTo>
                    <a:pt x="f5" y="f5"/>
                  </a:moveTo>
                  <a:lnTo>
                    <a:pt x="f5" y="f6"/>
                  </a:lnTo>
                  <a:lnTo>
                    <a:pt x="f7" y="f3"/>
                  </a:lnTo>
                  <a:cubicBezTo>
                    <a:pt x="f8" y="f9"/>
                    <a:pt x="f10" y="f9"/>
                    <a:pt x="f11" y="f9"/>
                  </a:cubicBez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3"/>
                  </a:cubicBez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60" name="Google Shape;6777;p88">
            <a:extLst>
              <a:ext uri="{FF2B5EF4-FFF2-40B4-BE49-F238E27FC236}">
                <a16:creationId xmlns:a16="http://schemas.microsoft.com/office/drawing/2014/main" id="{F73FA885-4CE4-A53B-A756-1AA9972C9A2E}"/>
              </a:ext>
            </a:extLst>
          </p:cNvPr>
          <p:cNvGrpSpPr/>
          <p:nvPr/>
        </p:nvGrpSpPr>
        <p:grpSpPr>
          <a:xfrm>
            <a:off x="6791442" y="1502150"/>
            <a:ext cx="600565" cy="600564"/>
            <a:chOff x="6127723" y="908465"/>
            <a:chExt cx="450424" cy="450423"/>
          </a:xfrm>
          <a:solidFill>
            <a:schemeClr val="bg2"/>
          </a:solidFill>
        </p:grpSpPr>
        <p:sp>
          <p:nvSpPr>
            <p:cNvPr id="61" name="Google Shape;6778;p88">
              <a:extLst>
                <a:ext uri="{FF2B5EF4-FFF2-40B4-BE49-F238E27FC236}">
                  <a16:creationId xmlns:a16="http://schemas.microsoft.com/office/drawing/2014/main" id="{B0553F1B-6217-436C-A7C4-0B1400257C3D}"/>
                </a:ext>
              </a:extLst>
            </p:cNvPr>
            <p:cNvSpPr/>
            <p:nvPr/>
          </p:nvSpPr>
          <p:spPr>
            <a:xfrm>
              <a:off x="6361435" y="1042379"/>
              <a:ext cx="198470" cy="766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7"/>
                <a:gd name="f4" fmla="val 1985"/>
                <a:gd name="f5" fmla="val 473"/>
                <a:gd name="f6" fmla="val 316"/>
                <a:gd name="f7" fmla="val 158"/>
                <a:gd name="f8" fmla="val 32"/>
                <a:gd name="f9" fmla="val 1"/>
                <a:gd name="f10" fmla="val 126"/>
                <a:gd name="f11" fmla="val 2521"/>
                <a:gd name="f12" fmla="val 5136"/>
                <a:gd name="f13" fmla="val 4979"/>
                <a:gd name="f14" fmla="val 4790"/>
                <a:gd name="f15" fmla="val 4569"/>
                <a:gd name="f16" fmla="*/ f0 1 5137"/>
                <a:gd name="f17" fmla="*/ f1 1 1985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5137"/>
                <a:gd name="f24" fmla="*/ f21 1 1985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5137" h="198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7"/>
                  </a:lnTo>
                  <a:cubicBezTo>
                    <a:pt x="f13" y="f8"/>
                    <a:pt x="f14" y="f2"/>
                    <a:pt x="f1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2" name="Google Shape;6779;p88">
              <a:extLst>
                <a:ext uri="{FF2B5EF4-FFF2-40B4-BE49-F238E27FC236}">
                  <a16:creationId xmlns:a16="http://schemas.microsoft.com/office/drawing/2014/main" id="{B12B0842-DCDD-8436-23D7-FCBC8F597154}"/>
                </a:ext>
              </a:extLst>
            </p:cNvPr>
            <p:cNvSpPr/>
            <p:nvPr/>
          </p:nvSpPr>
          <p:spPr>
            <a:xfrm>
              <a:off x="6340769" y="1065486"/>
              <a:ext cx="237378" cy="1594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4128"/>
                <a:gd name="f5" fmla="val 63"/>
                <a:gd name="f6" fmla="val 1"/>
                <a:gd name="f7" fmla="val 32"/>
                <a:gd name="f8" fmla="val 127"/>
                <a:gd name="f9" fmla="val 284"/>
                <a:gd name="f10" fmla="val 379"/>
                <a:gd name="f11" fmla="val 3120"/>
                <a:gd name="f12" fmla="val 3655"/>
                <a:gd name="f13" fmla="val 473"/>
                <a:gd name="f14" fmla="val 1040"/>
                <a:gd name="f15" fmla="val 5136"/>
                <a:gd name="f16" fmla="val 5671"/>
                <a:gd name="f17" fmla="val 6112"/>
                <a:gd name="f18" fmla="val 190"/>
                <a:gd name="f19" fmla="val 64"/>
                <a:gd name="f20" fmla="val 3277"/>
                <a:gd name="f21" fmla="val 2048"/>
                <a:gd name="f22" fmla="val 3214"/>
                <a:gd name="f23" fmla="val 2080"/>
                <a:gd name="f24" fmla="val 3151"/>
                <a:gd name="f25" fmla="val 3056"/>
                <a:gd name="f26" fmla="val 2993"/>
                <a:gd name="f27" fmla="val 2962"/>
                <a:gd name="f28" fmla="val 2867"/>
                <a:gd name="f29" fmla="*/ f0 1 6144"/>
                <a:gd name="f30" fmla="*/ f1 1 4128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6144"/>
                <a:gd name="f37" fmla="*/ f34 1 4128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6144" h="4128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7" y="f18"/>
                    <a:pt x="f17" y="f19"/>
                  </a:cubicBezTo>
                  <a:lnTo>
                    <a:pt x="f20" y="f21"/>
                  </a:lnTo>
                  <a:cubicBezTo>
                    <a:pt x="f22" y="f23"/>
                    <a:pt x="f24" y="f23"/>
                    <a:pt x="f25" y="f23"/>
                  </a:cubicBezTo>
                  <a:cubicBezTo>
                    <a:pt x="f26" y="f23"/>
                    <a:pt x="f27" y="f23"/>
                    <a:pt x="f28" y="f21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3" name="Google Shape;6780;p88">
              <a:extLst>
                <a:ext uri="{FF2B5EF4-FFF2-40B4-BE49-F238E27FC236}">
                  <a16:creationId xmlns:a16="http://schemas.microsoft.com/office/drawing/2014/main" id="{5732D966-6428-6753-E360-94839C0824BC}"/>
                </a:ext>
              </a:extLst>
            </p:cNvPr>
            <p:cNvSpPr/>
            <p:nvPr/>
          </p:nvSpPr>
          <p:spPr>
            <a:xfrm>
              <a:off x="6127723" y="988786"/>
              <a:ext cx="292169" cy="2909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7531"/>
                <a:gd name="f5" fmla="val 3781"/>
                <a:gd name="f6" fmla="val 2017"/>
                <a:gd name="f7" fmla="val 3970"/>
                <a:gd name="f8" fmla="val 4128"/>
                <a:gd name="f9" fmla="val 2175"/>
                <a:gd name="f10" fmla="val 2364"/>
                <a:gd name="f11" fmla="val 2584"/>
                <a:gd name="f12" fmla="val 2742"/>
                <a:gd name="f13" fmla="val 1702"/>
                <a:gd name="f14" fmla="val 1482"/>
                <a:gd name="f15" fmla="val 1324"/>
                <a:gd name="f16" fmla="val 3057"/>
                <a:gd name="f17" fmla="val 3403"/>
                <a:gd name="f18" fmla="val 3277"/>
                <a:gd name="f19" fmla="val 3435"/>
                <a:gd name="f20" fmla="val 3561"/>
                <a:gd name="f21" fmla="val 3750"/>
                <a:gd name="f22" fmla="val 3466"/>
                <a:gd name="f23" fmla="val 3939"/>
                <a:gd name="f24" fmla="val 4096"/>
                <a:gd name="f25" fmla="val 2395"/>
                <a:gd name="f26" fmla="val 4790"/>
                <a:gd name="f27" fmla="val 4947"/>
                <a:gd name="f28" fmla="val 5136"/>
                <a:gd name="f29" fmla="val 5325"/>
                <a:gd name="f30" fmla="val 5483"/>
                <a:gd name="f31" fmla="val 1"/>
                <a:gd name="f32" fmla="val 7530"/>
                <a:gd name="f33" fmla="val 6837"/>
                <a:gd name="f34" fmla="val 6522"/>
                <a:gd name="f35" fmla="val 5577"/>
                <a:gd name="f36" fmla="val 4853"/>
                <a:gd name="f37" fmla="val 6081"/>
                <a:gd name="f38" fmla="val 1450"/>
                <a:gd name="f39" fmla="val 725"/>
                <a:gd name="f40" fmla="*/ f0 1 7562"/>
                <a:gd name="f41" fmla="*/ f1 1 7531"/>
                <a:gd name="f42" fmla="val f2"/>
                <a:gd name="f43" fmla="val f3"/>
                <a:gd name="f44" fmla="val f4"/>
                <a:gd name="f45" fmla="+- f44 0 f42"/>
                <a:gd name="f46" fmla="+- f43 0 f42"/>
                <a:gd name="f47" fmla="*/ f46 1 7562"/>
                <a:gd name="f48" fmla="*/ f45 1 7531"/>
                <a:gd name="f49" fmla="*/ f42 1 f47"/>
                <a:gd name="f50" fmla="*/ f43 1 f47"/>
                <a:gd name="f51" fmla="*/ f42 1 f48"/>
                <a:gd name="f52" fmla="*/ f44 1 f48"/>
                <a:gd name="f53" fmla="*/ f49 f40 1"/>
                <a:gd name="f54" fmla="*/ f50 f40 1"/>
                <a:gd name="f55" fmla="*/ f52 f41 1"/>
                <a:gd name="f56" fmla="*/ f51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7562" h="7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cubicBezTo>
                    <a:pt x="f22" y="f23"/>
                    <a:pt x="f18" y="f24"/>
                    <a:pt x="f16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1"/>
                  </a:cubicBezTo>
                  <a:cubicBezTo>
                    <a:pt x="f15" y="f20"/>
                    <a:pt x="f14" y="f17"/>
                    <a:pt x="f13" y="f17"/>
                  </a:cubicBezTo>
                  <a:close/>
                  <a:moveTo>
                    <a:pt x="f25" y="f26"/>
                  </a:moveTo>
                  <a:cubicBezTo>
                    <a:pt x="f11" y="f26"/>
                    <a:pt x="f12" y="f27"/>
                    <a:pt x="f12" y="f28"/>
                  </a:cubicBezTo>
                  <a:cubicBezTo>
                    <a:pt x="f12" y="f29"/>
                    <a:pt x="f11" y="f30"/>
                    <a:pt x="f25" y="f30"/>
                  </a:cubicBezTo>
                  <a:lnTo>
                    <a:pt x="f13" y="f30"/>
                  </a:lnTo>
                  <a:cubicBezTo>
                    <a:pt x="f14" y="f30"/>
                    <a:pt x="f15" y="f29"/>
                    <a:pt x="f15" y="f28"/>
                  </a:cubicBezTo>
                  <a:cubicBezTo>
                    <a:pt x="f15" y="f27"/>
                    <a:pt x="f14" y="f26"/>
                    <a:pt x="f13" y="f26"/>
                  </a:cubicBezTo>
                  <a:close/>
                  <a:moveTo>
                    <a:pt x="f31" y="f31"/>
                  </a:moveTo>
                  <a:lnTo>
                    <a:pt x="f31" y="f32"/>
                  </a:lnTo>
                  <a:lnTo>
                    <a:pt x="f3" y="f32"/>
                  </a:lnTo>
                  <a:lnTo>
                    <a:pt x="f3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6" y="f28"/>
                  </a:cubicBezTo>
                  <a:lnTo>
                    <a:pt x="f36" y="f25"/>
                  </a:lnTo>
                  <a:cubicBezTo>
                    <a:pt x="f36" y="f38"/>
                    <a:pt x="f35" y="f39"/>
                    <a:pt x="f34" y="f39"/>
                  </a:cubicBezTo>
                  <a:lnTo>
                    <a:pt x="f3" y="f39"/>
                  </a:lnTo>
                  <a:lnTo>
                    <a:pt x="f3" y="f31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4" name="Google Shape;6781;p88">
              <a:extLst>
                <a:ext uri="{FF2B5EF4-FFF2-40B4-BE49-F238E27FC236}">
                  <a16:creationId xmlns:a16="http://schemas.microsoft.com/office/drawing/2014/main" id="{32AFC49D-2109-CC5E-6827-1D1EF326CA28}"/>
                </a:ext>
              </a:extLst>
            </p:cNvPr>
            <p:cNvSpPr/>
            <p:nvPr/>
          </p:nvSpPr>
          <p:spPr>
            <a:xfrm>
              <a:off x="6127723" y="908465"/>
              <a:ext cx="292169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009"/>
                <a:gd name="f6" fmla="val 1"/>
                <a:gd name="f7" fmla="val 473"/>
                <a:gd name="f8" fmla="val 1040"/>
                <a:gd name="f9" fmla="val 7089"/>
                <a:gd name="f10" fmla="val 6522"/>
                <a:gd name="f11" fmla="*/ f0 1 7562"/>
                <a:gd name="f12" fmla="*/ f1 1 1387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7562"/>
                <a:gd name="f19" fmla="*/ f16 1 1387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7562" h="1387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lnTo>
                    <a:pt x="f6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7"/>
                    <a:pt x="f9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5" name="Google Shape;6782;p88">
              <a:extLst>
                <a:ext uri="{FF2B5EF4-FFF2-40B4-BE49-F238E27FC236}">
                  <a16:creationId xmlns:a16="http://schemas.microsoft.com/office/drawing/2014/main" id="{DF24B944-8231-F529-4252-72B998FC0D6A}"/>
                </a:ext>
              </a:extLst>
            </p:cNvPr>
            <p:cNvSpPr/>
            <p:nvPr/>
          </p:nvSpPr>
          <p:spPr>
            <a:xfrm>
              <a:off x="6127723" y="1305296"/>
              <a:ext cx="292169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"/>
                <a:gd name="f6" fmla="val 347"/>
                <a:gd name="f7" fmla="val 945"/>
                <a:gd name="f8" fmla="val 442"/>
                <a:gd name="f9" fmla="val 1386"/>
                <a:gd name="f10" fmla="val 1009"/>
                <a:gd name="f11" fmla="val 6522"/>
                <a:gd name="f12" fmla="val 7089"/>
                <a:gd name="f13" fmla="val 914"/>
                <a:gd name="f14" fmla="*/ f0 1 7562"/>
                <a:gd name="f15" fmla="*/ f1 1 1387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562"/>
                <a:gd name="f22" fmla="*/ f19 1 1387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562" h="1387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11" y="f9"/>
                  </a:lnTo>
                  <a:cubicBezTo>
                    <a:pt x="f12" y="f9"/>
                    <a:pt x="f3" y="f13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66" name="Google Shape;6827;p88">
            <a:extLst>
              <a:ext uri="{FF2B5EF4-FFF2-40B4-BE49-F238E27FC236}">
                <a16:creationId xmlns:a16="http://schemas.microsoft.com/office/drawing/2014/main" id="{CAD060D6-D409-B81A-F085-E927FFE15110}"/>
              </a:ext>
            </a:extLst>
          </p:cNvPr>
          <p:cNvGrpSpPr/>
          <p:nvPr/>
        </p:nvGrpSpPr>
        <p:grpSpPr>
          <a:xfrm>
            <a:off x="7547736" y="1512670"/>
            <a:ext cx="607037" cy="598920"/>
            <a:chOff x="6694944" y="916356"/>
            <a:chExt cx="455278" cy="449190"/>
          </a:xfrm>
          <a:solidFill>
            <a:schemeClr val="bg2"/>
          </a:solidFill>
        </p:grpSpPr>
        <p:sp>
          <p:nvSpPr>
            <p:cNvPr id="67" name="Google Shape;6828;p88">
              <a:extLst>
                <a:ext uri="{FF2B5EF4-FFF2-40B4-BE49-F238E27FC236}">
                  <a16:creationId xmlns:a16="http://schemas.microsoft.com/office/drawing/2014/main" id="{C19E50B6-80E5-4CAA-3937-938320EA6922}"/>
                </a:ext>
              </a:extLst>
            </p:cNvPr>
            <p:cNvSpPr/>
            <p:nvPr/>
          </p:nvSpPr>
          <p:spPr>
            <a:xfrm>
              <a:off x="6987067" y="968669"/>
              <a:ext cx="130283" cy="131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3404"/>
                <a:gd name="f5" fmla="val 347"/>
                <a:gd name="f6" fmla="val 1"/>
                <a:gd name="f7" fmla="val 158"/>
                <a:gd name="f8" fmla="val 536"/>
                <a:gd name="f9" fmla="val 694"/>
                <a:gd name="f10" fmla="val 1009"/>
                <a:gd name="f11" fmla="val 1576"/>
                <a:gd name="f12" fmla="val 2049"/>
                <a:gd name="f13" fmla="val 1166"/>
                <a:gd name="f14" fmla="val 1733"/>
                <a:gd name="f15" fmla="val 2269"/>
                <a:gd name="f16" fmla="val 1923"/>
                <a:gd name="f17" fmla="val 2175"/>
                <a:gd name="f18" fmla="val 1860"/>
                <a:gd name="f19" fmla="val 2112"/>
                <a:gd name="f20" fmla="val 1773"/>
                <a:gd name="f21" fmla="val 2080"/>
                <a:gd name="f22" fmla="val 1686"/>
                <a:gd name="f23" fmla="val 1600"/>
                <a:gd name="f24" fmla="val 1513"/>
                <a:gd name="f25" fmla="val 1450"/>
                <a:gd name="f26" fmla="val 1324"/>
                <a:gd name="f27" fmla="val 2521"/>
                <a:gd name="f28" fmla="val 2647"/>
                <a:gd name="f29" fmla="val 3309"/>
                <a:gd name="f30" fmla="val 3403"/>
                <a:gd name="f31" fmla="val 2360"/>
                <a:gd name="f32" fmla="val 2450"/>
                <a:gd name="f33" fmla="val 2537"/>
                <a:gd name="f34" fmla="val 2584"/>
                <a:gd name="f35" fmla="val 3277"/>
                <a:gd name="f36" fmla="val 3214"/>
                <a:gd name="f37" fmla="val 3120"/>
                <a:gd name="f38" fmla="val 3029"/>
                <a:gd name="f39" fmla="val 2939"/>
                <a:gd name="f40" fmla="val 2852"/>
                <a:gd name="f41" fmla="val 2805"/>
                <a:gd name="f42" fmla="val 2679"/>
                <a:gd name="f43" fmla="val 2742"/>
                <a:gd name="f44" fmla="val 788"/>
                <a:gd name="f45" fmla="val 1954"/>
                <a:gd name="f46" fmla="*/ f0 1 3372"/>
                <a:gd name="f47" fmla="*/ f1 1 3404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3372"/>
                <a:gd name="f54" fmla="*/ f51 1 3404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3372" h="340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15"/>
                    <a:pt x="f26" y="f27"/>
                    <a:pt x="f25" y="f28"/>
                  </a:cubicBezTo>
                  <a:lnTo>
                    <a:pt x="f19" y="f29"/>
                  </a:lnTo>
                  <a:cubicBezTo>
                    <a:pt x="f17" y="f3"/>
                    <a:pt x="f15" y="f30"/>
                    <a:pt x="f31" y="f30"/>
                  </a:cubicBezTo>
                  <a:cubicBezTo>
                    <a:pt x="f32" y="f30"/>
                    <a:pt x="f33" y="f3"/>
                    <a:pt x="f34" y="f29"/>
                  </a:cubicBezTo>
                  <a:lnTo>
                    <a:pt x="f35" y="f28"/>
                  </a:lnTo>
                  <a:cubicBezTo>
                    <a:pt x="f3" y="f27"/>
                    <a:pt x="f3" y="f15"/>
                    <a:pt x="f35" y="f17"/>
                  </a:cubicBezTo>
                  <a:cubicBezTo>
                    <a:pt x="f36" y="f19"/>
                    <a:pt x="f37" y="f21"/>
                    <a:pt x="f38" y="f21"/>
                  </a:cubicBezTo>
                  <a:cubicBezTo>
                    <a:pt x="f39" y="f21"/>
                    <a:pt x="f40" y="f19"/>
                    <a:pt x="f41" y="f17"/>
                  </a:cubicBezTo>
                  <a:lnTo>
                    <a:pt x="f42" y="f15"/>
                  </a:lnTo>
                  <a:lnTo>
                    <a:pt x="f42" y="f14"/>
                  </a:lnTo>
                  <a:cubicBezTo>
                    <a:pt x="f43" y="f44"/>
                    <a:pt x="f45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8" name="Google Shape;6829;p88">
              <a:extLst>
                <a:ext uri="{FF2B5EF4-FFF2-40B4-BE49-F238E27FC236}">
                  <a16:creationId xmlns:a16="http://schemas.microsoft.com/office/drawing/2014/main" id="{A51CA1A7-D587-76DD-3228-F786E6AFC8DB}"/>
                </a:ext>
              </a:extLst>
            </p:cNvPr>
            <p:cNvSpPr/>
            <p:nvPr/>
          </p:nvSpPr>
          <p:spPr>
            <a:xfrm>
              <a:off x="6803273" y="1234028"/>
              <a:ext cx="131481" cy="131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3404"/>
                <a:gd name="f5" fmla="val 1013"/>
                <a:gd name="f6" fmla="val 1"/>
                <a:gd name="f7" fmla="val 922"/>
                <a:gd name="f8" fmla="val 835"/>
                <a:gd name="f9" fmla="val 32"/>
                <a:gd name="f10" fmla="val 788"/>
                <a:gd name="f11" fmla="val 95"/>
                <a:gd name="f12" fmla="val 127"/>
                <a:gd name="f13" fmla="val 757"/>
                <a:gd name="f14" fmla="val 883"/>
                <a:gd name="f15" fmla="val 1135"/>
                <a:gd name="f16" fmla="val 1229"/>
                <a:gd name="f17" fmla="val 174"/>
                <a:gd name="f18" fmla="val 1292"/>
                <a:gd name="f19" fmla="val 260"/>
                <a:gd name="f20" fmla="val 1324"/>
                <a:gd name="f21" fmla="val 351"/>
                <a:gd name="f22" fmla="val 442"/>
                <a:gd name="f23" fmla="val 536"/>
                <a:gd name="f24" fmla="val 599"/>
                <a:gd name="f25" fmla="val 694"/>
                <a:gd name="f26" fmla="val 1671"/>
                <a:gd name="f27" fmla="val 2616"/>
                <a:gd name="f28" fmla="val 1450"/>
                <a:gd name="f29" fmla="val 3372"/>
                <a:gd name="f30" fmla="val 2395"/>
                <a:gd name="f31" fmla="val 3057"/>
                <a:gd name="f32" fmla="val 3246"/>
                <a:gd name="f33" fmla="val 2868"/>
                <a:gd name="f34" fmla="val 2710"/>
                <a:gd name="f35" fmla="val 2363"/>
                <a:gd name="f36" fmla="val 1796"/>
                <a:gd name="f37" fmla="val 2238"/>
                <a:gd name="f38" fmla="val 1513"/>
                <a:gd name="f39" fmla="val 1599"/>
                <a:gd name="f40" fmla="val 1686"/>
                <a:gd name="f41" fmla="val 1773"/>
                <a:gd name="f42" fmla="val 1859"/>
                <a:gd name="f43" fmla="val 1922"/>
                <a:gd name="f44" fmla="val 2048"/>
                <a:gd name="f45" fmla="val 1261"/>
                <a:gd name="f46" fmla="val 1198"/>
                <a:gd name="f47" fmla="val 1103"/>
                <a:gd name="f48" fmla="*/ f0 1 3403"/>
                <a:gd name="f49" fmla="*/ f1 1 3404"/>
                <a:gd name="f50" fmla="val f2"/>
                <a:gd name="f51" fmla="val f3"/>
                <a:gd name="f52" fmla="val f4"/>
                <a:gd name="f53" fmla="+- f52 0 f50"/>
                <a:gd name="f54" fmla="+- f51 0 f50"/>
                <a:gd name="f55" fmla="*/ f54 1 3403"/>
                <a:gd name="f56" fmla="*/ f53 1 3404"/>
                <a:gd name="f57" fmla="*/ f50 1 f55"/>
                <a:gd name="f58" fmla="*/ f51 1 f55"/>
                <a:gd name="f59" fmla="*/ f50 1 f56"/>
                <a:gd name="f60" fmla="*/ f52 1 f56"/>
                <a:gd name="f61" fmla="*/ f57 f48 1"/>
                <a:gd name="f62" fmla="*/ f58 f48 1"/>
                <a:gd name="f63" fmla="*/ f60 f49 1"/>
                <a:gd name="f64" fmla="*/ f59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3403" h="340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lnTo>
                    <a:pt x="f31" y="f3"/>
                  </a:lnTo>
                  <a:cubicBezTo>
                    <a:pt x="f32" y="f3"/>
                    <a:pt x="f3" y="f32"/>
                    <a:pt x="f3" y="f31"/>
                  </a:cubicBezTo>
                  <a:cubicBezTo>
                    <a:pt x="f3" y="f33"/>
                    <a:pt x="f32" y="f34"/>
                    <a:pt x="f31" y="f34"/>
                  </a:cubicBezTo>
                  <a:lnTo>
                    <a:pt x="f35" y="f34"/>
                  </a:lnTo>
                  <a:cubicBezTo>
                    <a:pt x="f36" y="f34"/>
                    <a:pt x="f20" y="f37"/>
                    <a:pt x="f20" y="f26"/>
                  </a:cubicBezTo>
                  <a:lnTo>
                    <a:pt x="f20" y="f15"/>
                  </a:lnTo>
                  <a:lnTo>
                    <a:pt x="f28" y="f16"/>
                  </a:lnTo>
                  <a:cubicBezTo>
                    <a:pt x="f38" y="f18"/>
                    <a:pt x="f39" y="f20"/>
                    <a:pt x="f40" y="f20"/>
                  </a:cubicBezTo>
                  <a:cubicBezTo>
                    <a:pt x="f41" y="f20"/>
                    <a:pt x="f42" y="f18"/>
                    <a:pt x="f43" y="f16"/>
                  </a:cubicBezTo>
                  <a:cubicBezTo>
                    <a:pt x="f44" y="f15"/>
                    <a:pt x="f44" y="f14"/>
                    <a:pt x="f43" y="f13"/>
                  </a:cubicBezTo>
                  <a:lnTo>
                    <a:pt x="f45" y="f11"/>
                  </a:lnTo>
                  <a:cubicBezTo>
                    <a:pt x="f46" y="f9"/>
                    <a:pt x="f4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9" name="Google Shape;6830;p88">
              <a:extLst>
                <a:ext uri="{FF2B5EF4-FFF2-40B4-BE49-F238E27FC236}">
                  <a16:creationId xmlns:a16="http://schemas.microsoft.com/office/drawing/2014/main" id="{8ED5472F-E8C9-8512-FD49-6E80EC833BFE}"/>
                </a:ext>
              </a:extLst>
            </p:cNvPr>
            <p:cNvSpPr/>
            <p:nvPr/>
          </p:nvSpPr>
          <p:spPr>
            <a:xfrm>
              <a:off x="6694944" y="916356"/>
              <a:ext cx="318942" cy="2373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6144"/>
                <a:gd name="f5" fmla="val 4191"/>
                <a:gd name="f6" fmla="val 2300"/>
                <a:gd name="f7" fmla="val 757"/>
                <a:gd name="f8" fmla="val 1544"/>
                <a:gd name="f9" fmla="val 3434"/>
                <a:gd name="f10" fmla="val 3529"/>
                <a:gd name="f11" fmla="val 347"/>
                <a:gd name="f12" fmla="val 3686"/>
                <a:gd name="f13" fmla="val 95"/>
                <a:gd name="f14" fmla="val 4033"/>
                <a:gd name="f15" fmla="val 4474"/>
                <a:gd name="f16" fmla="val 5135"/>
                <a:gd name="f17" fmla="val 1"/>
                <a:gd name="f18" fmla="val 5671"/>
                <a:gd name="f19" fmla="val 473"/>
                <a:gd name="f20" fmla="val 6143"/>
                <a:gd name="f21" fmla="val 1009"/>
                <a:gd name="f22" fmla="val 1135"/>
                <a:gd name="f23" fmla="val 1261"/>
                <a:gd name="f24" fmla="val 6112"/>
                <a:gd name="f25" fmla="val 1387"/>
                <a:gd name="f26" fmla="val 6080"/>
                <a:gd name="f27" fmla="val 3403"/>
                <a:gd name="f28" fmla="val 1890"/>
                <a:gd name="f29" fmla="val 2647"/>
                <a:gd name="f30" fmla="val 630"/>
                <a:gd name="f31" fmla="val 4128"/>
                <a:gd name="f32" fmla="val 5640"/>
                <a:gd name="f33" fmla="val 6900"/>
                <a:gd name="f34" fmla="val 6995"/>
                <a:gd name="f35" fmla="val 7121"/>
                <a:gd name="f36" fmla="val 7247"/>
                <a:gd name="f37" fmla="val 7782"/>
                <a:gd name="f38" fmla="val 8003"/>
                <a:gd name="f39" fmla="val 3623"/>
                <a:gd name="f40" fmla="val 7593"/>
                <a:gd name="f41" fmla="val 6050"/>
                <a:gd name="f42" fmla="*/ f0 1 8255"/>
                <a:gd name="f43" fmla="*/ f1 1 6144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8255"/>
                <a:gd name="f50" fmla="*/ f47 1 6144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8255" h="6144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lnTo>
                    <a:pt x="f25" y="f27"/>
                  </a:lnTo>
                  <a:cubicBezTo>
                    <a:pt x="f25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3" y="f27"/>
                  </a:cubicBezTo>
                  <a:lnTo>
                    <a:pt x="f33" y="f26"/>
                  </a:lnTo>
                  <a:cubicBezTo>
                    <a:pt x="f34" y="f24"/>
                    <a:pt x="f35" y="f20"/>
                    <a:pt x="f36" y="f20"/>
                  </a:cubicBezTo>
                  <a:cubicBezTo>
                    <a:pt x="f37" y="f20"/>
                    <a:pt x="f3" y="f18"/>
                    <a:pt x="f3" y="f16"/>
                  </a:cubicBezTo>
                  <a:lnTo>
                    <a:pt x="f3" y="f15"/>
                  </a:lnTo>
                  <a:cubicBezTo>
                    <a:pt x="f3" y="f14"/>
                    <a:pt x="f38" y="f39"/>
                    <a:pt x="f40" y="f10"/>
                  </a:cubicBezTo>
                  <a:lnTo>
                    <a:pt x="f40" y="f9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0" name="Google Shape;6831;p88">
              <a:extLst>
                <a:ext uri="{FF2B5EF4-FFF2-40B4-BE49-F238E27FC236}">
                  <a16:creationId xmlns:a16="http://schemas.microsoft.com/office/drawing/2014/main" id="{84A23A2A-BD13-8D61-1F9E-2FF5EC636E4E}"/>
                </a:ext>
              </a:extLst>
            </p:cNvPr>
            <p:cNvSpPr/>
            <p:nvPr/>
          </p:nvSpPr>
          <p:spPr>
            <a:xfrm>
              <a:off x="6775265" y="995443"/>
              <a:ext cx="161921" cy="807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1"/>
                <a:gd name="f5" fmla="val 1734"/>
                <a:gd name="f6" fmla="val 1"/>
                <a:gd name="f7" fmla="val 789"/>
                <a:gd name="f8" fmla="val 757"/>
                <a:gd name="f9" fmla="val 1702"/>
                <a:gd name="f10" fmla="val 2049"/>
                <a:gd name="f11" fmla="val 1230"/>
                <a:gd name="f12" fmla="val 1545"/>
                <a:gd name="f13" fmla="val 1891"/>
                <a:gd name="f14" fmla="val 2017"/>
                <a:gd name="f15" fmla="val 1986"/>
                <a:gd name="f16" fmla="val 1954"/>
                <a:gd name="f17" fmla="val 2080"/>
                <a:gd name="f18" fmla="val 1828"/>
                <a:gd name="f19" fmla="val 2238"/>
                <a:gd name="f20" fmla="val 1387"/>
                <a:gd name="f21" fmla="val 2458"/>
                <a:gd name="f22" fmla="val 2647"/>
                <a:gd name="f23" fmla="val 2805"/>
                <a:gd name="f24" fmla="val 2868"/>
                <a:gd name="f25" fmla="val 2942"/>
                <a:gd name="f26" fmla="val 2059"/>
                <a:gd name="f27" fmla="val 3091"/>
                <a:gd name="f28" fmla="val 2090"/>
                <a:gd name="f29" fmla="val 3266"/>
                <a:gd name="f30" fmla="val 3389"/>
                <a:gd name="f31" fmla="val 3525"/>
                <a:gd name="f32" fmla="val 2075"/>
                <a:gd name="f33" fmla="val 3656"/>
                <a:gd name="f34" fmla="val 4128"/>
                <a:gd name="f35" fmla="val 3340"/>
                <a:gd name="f36" fmla="val 2395"/>
                <a:gd name="f37" fmla="*/ f0 1 4191"/>
                <a:gd name="f38" fmla="*/ f1 1 2091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191"/>
                <a:gd name="f45" fmla="*/ f42 1 2091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191" h="209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cubicBezTo>
                    <a:pt x="f12" y="f10"/>
                    <a:pt x="f13" y="f10"/>
                    <a:pt x="f14" y="f15"/>
                  </a:cubicBezTo>
                  <a:cubicBezTo>
                    <a:pt x="f10" y="f16"/>
                    <a:pt x="f17" y="f18"/>
                    <a:pt x="f17" y="f5"/>
                  </a:cubicBezTo>
                  <a:cubicBezTo>
                    <a:pt x="f17" y="f12"/>
                    <a:pt x="f19" y="f20"/>
                    <a:pt x="f21" y="f20"/>
                  </a:cubicBezTo>
                  <a:cubicBezTo>
                    <a:pt x="f22" y="f20"/>
                    <a:pt x="f23" y="f12"/>
                    <a:pt x="f23" y="f5"/>
                  </a:cubicBezTo>
                  <a:cubicBezTo>
                    <a:pt x="f23" y="f18"/>
                    <a:pt x="f23" y="f16"/>
                    <a:pt x="f24" y="f15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10"/>
                  </a:cubicBezTo>
                  <a:lnTo>
                    <a:pt x="f3" y="f10"/>
                  </a:lnTo>
                  <a:lnTo>
                    <a:pt x="f3" y="f9"/>
                  </a:lnTo>
                  <a:lnTo>
                    <a:pt x="f34" y="f9"/>
                  </a:lnTo>
                  <a:cubicBezTo>
                    <a:pt x="f34" y="f8"/>
                    <a:pt x="f35" y="f6"/>
                    <a:pt x="f36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1" name="Google Shape;6832;p88">
              <a:extLst>
                <a:ext uri="{FF2B5EF4-FFF2-40B4-BE49-F238E27FC236}">
                  <a16:creationId xmlns:a16="http://schemas.microsoft.com/office/drawing/2014/main" id="{CCBD47F0-0D7A-BF9F-5262-570412A3613C}"/>
                </a:ext>
              </a:extLst>
            </p:cNvPr>
            <p:cNvSpPr/>
            <p:nvPr/>
          </p:nvSpPr>
          <p:spPr>
            <a:xfrm>
              <a:off x="6775265" y="1091610"/>
              <a:ext cx="161921" cy="1144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963"/>
                <a:gd name="f5" fmla="val 2395"/>
                <a:gd name="f6" fmla="val 1"/>
                <a:gd name="f7" fmla="val 2080"/>
                <a:gd name="f8" fmla="val 253"/>
                <a:gd name="f9" fmla="val 1671"/>
                <a:gd name="f10" fmla="val 1230"/>
                <a:gd name="f11" fmla="val 914"/>
                <a:gd name="f12" fmla="val 2049"/>
                <a:gd name="f13" fmla="val 946"/>
                <a:gd name="f14" fmla="val 2962"/>
                <a:gd name="f15" fmla="val 2112"/>
                <a:gd name="f16" fmla="val 3246"/>
                <a:gd name="f17" fmla="val 3466"/>
                <a:gd name="f18" fmla="val 3088"/>
                <a:gd name="f19" fmla="val 2679"/>
                <a:gd name="f20" fmla="val 190"/>
                <a:gd name="f21" fmla="*/ f0 1 4191"/>
                <a:gd name="f22" fmla="*/ f1 1 2963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191"/>
                <a:gd name="f29" fmla="*/ f26 1 2963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191" h="2963">
                  <a:moveTo>
                    <a:pt x="f5" y="f6"/>
                  </a:moveTo>
                  <a:cubicBezTo>
                    <a:pt x="f7" y="f8"/>
                    <a:pt x="f9" y="f8"/>
                    <a:pt x="f10" y="f8"/>
                  </a:cubicBezTo>
                  <a:lnTo>
                    <a:pt x="f6" y="f8"/>
                  </a:ln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3" y="f12"/>
                    <a:pt x="f3" y="f11"/>
                  </a:cubicBezTo>
                  <a:lnTo>
                    <a:pt x="f3" y="f8"/>
                  </a:lnTo>
                  <a:lnTo>
                    <a:pt x="f17" y="f8"/>
                  </a:lnTo>
                  <a:cubicBezTo>
                    <a:pt x="f18" y="f8"/>
                    <a:pt x="f19" y="f20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2" name="Google Shape;6833;p88">
              <a:extLst>
                <a:ext uri="{FF2B5EF4-FFF2-40B4-BE49-F238E27FC236}">
                  <a16:creationId xmlns:a16="http://schemas.microsoft.com/office/drawing/2014/main" id="{50B2FD32-67D5-D863-747A-36507794B1C0}"/>
                </a:ext>
              </a:extLst>
            </p:cNvPr>
            <p:cNvSpPr/>
            <p:nvPr/>
          </p:nvSpPr>
          <p:spPr>
            <a:xfrm>
              <a:off x="6988301" y="1153698"/>
              <a:ext cx="161921" cy="807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0"/>
                <a:gd name="f5" fmla="val 1702"/>
                <a:gd name="f6" fmla="val 756"/>
                <a:gd name="f7" fmla="val 757"/>
                <a:gd name="f8" fmla="val 2048"/>
                <a:gd name="f9" fmla="val 1229"/>
                <a:gd name="f10" fmla="val 1544"/>
                <a:gd name="f11" fmla="val 1891"/>
                <a:gd name="f12" fmla="val 2017"/>
                <a:gd name="f13" fmla="val 1985"/>
                <a:gd name="f14" fmla="val 1954"/>
                <a:gd name="f15" fmla="val 2080"/>
                <a:gd name="f16" fmla="val 1828"/>
                <a:gd name="f17" fmla="val 1733"/>
                <a:gd name="f18" fmla="val 2237"/>
                <a:gd name="f19" fmla="val 1387"/>
                <a:gd name="f20" fmla="val 2458"/>
                <a:gd name="f21" fmla="val 2647"/>
                <a:gd name="f22" fmla="val 2804"/>
                <a:gd name="f23" fmla="val 2867"/>
                <a:gd name="f24" fmla="val 2941"/>
                <a:gd name="f25" fmla="val 2059"/>
                <a:gd name="f26" fmla="val 3091"/>
                <a:gd name="f27" fmla="val 3265"/>
                <a:gd name="f28" fmla="val 3388"/>
                <a:gd name="f29" fmla="val 3524"/>
                <a:gd name="f30" fmla="val 2074"/>
                <a:gd name="f31" fmla="val 3655"/>
                <a:gd name="f32" fmla="val 4190"/>
                <a:gd name="f33" fmla="val 4096"/>
                <a:gd name="f34" fmla="val 3308"/>
                <a:gd name="f35" fmla="val 2363"/>
                <a:gd name="f36" fmla="*/ f0 1 4191"/>
                <a:gd name="f37" fmla="*/ f1 1 2090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4191"/>
                <a:gd name="f44" fmla="*/ f41 1 2090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4191" h="2090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lnTo>
                    <a:pt x="f2" y="f8"/>
                  </a:lnTo>
                  <a:lnTo>
                    <a:pt x="f9" y="f8"/>
                  </a:lnTo>
                  <a:cubicBezTo>
                    <a:pt x="f10" y="f8"/>
                    <a:pt x="f11" y="f8"/>
                    <a:pt x="f12" y="f13"/>
                  </a:cubicBezTo>
                  <a:cubicBezTo>
                    <a:pt x="f8" y="f14"/>
                    <a:pt x="f15" y="f16"/>
                    <a:pt x="f15" y="f17"/>
                  </a:cubicBezTo>
                  <a:cubicBezTo>
                    <a:pt x="f15" y="f10"/>
                    <a:pt x="f18" y="f19"/>
                    <a:pt x="f20" y="f19"/>
                  </a:cubicBezTo>
                  <a:cubicBezTo>
                    <a:pt x="f21" y="f19"/>
                    <a:pt x="f22" y="f10"/>
                    <a:pt x="f22" y="f17"/>
                  </a:cubicBezTo>
                  <a:cubicBezTo>
                    <a:pt x="f22" y="f16"/>
                    <a:pt x="f22" y="f14"/>
                    <a:pt x="f23" y="f13"/>
                  </a:cubicBezTo>
                  <a:cubicBezTo>
                    <a:pt x="f24" y="f25"/>
                    <a:pt x="f26" y="f4"/>
                    <a:pt x="f27" y="f4"/>
                  </a:cubicBezTo>
                  <a:cubicBezTo>
                    <a:pt x="f28" y="f4"/>
                    <a:pt x="f29" y="f30"/>
                    <a:pt x="f31" y="f8"/>
                  </a:cubicBezTo>
                  <a:lnTo>
                    <a:pt x="f32" y="f8"/>
                  </a:lnTo>
                  <a:lnTo>
                    <a:pt x="f32" y="f5"/>
                  </a:lnTo>
                  <a:cubicBezTo>
                    <a:pt x="f33" y="f7"/>
                    <a:pt x="f34" y="f2"/>
                    <a:pt x="f3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3" name="Google Shape;6834;p88">
              <a:extLst>
                <a:ext uri="{FF2B5EF4-FFF2-40B4-BE49-F238E27FC236}">
                  <a16:creationId xmlns:a16="http://schemas.microsoft.com/office/drawing/2014/main" id="{1033E990-42FF-1FEB-555A-476E67120F23}"/>
                </a:ext>
              </a:extLst>
            </p:cNvPr>
            <p:cNvSpPr/>
            <p:nvPr/>
          </p:nvSpPr>
          <p:spPr>
            <a:xfrm>
              <a:off x="6987067" y="1249865"/>
              <a:ext cx="158291" cy="1156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7"/>
                <a:gd name="f4" fmla="val 2994"/>
                <a:gd name="f5" fmla="val 2395"/>
                <a:gd name="f6" fmla="val 2080"/>
                <a:gd name="f7" fmla="val 252"/>
                <a:gd name="f8" fmla="val 1639"/>
                <a:gd name="f9" fmla="val 1230"/>
                <a:gd name="f10" fmla="val 1"/>
                <a:gd name="f11" fmla="val 914"/>
                <a:gd name="f12" fmla="val 2048"/>
                <a:gd name="f13" fmla="val 2993"/>
                <a:gd name="f14" fmla="val 2049"/>
                <a:gd name="f15" fmla="val 3183"/>
                <a:gd name="f16" fmla="val 4096"/>
                <a:gd name="f17" fmla="val 3435"/>
                <a:gd name="f18" fmla="val 3025"/>
                <a:gd name="f19" fmla="val 2679"/>
                <a:gd name="f20" fmla="val 189"/>
                <a:gd name="f21" fmla="*/ f0 1 4097"/>
                <a:gd name="f22" fmla="*/ f1 1 2994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097"/>
                <a:gd name="f29" fmla="*/ f26 1 2994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097" h="2994">
                  <a:moveTo>
                    <a:pt x="f5" y="f2"/>
                  </a:moveTo>
                  <a:cubicBezTo>
                    <a:pt x="f6" y="f7"/>
                    <a:pt x="f8" y="f7"/>
                    <a:pt x="f9" y="f7"/>
                  </a:cubicBezTo>
                  <a:lnTo>
                    <a:pt x="f10" y="f7"/>
                  </a:lnTo>
                  <a:lnTo>
                    <a:pt x="f10" y="f11"/>
                  </a:lnTo>
                  <a:cubicBezTo>
                    <a:pt x="f10" y="f12"/>
                    <a:pt x="f11" y="f13"/>
                    <a:pt x="f14" y="f13"/>
                  </a:cubicBezTo>
                  <a:cubicBezTo>
                    <a:pt x="f15" y="f13"/>
                    <a:pt x="f16" y="f12"/>
                    <a:pt x="f16" y="f11"/>
                  </a:cubicBezTo>
                  <a:lnTo>
                    <a:pt x="f16" y="f7"/>
                  </a:lnTo>
                  <a:lnTo>
                    <a:pt x="f17" y="f7"/>
                  </a:lnTo>
                  <a:cubicBezTo>
                    <a:pt x="f18" y="f7"/>
                    <a:pt x="f19" y="f20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74" name="Google Shape;6873;p88">
            <a:extLst>
              <a:ext uri="{FF2B5EF4-FFF2-40B4-BE49-F238E27FC236}">
                <a16:creationId xmlns:a16="http://schemas.microsoft.com/office/drawing/2014/main" id="{9A2BC2D6-29ED-BD8F-27EA-14E07DD554EC}"/>
              </a:ext>
            </a:extLst>
          </p:cNvPr>
          <p:cNvGrpSpPr/>
          <p:nvPr/>
        </p:nvGrpSpPr>
        <p:grpSpPr>
          <a:xfrm>
            <a:off x="4481302" y="1513380"/>
            <a:ext cx="581033" cy="600564"/>
            <a:chOff x="4395118" y="916887"/>
            <a:chExt cx="435775" cy="450423"/>
          </a:xfrm>
          <a:solidFill>
            <a:schemeClr val="bg2"/>
          </a:solidFill>
        </p:grpSpPr>
        <p:sp>
          <p:nvSpPr>
            <p:cNvPr id="75" name="Google Shape;6874;p88">
              <a:extLst>
                <a:ext uri="{FF2B5EF4-FFF2-40B4-BE49-F238E27FC236}">
                  <a16:creationId xmlns:a16="http://schemas.microsoft.com/office/drawing/2014/main" id="{403C5046-AFB4-FFF8-8EE5-0D09334AB48D}"/>
                </a:ext>
              </a:extLst>
            </p:cNvPr>
            <p:cNvSpPr/>
            <p:nvPr/>
          </p:nvSpPr>
          <p:spPr>
            <a:xfrm>
              <a:off x="4565544" y="916887"/>
              <a:ext cx="265349" cy="264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8"/>
                <a:gd name="f4" fmla="val 6850"/>
                <a:gd name="f5" fmla="val 3466"/>
                <a:gd name="f6" fmla="val 1355"/>
                <a:gd name="f7" fmla="val 4222"/>
                <a:gd name="f8" fmla="val 4852"/>
                <a:gd name="f9" fmla="val 1985"/>
                <a:gd name="f10" fmla="val 2741"/>
                <a:gd name="f11" fmla="val 4127"/>
                <a:gd name="f12" fmla="val 4348"/>
                <a:gd name="f13" fmla="val 4757"/>
                <a:gd name="f14" fmla="val 4600"/>
                <a:gd name="f15" fmla="val 4631"/>
                <a:gd name="f16" fmla="val 4821"/>
                <a:gd name="f17" fmla="val 4726"/>
                <a:gd name="f18" fmla="val 4915"/>
                <a:gd name="f19" fmla="val 5041"/>
                <a:gd name="f20" fmla="val 5262"/>
                <a:gd name="f21" fmla="val 5388"/>
                <a:gd name="f22" fmla="val 4663"/>
                <a:gd name="f23" fmla="val 5451"/>
                <a:gd name="f24" fmla="val 4576"/>
                <a:gd name="f25" fmla="val 5482"/>
                <a:gd name="f26" fmla="val 4489"/>
                <a:gd name="f27" fmla="val 4403"/>
                <a:gd name="f28" fmla="val 4316"/>
                <a:gd name="f29" fmla="val 4253"/>
                <a:gd name="f30" fmla="val 4190"/>
                <a:gd name="f31" fmla="val 5293"/>
                <a:gd name="f32" fmla="val 3970"/>
                <a:gd name="f33" fmla="val 5419"/>
                <a:gd name="f34" fmla="val 3749"/>
                <a:gd name="f35" fmla="val 5514"/>
                <a:gd name="f36" fmla="val 2709"/>
                <a:gd name="f37" fmla="val 2079"/>
                <a:gd name="f38" fmla="val 4884"/>
                <a:gd name="f39" fmla="val 1575"/>
                <a:gd name="f40" fmla="val 32"/>
                <a:gd name="f41" fmla="val 1576"/>
                <a:gd name="f42" fmla="val 3403"/>
                <a:gd name="f43" fmla="val 4001"/>
                <a:gd name="f44" fmla="val 189"/>
                <a:gd name="f45" fmla="val 4569"/>
                <a:gd name="f46" fmla="val 473"/>
                <a:gd name="f47" fmla="val 5104"/>
                <a:gd name="f48" fmla="val 6396"/>
                <a:gd name="f49" fmla="val 6522"/>
                <a:gd name="f50" fmla="val 6679"/>
                <a:gd name="f51" fmla="val 126"/>
                <a:gd name="f52" fmla="val 6774"/>
                <a:gd name="f53" fmla="val 172"/>
                <a:gd name="f54" fmla="val 6820"/>
                <a:gd name="f55" fmla="val 269"/>
                <a:gd name="f56" fmla="val 6849"/>
                <a:gd name="f57" fmla="val 367"/>
                <a:gd name="f58" fmla="val 403"/>
                <a:gd name="f59" fmla="val 439"/>
                <a:gd name="f60" fmla="val 6845"/>
                <a:gd name="f61" fmla="val 6837"/>
                <a:gd name="f62" fmla="val 1764"/>
                <a:gd name="f63" fmla="val 2300"/>
                <a:gd name="f64" fmla="val 2867"/>
                <a:gd name="f65" fmla="val 5356"/>
                <a:gd name="f66" fmla="val 1513"/>
                <a:gd name="f67" fmla="*/ f0 1 6868"/>
                <a:gd name="f68" fmla="*/ f1 1 6850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6868"/>
                <a:gd name="f75" fmla="*/ f72 1 6850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6868" h="685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8" y="f19"/>
                    <a:pt x="f8" y="f20"/>
                    <a:pt x="f17" y="f21"/>
                  </a:cubicBez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30" y="f31"/>
                  </a:ln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8"/>
                    <a:pt x="f37" y="f11"/>
                  </a:cubicBezTo>
                  <a:lnTo>
                    <a:pt x="f37" y="f10"/>
                  </a:lnTo>
                  <a:cubicBezTo>
                    <a:pt x="f37" y="f9"/>
                    <a:pt x="f36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39" y="f2"/>
                    <a:pt x="f40" y="f41"/>
                    <a:pt x="f40" y="f42"/>
                  </a:cubicBezTo>
                  <a:cubicBezTo>
                    <a:pt x="f40" y="f43"/>
                    <a:pt x="f44" y="f45"/>
                    <a:pt x="f46" y="f47"/>
                  </a:cubicBezTo>
                  <a:lnTo>
                    <a:pt x="f40" y="f48"/>
                  </a:lnTo>
                  <a:cubicBezTo>
                    <a:pt x="f2" y="f49"/>
                    <a:pt x="f40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46" y="f61"/>
                  </a:cubicBezTo>
                  <a:lnTo>
                    <a:pt x="f62" y="f48"/>
                  </a:lnTo>
                  <a:cubicBezTo>
                    <a:pt x="f63" y="f50"/>
                    <a:pt x="f64" y="f61"/>
                    <a:pt x="f5" y="f61"/>
                  </a:cubicBezTo>
                  <a:cubicBezTo>
                    <a:pt x="f65" y="f61"/>
                    <a:pt x="f3" y="f31"/>
                    <a:pt x="f3" y="f42"/>
                  </a:cubicBezTo>
                  <a:cubicBezTo>
                    <a:pt x="f3" y="f66"/>
                    <a:pt x="f6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6" name="Google Shape;6875;p88">
              <a:extLst>
                <a:ext uri="{FF2B5EF4-FFF2-40B4-BE49-F238E27FC236}">
                  <a16:creationId xmlns:a16="http://schemas.microsoft.com/office/drawing/2014/main" id="{012BE237-9FF6-6C6E-BE8B-F8EC07C8F2FB}"/>
                </a:ext>
              </a:extLst>
            </p:cNvPr>
            <p:cNvSpPr/>
            <p:nvPr/>
          </p:nvSpPr>
          <p:spPr>
            <a:xfrm>
              <a:off x="4673845" y="997217"/>
              <a:ext cx="51197" cy="1047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5"/>
                <a:gd name="f4" fmla="val 2711"/>
                <a:gd name="f5" fmla="val 663"/>
                <a:gd name="f6" fmla="val 1"/>
                <a:gd name="f7" fmla="val 253"/>
                <a:gd name="f8" fmla="val 316"/>
                <a:gd name="f9" fmla="val 662"/>
                <a:gd name="f10" fmla="val 2048"/>
                <a:gd name="f11" fmla="val 2427"/>
                <a:gd name="f12" fmla="val 2710"/>
                <a:gd name="f13" fmla="val 694"/>
                <a:gd name="f14" fmla="val 789"/>
                <a:gd name="f15" fmla="val 820"/>
                <a:gd name="f16" fmla="val 2679"/>
                <a:gd name="f17" fmla="val 757"/>
                <a:gd name="f18" fmla="val 2584"/>
                <a:gd name="f19" fmla="val 631"/>
                <a:gd name="f20" fmla="val 2490"/>
                <a:gd name="f21" fmla="val 2238"/>
                <a:gd name="f22" fmla="val 2111"/>
                <a:gd name="f23" fmla="val 804"/>
                <a:gd name="f24" fmla="val 2064"/>
                <a:gd name="f25" fmla="val 891"/>
                <a:gd name="f26" fmla="val 2041"/>
                <a:gd name="f27" fmla="val 978"/>
                <a:gd name="f28" fmla="val 1064"/>
                <a:gd name="f29" fmla="val 1151"/>
                <a:gd name="f30" fmla="val 1198"/>
                <a:gd name="f31" fmla="val 1293"/>
                <a:gd name="f32" fmla="val 2206"/>
                <a:gd name="f33" fmla="val 2175"/>
                <a:gd name="f34" fmla="val 1324"/>
                <a:gd name="f35" fmla="val 2080"/>
                <a:gd name="f36" fmla="val 284"/>
                <a:gd name="f37" fmla="val 1041"/>
                <a:gd name="f38" fmla="*/ f0 1 1325"/>
                <a:gd name="f39" fmla="*/ f1 1 2711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1325"/>
                <a:gd name="f46" fmla="*/ f43 1 2711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1325" h="271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cubicBezTo>
                    <a:pt x="f13" y="f12"/>
                    <a:pt x="f14" y="f12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1" y="f33"/>
                    <a:pt x="f34" y="f35"/>
                    <a:pt x="f34" y="f10"/>
                  </a:cubicBezTo>
                  <a:lnTo>
                    <a:pt x="f34" y="f9"/>
                  </a:lnTo>
                  <a:cubicBezTo>
                    <a:pt x="f34" y="f36"/>
                    <a:pt x="f3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7" name="Google Shape;6876;p88">
              <a:extLst>
                <a:ext uri="{FF2B5EF4-FFF2-40B4-BE49-F238E27FC236}">
                  <a16:creationId xmlns:a16="http://schemas.microsoft.com/office/drawing/2014/main" id="{59A91547-41F8-93CD-053D-7E66256CF203}"/>
                </a:ext>
              </a:extLst>
            </p:cNvPr>
            <p:cNvSpPr/>
            <p:nvPr/>
          </p:nvSpPr>
          <p:spPr>
            <a:xfrm>
              <a:off x="4446233" y="1127455"/>
              <a:ext cx="107140" cy="1071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2774"/>
                <a:gd name="f5" fmla="val 1387"/>
                <a:gd name="f6" fmla="val 1"/>
                <a:gd name="f7" fmla="val 631"/>
                <a:gd name="f8" fmla="val 64"/>
                <a:gd name="f9" fmla="val 2143"/>
                <a:gd name="f10" fmla="*/ f0 1 2773"/>
                <a:gd name="f11" fmla="*/ f1 1 2774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773"/>
                <a:gd name="f18" fmla="*/ f15 1 2774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773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8" y="f9"/>
                    <a:pt x="f7" y="f3"/>
                    <a:pt x="f5" y="f3"/>
                  </a:cubicBezTo>
                  <a:cubicBezTo>
                    <a:pt x="f9" y="f3"/>
                    <a:pt x="f3" y="f9"/>
                    <a:pt x="f3" y="f5"/>
                  </a:cubicBezTo>
                  <a:cubicBezTo>
                    <a:pt x="f3" y="f7"/>
                    <a:pt x="f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8" name="Google Shape;6877;p88">
              <a:extLst>
                <a:ext uri="{FF2B5EF4-FFF2-40B4-BE49-F238E27FC236}">
                  <a16:creationId xmlns:a16="http://schemas.microsoft.com/office/drawing/2014/main" id="{34ADCDE8-6BEE-26E7-C138-AF7632ED4F4D}"/>
                </a:ext>
              </a:extLst>
            </p:cNvPr>
            <p:cNvSpPr/>
            <p:nvPr/>
          </p:nvSpPr>
          <p:spPr>
            <a:xfrm>
              <a:off x="4395118" y="1260134"/>
              <a:ext cx="211839" cy="1071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74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64"/>
                <a:gd name="f12" fmla="val 2553"/>
                <a:gd name="f13" fmla="val 158"/>
                <a:gd name="f14" fmla="val 2773"/>
                <a:gd name="f15" fmla="val 347"/>
                <a:gd name="f16" fmla="val 5104"/>
                <a:gd name="f17" fmla="val 5325"/>
                <a:gd name="f18" fmla="val 5482"/>
                <a:gd name="f19" fmla="val 5262"/>
                <a:gd name="f20" fmla="val 4127"/>
                <a:gd name="f21" fmla="*/ f0 1 5483"/>
                <a:gd name="f22" fmla="*/ f1 1 2774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5483"/>
                <a:gd name="f29" fmla="*/ f26 1 2774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5483" h="277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79" name="Google Shape;6884;p88">
            <a:extLst>
              <a:ext uri="{FF2B5EF4-FFF2-40B4-BE49-F238E27FC236}">
                <a16:creationId xmlns:a16="http://schemas.microsoft.com/office/drawing/2014/main" id="{528466AB-D9FE-0610-D1C1-6FD1C88A6B34}"/>
              </a:ext>
            </a:extLst>
          </p:cNvPr>
          <p:cNvGrpSpPr/>
          <p:nvPr/>
        </p:nvGrpSpPr>
        <p:grpSpPr>
          <a:xfrm>
            <a:off x="8614697" y="1512671"/>
            <a:ext cx="571353" cy="601381"/>
            <a:chOff x="7495163" y="916356"/>
            <a:chExt cx="428515" cy="451036"/>
          </a:xfrm>
          <a:solidFill>
            <a:schemeClr val="bg2"/>
          </a:solidFill>
        </p:grpSpPr>
        <p:sp>
          <p:nvSpPr>
            <p:cNvPr id="80" name="Google Shape;6885;p88">
              <a:extLst>
                <a:ext uri="{FF2B5EF4-FFF2-40B4-BE49-F238E27FC236}">
                  <a16:creationId xmlns:a16="http://schemas.microsoft.com/office/drawing/2014/main" id="{09ED0316-DB85-FBAE-D4EF-7AF622FD06C8}"/>
                </a:ext>
              </a:extLst>
            </p:cNvPr>
            <p:cNvSpPr/>
            <p:nvPr/>
          </p:nvSpPr>
          <p:spPr>
            <a:xfrm>
              <a:off x="7814069" y="1246848"/>
              <a:ext cx="51151" cy="52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1356"/>
                <a:gd name="f5" fmla="val 662"/>
                <a:gd name="f6" fmla="val 284"/>
                <a:gd name="f7" fmla="val 1"/>
                <a:gd name="f8" fmla="val 315"/>
                <a:gd name="f9" fmla="val 693"/>
                <a:gd name="f10" fmla="val 1040"/>
                <a:gd name="f11" fmla="val 1355"/>
                <a:gd name="f12" fmla="*/ f0 1 1324"/>
                <a:gd name="f13" fmla="*/ f1 1 135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324"/>
                <a:gd name="f20" fmla="*/ f17 1 135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24" h="135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cubicBezTo>
                    <a:pt x="f10" y="f11"/>
                    <a:pt x="f3" y="f10"/>
                    <a:pt x="f3" y="f9"/>
                  </a:cubicBezTo>
                  <a:cubicBezTo>
                    <a:pt x="f3" y="f8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1" name="Google Shape;6886;p88">
              <a:extLst>
                <a:ext uri="{FF2B5EF4-FFF2-40B4-BE49-F238E27FC236}">
                  <a16:creationId xmlns:a16="http://schemas.microsoft.com/office/drawing/2014/main" id="{1DFF7737-D74B-6510-F7C0-A9528B79A4DF}"/>
                </a:ext>
              </a:extLst>
            </p:cNvPr>
            <p:cNvSpPr/>
            <p:nvPr/>
          </p:nvSpPr>
          <p:spPr>
            <a:xfrm>
              <a:off x="7680191" y="916978"/>
              <a:ext cx="26810" cy="1594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28"/>
                <a:gd name="f5" fmla="val 347"/>
                <a:gd name="f6" fmla="val 1"/>
                <a:gd name="f7" fmla="val 158"/>
                <a:gd name="f8" fmla="val 95"/>
                <a:gd name="f9" fmla="val 4096"/>
                <a:gd name="f10" fmla="val 221"/>
                <a:gd name="f11" fmla="val 473"/>
                <a:gd name="f12" fmla="val 567"/>
                <a:gd name="f13" fmla="val 693"/>
                <a:gd name="f14" fmla="val 536"/>
                <a:gd name="f15" fmla="*/ f0 1 694"/>
                <a:gd name="f16" fmla="*/ f1 1 4128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94"/>
                <a:gd name="f23" fmla="*/ f20 1 4128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94" h="4128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4"/>
                  </a:lnTo>
                  <a:cubicBezTo>
                    <a:pt x="f8" y="f9"/>
                    <a:pt x="f10" y="f9"/>
                    <a:pt x="f5" y="f9"/>
                  </a:cubicBezTo>
                  <a:cubicBezTo>
                    <a:pt x="f11" y="f9"/>
                    <a:pt x="f12" y="f9"/>
                    <a:pt x="f13" y="f4"/>
                  </a:cubicBezTo>
                  <a:lnTo>
                    <a:pt x="f13" y="f5"/>
                  </a:lnTo>
                  <a:cubicBezTo>
                    <a:pt x="f13" y="f7"/>
                    <a:pt x="f1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2" name="Google Shape;6887;p88">
              <a:extLst>
                <a:ext uri="{FF2B5EF4-FFF2-40B4-BE49-F238E27FC236}">
                  <a16:creationId xmlns:a16="http://schemas.microsoft.com/office/drawing/2014/main" id="{A4F84BE4-4B43-5FB4-8370-B2586409F549}"/>
                </a:ext>
              </a:extLst>
            </p:cNvPr>
            <p:cNvSpPr/>
            <p:nvPr/>
          </p:nvSpPr>
          <p:spPr>
            <a:xfrm>
              <a:off x="7653418" y="1103013"/>
              <a:ext cx="79123" cy="793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54"/>
                <a:gd name="f5" fmla="val 938"/>
                <a:gd name="f6" fmla="val 417"/>
                <a:gd name="f7" fmla="val 451"/>
                <a:gd name="f8" fmla="val 1014"/>
                <a:gd name="f9" fmla="val 1549"/>
                <a:gd name="f10" fmla="val 473"/>
                <a:gd name="f11" fmla="val 1040"/>
                <a:gd name="f12" fmla="val 1575"/>
                <a:gd name="f13" fmla="val 1581"/>
                <a:gd name="f14" fmla="val 447"/>
                <a:gd name="f15" fmla="val 6"/>
                <a:gd name="f16" fmla="val 1006"/>
                <a:gd name="f17" fmla="val 2"/>
                <a:gd name="f18" fmla="val 972"/>
                <a:gd name="f19" fmla="*/ f0 1 2048"/>
                <a:gd name="f20" fmla="*/ f1 1 205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048"/>
                <a:gd name="f27" fmla="*/ f24 1 205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048" h="205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10" y="f4"/>
                    <a:pt x="f11" y="f4"/>
                  </a:cubicBezTo>
                  <a:cubicBezTo>
                    <a:pt x="f12" y="f4"/>
                    <a:pt x="f3" y="f13"/>
                    <a:pt x="f3" y="f8"/>
                  </a:cubicBezTo>
                  <a:cubicBezTo>
                    <a:pt x="f3" y="f14"/>
                    <a:pt x="f12" y="f15"/>
                    <a:pt x="f11" y="f15"/>
                  </a:cubicBezTo>
                  <a:cubicBezTo>
                    <a:pt x="f16" y="f17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3" name="Google Shape;6888;p88">
              <a:extLst>
                <a:ext uri="{FF2B5EF4-FFF2-40B4-BE49-F238E27FC236}">
                  <a16:creationId xmlns:a16="http://schemas.microsoft.com/office/drawing/2014/main" id="{14A67E66-C851-C422-FA98-EE96EB3BB8FC}"/>
                </a:ext>
              </a:extLst>
            </p:cNvPr>
            <p:cNvSpPr/>
            <p:nvPr/>
          </p:nvSpPr>
          <p:spPr>
            <a:xfrm>
              <a:off x="7576727" y="1190868"/>
              <a:ext cx="247116" cy="1765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4569"/>
                <a:gd name="f5" fmla="val 1954"/>
                <a:gd name="f6" fmla="val 2520"/>
                <a:gd name="f7" fmla="val 4222"/>
                <a:gd name="f8" fmla="val 4411"/>
                <a:gd name="f9" fmla="val 158"/>
                <a:gd name="f10" fmla="val 4568"/>
                <a:gd name="f11" fmla="val 347"/>
                <a:gd name="f12" fmla="val 3781"/>
                <a:gd name="f13" fmla="val 3970"/>
                <a:gd name="f14" fmla="val 4127"/>
                <a:gd name="f15" fmla="val 3875"/>
                <a:gd name="f16" fmla="val 5136"/>
                <a:gd name="f17" fmla="val 5577"/>
                <a:gd name="f18" fmla="val 3844"/>
                <a:gd name="f19" fmla="val 6018"/>
                <a:gd name="f20" fmla="val 3718"/>
                <a:gd name="f21" fmla="val 3434"/>
                <a:gd name="f22" fmla="val 5986"/>
                <a:gd name="f23" fmla="val 3277"/>
                <a:gd name="f24" fmla="val 5608"/>
                <a:gd name="f25" fmla="val 2930"/>
                <a:gd name="f26" fmla="val 5514"/>
                <a:gd name="f27" fmla="val 2489"/>
                <a:gd name="f28" fmla="val 4442"/>
                <a:gd name="f29" fmla="val 3497"/>
                <a:gd name="f30" fmla="val 2741"/>
                <a:gd name="f31" fmla="val 1733"/>
                <a:gd name="f32" fmla="val 788"/>
                <a:gd name="f33" fmla="val 410"/>
                <a:gd name="f34" fmla="val 2426"/>
                <a:gd name="f35" fmla="val 315"/>
                <a:gd name="f36" fmla="val 2206"/>
                <a:gd name="f37" fmla="val 189"/>
                <a:gd name="f38" fmla="*/ f0 1 6396"/>
                <a:gd name="f39" fmla="*/ f1 1 4569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6396"/>
                <a:gd name="f46" fmla="*/ f43 1 4569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6396" h="4569">
                  <a:moveTo>
                    <a:pt x="f5" y="f2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15"/>
                  </a:lnTo>
                  <a:lnTo>
                    <a:pt x="f16" y="f15"/>
                  </a:lnTo>
                  <a:cubicBezTo>
                    <a:pt x="f17" y="f18"/>
                    <a:pt x="f19" y="f20"/>
                    <a:pt x="f3" y="f21"/>
                  </a:cubicBezTo>
                  <a:cubicBezTo>
                    <a:pt x="f22" y="f23"/>
                    <a:pt x="f24" y="f25"/>
                    <a:pt x="f26" y="f27"/>
                  </a:cubicBezTo>
                  <a:lnTo>
                    <a:pt x="f28" y="f27"/>
                  </a:lnTo>
                  <a:cubicBezTo>
                    <a:pt x="f29" y="f27"/>
                    <a:pt x="f30" y="f31"/>
                    <a:pt x="f30" y="f32"/>
                  </a:cubicBezTo>
                  <a:lnTo>
                    <a:pt x="f30" y="f33"/>
                  </a:lnTo>
                  <a:cubicBezTo>
                    <a:pt x="f34" y="f35"/>
                    <a:pt x="f36" y="f37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4" name="Google Shape;6889;p88">
              <a:extLst>
                <a:ext uri="{FF2B5EF4-FFF2-40B4-BE49-F238E27FC236}">
                  <a16:creationId xmlns:a16="http://schemas.microsoft.com/office/drawing/2014/main" id="{3A027645-104C-ED2E-6E58-564214284067}"/>
                </a:ext>
              </a:extLst>
            </p:cNvPr>
            <p:cNvSpPr/>
            <p:nvPr/>
          </p:nvSpPr>
          <p:spPr>
            <a:xfrm>
              <a:off x="7705731" y="1048451"/>
              <a:ext cx="197236" cy="2142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05"/>
                <a:gd name="f4" fmla="val 5545"/>
                <a:gd name="f5" fmla="val 4128"/>
                <a:gd name="f6" fmla="val 694"/>
                <a:gd name="f7" fmla="val 662"/>
                <a:gd name="f8" fmla="val 1040"/>
                <a:gd name="f9" fmla="val 1103"/>
                <a:gd name="f10" fmla="val 1355"/>
                <a:gd name="f11" fmla="val 1387"/>
                <a:gd name="f12" fmla="val 1827"/>
                <a:gd name="f13" fmla="val 2426"/>
                <a:gd name="f14" fmla="val 3245"/>
                <a:gd name="f15" fmla="val 788"/>
                <a:gd name="f16" fmla="val 3938"/>
                <a:gd name="f17" fmla="val 1"/>
                <a:gd name="f18" fmla="val 4127"/>
                <a:gd name="f19" fmla="val 4505"/>
                <a:gd name="f20" fmla="val 5072"/>
                <a:gd name="f21" fmla="val 473"/>
                <a:gd name="f22" fmla="val 1009"/>
                <a:gd name="f23" fmla="val 2080"/>
                <a:gd name="f24" fmla="val 2238"/>
                <a:gd name="f25" fmla="val 4946"/>
                <a:gd name="f26" fmla="val 2742"/>
                <a:gd name="f27" fmla="val 3372"/>
                <a:gd name="f28" fmla="val 3624"/>
                <a:gd name="f29" fmla="val 3844"/>
                <a:gd name="f30" fmla="val 4600"/>
                <a:gd name="f31" fmla="val 4065"/>
                <a:gd name="f32" fmla="val 4726"/>
                <a:gd name="f33" fmla="val 4443"/>
                <a:gd name="f34" fmla="val 4064"/>
                <a:gd name="f35" fmla="val 4758"/>
                <a:gd name="f36" fmla="val 4916"/>
                <a:gd name="f37" fmla="val 3655"/>
                <a:gd name="f38" fmla="val 3340"/>
                <a:gd name="f39" fmla="val 2993"/>
                <a:gd name="f40" fmla="val 4947"/>
                <a:gd name="f41" fmla="val 2678"/>
                <a:gd name="f42" fmla="val 1008"/>
                <a:gd name="f43" fmla="*/ f0 1 5105"/>
                <a:gd name="f44" fmla="*/ f1 1 5545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5105"/>
                <a:gd name="f51" fmla="*/ f48 1 5545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5105" h="5545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cubicBezTo>
                    <a:pt x="f9" y="f10"/>
                    <a:pt x="f11" y="f12"/>
                    <a:pt x="f11" y="f13"/>
                  </a:cubicBezTo>
                  <a:cubicBezTo>
                    <a:pt x="f11" y="f14"/>
                    <a:pt x="f15" y="f16"/>
                    <a:pt x="f17" y="f18"/>
                  </a:cubicBezTo>
                  <a:lnTo>
                    <a:pt x="f17" y="f19"/>
                  </a:lnTo>
                  <a:cubicBezTo>
                    <a:pt x="f17" y="f20"/>
                    <a:pt x="f21" y="f4"/>
                    <a:pt x="f22" y="f4"/>
                  </a:cubicBezTo>
                  <a:lnTo>
                    <a:pt x="f23" y="f4"/>
                  </a:lnTo>
                  <a:cubicBezTo>
                    <a:pt x="f24" y="f25"/>
                    <a:pt x="f26" y="f19"/>
                    <a:pt x="f27" y="f19"/>
                  </a:cubicBezTo>
                  <a:cubicBezTo>
                    <a:pt x="f28" y="f19"/>
                    <a:pt x="f29" y="f30"/>
                    <a:pt x="f31" y="f32"/>
                  </a:cubicBezTo>
                  <a:lnTo>
                    <a:pt x="f31" y="f18"/>
                  </a:lnTo>
                  <a:lnTo>
                    <a:pt x="f5" y="f18"/>
                  </a:lnTo>
                  <a:cubicBezTo>
                    <a:pt x="f33" y="f34"/>
                    <a:pt x="f35" y="f16"/>
                    <a:pt x="f36" y="f37"/>
                  </a:cubicBezTo>
                  <a:cubicBezTo>
                    <a:pt x="f3" y="f38"/>
                    <a:pt x="f3" y="f39"/>
                    <a:pt x="f40" y="f41"/>
                  </a:cubicBezTo>
                  <a:lnTo>
                    <a:pt x="f5" y="f42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5" name="Google Shape;6890;p88">
              <a:extLst>
                <a:ext uri="{FF2B5EF4-FFF2-40B4-BE49-F238E27FC236}">
                  <a16:creationId xmlns:a16="http://schemas.microsoft.com/office/drawing/2014/main" id="{D27FA49D-E76F-C16B-4022-F31DD0B90BAA}"/>
                </a:ext>
              </a:extLst>
            </p:cNvPr>
            <p:cNvSpPr/>
            <p:nvPr/>
          </p:nvSpPr>
          <p:spPr>
            <a:xfrm>
              <a:off x="7734937" y="916356"/>
              <a:ext cx="188741" cy="1296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3357"/>
                <a:gd name="f5" fmla="val 3376"/>
                <a:gd name="f6" fmla="val 1"/>
                <a:gd name="f7" fmla="val 3025"/>
                <a:gd name="f8" fmla="val 2679"/>
                <a:gd name="f9" fmla="val 143"/>
                <a:gd name="f10" fmla="val 2427"/>
                <a:gd name="f11" fmla="val 426"/>
                <a:gd name="f12" fmla="val 2143"/>
                <a:gd name="f13" fmla="val 678"/>
                <a:gd name="f14" fmla="val 3356"/>
                <a:gd name="f15" fmla="val 4191"/>
                <a:gd name="f16" fmla="val 2537"/>
                <a:gd name="f17" fmla="val 4349"/>
                <a:gd name="f18" fmla="val 2379"/>
                <a:gd name="f19" fmla="val 4884"/>
                <a:gd name="f20" fmla="val 1844"/>
                <a:gd name="f21" fmla="val 962"/>
                <a:gd name="f22" fmla="val 4081"/>
                <a:gd name="f23" fmla="val 3726"/>
                <a:gd name="f24" fmla="*/ f0 1 4885"/>
                <a:gd name="f25" fmla="*/ f1 1 3357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885"/>
                <a:gd name="f32" fmla="*/ f29 1 3357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885" h="33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6" y="f13"/>
                  </a:lnTo>
                  <a:lnTo>
                    <a:pt x="f6" y="f14"/>
                  </a:lnTo>
                  <a:lnTo>
                    <a:pt x="f15" y="f16"/>
                  </a:lnTo>
                  <a:lnTo>
                    <a:pt x="f17" y="f18"/>
                  </a:lnTo>
                  <a:cubicBezTo>
                    <a:pt x="f19" y="f20"/>
                    <a:pt x="f19" y="f21"/>
                    <a:pt x="f17" y="f11"/>
                  </a:cubicBez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6" name="Google Shape;6891;p88">
              <a:extLst>
                <a:ext uri="{FF2B5EF4-FFF2-40B4-BE49-F238E27FC236}">
                  <a16:creationId xmlns:a16="http://schemas.microsoft.com/office/drawing/2014/main" id="{3355BBE8-796D-8FB7-B9CF-15946C493CD3}"/>
                </a:ext>
              </a:extLst>
            </p:cNvPr>
            <p:cNvSpPr/>
            <p:nvPr/>
          </p:nvSpPr>
          <p:spPr>
            <a:xfrm>
              <a:off x="7495163" y="944986"/>
              <a:ext cx="158255" cy="3067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6"/>
                <a:gd name="f4" fmla="val 7940"/>
                <a:gd name="f5" fmla="val 1828"/>
                <a:gd name="f6" fmla="val 95"/>
                <a:gd name="f7" fmla="val 1985"/>
                <a:gd name="f8" fmla="val 4316"/>
                <a:gd name="f9" fmla="val 5766"/>
                <a:gd name="f10" fmla="val 757"/>
                <a:gd name="f11" fmla="val 7120"/>
                <a:gd name="f12" fmla="val 1954"/>
                <a:gd name="f13" fmla="val 7939"/>
                <a:gd name="f14" fmla="val 3592"/>
                <a:gd name="f15" fmla="val 5829"/>
                <a:gd name="f16" fmla="val 3466"/>
                <a:gd name="f17" fmla="val 5576"/>
                <a:gd name="f18" fmla="val 3434"/>
                <a:gd name="f19" fmla="val 5356"/>
                <a:gd name="f20" fmla="val 5104"/>
                <a:gd name="f21" fmla="val 4568"/>
                <a:gd name="f22" fmla="val 3718"/>
                <a:gd name="f23" fmla="val 4033"/>
                <a:gd name="f24" fmla="*/ f0 1 4096"/>
                <a:gd name="f25" fmla="*/ f1 1 7940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096"/>
                <a:gd name="f32" fmla="*/ f29 1 7940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096" h="7940">
                  <a:moveTo>
                    <a:pt x="f3" y="f2"/>
                  </a:moveTo>
                  <a:cubicBezTo>
                    <a:pt x="f5" y="f6"/>
                    <a:pt x="f2" y="f7"/>
                    <a:pt x="f2" y="f8"/>
                  </a:cubicBezTo>
                  <a:cubicBezTo>
                    <a:pt x="f2" y="f9"/>
                    <a:pt x="f10" y="f11"/>
                    <a:pt x="f12" y="f13"/>
                  </a:cubicBezTo>
                  <a:lnTo>
                    <a:pt x="f14" y="f15"/>
                  </a:ln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3" y="f22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87" name="Google Shape;6922;p88">
            <a:extLst>
              <a:ext uri="{FF2B5EF4-FFF2-40B4-BE49-F238E27FC236}">
                <a16:creationId xmlns:a16="http://schemas.microsoft.com/office/drawing/2014/main" id="{BBEDB7CF-8D63-C1D7-3900-6E81D6FFB90A}"/>
              </a:ext>
            </a:extLst>
          </p:cNvPr>
          <p:cNvGrpSpPr/>
          <p:nvPr/>
        </p:nvGrpSpPr>
        <p:grpSpPr>
          <a:xfrm>
            <a:off x="5248727" y="1513379"/>
            <a:ext cx="564795" cy="600565"/>
            <a:chOff x="4970687" y="916887"/>
            <a:chExt cx="423596" cy="450424"/>
          </a:xfrm>
          <a:solidFill>
            <a:schemeClr val="bg2"/>
          </a:solidFill>
        </p:grpSpPr>
        <p:sp>
          <p:nvSpPr>
            <p:cNvPr id="88" name="Google Shape;6923;p88">
              <a:extLst>
                <a:ext uri="{FF2B5EF4-FFF2-40B4-BE49-F238E27FC236}">
                  <a16:creationId xmlns:a16="http://schemas.microsoft.com/office/drawing/2014/main" id="{367DBF8D-6E7D-DAA0-4F41-EDED925ABE37}"/>
                </a:ext>
              </a:extLst>
            </p:cNvPr>
            <p:cNvSpPr/>
            <p:nvPr/>
          </p:nvSpPr>
          <p:spPr>
            <a:xfrm>
              <a:off x="5051008" y="1206587"/>
              <a:ext cx="130283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670"/>
                <a:gd name="f6" fmla="val 1"/>
                <a:gd name="f7" fmla="val 883"/>
                <a:gd name="f8" fmla="val 158"/>
                <a:gd name="f9" fmla="val 599"/>
                <a:gd name="f10" fmla="val 3371"/>
                <a:gd name="f11" fmla="val 3214"/>
                <a:gd name="f12" fmla="val 2489"/>
                <a:gd name="f13" fmla="*/ f0 1 3372"/>
                <a:gd name="f14" fmla="*/ f1 1 1387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372"/>
                <a:gd name="f21" fmla="*/ f18 1 1387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372" h="1387">
                  <a:moveTo>
                    <a:pt x="f5" y="f6"/>
                  </a:moveTo>
                  <a:cubicBezTo>
                    <a:pt x="f7" y="f6"/>
                    <a:pt x="f8" y="f9"/>
                    <a:pt x="f2" y="f4"/>
                  </a:cubicBezTo>
                  <a:lnTo>
                    <a:pt x="f10" y="f4"/>
                  </a:lnTo>
                  <a:cubicBezTo>
                    <a:pt x="f11" y="f9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9" name="Google Shape;6924;p88">
              <a:extLst>
                <a:ext uri="{FF2B5EF4-FFF2-40B4-BE49-F238E27FC236}">
                  <a16:creationId xmlns:a16="http://schemas.microsoft.com/office/drawing/2014/main" id="{22A0FAB0-B00A-CECF-D077-B51839FE3E4F}"/>
                </a:ext>
              </a:extLst>
            </p:cNvPr>
            <p:cNvSpPr/>
            <p:nvPr/>
          </p:nvSpPr>
          <p:spPr>
            <a:xfrm>
              <a:off x="5154472" y="1143301"/>
              <a:ext cx="107140" cy="1168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3025"/>
                <a:gd name="f5" fmla="val 2111"/>
                <a:gd name="f6" fmla="val 1387"/>
                <a:gd name="f7" fmla="val 221"/>
                <a:gd name="f8" fmla="val 1298"/>
                <a:gd name="f9" fmla="val 265"/>
                <a:gd name="f10" fmla="val 1179"/>
                <a:gd name="f11" fmla="val 290"/>
                <a:gd name="f12" fmla="val 1049"/>
                <a:gd name="f13" fmla="val 808"/>
                <a:gd name="f14" fmla="val 531"/>
                <a:gd name="f15" fmla="val 205"/>
                <a:gd name="f16" fmla="val 347"/>
                <a:gd name="f17" fmla="val 378"/>
                <a:gd name="f18" fmla="val 63"/>
                <a:gd name="f19" fmla="val 189"/>
                <a:gd name="f20" fmla="val 315"/>
                <a:gd name="f21" fmla="val 662"/>
                <a:gd name="f22" fmla="val 977"/>
                <a:gd name="f23" fmla="val 1229"/>
                <a:gd name="f24" fmla="val 725"/>
                <a:gd name="f25" fmla="val 1575"/>
                <a:gd name="f26" fmla="val 2237"/>
                <a:gd name="f27" fmla="val 1355"/>
                <a:gd name="f28" fmla="val 2521"/>
                <a:gd name="f29" fmla="val 2300"/>
                <a:gd name="f30" fmla="val 126"/>
                <a:gd name="f31" fmla="*/ f0 1 2773"/>
                <a:gd name="f32" fmla="*/ f1 1 3025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2773"/>
                <a:gd name="f39" fmla="*/ f36 1 3025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773" h="3025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6" y="f2"/>
                  </a:cubicBezTo>
                  <a:lnTo>
                    <a:pt x="f16" y="f2"/>
                  </a:lnTo>
                  <a:cubicBezTo>
                    <a:pt x="f17" y="f18"/>
                    <a:pt x="f17" y="f19"/>
                    <a:pt x="f17" y="f20"/>
                  </a:cubicBezTo>
                  <a:cubicBezTo>
                    <a:pt x="f17" y="f21"/>
                    <a:pt x="f7" y="f22"/>
                    <a:pt x="f2" y="f23"/>
                  </a:cubicBezTo>
                  <a:cubicBezTo>
                    <a:pt x="f24" y="f25"/>
                    <a:pt x="f23" y="f26"/>
                    <a:pt x="f27" y="f4"/>
                  </a:cubicBezTo>
                  <a:lnTo>
                    <a:pt x="f3" y="f4"/>
                  </a:lnTo>
                  <a:lnTo>
                    <a:pt x="f3" y="f7"/>
                  </a:lnTo>
                  <a:cubicBezTo>
                    <a:pt x="f28" y="f19"/>
                    <a:pt x="f29" y="f30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0" name="Google Shape;6925;p88">
              <a:extLst>
                <a:ext uri="{FF2B5EF4-FFF2-40B4-BE49-F238E27FC236}">
                  <a16:creationId xmlns:a16="http://schemas.microsoft.com/office/drawing/2014/main" id="{0852A994-E06B-C7A6-816F-12919218262B}"/>
                </a:ext>
              </a:extLst>
            </p:cNvPr>
            <p:cNvSpPr/>
            <p:nvPr/>
          </p:nvSpPr>
          <p:spPr>
            <a:xfrm>
              <a:off x="4974317" y="996019"/>
              <a:ext cx="194803" cy="2641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42"/>
                <a:gd name="f4" fmla="val 6837"/>
                <a:gd name="f5" fmla="val 1"/>
                <a:gd name="f6" fmla="val 1418"/>
                <a:gd name="f7" fmla="val 1450"/>
                <a:gd name="f8" fmla="val 6018"/>
                <a:gd name="f9" fmla="val 1954"/>
                <a:gd name="f10" fmla="val 5356"/>
                <a:gd name="f11" fmla="val 2679"/>
                <a:gd name="f12" fmla="val 4978"/>
                <a:gd name="f13" fmla="val 2427"/>
                <a:gd name="f14" fmla="val 4757"/>
                <a:gd name="f15" fmla="val 2301"/>
                <a:gd name="f16" fmla="val 4442"/>
                <a:gd name="f17" fmla="val 4064"/>
                <a:gd name="f18" fmla="val 3340"/>
                <a:gd name="f19" fmla="val 2931"/>
                <a:gd name="f20" fmla="val 2710"/>
                <a:gd name="f21" fmla="val 3687"/>
                <a:gd name="f22" fmla="val 4128"/>
                <a:gd name="f23" fmla="val 4474"/>
                <a:gd name="f24" fmla="val 2899"/>
                <a:gd name="f25" fmla="val 4758"/>
                <a:gd name="f26" fmla="val 3214"/>
                <a:gd name="f27" fmla="val 4726"/>
                <a:gd name="f28" fmla="val 3056"/>
                <a:gd name="f29" fmla="val 4789"/>
                <a:gd name="f30" fmla="val 2741"/>
                <a:gd name="f31" fmla="val 5041"/>
                <a:gd name="f32" fmla="val 2016"/>
                <a:gd name="f33" fmla="val 4821"/>
                <a:gd name="f34" fmla="val 1607"/>
                <a:gd name="f35" fmla="val 1134"/>
                <a:gd name="f36" fmla="val 662"/>
                <a:gd name="f37" fmla="val 410"/>
                <a:gd name="f38" fmla="val 189"/>
                <a:gd name="f39" fmla="*/ f0 1 5042"/>
                <a:gd name="f40" fmla="*/ f1 1 6837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5042"/>
                <a:gd name="f47" fmla="*/ f44 1 6837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5042" h="6837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5" y="f17"/>
                  </a:cubicBezTo>
                  <a:cubicBezTo>
                    <a:pt x="f15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8"/>
                    <a:pt x="f25" y="f24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25" y="f35"/>
                    <a:pt x="f25" y="f36"/>
                  </a:cubicBezTo>
                  <a:cubicBezTo>
                    <a:pt x="f25" y="f37"/>
                    <a:pt x="f29" y="f38"/>
                    <a:pt x="f3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1" name="Google Shape;6926;p88">
              <a:extLst>
                <a:ext uri="{FF2B5EF4-FFF2-40B4-BE49-F238E27FC236}">
                  <a16:creationId xmlns:a16="http://schemas.microsoft.com/office/drawing/2014/main" id="{4D556AF0-7C8E-05CC-D931-5DCB5F60CE15}"/>
                </a:ext>
              </a:extLst>
            </p:cNvPr>
            <p:cNvSpPr/>
            <p:nvPr/>
          </p:nvSpPr>
          <p:spPr>
            <a:xfrm>
              <a:off x="5091187" y="1127455"/>
              <a:ext cx="52349" cy="52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55"/>
                <a:gd name="f4" fmla="val 1356"/>
                <a:gd name="f5" fmla="val 662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*/ f0 1 1355"/>
                <a:gd name="f12" fmla="*/ f1 1 1356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355"/>
                <a:gd name="f19" fmla="*/ f16 1 1356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355" h="1356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3"/>
                    <a:pt x="f5" y="f3"/>
                  </a:cubicBezTo>
                  <a:cubicBezTo>
                    <a:pt x="f10" y="f3"/>
                    <a:pt x="f3" y="f10"/>
                    <a:pt x="f3" y="f9"/>
                  </a:cubicBezTo>
                  <a:cubicBezTo>
                    <a:pt x="f3" y="f8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2" name="Google Shape;6927;p88">
              <a:extLst>
                <a:ext uri="{FF2B5EF4-FFF2-40B4-BE49-F238E27FC236}">
                  <a16:creationId xmlns:a16="http://schemas.microsoft.com/office/drawing/2014/main" id="{5EC918FF-9EF0-1D48-18FE-59604CA6E454}"/>
                </a:ext>
              </a:extLst>
            </p:cNvPr>
            <p:cNvSpPr/>
            <p:nvPr/>
          </p:nvSpPr>
          <p:spPr>
            <a:xfrm>
              <a:off x="5182444" y="917545"/>
              <a:ext cx="211839" cy="2099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434"/>
                <a:gd name="f5" fmla="val 2710"/>
                <a:gd name="f6" fmla="val 992"/>
                <a:gd name="f7" fmla="val 2899"/>
                <a:gd name="f8" fmla="val 3057"/>
                <a:gd name="f9" fmla="val 1149"/>
                <a:gd name="f10" fmla="val 1338"/>
                <a:gd name="f11" fmla="val 1559"/>
                <a:gd name="f12" fmla="val 1716"/>
                <a:gd name="f13" fmla="val 2521"/>
                <a:gd name="f14" fmla="val 2364"/>
                <a:gd name="f15" fmla="val 2395"/>
                <a:gd name="f16" fmla="val 2553"/>
                <a:gd name="f17" fmla="val 2742"/>
                <a:gd name="f18" fmla="val 2346"/>
                <a:gd name="f19" fmla="val 2962"/>
                <a:gd name="f20" fmla="val 3120"/>
                <a:gd name="f21" fmla="val 2504"/>
                <a:gd name="f22" fmla="val 2693"/>
                <a:gd name="f23" fmla="val 4079"/>
                <a:gd name="f24" fmla="val 4268"/>
                <a:gd name="f25" fmla="val 4426"/>
                <a:gd name="f26" fmla="val 2646"/>
                <a:gd name="f27" fmla="val 1359"/>
                <a:gd name="f28" fmla="val 1"/>
                <a:gd name="f29" fmla="val 1099"/>
                <a:gd name="f30" fmla="val 2724"/>
                <a:gd name="f31" fmla="val 3197"/>
                <a:gd name="f32" fmla="val 127"/>
                <a:gd name="f33" fmla="val 3638"/>
                <a:gd name="f34" fmla="val 348"/>
                <a:gd name="f35" fmla="val 4016"/>
                <a:gd name="f36" fmla="val 33"/>
                <a:gd name="f37" fmla="val 4961"/>
                <a:gd name="f38" fmla="val 5087"/>
                <a:gd name="f39" fmla="val 5245"/>
                <a:gd name="f40" fmla="val 5339"/>
                <a:gd name="f41" fmla="val 167"/>
                <a:gd name="f42" fmla="val 5399"/>
                <a:gd name="f43" fmla="val 245"/>
                <a:gd name="f44" fmla="val 5421"/>
                <a:gd name="f45" fmla="val 329"/>
                <a:gd name="f46" fmla="val 377"/>
                <a:gd name="f47" fmla="val 427"/>
                <a:gd name="f48" fmla="val 5414"/>
                <a:gd name="f49" fmla="val 474"/>
                <a:gd name="f50" fmla="val 5402"/>
                <a:gd name="f51" fmla="val 1419"/>
                <a:gd name="f52" fmla="val 1797"/>
                <a:gd name="f53" fmla="val 2238"/>
                <a:gd name="f54" fmla="val 4254"/>
                <a:gd name="f55" fmla="val 4237"/>
                <a:gd name="f56" fmla="val 1275"/>
                <a:gd name="f57" fmla="val 4317"/>
                <a:gd name="f58" fmla="val 78"/>
                <a:gd name="f59" fmla="val 15"/>
                <a:gd name="f60" fmla="val 2815"/>
                <a:gd name="f61" fmla="val 5"/>
                <a:gd name="f62" fmla="val 2731"/>
                <a:gd name="f63" fmla="*/ f0 1 5483"/>
                <a:gd name="f64" fmla="*/ f1 1 5434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5483"/>
                <a:gd name="f71" fmla="*/ f68 1 5434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5483" h="543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0" y="f22"/>
                  </a:cubicBezTo>
                  <a:lnTo>
                    <a:pt x="f20" y="f23"/>
                  </a:lnTo>
                  <a:cubicBezTo>
                    <a:pt x="f20" y="f24"/>
                    <a:pt x="f19" y="f25"/>
                    <a:pt x="f17" y="f25"/>
                  </a:cubicBezTo>
                  <a:cubicBezTo>
                    <a:pt x="f16" y="f25"/>
                    <a:pt x="f15" y="f24"/>
                    <a:pt x="f15" y="f23"/>
                  </a:cubicBezTo>
                  <a:lnTo>
                    <a:pt x="f15" y="f22"/>
                  </a:lnTo>
                  <a:cubicBezTo>
                    <a:pt x="f15" y="f21"/>
                    <a:pt x="f16" y="f18"/>
                    <a:pt x="f17" y="f18"/>
                  </a:cubicBezTo>
                  <a:close/>
                  <a:moveTo>
                    <a:pt x="f26" y="f2"/>
                  </a:moveTo>
                  <a:cubicBezTo>
                    <a:pt x="f27" y="f2"/>
                    <a:pt x="f28" y="f29"/>
                    <a:pt x="f28" y="f30"/>
                  </a:cubicBezTo>
                  <a:cubicBezTo>
                    <a:pt x="f28" y="f31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28" y="f38"/>
                    <a:pt x="f36" y="f39"/>
                    <a:pt x="f32" y="f40"/>
                  </a:cubicBez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38"/>
                  </a:lnTo>
                  <a:cubicBezTo>
                    <a:pt x="f52" y="f40"/>
                    <a:pt x="f53" y="f4"/>
                    <a:pt x="f17" y="f4"/>
                  </a:cubicBezTo>
                  <a:cubicBezTo>
                    <a:pt x="f54" y="f4"/>
                    <a:pt x="f3" y="f55"/>
                    <a:pt x="f3" y="f30"/>
                  </a:cubicBezTo>
                  <a:cubicBezTo>
                    <a:pt x="f3" y="f56"/>
                    <a:pt x="f57" y="f58"/>
                    <a:pt x="f7" y="f59"/>
                  </a:cubicBezTo>
                  <a:cubicBezTo>
                    <a:pt x="f60" y="f61"/>
                    <a:pt x="f62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3" name="Google Shape;6928;p88">
              <a:extLst>
                <a:ext uri="{FF2B5EF4-FFF2-40B4-BE49-F238E27FC236}">
                  <a16:creationId xmlns:a16="http://schemas.microsoft.com/office/drawing/2014/main" id="{D6C25BBF-AE6F-C555-A0CC-81D72C42424C}"/>
                </a:ext>
              </a:extLst>
            </p:cNvPr>
            <p:cNvSpPr/>
            <p:nvPr/>
          </p:nvSpPr>
          <p:spPr>
            <a:xfrm>
              <a:off x="4970687" y="1285710"/>
              <a:ext cx="290934" cy="816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0"/>
                <a:gd name="f4" fmla="val 2112"/>
                <a:gd name="f5" fmla="val 1071"/>
                <a:gd name="f6" fmla="val 1670"/>
                <a:gd name="f7" fmla="val 473"/>
                <a:gd name="f8" fmla="val 2111"/>
                <a:gd name="f9" fmla="val 1040"/>
                <a:gd name="f10" fmla="val 6490"/>
                <a:gd name="f11" fmla="val 7057"/>
                <a:gd name="f12" fmla="val 1639"/>
                <a:gd name="f13" fmla="*/ f0 1 7530"/>
                <a:gd name="f14" fmla="*/ f1 1 2112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7530"/>
                <a:gd name="f21" fmla="*/ f18 1 2112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530" h="2112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lnTo>
                    <a:pt x="f10" y="f8"/>
                  </a:lnTo>
                  <a:cubicBezTo>
                    <a:pt x="f11" y="f8"/>
                    <a:pt x="f3" y="f12"/>
                    <a:pt x="f3" y="f5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4" name="Google Shape;6929;p88">
              <a:extLst>
                <a:ext uri="{FF2B5EF4-FFF2-40B4-BE49-F238E27FC236}">
                  <a16:creationId xmlns:a16="http://schemas.microsoft.com/office/drawing/2014/main" id="{2D764E20-A40F-E658-8033-556629D7AE97}"/>
                </a:ext>
              </a:extLst>
            </p:cNvPr>
            <p:cNvSpPr/>
            <p:nvPr/>
          </p:nvSpPr>
          <p:spPr>
            <a:xfrm>
              <a:off x="4971885" y="916887"/>
              <a:ext cx="237378" cy="52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1356"/>
                <a:gd name="f5" fmla="val 1040"/>
                <a:gd name="f6" fmla="val 473"/>
                <a:gd name="f7" fmla="val 1"/>
                <a:gd name="f8" fmla="val 1009"/>
                <a:gd name="f9" fmla="val 1355"/>
                <a:gd name="f10" fmla="val 5104"/>
                <a:gd name="f11" fmla="val 5293"/>
                <a:gd name="f12" fmla="val 819"/>
                <a:gd name="f13" fmla="val 5672"/>
                <a:gd name="f14" fmla="val 347"/>
                <a:gd name="f15" fmla="*/ f0 1 6144"/>
                <a:gd name="f16" fmla="*/ f1 1 135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144"/>
                <a:gd name="f23" fmla="*/ f20 1 135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144" h="1356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lnTo>
                    <a:pt x="f10" y="f9"/>
                  </a:lnTo>
                  <a:cubicBezTo>
                    <a:pt x="f11" y="f12"/>
                    <a:pt x="f13" y="f14"/>
                    <a:pt x="f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95" name="Google Shape;6981;p88">
            <a:extLst>
              <a:ext uri="{FF2B5EF4-FFF2-40B4-BE49-F238E27FC236}">
                <a16:creationId xmlns:a16="http://schemas.microsoft.com/office/drawing/2014/main" id="{814432C7-624C-25A8-96B8-2284A1084460}"/>
              </a:ext>
            </a:extLst>
          </p:cNvPr>
          <p:cNvGrpSpPr/>
          <p:nvPr/>
        </p:nvGrpSpPr>
        <p:grpSpPr>
          <a:xfrm>
            <a:off x="5974856" y="1512952"/>
            <a:ext cx="608648" cy="601443"/>
            <a:chOff x="5515285" y="916567"/>
            <a:chExt cx="456486" cy="451082"/>
          </a:xfrm>
          <a:solidFill>
            <a:schemeClr val="bg2"/>
          </a:solidFill>
        </p:grpSpPr>
        <p:sp>
          <p:nvSpPr>
            <p:cNvPr id="96" name="Google Shape;6982;p88">
              <a:extLst>
                <a:ext uri="{FF2B5EF4-FFF2-40B4-BE49-F238E27FC236}">
                  <a16:creationId xmlns:a16="http://schemas.microsoft.com/office/drawing/2014/main" id="{BB7E9602-08E0-3615-DAE7-CC766EAE31C7}"/>
                </a:ext>
              </a:extLst>
            </p:cNvPr>
            <p:cNvSpPr/>
            <p:nvPr/>
          </p:nvSpPr>
          <p:spPr>
            <a:xfrm>
              <a:off x="5722223" y="916567"/>
              <a:ext cx="249548" cy="2495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459"/>
                <a:gd name="f4" fmla="val 3718"/>
                <a:gd name="f5" fmla="val 3560"/>
                <a:gd name="f6" fmla="val 3434"/>
                <a:gd name="f7" fmla="val 63"/>
                <a:gd name="f8" fmla="val 3403"/>
                <a:gd name="f9" fmla="val 189"/>
                <a:gd name="f10" fmla="val 3340"/>
                <a:gd name="f11" fmla="val 315"/>
                <a:gd name="f12" fmla="val 473"/>
                <a:gd name="f13" fmla="val 3466"/>
                <a:gd name="f14" fmla="val 536"/>
                <a:gd name="f15" fmla="val 4190"/>
                <a:gd name="f16" fmla="val 1261"/>
                <a:gd name="f17" fmla="val 1260"/>
                <a:gd name="f18" fmla="val 4159"/>
                <a:gd name="f19" fmla="val 567"/>
                <a:gd name="f20" fmla="val 496"/>
                <a:gd name="f21" fmla="val 3395"/>
                <a:gd name="f22" fmla="val 390"/>
                <a:gd name="f23" fmla="val 3360"/>
                <a:gd name="f24" fmla="val 288"/>
                <a:gd name="f25" fmla="val 254"/>
                <a:gd name="f26" fmla="val 221"/>
                <a:gd name="f27" fmla="val 3363"/>
                <a:gd name="f28" fmla="val 3371"/>
                <a:gd name="f29" fmla="val 95"/>
                <a:gd name="f30" fmla="val 3686"/>
                <a:gd name="f31" fmla="val 6081"/>
                <a:gd name="f32" fmla="val 6301"/>
                <a:gd name="f33" fmla="val 158"/>
                <a:gd name="f34" fmla="val 347"/>
                <a:gd name="f35" fmla="val 2773"/>
                <a:gd name="f36" fmla="val 2930"/>
                <a:gd name="f37" fmla="val 3025"/>
                <a:gd name="f38" fmla="val 6364"/>
                <a:gd name="f39" fmla="val 3088"/>
                <a:gd name="f40" fmla="val 6238"/>
                <a:gd name="f41" fmla="val 3119"/>
                <a:gd name="f42" fmla="val 6144"/>
                <a:gd name="f43" fmla="val 5986"/>
                <a:gd name="f44" fmla="val 2993"/>
                <a:gd name="f45" fmla="val 5892"/>
                <a:gd name="f46" fmla="val 2300"/>
                <a:gd name="f47" fmla="val 5199"/>
                <a:gd name="f48" fmla="val 5198"/>
                <a:gd name="f49" fmla="val 2269"/>
                <a:gd name="f50" fmla="val 5923"/>
                <a:gd name="f51" fmla="val 5969"/>
                <a:gd name="f52" fmla="val 3039"/>
                <a:gd name="f53" fmla="val 6066"/>
                <a:gd name="f54" fmla="val 3069"/>
                <a:gd name="f55" fmla="val 6164"/>
                <a:gd name="f56" fmla="val 6200"/>
                <a:gd name="f57" fmla="val 6236"/>
                <a:gd name="f58" fmla="val 3065"/>
                <a:gd name="f59" fmla="val 6270"/>
                <a:gd name="f60" fmla="val 3056"/>
                <a:gd name="f61" fmla="val 6396"/>
                <a:gd name="f62" fmla="val 2867"/>
                <a:gd name="f63" fmla="val 2741"/>
                <a:gd name="f64" fmla="val 6112"/>
                <a:gd name="f65" fmla="*/ f0 1 6459"/>
                <a:gd name="f66" fmla="*/ f1 1 6459"/>
                <a:gd name="f67" fmla="val f2"/>
                <a:gd name="f68" fmla="val f3"/>
                <a:gd name="f69" fmla="+- f68 0 f67"/>
                <a:gd name="f70" fmla="*/ f69 1 6459"/>
                <a:gd name="f71" fmla="*/ f67 1 f70"/>
                <a:gd name="f72" fmla="*/ f68 1 f70"/>
                <a:gd name="f73" fmla="*/ f71 f65 1"/>
                <a:gd name="f74" fmla="*/ f72 f65 1"/>
                <a:gd name="f75" fmla="*/ f72 f66 1"/>
                <a:gd name="f76" fmla="*/ f71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6459" h="6459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0" y="f12"/>
                    <a:pt x="f13" y="f14"/>
                  </a:cubicBezTo>
                  <a:lnTo>
                    <a:pt x="f15" y="f16"/>
                  </a:lnTo>
                  <a:lnTo>
                    <a:pt x="f17" y="f18"/>
                  </a:lnTo>
                  <a:lnTo>
                    <a:pt x="f19" y="f13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9" y="f28"/>
                  </a:cubicBezTo>
                  <a:cubicBezTo>
                    <a:pt x="f29" y="f8"/>
                    <a:pt x="f2" y="f5"/>
                    <a:pt x="f2" y="f30"/>
                  </a:cubicBezTo>
                  <a:lnTo>
                    <a:pt x="f2" y="f31"/>
                  </a:lnTo>
                  <a:cubicBezTo>
                    <a:pt x="f2" y="f32"/>
                    <a:pt x="f33" y="f3"/>
                    <a:pt x="f34" y="f3"/>
                  </a:cubicBezTo>
                  <a:lnTo>
                    <a:pt x="f35" y="f3"/>
                  </a:lnTo>
                  <a:cubicBezTo>
                    <a:pt x="f36" y="f3"/>
                    <a:pt x="f37" y="f38"/>
                    <a:pt x="f39" y="f40"/>
                  </a:cubicBezTo>
                  <a:cubicBezTo>
                    <a:pt x="f41" y="f42"/>
                    <a:pt x="f41" y="f43"/>
                    <a:pt x="f44" y="f45"/>
                  </a:cubicBezTo>
                  <a:lnTo>
                    <a:pt x="f46" y="f47"/>
                  </a:lnTo>
                  <a:lnTo>
                    <a:pt x="f48" y="f49"/>
                  </a:lnTo>
                  <a:lnTo>
                    <a:pt x="f50" y="f44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8"/>
                    <a:pt x="f59" y="f60"/>
                  </a:cubicBezTo>
                  <a:cubicBezTo>
                    <a:pt x="f61" y="f37"/>
                    <a:pt x="f3" y="f62"/>
                    <a:pt x="f3" y="f63"/>
                  </a:cubicBezTo>
                  <a:lnTo>
                    <a:pt x="f3" y="f34"/>
                  </a:lnTo>
                  <a:cubicBezTo>
                    <a:pt x="f3" y="f33"/>
                    <a:pt x="f32" y="f2"/>
                    <a:pt x="f6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7" name="Google Shape;6983;p88">
              <a:extLst>
                <a:ext uri="{FF2B5EF4-FFF2-40B4-BE49-F238E27FC236}">
                  <a16:creationId xmlns:a16="http://schemas.microsoft.com/office/drawing/2014/main" id="{D8585958-576F-C901-B4AE-1BC68EC98B3B}"/>
                </a:ext>
              </a:extLst>
            </p:cNvPr>
            <p:cNvSpPr/>
            <p:nvPr/>
          </p:nvSpPr>
          <p:spPr>
            <a:xfrm>
              <a:off x="5561536" y="1010997"/>
              <a:ext cx="118113" cy="113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57"/>
                <a:gd name="f4" fmla="val 2944"/>
                <a:gd name="f5" fmla="val 970"/>
                <a:gd name="f6" fmla="val 1"/>
                <a:gd name="f7" fmla="val 685"/>
                <a:gd name="f8" fmla="val 405"/>
                <a:gd name="f9" fmla="val 114"/>
                <a:gd name="f10" fmla="val 221"/>
                <a:gd name="f11" fmla="val 297"/>
                <a:gd name="f12" fmla="val 549"/>
                <a:gd name="f13" fmla="val 2395"/>
                <a:gd name="f14" fmla="val 2678"/>
                <a:gd name="f15" fmla="val 2755"/>
                <a:gd name="f16" fmla="val 3056"/>
                <a:gd name="f17" fmla="val 2345"/>
                <a:gd name="f18" fmla="val 1683"/>
                <a:gd name="f19" fmla="val 1274"/>
                <a:gd name="f20" fmla="val 1670"/>
                <a:gd name="f21" fmla="val 1478"/>
                <a:gd name="f22" fmla="val 90"/>
                <a:gd name="f23" fmla="val 1222"/>
                <a:gd name="f24" fmla="*/ f0 1 3057"/>
                <a:gd name="f25" fmla="*/ f1 1 2944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057"/>
                <a:gd name="f32" fmla="*/ f29 1 2944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057" h="294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11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8" name="Google Shape;6984;p88">
              <a:extLst>
                <a:ext uri="{FF2B5EF4-FFF2-40B4-BE49-F238E27FC236}">
                  <a16:creationId xmlns:a16="http://schemas.microsoft.com/office/drawing/2014/main" id="{2320B2C3-35F7-4F79-E601-2F7A515C0519}"/>
                </a:ext>
              </a:extLst>
            </p:cNvPr>
            <p:cNvSpPr/>
            <p:nvPr/>
          </p:nvSpPr>
          <p:spPr>
            <a:xfrm>
              <a:off x="5759933" y="1210555"/>
              <a:ext cx="119347" cy="1150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89"/>
                <a:gd name="f4" fmla="val 2977"/>
                <a:gd name="f5" fmla="val 999"/>
                <a:gd name="f6" fmla="val 787"/>
                <a:gd name="f7" fmla="val 577"/>
                <a:gd name="f8" fmla="val 66"/>
                <a:gd name="f9" fmla="val 410"/>
                <a:gd name="f10" fmla="val 205"/>
                <a:gd name="f11" fmla="val 379"/>
                <a:gd name="f12" fmla="val 316"/>
                <a:gd name="f13" fmla="val 268"/>
                <a:gd name="f14" fmla="val 284"/>
                <a:gd name="f15" fmla="val 299"/>
                <a:gd name="f16" fmla="val 1"/>
                <a:gd name="f17" fmla="val 583"/>
                <a:gd name="f18" fmla="val 2427"/>
                <a:gd name="f19" fmla="val 2679"/>
                <a:gd name="f20" fmla="val 2693"/>
                <a:gd name="f21" fmla="val 3088"/>
                <a:gd name="f22" fmla="val 2315"/>
                <a:gd name="f23" fmla="val 1622"/>
                <a:gd name="f24" fmla="val 1244"/>
                <a:gd name="f25" fmla="val 1734"/>
                <a:gd name="f26" fmla="val 1540"/>
                <a:gd name="f27" fmla="val 105"/>
                <a:gd name="f28" fmla="val 1267"/>
                <a:gd name="f29" fmla="*/ f0 1 3089"/>
                <a:gd name="f30" fmla="*/ f1 1 2977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3089"/>
                <a:gd name="f37" fmla="*/ f34 1 2977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3089" h="297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0"/>
                    <a:pt x="f12" y="f13"/>
                    <a:pt x="f14" y="f15"/>
                  </a:cubicBezTo>
                  <a:lnTo>
                    <a:pt x="f16" y="f17"/>
                  </a:lnTo>
                  <a:lnTo>
                    <a:pt x="f18" y="f4"/>
                  </a:lnTo>
                  <a:lnTo>
                    <a:pt x="f19" y="f20"/>
                  </a:lnTo>
                  <a:cubicBezTo>
                    <a:pt x="f21" y="f22"/>
                    <a:pt x="f21" y="f23"/>
                    <a:pt x="f19" y="f24"/>
                  </a:cubicBezTo>
                  <a:lnTo>
                    <a:pt x="f25" y="f1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9" name="Google Shape;6985;p88">
              <a:extLst>
                <a:ext uri="{FF2B5EF4-FFF2-40B4-BE49-F238E27FC236}">
                  <a16:creationId xmlns:a16="http://schemas.microsoft.com/office/drawing/2014/main" id="{FE84E252-A588-8787-E388-F23288025380}"/>
                </a:ext>
              </a:extLst>
            </p:cNvPr>
            <p:cNvSpPr/>
            <p:nvPr/>
          </p:nvSpPr>
          <p:spPr>
            <a:xfrm>
              <a:off x="5515285" y="1052876"/>
              <a:ext cx="320140" cy="3147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8147"/>
                <a:gd name="f5" fmla="val 725"/>
                <a:gd name="f6" fmla="val 1"/>
                <a:gd name="f7" fmla="val 95"/>
                <a:gd name="f8" fmla="val 631"/>
                <a:gd name="f9" fmla="val 1387"/>
                <a:gd name="f10" fmla="val 284"/>
                <a:gd name="f11" fmla="val 2017"/>
                <a:gd name="f12" fmla="val 4223"/>
                <a:gd name="f13" fmla="val 3938"/>
                <a:gd name="f14" fmla="val 6774"/>
                <a:gd name="f15" fmla="val 6270"/>
                <a:gd name="f16" fmla="val 7972"/>
                <a:gd name="f17" fmla="val 6499"/>
                <a:gd name="f18" fmla="val 8086"/>
                <a:gd name="f19" fmla="val 6745"/>
                <a:gd name="f20" fmla="val 6996"/>
                <a:gd name="f21" fmla="val 7434"/>
                <a:gd name="f22" fmla="val 7886"/>
                <a:gd name="f23" fmla="val 7963"/>
                <a:gd name="f24" fmla="val 7562"/>
                <a:gd name="f25" fmla="*/ f0 1 8286"/>
                <a:gd name="f26" fmla="*/ f1 1 8147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8286"/>
                <a:gd name="f33" fmla="*/ f30 1 8147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8286" h="8147">
                  <a:moveTo>
                    <a:pt x="f5" y="f6"/>
                  </a:moveTo>
                  <a:cubicBezTo>
                    <a:pt x="f7" y="f8"/>
                    <a:pt x="f2" y="f9"/>
                    <a:pt x="f10" y="f11"/>
                  </a:cubicBezTo>
                  <a:cubicBezTo>
                    <a:pt x="f9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3" y="f24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00" name="Google Shape;7015;p88">
            <a:extLst>
              <a:ext uri="{FF2B5EF4-FFF2-40B4-BE49-F238E27FC236}">
                <a16:creationId xmlns:a16="http://schemas.microsoft.com/office/drawing/2014/main" id="{4E348B5D-92B3-9968-89F5-249127708DD6}"/>
              </a:ext>
            </a:extLst>
          </p:cNvPr>
          <p:cNvGrpSpPr/>
          <p:nvPr/>
        </p:nvGrpSpPr>
        <p:grpSpPr>
          <a:xfrm>
            <a:off x="9515550" y="2530327"/>
            <a:ext cx="664804" cy="661855"/>
            <a:chOff x="8170804" y="1679597"/>
            <a:chExt cx="498603" cy="496391"/>
          </a:xfrm>
          <a:solidFill>
            <a:schemeClr val="bg2"/>
          </a:solidFill>
        </p:grpSpPr>
        <p:sp>
          <p:nvSpPr>
            <p:cNvPr id="101" name="Google Shape;7016;p88">
              <a:extLst>
                <a:ext uri="{FF2B5EF4-FFF2-40B4-BE49-F238E27FC236}">
                  <a16:creationId xmlns:a16="http://schemas.microsoft.com/office/drawing/2014/main" id="{F805C0F9-9AE2-2D64-6997-560AEE5CAED1}"/>
                </a:ext>
              </a:extLst>
            </p:cNvPr>
            <p:cNvSpPr/>
            <p:nvPr/>
          </p:nvSpPr>
          <p:spPr>
            <a:xfrm>
              <a:off x="8377769" y="1855683"/>
              <a:ext cx="291638" cy="3203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37"/>
                <a:gd name="f4" fmla="val 7509"/>
                <a:gd name="f5" fmla="val 5120"/>
                <a:gd name="f6" fmla="val 2079"/>
                <a:gd name="f7" fmla="val 5206"/>
                <a:gd name="f8" fmla="val 5293"/>
                <a:gd name="f9" fmla="val 2111"/>
                <a:gd name="f10" fmla="val 5356"/>
                <a:gd name="f11" fmla="val 2174"/>
                <a:gd name="f12" fmla="val 5451"/>
                <a:gd name="f13" fmla="val 2268"/>
                <a:gd name="f14" fmla="val 2458"/>
                <a:gd name="f15" fmla="val 2647"/>
                <a:gd name="f16" fmla="val 3308"/>
                <a:gd name="f17" fmla="val 4694"/>
                <a:gd name="f18" fmla="val 3214"/>
                <a:gd name="f19" fmla="val 4757"/>
                <a:gd name="f20" fmla="val 3151"/>
                <a:gd name="f21" fmla="val 4789"/>
                <a:gd name="f22" fmla="val 3056"/>
                <a:gd name="f23" fmla="val 2993"/>
                <a:gd name="f24" fmla="val 2899"/>
                <a:gd name="f25" fmla="val 2836"/>
                <a:gd name="f26" fmla="val 4001"/>
                <a:gd name="f27" fmla="val 2048"/>
                <a:gd name="f28" fmla="val 3907"/>
                <a:gd name="f29" fmla="val 3655"/>
                <a:gd name="f30" fmla="val 3529"/>
                <a:gd name="f31" fmla="val 2221"/>
                <a:gd name="f32" fmla="val 3481"/>
                <a:gd name="f33" fmla="val 2308"/>
                <a:gd name="f34" fmla="val 3458"/>
                <a:gd name="f35" fmla="val 2399"/>
                <a:gd name="f36" fmla="val 2489"/>
                <a:gd name="f37" fmla="val 2584"/>
                <a:gd name="f38" fmla="val 3970"/>
                <a:gd name="f39" fmla="val 4883"/>
                <a:gd name="f40" fmla="val 4946"/>
                <a:gd name="f41" fmla="val 5033"/>
                <a:gd name="f42" fmla="val 1701"/>
                <a:gd name="f43" fmla="val 725"/>
                <a:gd name="f44" fmla="val 756"/>
                <a:gd name="f45" fmla="val 4411"/>
                <a:gd name="f46" fmla="val 6112"/>
                <a:gd name="f47" fmla="val 7152"/>
                <a:gd name="f48" fmla="val 7309"/>
                <a:gd name="f49" fmla="val 7435"/>
                <a:gd name="f50" fmla="val 2237"/>
                <a:gd name="f51" fmla="val 7467"/>
                <a:gd name="f52" fmla="val 2289"/>
                <a:gd name="f53" fmla="val 7493"/>
                <a:gd name="f54" fmla="val 2347"/>
                <a:gd name="f55" fmla="val 7508"/>
                <a:gd name="f56" fmla="val 2401"/>
                <a:gd name="f57" fmla="val 2477"/>
                <a:gd name="f58" fmla="val 2547"/>
                <a:gd name="f59" fmla="val 7478"/>
                <a:gd name="f60" fmla="val 7404"/>
                <a:gd name="f61" fmla="val 3844"/>
                <a:gd name="f62" fmla="val 5073"/>
                <a:gd name="f63" fmla="val 6018"/>
                <a:gd name="f64" fmla="val 6805"/>
                <a:gd name="f65" fmla="val 6049"/>
                <a:gd name="f66" fmla="val 5104"/>
                <a:gd name="f67" fmla="*/ f0 1 6837"/>
                <a:gd name="f68" fmla="*/ f1 1 7509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6837"/>
                <a:gd name="f75" fmla="*/ f72 1 7509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6837" h="750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lnTo>
                    <a:pt x="f11" y="f26"/>
                  </a:lnTo>
                  <a:cubicBezTo>
                    <a:pt x="f27" y="f28"/>
                    <a:pt x="f27" y="f29"/>
                    <a:pt x="f11" y="f30"/>
                  </a:cubicBez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15" y="f30"/>
                  </a:cubicBezTo>
                  <a:lnTo>
                    <a:pt x="f22" y="f38"/>
                  </a:lnTo>
                  <a:lnTo>
                    <a:pt x="f39" y="f11"/>
                  </a:lnTo>
                  <a:cubicBezTo>
                    <a:pt x="f40" y="f9"/>
                    <a:pt x="f41" y="f6"/>
                    <a:pt x="f5" y="f6"/>
                  </a:cubicBezTo>
                  <a:close/>
                  <a:moveTo>
                    <a:pt x="f42" y="f2"/>
                  </a:moveTo>
                  <a:cubicBezTo>
                    <a:pt x="f43" y="f2"/>
                    <a:pt x="f2" y="f44"/>
                    <a:pt x="f2" y="f42"/>
                  </a:cubicBezTo>
                  <a:lnTo>
                    <a:pt x="f2" y="f45"/>
                  </a:lnTo>
                  <a:cubicBezTo>
                    <a:pt x="f2" y="f10"/>
                    <a:pt x="f43" y="f46"/>
                    <a:pt x="f42" y="f46"/>
                  </a:cubicBezTo>
                  <a:lnTo>
                    <a:pt x="f27" y="f46"/>
                  </a:lnTo>
                  <a:lnTo>
                    <a:pt x="f27" y="f47"/>
                  </a:lnTo>
                  <a:cubicBezTo>
                    <a:pt x="f27" y="f48"/>
                    <a:pt x="f9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37" y="f60"/>
                  </a:cubicBezTo>
                  <a:lnTo>
                    <a:pt x="f61" y="f46"/>
                  </a:lnTo>
                  <a:lnTo>
                    <a:pt x="f62" y="f46"/>
                  </a:lnTo>
                  <a:cubicBezTo>
                    <a:pt x="f63" y="f46"/>
                    <a:pt x="f64" y="f10"/>
                    <a:pt x="f64" y="f45"/>
                  </a:cubicBezTo>
                  <a:lnTo>
                    <a:pt x="f64" y="f42"/>
                  </a:lnTo>
                  <a:cubicBezTo>
                    <a:pt x="f3" y="f44"/>
                    <a:pt x="f65" y="f2"/>
                    <a:pt x="f6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2" name="Google Shape;7017;p88">
              <a:extLst>
                <a:ext uri="{FF2B5EF4-FFF2-40B4-BE49-F238E27FC236}">
                  <a16:creationId xmlns:a16="http://schemas.microsoft.com/office/drawing/2014/main" id="{AC18B7CC-0E77-A3D8-29C7-34822EE62ADC}"/>
                </a:ext>
              </a:extLst>
            </p:cNvPr>
            <p:cNvSpPr/>
            <p:nvPr/>
          </p:nvSpPr>
          <p:spPr>
            <a:xfrm>
              <a:off x="8170804" y="1679597"/>
              <a:ext cx="321247" cy="3499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203"/>
                <a:gd name="f5" fmla="val 3781"/>
                <a:gd name="f6" fmla="val 1356"/>
                <a:gd name="f7" fmla="val 4317"/>
                <a:gd name="f8" fmla="val 4789"/>
                <a:gd name="f9" fmla="val 1828"/>
                <a:gd name="f10" fmla="val 2395"/>
                <a:gd name="f11" fmla="val 2710"/>
                <a:gd name="f12" fmla="val 4632"/>
                <a:gd name="f13" fmla="val 3025"/>
                <a:gd name="f14" fmla="val 4411"/>
                <a:gd name="f15" fmla="val 3214"/>
                <a:gd name="f16" fmla="val 4254"/>
                <a:gd name="f17" fmla="val 3341"/>
                <a:gd name="f18" fmla="val 4128"/>
                <a:gd name="f19" fmla="val 3530"/>
                <a:gd name="f20" fmla="val 3782"/>
                <a:gd name="f21" fmla="val 3971"/>
                <a:gd name="f22" fmla="val 3970"/>
                <a:gd name="f23" fmla="val 3592"/>
                <a:gd name="f24" fmla="val 3434"/>
                <a:gd name="f25" fmla="val 3624"/>
                <a:gd name="f26" fmla="val 2931"/>
                <a:gd name="f27" fmla="val 2679"/>
                <a:gd name="f28" fmla="val 4065"/>
                <a:gd name="f29" fmla="val 2584"/>
                <a:gd name="f30" fmla="val 4096"/>
                <a:gd name="f31" fmla="val 2521"/>
                <a:gd name="f32" fmla="val 2206"/>
                <a:gd name="f33" fmla="val 3939"/>
                <a:gd name="f34" fmla="val 2049"/>
                <a:gd name="f35" fmla="val 3750"/>
                <a:gd name="f36" fmla="val 3529"/>
                <a:gd name="f37" fmla="val 3371"/>
                <a:gd name="f38" fmla="val 2742"/>
                <a:gd name="f39" fmla="val 2836"/>
                <a:gd name="f40" fmla="val 2678"/>
                <a:gd name="f41" fmla="val 2741"/>
                <a:gd name="f42" fmla="val 4758"/>
                <a:gd name="f43" fmla="val 4916"/>
                <a:gd name="f44" fmla="val 5105"/>
                <a:gd name="f45" fmla="val 5294"/>
                <a:gd name="f46" fmla="val 5451"/>
                <a:gd name="f47" fmla="val 1733"/>
                <a:gd name="f48" fmla="val 1"/>
                <a:gd name="f49" fmla="val 788"/>
                <a:gd name="f50" fmla="val 789"/>
                <a:gd name="f51" fmla="val 1734"/>
                <a:gd name="f52" fmla="val 5136"/>
                <a:gd name="f53" fmla="val 5987"/>
                <a:gd name="f54" fmla="val 631"/>
                <a:gd name="f55" fmla="val 6649"/>
                <a:gd name="f56" fmla="val 1418"/>
                <a:gd name="f57" fmla="val 6806"/>
                <a:gd name="f58" fmla="val 7846"/>
                <a:gd name="f59" fmla="val 8003"/>
                <a:gd name="f60" fmla="val 1481"/>
                <a:gd name="f61" fmla="val 8129"/>
                <a:gd name="f62" fmla="val 1607"/>
                <a:gd name="f63" fmla="val 8161"/>
                <a:gd name="f64" fmla="val 1659"/>
                <a:gd name="f65" fmla="val 8187"/>
                <a:gd name="f66" fmla="val 1717"/>
                <a:gd name="f67" fmla="val 8202"/>
                <a:gd name="f68" fmla="val 1771"/>
                <a:gd name="f69" fmla="val 1848"/>
                <a:gd name="f70" fmla="val 1917"/>
                <a:gd name="f71" fmla="val 8172"/>
                <a:gd name="f72" fmla="val 1954"/>
                <a:gd name="f73" fmla="val 8098"/>
                <a:gd name="f74" fmla="val 6838"/>
                <a:gd name="f75" fmla="val 5798"/>
                <a:gd name="f76" fmla="val 4475"/>
                <a:gd name="f77" fmla="val 5167"/>
                <a:gd name="f78" fmla="val 3404"/>
                <a:gd name="f79" fmla="val 6490"/>
                <a:gd name="f80" fmla="val 7530"/>
                <a:gd name="f81" fmla="val 6774"/>
                <a:gd name="f82" fmla="val 5829"/>
                <a:gd name="f83" fmla="*/ f0 1 7531"/>
                <a:gd name="f84" fmla="*/ f1 1 8203"/>
                <a:gd name="f85" fmla="val f2"/>
                <a:gd name="f86" fmla="val f3"/>
                <a:gd name="f87" fmla="val f4"/>
                <a:gd name="f88" fmla="+- f87 0 f85"/>
                <a:gd name="f89" fmla="+- f86 0 f85"/>
                <a:gd name="f90" fmla="*/ f89 1 7531"/>
                <a:gd name="f91" fmla="*/ f88 1 8203"/>
                <a:gd name="f92" fmla="*/ f85 1 f90"/>
                <a:gd name="f93" fmla="*/ f86 1 f90"/>
                <a:gd name="f94" fmla="*/ f85 1 f91"/>
                <a:gd name="f95" fmla="*/ f87 1 f91"/>
                <a:gd name="f96" fmla="*/ f92 f83 1"/>
                <a:gd name="f97" fmla="*/ f93 f83 1"/>
                <a:gd name="f98" fmla="*/ f95 f84 1"/>
                <a:gd name="f99" fmla="*/ f94 f8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9" r="f97" b="f98"/>
              <a:pathLst>
                <a:path w="7531" h="820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18"/>
                    <a:pt x="f5" y="f18"/>
                  </a:cubicBezTo>
                  <a:cubicBezTo>
                    <a:pt x="f23" y="f18"/>
                    <a:pt x="f24" y="f21"/>
                    <a:pt x="f24" y="f20"/>
                  </a:cubicBezTo>
                  <a:cubicBezTo>
                    <a:pt x="f24" y="f17"/>
                    <a:pt x="f25" y="f26"/>
                    <a:pt x="f22" y="f27"/>
                  </a:cubicBezTo>
                  <a:cubicBezTo>
                    <a:pt x="f28" y="f29"/>
                    <a:pt x="f30" y="f31"/>
                    <a:pt x="f30" y="f10"/>
                  </a:cubicBezTo>
                  <a:cubicBezTo>
                    <a:pt x="f30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37" y="f10"/>
                  </a:cubicBezTo>
                  <a:cubicBezTo>
                    <a:pt x="f37" y="f29"/>
                    <a:pt x="f15" y="f38"/>
                    <a:pt x="f13" y="f38"/>
                  </a:cubicBezTo>
                  <a:cubicBezTo>
                    <a:pt x="f39" y="f38"/>
                    <a:pt x="f40" y="f29"/>
                    <a:pt x="f40" y="f10"/>
                  </a:cubicBezTo>
                  <a:cubicBezTo>
                    <a:pt x="f41" y="f9"/>
                    <a:pt x="f15" y="f6"/>
                    <a:pt x="f5" y="f6"/>
                  </a:cubicBezTo>
                  <a:close/>
                  <a:moveTo>
                    <a:pt x="f5" y="f42"/>
                  </a:moveTo>
                  <a:cubicBezTo>
                    <a:pt x="f22" y="f42"/>
                    <a:pt x="f18" y="f43"/>
                    <a:pt x="f18" y="f44"/>
                  </a:cubicBezTo>
                  <a:cubicBezTo>
                    <a:pt x="f18" y="f45"/>
                    <a:pt x="f22" y="f46"/>
                    <a:pt x="f5" y="f46"/>
                  </a:cubicBezTo>
                  <a:cubicBezTo>
                    <a:pt x="f23" y="f46"/>
                    <a:pt x="f24" y="f45"/>
                    <a:pt x="f24" y="f44"/>
                  </a:cubicBezTo>
                  <a:cubicBezTo>
                    <a:pt x="f24" y="f43"/>
                    <a:pt x="f23" y="f42"/>
                    <a:pt x="f5" y="f42"/>
                  </a:cubicBezTo>
                  <a:close/>
                  <a:moveTo>
                    <a:pt x="f47" y="f48"/>
                  </a:moveTo>
                  <a:cubicBezTo>
                    <a:pt x="f49" y="f48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54" y="f55"/>
                    <a:pt x="f56" y="f57"/>
                  </a:cubicBezTo>
                  <a:lnTo>
                    <a:pt x="f56" y="f58"/>
                  </a:lnTo>
                  <a:cubicBezTo>
                    <a:pt x="f56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2" y="f73"/>
                  </a:cubicBezTo>
                  <a:lnTo>
                    <a:pt x="f15" y="f74"/>
                  </a:lnTo>
                  <a:lnTo>
                    <a:pt x="f30" y="f74"/>
                  </a:lnTo>
                  <a:lnTo>
                    <a:pt x="f30" y="f75"/>
                  </a:lnTo>
                  <a:cubicBezTo>
                    <a:pt x="f30" y="f76"/>
                    <a:pt x="f77" y="f78"/>
                    <a:pt x="f79" y="f78"/>
                  </a:cubicBezTo>
                  <a:lnTo>
                    <a:pt x="f80" y="f78"/>
                  </a:lnTo>
                  <a:lnTo>
                    <a:pt x="f80" y="f51"/>
                  </a:lnTo>
                  <a:cubicBezTo>
                    <a:pt x="f80" y="f50"/>
                    <a:pt x="f81" y="f48"/>
                    <a:pt x="f82" y="f4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103" name="Google Shape;6799;p88">
            <a:extLst>
              <a:ext uri="{FF2B5EF4-FFF2-40B4-BE49-F238E27FC236}">
                <a16:creationId xmlns:a16="http://schemas.microsoft.com/office/drawing/2014/main" id="{63E2CAF5-BCF0-74D8-32FC-8E507D75D1D6}"/>
              </a:ext>
            </a:extLst>
          </p:cNvPr>
          <p:cNvSpPr/>
          <p:nvPr/>
        </p:nvSpPr>
        <p:spPr>
          <a:xfrm>
            <a:off x="4416611" y="2568072"/>
            <a:ext cx="593616" cy="595200"/>
          </a:xfrm>
          <a:custGeom>
            <a:avLst/>
            <a:gdLst>
              <a:gd name="f0" fmla="val w"/>
              <a:gd name="f1" fmla="val h"/>
              <a:gd name="f2" fmla="val 0"/>
              <a:gd name="f3" fmla="val 11658"/>
              <a:gd name="f4" fmla="val 11689"/>
              <a:gd name="f5" fmla="val 7877"/>
              <a:gd name="f6" fmla="val 1386"/>
              <a:gd name="f7" fmla="val 9232"/>
              <a:gd name="f8" fmla="val 10303"/>
              <a:gd name="f9" fmla="val 2458"/>
              <a:gd name="f10" fmla="val 3781"/>
              <a:gd name="f11" fmla="val 4883"/>
              <a:gd name="f12" fmla="val 10240"/>
              <a:gd name="f13" fmla="val 10209"/>
              <a:gd name="f14" fmla="val 4946"/>
              <a:gd name="f15" fmla="val 10177"/>
              <a:gd name="f16" fmla="val 10019"/>
              <a:gd name="f17" fmla="val 4190"/>
              <a:gd name="f18" fmla="val 9704"/>
              <a:gd name="f19" fmla="val 3529"/>
              <a:gd name="f20" fmla="val 9200"/>
              <a:gd name="f21" fmla="val 2962"/>
              <a:gd name="f22" fmla="val 7720"/>
              <a:gd name="f23" fmla="val 4442"/>
              <a:gd name="f24" fmla="val 8192"/>
              <a:gd name="f25" fmla="val 5072"/>
              <a:gd name="f26" fmla="val 8318"/>
              <a:gd name="f27" fmla="val 5860"/>
              <a:gd name="f28" fmla="val 8098"/>
              <a:gd name="f29" fmla="val 6648"/>
              <a:gd name="f30" fmla="val 8003"/>
              <a:gd name="f31" fmla="val 6868"/>
              <a:gd name="f32" fmla="val 7057"/>
              <a:gd name="f33" fmla="val 7278"/>
              <a:gd name="f34" fmla="val 8727"/>
              <a:gd name="f35" fmla="val 9673"/>
              <a:gd name="f36" fmla="val 8160"/>
              <a:gd name="f37" fmla="val 7498"/>
              <a:gd name="f38" fmla="val 6742"/>
              <a:gd name="f39" fmla="val 6805"/>
              <a:gd name="f40" fmla="val 7908"/>
              <a:gd name="f41" fmla="val 9231"/>
              <a:gd name="f42" fmla="val 10302"/>
              <a:gd name="f43" fmla="val 6774"/>
              <a:gd name="f44" fmla="val 10271"/>
              <a:gd name="f45" fmla="val 6743"/>
              <a:gd name="f46" fmla="val 10208"/>
              <a:gd name="f47" fmla="val 10176"/>
              <a:gd name="f48" fmla="val 7499"/>
              <a:gd name="f49" fmla="val 8161"/>
              <a:gd name="f50" fmla="val 8728"/>
              <a:gd name="f51" fmla="val 7279"/>
              <a:gd name="f52" fmla="val 7750"/>
              <a:gd name="f53" fmla="val 7058"/>
              <a:gd name="f54" fmla="val 6869"/>
              <a:gd name="f55" fmla="val 8002"/>
              <a:gd name="f56" fmla="val 8097"/>
              <a:gd name="f57" fmla="val 6365"/>
              <a:gd name="f58" fmla="val 6081"/>
              <a:gd name="f59" fmla="val 8223"/>
              <a:gd name="f60" fmla="val 5861"/>
              <a:gd name="f61" fmla="val 5325"/>
              <a:gd name="f62" fmla="val 4821"/>
              <a:gd name="f63" fmla="val 8065"/>
              <a:gd name="f64" fmla="val 4443"/>
              <a:gd name="f65" fmla="val 9672"/>
              <a:gd name="f66" fmla="val 4191"/>
              <a:gd name="f67" fmla="val 4947"/>
              <a:gd name="f68" fmla="val 4916"/>
              <a:gd name="f69" fmla="val 3813"/>
              <a:gd name="f70" fmla="val 1387"/>
              <a:gd name="f71" fmla="val 1450"/>
              <a:gd name="f72" fmla="val 1482"/>
              <a:gd name="f73" fmla="val 1513"/>
              <a:gd name="f74" fmla="val 1671"/>
              <a:gd name="f75" fmla="val 1986"/>
              <a:gd name="f76" fmla="val 2490"/>
              <a:gd name="f77" fmla="val 3971"/>
              <a:gd name="f78" fmla="val 3498"/>
              <a:gd name="f79" fmla="val 3372"/>
              <a:gd name="f80" fmla="val 3592"/>
              <a:gd name="f81" fmla="val 3687"/>
              <a:gd name="f82" fmla="val 4820"/>
              <a:gd name="f83" fmla="val 4631"/>
              <a:gd name="f84" fmla="val 2017"/>
              <a:gd name="f85" fmla="val 1418"/>
              <a:gd name="f86" fmla="val 1481"/>
              <a:gd name="f87" fmla="val 1512"/>
              <a:gd name="f88" fmla="val 1670"/>
              <a:gd name="f89" fmla="val 1985"/>
              <a:gd name="f90" fmla="val 2489"/>
              <a:gd name="f91" fmla="val 3938"/>
              <a:gd name="f92" fmla="val 4632"/>
              <a:gd name="f93" fmla="val 3686"/>
              <a:gd name="f94" fmla="val 5073"/>
              <a:gd name="f95" fmla="val 5339"/>
              <a:gd name="f96" fmla="val 3496"/>
              <a:gd name="f97" fmla="val 5605"/>
              <a:gd name="f98" fmla="val 3451"/>
              <a:gd name="f99" fmla="val 5865"/>
              <a:gd name="f100" fmla="val 6375"/>
              <a:gd name="f101" fmla="val 6861"/>
              <a:gd name="f102" fmla="val 3625"/>
              <a:gd name="f103" fmla="val 2016"/>
              <a:gd name="f104" fmla="val 5829"/>
              <a:gd name="f105" fmla="val 5420"/>
              <a:gd name="f106" fmla="val 5010"/>
              <a:gd name="f107" fmla="val 315"/>
              <a:gd name="f108" fmla="val 4884"/>
              <a:gd name="f109" fmla="val 725"/>
              <a:gd name="f110" fmla="val 3782"/>
              <a:gd name="f111" fmla="val 2112"/>
              <a:gd name="f112" fmla="val 726"/>
              <a:gd name="f113" fmla="val 2111"/>
              <a:gd name="f114" fmla="val 316"/>
              <a:gd name="f115" fmla="val 5041"/>
              <a:gd name="f116" fmla="val 1"/>
              <a:gd name="f117" fmla="val 5419"/>
              <a:gd name="f118" fmla="val 6270"/>
              <a:gd name="f119" fmla="val 6679"/>
              <a:gd name="f120" fmla="val 7876"/>
              <a:gd name="f121" fmla="val 9578"/>
              <a:gd name="f122" fmla="val 10964"/>
              <a:gd name="f123" fmla="val 5042"/>
              <a:gd name="f124" fmla="val 11342"/>
              <a:gd name="f125" fmla="val 11688"/>
              <a:gd name="f126" fmla="val 6680"/>
              <a:gd name="f127" fmla="val 10965"/>
              <a:gd name="f128" fmla="val 11343"/>
              <a:gd name="f129" fmla="val 6616"/>
              <a:gd name="f130" fmla="val 6617"/>
              <a:gd name="f131" fmla="*/ f0 1 11658"/>
              <a:gd name="f132" fmla="*/ f1 1 11689"/>
              <a:gd name="f133" fmla="val f2"/>
              <a:gd name="f134" fmla="val f3"/>
              <a:gd name="f135" fmla="val f4"/>
              <a:gd name="f136" fmla="+- f135 0 f133"/>
              <a:gd name="f137" fmla="+- f134 0 f133"/>
              <a:gd name="f138" fmla="*/ f137 1 11658"/>
              <a:gd name="f139" fmla="*/ f136 1 11689"/>
              <a:gd name="f140" fmla="*/ f133 1 f138"/>
              <a:gd name="f141" fmla="*/ f134 1 f138"/>
              <a:gd name="f142" fmla="*/ f133 1 f139"/>
              <a:gd name="f143" fmla="*/ f135 1 f139"/>
              <a:gd name="f144" fmla="*/ f140 f131 1"/>
              <a:gd name="f145" fmla="*/ f141 f131 1"/>
              <a:gd name="f146" fmla="*/ f143 f132 1"/>
              <a:gd name="f147" fmla="*/ f142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4" t="f147" r="f145" b="f146"/>
            <a:pathLst>
              <a:path w="11658" h="11689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12" y="f11"/>
                  <a:pt x="f13" y="f14"/>
                  <a:pt x="f15" y="f14"/>
                </a:cubicBezTo>
                <a:cubicBezTo>
                  <a:pt x="f16" y="f17"/>
                  <a:pt x="f18" y="f19"/>
                  <a:pt x="f20" y="f21"/>
                </a:cubicBezTo>
                <a:lnTo>
                  <a:pt x="f22" y="f23"/>
                </a:ln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5" y="f32"/>
                  <a:pt x="f22" y="f33"/>
                </a:cubicBezTo>
                <a:lnTo>
                  <a:pt x="f20" y="f34"/>
                </a:lnTo>
                <a:cubicBezTo>
                  <a:pt x="f35" y="f36"/>
                  <a:pt x="f16" y="f37"/>
                  <a:pt x="f15" y="f38"/>
                </a:cubicBezTo>
                <a:cubicBezTo>
                  <a:pt x="f13" y="f38"/>
                  <a:pt x="f12" y="f39"/>
                  <a:pt x="f8" y="f39"/>
                </a:cubicBezTo>
                <a:lnTo>
                  <a:pt x="f8" y="f40"/>
                </a:lnTo>
                <a:cubicBezTo>
                  <a:pt x="f8" y="f41"/>
                  <a:pt x="f7" y="f42"/>
                  <a:pt x="f5" y="f42"/>
                </a:cubicBezTo>
                <a:lnTo>
                  <a:pt x="f43" y="f42"/>
                </a:lnTo>
                <a:cubicBezTo>
                  <a:pt x="f43" y="f44"/>
                  <a:pt x="f45" y="f46"/>
                  <a:pt x="f45" y="f47"/>
                </a:cubicBezTo>
                <a:cubicBezTo>
                  <a:pt x="f48" y="f16"/>
                  <a:pt x="f49" y="f18"/>
                  <a:pt x="f50" y="f20"/>
                </a:cubicBezTo>
                <a:lnTo>
                  <a:pt x="f51" y="f52"/>
                </a:lnTo>
                <a:cubicBezTo>
                  <a:pt x="f53" y="f40"/>
                  <a:pt x="f54" y="f55"/>
                  <a:pt x="f29" y="f56"/>
                </a:cubicBezTo>
                <a:cubicBezTo>
                  <a:pt x="f57" y="f36"/>
                  <a:pt x="f58" y="f59"/>
                  <a:pt x="f60" y="f59"/>
                </a:cubicBezTo>
                <a:cubicBezTo>
                  <a:pt x="f61" y="f59"/>
                  <a:pt x="f62" y="f63"/>
                  <a:pt x="f64" y="f52"/>
                </a:cubicBezTo>
                <a:lnTo>
                  <a:pt x="f21" y="f20"/>
                </a:lnTo>
                <a:cubicBezTo>
                  <a:pt x="f19" y="f65"/>
                  <a:pt x="f66" y="f16"/>
                  <a:pt x="f67" y="f47"/>
                </a:cubicBezTo>
                <a:cubicBezTo>
                  <a:pt x="f67" y="f46"/>
                  <a:pt x="f68" y="f44"/>
                  <a:pt x="f68" y="f42"/>
                </a:cubicBezTo>
                <a:lnTo>
                  <a:pt x="f69" y="f42"/>
                </a:lnTo>
                <a:cubicBezTo>
                  <a:pt x="f9" y="f42"/>
                  <a:pt x="f70" y="f41"/>
                  <a:pt x="f70" y="f40"/>
                </a:cubicBezTo>
                <a:lnTo>
                  <a:pt x="f70" y="f39"/>
                </a:lnTo>
                <a:cubicBezTo>
                  <a:pt x="f71" y="f39"/>
                  <a:pt x="f72" y="f38"/>
                  <a:pt x="f73" y="f38"/>
                </a:cubicBezTo>
                <a:cubicBezTo>
                  <a:pt x="f74" y="f37"/>
                  <a:pt x="f75" y="f36"/>
                  <a:pt x="f76" y="f34"/>
                </a:cubicBezTo>
                <a:lnTo>
                  <a:pt x="f77" y="f33"/>
                </a:lnTo>
                <a:cubicBezTo>
                  <a:pt x="f78" y="f29"/>
                  <a:pt x="f79" y="f27"/>
                  <a:pt x="f80" y="f25"/>
                </a:cubicBezTo>
                <a:cubicBezTo>
                  <a:pt x="f81" y="f82"/>
                  <a:pt x="f69" y="f83"/>
                  <a:pt x="f77" y="f23"/>
                </a:cubicBezTo>
                <a:lnTo>
                  <a:pt x="f76" y="f21"/>
                </a:lnTo>
                <a:cubicBezTo>
                  <a:pt x="f84" y="f19"/>
                  <a:pt x="f74" y="f17"/>
                  <a:pt x="f73" y="f14"/>
                </a:cubicBezTo>
                <a:cubicBezTo>
                  <a:pt x="f72" y="f14"/>
                  <a:pt x="f71" y="f11"/>
                  <a:pt x="f70" y="f11"/>
                </a:cubicBezTo>
                <a:lnTo>
                  <a:pt x="f70" y="f10"/>
                </a:lnTo>
                <a:cubicBezTo>
                  <a:pt x="f70" y="f9"/>
                  <a:pt x="f9" y="f6"/>
                  <a:pt x="f69" y="f6"/>
                </a:cubicBezTo>
                <a:lnTo>
                  <a:pt x="f68" y="f6"/>
                </a:lnTo>
                <a:cubicBezTo>
                  <a:pt x="f68" y="f85"/>
                  <a:pt x="f67" y="f86"/>
                  <a:pt x="f67" y="f87"/>
                </a:cubicBezTo>
                <a:cubicBezTo>
                  <a:pt x="f66" y="f88"/>
                  <a:pt x="f19" y="f89"/>
                  <a:pt x="f21" y="f90"/>
                </a:cubicBezTo>
                <a:lnTo>
                  <a:pt x="f64" y="f91"/>
                </a:lnTo>
                <a:cubicBezTo>
                  <a:pt x="f92" y="f10"/>
                  <a:pt x="f62" y="f93"/>
                  <a:pt x="f94" y="f80"/>
                </a:cubicBezTo>
                <a:cubicBezTo>
                  <a:pt x="f95" y="f96"/>
                  <a:pt x="f97" y="f98"/>
                  <a:pt x="f99" y="f98"/>
                </a:cubicBezTo>
                <a:cubicBezTo>
                  <a:pt x="f100" y="f98"/>
                  <a:pt x="f101" y="f102"/>
                  <a:pt x="f51" y="f91"/>
                </a:cubicBezTo>
                <a:lnTo>
                  <a:pt x="f50" y="f90"/>
                </a:lnTo>
                <a:cubicBezTo>
                  <a:pt x="f49" y="f103"/>
                  <a:pt x="f48" y="f88"/>
                  <a:pt x="f45" y="f87"/>
                </a:cubicBezTo>
                <a:cubicBezTo>
                  <a:pt x="f45" y="f86"/>
                  <a:pt x="f43" y="f85"/>
                  <a:pt x="f43" y="f6"/>
                </a:cubicBezTo>
                <a:close/>
                <a:moveTo>
                  <a:pt x="f104" y="f2"/>
                </a:moveTo>
                <a:cubicBezTo>
                  <a:pt x="f105" y="f2"/>
                  <a:pt x="f106" y="f107"/>
                  <a:pt x="f108" y="f109"/>
                </a:cubicBezTo>
                <a:lnTo>
                  <a:pt x="f110" y="f109"/>
                </a:lnTo>
                <a:cubicBezTo>
                  <a:pt x="f111" y="f109"/>
                  <a:pt x="f112" y="f113"/>
                  <a:pt x="f112" y="f10"/>
                </a:cubicBezTo>
                <a:lnTo>
                  <a:pt x="f112" y="f11"/>
                </a:lnTo>
                <a:cubicBezTo>
                  <a:pt x="f114" y="f115"/>
                  <a:pt x="f116" y="f117"/>
                  <a:pt x="f116" y="f104"/>
                </a:cubicBezTo>
                <a:cubicBezTo>
                  <a:pt x="f116" y="f118"/>
                  <a:pt x="f114" y="f119"/>
                  <a:pt x="f112" y="f43"/>
                </a:cubicBezTo>
                <a:lnTo>
                  <a:pt x="f112" y="f120"/>
                </a:lnTo>
                <a:cubicBezTo>
                  <a:pt x="f112" y="f121"/>
                  <a:pt x="f111" y="f122"/>
                  <a:pt x="f110" y="f122"/>
                </a:cubicBezTo>
                <a:lnTo>
                  <a:pt x="f108" y="f122"/>
                </a:lnTo>
                <a:cubicBezTo>
                  <a:pt x="f123" y="f124"/>
                  <a:pt x="f105" y="f125"/>
                  <a:pt x="f104" y="f125"/>
                </a:cubicBezTo>
                <a:cubicBezTo>
                  <a:pt x="f118" y="f125"/>
                  <a:pt x="f126" y="f124"/>
                  <a:pt x="f43" y="f122"/>
                </a:cubicBezTo>
                <a:lnTo>
                  <a:pt x="f5" y="f122"/>
                </a:lnTo>
                <a:cubicBezTo>
                  <a:pt x="f121" y="f122"/>
                  <a:pt x="f127" y="f121"/>
                  <a:pt x="f127" y="f120"/>
                </a:cubicBezTo>
                <a:lnTo>
                  <a:pt x="f127" y="f43"/>
                </a:lnTo>
                <a:cubicBezTo>
                  <a:pt x="f128" y="f129"/>
                  <a:pt x="f3" y="f118"/>
                  <a:pt x="f3" y="f104"/>
                </a:cubicBezTo>
                <a:cubicBezTo>
                  <a:pt x="f3" y="f117"/>
                  <a:pt x="f128" y="f25"/>
                  <a:pt x="f127" y="f11"/>
                </a:cubicBezTo>
                <a:lnTo>
                  <a:pt x="f127" y="f10"/>
                </a:lnTo>
                <a:cubicBezTo>
                  <a:pt x="f127" y="f113"/>
                  <a:pt x="f121" y="f109"/>
                  <a:pt x="f5" y="f109"/>
                </a:cubicBezTo>
                <a:lnTo>
                  <a:pt x="f43" y="f109"/>
                </a:lnTo>
                <a:cubicBezTo>
                  <a:pt x="f130" y="f107"/>
                  <a:pt x="f118" y="f2"/>
                  <a:pt x="f104" y="f2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grpSp>
        <p:nvGrpSpPr>
          <p:cNvPr id="104" name="Google Shape;6862;p88">
            <a:extLst>
              <a:ext uri="{FF2B5EF4-FFF2-40B4-BE49-F238E27FC236}">
                <a16:creationId xmlns:a16="http://schemas.microsoft.com/office/drawing/2014/main" id="{19D7E029-8E3C-7FE4-5A36-7570A776978C}"/>
              </a:ext>
            </a:extLst>
          </p:cNvPr>
          <p:cNvGrpSpPr/>
          <p:nvPr/>
        </p:nvGrpSpPr>
        <p:grpSpPr>
          <a:xfrm>
            <a:off x="5164723" y="2566050"/>
            <a:ext cx="614440" cy="598967"/>
            <a:chOff x="4907685" y="1706389"/>
            <a:chExt cx="460830" cy="449225"/>
          </a:xfrm>
          <a:solidFill>
            <a:schemeClr val="bg2"/>
          </a:solidFill>
        </p:grpSpPr>
        <p:sp>
          <p:nvSpPr>
            <p:cNvPr id="105" name="Google Shape;6863;p88">
              <a:extLst>
                <a:ext uri="{FF2B5EF4-FFF2-40B4-BE49-F238E27FC236}">
                  <a16:creationId xmlns:a16="http://schemas.microsoft.com/office/drawing/2014/main" id="{556960D2-4B80-5359-244B-1AFDDD895BF6}"/>
                </a:ext>
              </a:extLst>
            </p:cNvPr>
            <p:cNvSpPr/>
            <p:nvPr/>
          </p:nvSpPr>
          <p:spPr>
            <a:xfrm>
              <a:off x="4907685" y="1708720"/>
              <a:ext cx="460830" cy="4468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67"/>
                <a:gd name="f4" fmla="val 11702"/>
                <a:gd name="f5" fmla="val 2558"/>
                <a:gd name="f6" fmla="val 2357"/>
                <a:gd name="f7" fmla="val 2155"/>
                <a:gd name="f8" fmla="val 24"/>
                <a:gd name="f9" fmla="val 1954"/>
                <a:gd name="f10" fmla="val 70"/>
                <a:gd name="f11" fmla="val 1828"/>
                <a:gd name="f12" fmla="val 102"/>
                <a:gd name="f13" fmla="val 1733"/>
                <a:gd name="f14" fmla="val 196"/>
                <a:gd name="f15" fmla="val 1702"/>
                <a:gd name="f16" fmla="val 322"/>
                <a:gd name="f17" fmla="val 1670"/>
                <a:gd name="f18" fmla="val 448"/>
                <a:gd name="f19" fmla="val 543"/>
                <a:gd name="f20" fmla="val 1796"/>
                <a:gd name="f21" fmla="val 637"/>
                <a:gd name="f22" fmla="val 2679"/>
                <a:gd name="f23" fmla="val 1551"/>
                <a:gd name="f24" fmla="val 2962"/>
                <a:gd name="f25" fmla="val 1803"/>
                <a:gd name="f26" fmla="val 2244"/>
                <a:gd name="f27" fmla="val 2528"/>
                <a:gd name="f28" fmla="val 2553"/>
                <a:gd name="f29" fmla="val 2669"/>
                <a:gd name="f30" fmla="val 2379"/>
                <a:gd name="f31" fmla="val 2740"/>
                <a:gd name="f32" fmla="val 2202"/>
                <a:gd name="f33" fmla="val 2025"/>
                <a:gd name="f34" fmla="val 1844"/>
                <a:gd name="f35" fmla="val 788"/>
                <a:gd name="f36" fmla="val 1614"/>
                <a:gd name="f37" fmla="val 744"/>
                <a:gd name="f38" fmla="val 1569"/>
                <a:gd name="f39" fmla="val 668"/>
                <a:gd name="f40" fmla="val 1525"/>
                <a:gd name="f41" fmla="val 582"/>
                <a:gd name="f42" fmla="val 547"/>
                <a:gd name="f43" fmla="val 510"/>
                <a:gd name="f44" fmla="val 1532"/>
                <a:gd name="f45" fmla="val 473"/>
                <a:gd name="f46" fmla="val 347"/>
                <a:gd name="f47" fmla="val 1582"/>
                <a:gd name="f48" fmla="val 284"/>
                <a:gd name="f49" fmla="val 1645"/>
                <a:gd name="f50" fmla="val 253"/>
                <a:gd name="f51" fmla="val 1771"/>
                <a:gd name="f52" fmla="val 1"/>
                <a:gd name="f53" fmla="val 2591"/>
                <a:gd name="f54" fmla="val 3473"/>
                <a:gd name="f55" fmla="val 883"/>
                <a:gd name="f56" fmla="val 4103"/>
                <a:gd name="f57" fmla="val 1366"/>
                <a:gd name="f58" fmla="val 4494"/>
                <a:gd name="f59" fmla="val 1932"/>
                <a:gd name="f60" fmla="val 4750"/>
                <a:gd name="f61" fmla="val 2619"/>
                <a:gd name="f62" fmla="val 2874"/>
                <a:gd name="f63" fmla="val 3145"/>
                <a:gd name="f64" fmla="val 4715"/>
                <a:gd name="f65" fmla="val 3435"/>
                <a:gd name="f66" fmla="val 4638"/>
                <a:gd name="f67" fmla="val 7247"/>
                <a:gd name="f68" fmla="val 8482"/>
                <a:gd name="f69" fmla="val 6963"/>
                <a:gd name="f70" fmla="val 9522"/>
                <a:gd name="f71" fmla="val 7215"/>
                <a:gd name="f72" fmla="val 10372"/>
                <a:gd name="f73" fmla="val 7814"/>
                <a:gd name="f74" fmla="val 10971"/>
                <a:gd name="f75" fmla="val 8291"/>
                <a:gd name="f76" fmla="val 11472"/>
                <a:gd name="f77" fmla="val 8895"/>
                <a:gd name="f78" fmla="val 9516"/>
                <a:gd name="f79" fmla="val 9714"/>
                <a:gd name="f80" fmla="val 9915"/>
                <a:gd name="f81" fmla="val 11678"/>
                <a:gd name="f82" fmla="val 10114"/>
                <a:gd name="f83" fmla="val 11632"/>
                <a:gd name="f84" fmla="val 10240"/>
                <a:gd name="f85" fmla="val 11569"/>
                <a:gd name="f86" fmla="val 10334"/>
                <a:gd name="f87" fmla="val 11506"/>
                <a:gd name="f88" fmla="val 10366"/>
                <a:gd name="f89" fmla="val 11380"/>
                <a:gd name="f90" fmla="val 10397"/>
                <a:gd name="f91" fmla="val 11254"/>
                <a:gd name="f92" fmla="val 11128"/>
                <a:gd name="f93" fmla="val 10271"/>
                <a:gd name="f94" fmla="val 11065"/>
                <a:gd name="f95" fmla="val 9389"/>
                <a:gd name="f96" fmla="val 10152"/>
                <a:gd name="f97" fmla="val 9106"/>
                <a:gd name="f98" fmla="val 9868"/>
                <a:gd name="f99" fmla="val 9459"/>
                <a:gd name="f100" fmla="val 9175"/>
                <a:gd name="f101" fmla="val 9515"/>
                <a:gd name="f102" fmla="val 9033"/>
                <a:gd name="f103" fmla="val 9688"/>
                <a:gd name="f104" fmla="val 8962"/>
                <a:gd name="f105" fmla="val 9866"/>
                <a:gd name="f106" fmla="val 10043"/>
                <a:gd name="f107" fmla="val 10224"/>
                <a:gd name="f108" fmla="val 11279"/>
                <a:gd name="f109" fmla="val 10089"/>
                <a:gd name="f110" fmla="val 11326"/>
                <a:gd name="f111" fmla="val 10135"/>
                <a:gd name="f112" fmla="val 11405"/>
                <a:gd name="f113" fmla="val 10164"/>
                <a:gd name="f114" fmla="val 11494"/>
                <a:gd name="f115" fmla="val 11527"/>
                <a:gd name="f116" fmla="val 11561"/>
                <a:gd name="f117" fmla="val 10160"/>
                <a:gd name="f118" fmla="val 11594"/>
                <a:gd name="f119" fmla="val 11720"/>
                <a:gd name="f120" fmla="val 10120"/>
                <a:gd name="f121" fmla="val 11783"/>
                <a:gd name="f122" fmla="val 10026"/>
                <a:gd name="f123" fmla="val 11815"/>
                <a:gd name="f124" fmla="val 9931"/>
                <a:gd name="f125" fmla="val 9081"/>
                <a:gd name="f126" fmla="val 8230"/>
                <a:gd name="f127" fmla="val 11185"/>
                <a:gd name="f128" fmla="val 7600"/>
                <a:gd name="f129" fmla="val 10778"/>
                <a:gd name="f130" fmla="val 7170"/>
                <a:gd name="f131" fmla="val 6903"/>
                <a:gd name="f132" fmla="val 9537"/>
                <a:gd name="f133" fmla="val 9266"/>
                <a:gd name="f134" fmla="val 8975"/>
                <a:gd name="f135" fmla="val 6944"/>
                <a:gd name="f136" fmla="val 8665"/>
                <a:gd name="f137" fmla="val 7033"/>
                <a:gd name="f138" fmla="val 4852"/>
                <a:gd name="f139" fmla="val 3221"/>
                <a:gd name="f140" fmla="val 4884"/>
                <a:gd name="f141" fmla="val 3032"/>
                <a:gd name="f142" fmla="val 5136"/>
                <a:gd name="f143" fmla="val 2213"/>
                <a:gd name="f144" fmla="val 1330"/>
                <a:gd name="f145" fmla="val 4254"/>
                <a:gd name="f146" fmla="val 700"/>
                <a:gd name="f147" fmla="val 3778"/>
                <a:gd name="f148" fmla="val 225"/>
                <a:gd name="f149" fmla="val 3177"/>
                <a:gd name="f150" fmla="*/ f0 1 12067"/>
                <a:gd name="f151" fmla="*/ f1 1 11702"/>
                <a:gd name="f152" fmla="val f2"/>
                <a:gd name="f153" fmla="val f3"/>
                <a:gd name="f154" fmla="val f4"/>
                <a:gd name="f155" fmla="+- f154 0 f152"/>
                <a:gd name="f156" fmla="+- f153 0 f152"/>
                <a:gd name="f157" fmla="*/ f156 1 12067"/>
                <a:gd name="f158" fmla="*/ f155 1 11702"/>
                <a:gd name="f159" fmla="*/ f152 1 f157"/>
                <a:gd name="f160" fmla="*/ f153 1 f157"/>
                <a:gd name="f161" fmla="*/ f152 1 f158"/>
                <a:gd name="f162" fmla="*/ f154 1 f158"/>
                <a:gd name="f163" fmla="*/ f159 f150 1"/>
                <a:gd name="f164" fmla="*/ f160 f150 1"/>
                <a:gd name="f165" fmla="*/ f162 f151 1"/>
                <a:gd name="f166" fmla="*/ f161 f1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3" t="f166" r="f164" b="f165"/>
              <a:pathLst>
                <a:path w="12067" h="1170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lnTo>
                    <a:pt x="f22" y="f23"/>
                  </a:lnTo>
                  <a:cubicBezTo>
                    <a:pt x="f24" y="f25"/>
                    <a:pt x="f24" y="f26"/>
                    <a:pt x="f22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29"/>
                    <a:pt x="f15" y="f27"/>
                  </a:cubicBezTo>
                  <a:lnTo>
                    <a:pt x="f35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3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0" y="f54"/>
                    <a:pt x="f55" y="f56"/>
                  </a:cubicBezTo>
                  <a:cubicBezTo>
                    <a:pt x="f57" y="f58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4"/>
                    <a:pt x="f78" y="f4"/>
                  </a:cubicBezTo>
                  <a:cubicBezTo>
                    <a:pt x="f79" y="f4"/>
                    <a:pt x="f80" y="f81"/>
                    <a:pt x="f82" y="f83"/>
                  </a:cubicBezTo>
                  <a:cubicBezTo>
                    <a:pt x="f84" y="f85"/>
                    <a:pt x="f86" y="f87"/>
                    <a:pt x="f88" y="f89"/>
                  </a:cubicBezTo>
                  <a:cubicBezTo>
                    <a:pt x="f90" y="f91"/>
                    <a:pt x="f88" y="f92"/>
                    <a:pt x="f93" y="f94"/>
                  </a:cubicBezTo>
                  <a:lnTo>
                    <a:pt x="f95" y="f96"/>
                  </a:lnTo>
                  <a:cubicBezTo>
                    <a:pt x="f97" y="f98"/>
                    <a:pt x="f97" y="f99"/>
                    <a:pt x="f95" y="f100"/>
                  </a:cubicBezTo>
                  <a:cubicBezTo>
                    <a:pt x="f101" y="f102"/>
                    <a:pt x="f103" y="f104"/>
                    <a:pt x="f105" y="f104"/>
                  </a:cubicBezTo>
                  <a:cubicBezTo>
                    <a:pt x="f106" y="f104"/>
                    <a:pt x="f107" y="f102"/>
                    <a:pt x="f88" y="f100"/>
                  </a:cubicBezTo>
                  <a:lnTo>
                    <a:pt x="f108" y="f109"/>
                  </a:lnTo>
                  <a:cubicBezTo>
                    <a:pt x="f110" y="f111"/>
                    <a:pt x="f112" y="f113"/>
                    <a:pt x="f114" y="f113"/>
                  </a:cubicBezTo>
                  <a:cubicBezTo>
                    <a:pt x="f115" y="f113"/>
                    <a:pt x="f116" y="f117"/>
                    <a:pt x="f118" y="f96"/>
                  </a:cubicBezTo>
                  <a:cubicBezTo>
                    <a:pt x="f119" y="f120"/>
                    <a:pt x="f121" y="f122"/>
                    <a:pt x="f123" y="f124"/>
                  </a:cubicBezTo>
                  <a:cubicBezTo>
                    <a:pt x="f3" y="f125"/>
                    <a:pt x="f123" y="f126"/>
                    <a:pt x="f127" y="f128"/>
                  </a:cubicBezTo>
                  <a:cubicBezTo>
                    <a:pt x="f129" y="f130"/>
                    <a:pt x="f107" y="f131"/>
                    <a:pt x="f132" y="f131"/>
                  </a:cubicBezTo>
                  <a:cubicBezTo>
                    <a:pt x="f133" y="f131"/>
                    <a:pt x="f134" y="f135"/>
                    <a:pt x="f136" y="f137"/>
                  </a:cubicBezTo>
                  <a:lnTo>
                    <a:pt x="f138" y="f139"/>
                  </a:lnTo>
                  <a:lnTo>
                    <a:pt x="f140" y="f141"/>
                  </a:lnTo>
                  <a:cubicBezTo>
                    <a:pt x="f142" y="f143"/>
                    <a:pt x="f140" y="f144"/>
                    <a:pt x="f145" y="f146"/>
                  </a:cubicBezTo>
                  <a:cubicBezTo>
                    <a:pt x="f147" y="f148"/>
                    <a:pt x="f14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6" name="Google Shape;6864;p88">
              <a:extLst>
                <a:ext uri="{FF2B5EF4-FFF2-40B4-BE49-F238E27FC236}">
                  <a16:creationId xmlns:a16="http://schemas.microsoft.com/office/drawing/2014/main" id="{3FAAB35C-0BCB-2067-DC44-DB666DCA0AFB}"/>
                </a:ext>
              </a:extLst>
            </p:cNvPr>
            <p:cNvSpPr/>
            <p:nvPr/>
          </p:nvSpPr>
          <p:spPr>
            <a:xfrm>
              <a:off x="4908901" y="1940000"/>
              <a:ext cx="220196" cy="2147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66"/>
                <a:gd name="f4" fmla="val 5624"/>
                <a:gd name="f5" fmla="val 4080"/>
                <a:gd name="f6" fmla="val 1504"/>
                <a:gd name="f7" fmla="val 4167"/>
                <a:gd name="f8" fmla="val 4253"/>
                <a:gd name="f9" fmla="val 1528"/>
                <a:gd name="f10" fmla="val 4316"/>
                <a:gd name="f11" fmla="val 1575"/>
                <a:gd name="f12" fmla="val 4442"/>
                <a:gd name="f13" fmla="val 1701"/>
                <a:gd name="f14" fmla="val 1953"/>
                <a:gd name="f15" fmla="val 2048"/>
                <a:gd name="f16" fmla="val 2205"/>
                <a:gd name="f17" fmla="val 4159"/>
                <a:gd name="f18" fmla="val 2158"/>
                <a:gd name="f19" fmla="val 4206"/>
                <a:gd name="f20" fmla="val 2072"/>
                <a:gd name="f21" fmla="val 4230"/>
                <a:gd name="f22" fmla="val 1985"/>
                <a:gd name="f23" fmla="val 1898"/>
                <a:gd name="f24" fmla="val 1812"/>
                <a:gd name="f25" fmla="val 1764"/>
                <a:gd name="f26" fmla="val 1638"/>
                <a:gd name="f27" fmla="val 4033"/>
                <a:gd name="f28" fmla="val 3781"/>
                <a:gd name="f29" fmla="val 3686"/>
                <a:gd name="f30" fmla="val 3844"/>
                <a:gd name="f31" fmla="val 3907"/>
                <a:gd name="f32" fmla="val 3993"/>
                <a:gd name="f33" fmla="val 567"/>
                <a:gd name="f34" fmla="val 3277"/>
                <a:gd name="f35" fmla="val 4694"/>
                <a:gd name="f36" fmla="val 5198"/>
                <a:gd name="f37" fmla="val 835"/>
                <a:gd name="f38" fmla="val 5482"/>
                <a:gd name="f39" fmla="val 1189"/>
                <a:gd name="f40" fmla="val 1540"/>
                <a:gd name="f41" fmla="val 1890"/>
                <a:gd name="f42" fmla="val 2237"/>
                <a:gd name="f43" fmla="val 2489"/>
                <a:gd name="f44" fmla="*/ f0 1 5766"/>
                <a:gd name="f45" fmla="*/ f1 1 5624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5766"/>
                <a:gd name="f52" fmla="*/ f49 1 5624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5766" h="562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0" y="f2"/>
                  </a:moveTo>
                  <a:lnTo>
                    <a:pt x="f33" y="f34"/>
                  </a:lnTo>
                  <a:cubicBezTo>
                    <a:pt x="f2" y="f30"/>
                    <a:pt x="f2" y="f35"/>
                    <a:pt x="f33" y="f36"/>
                  </a:cubicBezTo>
                  <a:cubicBezTo>
                    <a:pt x="f37" y="f38"/>
                    <a:pt x="f39" y="f4"/>
                    <a:pt x="f40" y="f4"/>
                  </a:cubicBezTo>
                  <a:cubicBezTo>
                    <a:pt x="f41" y="f4"/>
                    <a:pt x="f42" y="f38"/>
                    <a:pt x="f43" y="f36"/>
                  </a:cubicBezTo>
                  <a:lnTo>
                    <a:pt x="f3" y="f14"/>
                  </a:lnTo>
                  <a:lnTo>
                    <a:pt x="f3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7" name="Google Shape;6865;p88">
              <a:extLst>
                <a:ext uri="{FF2B5EF4-FFF2-40B4-BE49-F238E27FC236}">
                  <a16:creationId xmlns:a16="http://schemas.microsoft.com/office/drawing/2014/main" id="{8903F6EF-DEF7-A834-7C9E-F691511BF26B}"/>
                </a:ext>
              </a:extLst>
            </p:cNvPr>
            <p:cNvSpPr/>
            <p:nvPr/>
          </p:nvSpPr>
          <p:spPr>
            <a:xfrm>
              <a:off x="5166378" y="1706389"/>
              <a:ext cx="197327" cy="1951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67"/>
                <a:gd name="f4" fmla="val 5109"/>
                <a:gd name="f5" fmla="val 4249"/>
                <a:gd name="f6" fmla="val 1"/>
                <a:gd name="f7" fmla="val 4179"/>
                <a:gd name="f8" fmla="val 4106"/>
                <a:gd name="f9" fmla="val 24"/>
                <a:gd name="f10" fmla="val 4033"/>
                <a:gd name="f11" fmla="val 68"/>
                <a:gd name="f12" fmla="val 2206"/>
                <a:gd name="f13" fmla="val 1171"/>
                <a:gd name="f14" fmla="val 2017"/>
                <a:gd name="f15" fmla="val 1265"/>
                <a:gd name="f16" fmla="val 1985"/>
                <a:gd name="f17" fmla="val 1549"/>
                <a:gd name="f18" fmla="val 2143"/>
                <a:gd name="f19" fmla="val 1706"/>
                <a:gd name="f20" fmla="val 2300"/>
                <a:gd name="f21" fmla="val 1864"/>
                <a:gd name="f22" fmla="val 4164"/>
                <a:gd name="f23" fmla="val 945"/>
                <a:gd name="f24" fmla="val 3245"/>
                <a:gd name="f25" fmla="val 2809"/>
                <a:gd name="f26" fmla="val 3434"/>
                <a:gd name="f27" fmla="val 2998"/>
                <a:gd name="f28" fmla="val 3502"/>
                <a:gd name="f29" fmla="val 3066"/>
                <a:gd name="f30" fmla="val 3594"/>
                <a:gd name="f31" fmla="val 3099"/>
                <a:gd name="f32" fmla="val 3684"/>
                <a:gd name="f33" fmla="val 3802"/>
                <a:gd name="f34" fmla="val 3916"/>
                <a:gd name="f35" fmla="val 3042"/>
                <a:gd name="f36" fmla="val 3970"/>
                <a:gd name="f37" fmla="val 2935"/>
                <a:gd name="f38" fmla="val 5073"/>
                <a:gd name="f39" fmla="val 1108"/>
                <a:gd name="f40" fmla="val 1013"/>
                <a:gd name="f41" fmla="val 793"/>
                <a:gd name="f42" fmla="val 5041"/>
                <a:gd name="f43" fmla="val 698"/>
                <a:gd name="f44" fmla="val 4474"/>
                <a:gd name="f45" fmla="val 100"/>
                <a:gd name="f46" fmla="val 4406"/>
                <a:gd name="f47" fmla="val 32"/>
                <a:gd name="f48" fmla="val 4330"/>
                <a:gd name="f49" fmla="*/ f0 1 5167"/>
                <a:gd name="f50" fmla="*/ f1 1 5109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5167"/>
                <a:gd name="f57" fmla="*/ f54 1 5109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5167" h="510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" y="f22"/>
                  </a:lnTo>
                  <a:lnTo>
                    <a:pt x="f23" y="f4"/>
                  </a:ln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cubicBezTo>
                    <a:pt x="f3" y="f40"/>
                    <a:pt x="f3" y="f41"/>
                    <a:pt x="f42" y="f43"/>
                  </a:cubicBezTo>
                  <a:lnTo>
                    <a:pt x="f44" y="f45"/>
                  </a:lnTo>
                  <a:cubicBezTo>
                    <a:pt x="f46" y="f47"/>
                    <a:pt x="f4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08" name="Google Shape;6913;p88">
            <a:extLst>
              <a:ext uri="{FF2B5EF4-FFF2-40B4-BE49-F238E27FC236}">
                <a16:creationId xmlns:a16="http://schemas.microsoft.com/office/drawing/2014/main" id="{220D8027-1EA3-2E5F-9BC5-756CD64D7B37}"/>
              </a:ext>
            </a:extLst>
          </p:cNvPr>
          <p:cNvGrpSpPr/>
          <p:nvPr/>
        </p:nvGrpSpPr>
        <p:grpSpPr>
          <a:xfrm>
            <a:off x="5921641" y="2566330"/>
            <a:ext cx="600028" cy="598407"/>
            <a:chOff x="5475372" y="1706599"/>
            <a:chExt cx="450021" cy="448805"/>
          </a:xfrm>
          <a:solidFill>
            <a:schemeClr val="bg2"/>
          </a:solidFill>
        </p:grpSpPr>
        <p:sp>
          <p:nvSpPr>
            <p:cNvPr id="109" name="Google Shape;6914;p88">
              <a:extLst>
                <a:ext uri="{FF2B5EF4-FFF2-40B4-BE49-F238E27FC236}">
                  <a16:creationId xmlns:a16="http://schemas.microsoft.com/office/drawing/2014/main" id="{549C8961-66A8-FA93-49D5-79E24120064F}"/>
                </a:ext>
              </a:extLst>
            </p:cNvPr>
            <p:cNvSpPr/>
            <p:nvPr/>
          </p:nvSpPr>
          <p:spPr>
            <a:xfrm>
              <a:off x="5475372" y="1706599"/>
              <a:ext cx="450021" cy="4488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84"/>
                <a:gd name="f4" fmla="val 11752"/>
                <a:gd name="f5" fmla="val 5199"/>
                <a:gd name="f6" fmla="val 1"/>
                <a:gd name="f7" fmla="val 5042"/>
                <a:gd name="f8" fmla="val 4916"/>
                <a:gd name="f9" fmla="val 127"/>
                <a:gd name="f10" fmla="val 4884"/>
                <a:gd name="f11" fmla="val 284"/>
                <a:gd name="f12" fmla="val 4727"/>
                <a:gd name="f13" fmla="val 883"/>
                <a:gd name="f14" fmla="val 4191"/>
                <a:gd name="f15" fmla="val 977"/>
                <a:gd name="f16" fmla="val 3655"/>
                <a:gd name="f17" fmla="val 1229"/>
                <a:gd name="f18" fmla="val 3151"/>
                <a:gd name="f19" fmla="val 1513"/>
                <a:gd name="f20" fmla="val 2647"/>
                <a:gd name="f21" fmla="val 2599"/>
                <a:gd name="f22" fmla="val 1205"/>
                <a:gd name="f23" fmla="val 2542"/>
                <a:gd name="f24" fmla="val 1195"/>
                <a:gd name="f25" fmla="val 2482"/>
                <a:gd name="f26" fmla="val 2386"/>
                <a:gd name="f27" fmla="val 2284"/>
                <a:gd name="f28" fmla="val 1222"/>
                <a:gd name="f29" fmla="val 2206"/>
                <a:gd name="f30" fmla="val 1261"/>
                <a:gd name="f31" fmla="val 1135"/>
                <a:gd name="f32" fmla="val 2332"/>
                <a:gd name="f33" fmla="val 2490"/>
                <a:gd name="f34" fmla="val 1230"/>
                <a:gd name="f35" fmla="val 1198"/>
                <a:gd name="f36" fmla="val 3624"/>
                <a:gd name="f37" fmla="val 978"/>
                <a:gd name="f38" fmla="val 4726"/>
                <a:gd name="f39" fmla="val 4947"/>
                <a:gd name="f40" fmla="val 5041"/>
                <a:gd name="f41" fmla="val 6585"/>
                <a:gd name="f42" fmla="val 6743"/>
                <a:gd name="f43" fmla="val 6869"/>
                <a:gd name="f44" fmla="val 6900"/>
                <a:gd name="f45" fmla="val 7058"/>
                <a:gd name="f46" fmla="val 946"/>
                <a:gd name="f47" fmla="val 7404"/>
                <a:gd name="f48" fmla="val 1072"/>
                <a:gd name="f49" fmla="val 7782"/>
                <a:gd name="f50" fmla="val 8129"/>
                <a:gd name="f51" fmla="val 1504"/>
                <a:gd name="f52" fmla="val 7854"/>
                <a:gd name="f53" fmla="val 2843"/>
                <a:gd name="f54" fmla="val 6486"/>
                <a:gd name="f55" fmla="val 2841"/>
                <a:gd name="f56" fmla="val 2839"/>
                <a:gd name="f57" fmla="val 6488"/>
                <a:gd name="f58" fmla="val 2836"/>
                <a:gd name="f59" fmla="val 6491"/>
                <a:gd name="f60" fmla="val 6459"/>
                <a:gd name="f61" fmla="val 2805"/>
                <a:gd name="f62" fmla="val 6050"/>
                <a:gd name="f63" fmla="val 5955"/>
                <a:gd name="f64" fmla="val 2773"/>
                <a:gd name="f65" fmla="val 4222"/>
                <a:gd name="f66" fmla="val 5861"/>
                <a:gd name="f67" fmla="val 7562"/>
                <a:gd name="f68" fmla="val 8948"/>
                <a:gd name="f69" fmla="val 5924"/>
                <a:gd name="f70" fmla="val 7499"/>
                <a:gd name="f71" fmla="val 7751"/>
                <a:gd name="f72" fmla="val 8822"/>
                <a:gd name="f73" fmla="val 6113"/>
                <a:gd name="f74" fmla="val 6066"/>
                <a:gd name="f75" fmla="val 5963"/>
                <a:gd name="f76" fmla="val 8956"/>
                <a:gd name="f77" fmla="val 5821"/>
                <a:gd name="f78" fmla="val 5680"/>
                <a:gd name="f79" fmla="val 5499"/>
                <a:gd name="f80" fmla="val 5294"/>
                <a:gd name="f81" fmla="val 8917"/>
                <a:gd name="f82" fmla="val 10523"/>
                <a:gd name="f83" fmla="val 4034"/>
                <a:gd name="f84" fmla="val 10681"/>
                <a:gd name="f85" fmla="val 4349"/>
                <a:gd name="f86" fmla="val 10807"/>
                <a:gd name="f87" fmla="val 10870"/>
                <a:gd name="f88" fmla="val 11468"/>
                <a:gd name="f89" fmla="val 11626"/>
                <a:gd name="f90" fmla="val 6901"/>
                <a:gd name="f91" fmla="val 7594"/>
                <a:gd name="f92" fmla="val 10775"/>
                <a:gd name="f93" fmla="val 8633"/>
                <a:gd name="f94" fmla="val 10240"/>
                <a:gd name="f95" fmla="val 9137"/>
                <a:gd name="f96" fmla="val 9185"/>
                <a:gd name="f97" fmla="val 10547"/>
                <a:gd name="f98" fmla="val 9243"/>
                <a:gd name="f99" fmla="val 10558"/>
                <a:gd name="f100" fmla="val 9302"/>
                <a:gd name="f101" fmla="val 9399"/>
                <a:gd name="f102" fmla="val 9501"/>
                <a:gd name="f103" fmla="val 10531"/>
                <a:gd name="f104" fmla="val 9578"/>
                <a:gd name="f105" fmla="val 10492"/>
                <a:gd name="f106" fmla="val 10524"/>
                <a:gd name="f107" fmla="val 9547"/>
                <a:gd name="f108" fmla="val 10650"/>
                <a:gd name="f109" fmla="val 9421"/>
                <a:gd name="f110" fmla="val 9263"/>
                <a:gd name="f111" fmla="val 10555"/>
                <a:gd name="f112" fmla="val 9106"/>
                <a:gd name="f113" fmla="val 10303"/>
                <a:gd name="f114" fmla="val 8601"/>
                <a:gd name="f115" fmla="val 10618"/>
                <a:gd name="f116" fmla="val 10933"/>
                <a:gd name="f117" fmla="val 7026"/>
                <a:gd name="f118" fmla="val 11500"/>
                <a:gd name="f119" fmla="val 11658"/>
                <a:gd name="f120" fmla="val 6806"/>
                <a:gd name="f121" fmla="val 6711"/>
                <a:gd name="f122" fmla="val 6554"/>
                <a:gd name="f123" fmla="val 5167"/>
                <a:gd name="f124" fmla="val 4915"/>
                <a:gd name="f125" fmla="val 10902"/>
                <a:gd name="f126" fmla="val 3687"/>
                <a:gd name="f127" fmla="val 10272"/>
                <a:gd name="f128" fmla="val 2521"/>
                <a:gd name="f129" fmla="val 10587"/>
                <a:gd name="f130" fmla="val 9509"/>
                <a:gd name="f131" fmla="val 1209"/>
                <a:gd name="f132" fmla="val 9430"/>
                <a:gd name="f133" fmla="val 1185"/>
                <a:gd name="f134" fmla="val 9347"/>
                <a:gd name="f135" fmla="val 9279"/>
                <a:gd name="f136" fmla="val 9208"/>
                <a:gd name="f137" fmla="val 1201"/>
                <a:gd name="f138" fmla="val 8161"/>
                <a:gd name="f139" fmla="*/ f0 1 11784"/>
                <a:gd name="f140" fmla="*/ f1 1 11752"/>
                <a:gd name="f141" fmla="val f2"/>
                <a:gd name="f142" fmla="val f3"/>
                <a:gd name="f143" fmla="val f4"/>
                <a:gd name="f144" fmla="+- f143 0 f141"/>
                <a:gd name="f145" fmla="+- f142 0 f141"/>
                <a:gd name="f146" fmla="*/ f145 1 11784"/>
                <a:gd name="f147" fmla="*/ f144 1 11752"/>
                <a:gd name="f148" fmla="*/ f141 1 f146"/>
                <a:gd name="f149" fmla="*/ f142 1 f146"/>
                <a:gd name="f150" fmla="*/ f141 1 f147"/>
                <a:gd name="f151" fmla="*/ f143 1 f147"/>
                <a:gd name="f152" fmla="*/ f148 f139 1"/>
                <a:gd name="f153" fmla="*/ f149 f139 1"/>
                <a:gd name="f154" fmla="*/ f151 f140 1"/>
                <a:gd name="f155" fmla="*/ f150 f1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2" t="f155" r="f153" b="f154"/>
              <a:pathLst>
                <a:path w="11784" h="11752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17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0" y="f29"/>
                  </a:lnTo>
                  <a:cubicBezTo>
                    <a:pt x="f31" y="f32"/>
                    <a:pt x="f31" y="f33"/>
                    <a:pt x="f34" y="f20"/>
                  </a:cubicBezTo>
                  <a:lnTo>
                    <a:pt x="f19" y="f18"/>
                  </a:lnTo>
                  <a:cubicBezTo>
                    <a:pt x="f35" y="f36"/>
                    <a:pt x="f37" y="f14"/>
                    <a:pt x="f13" y="f38"/>
                  </a:cubicBezTo>
                  <a:lnTo>
                    <a:pt x="f11" y="f10"/>
                  </a:lnTo>
                  <a:cubicBezTo>
                    <a:pt x="f9" y="f39"/>
                    <a:pt x="f6" y="f40"/>
                    <a:pt x="f6" y="f5"/>
                  </a:cubicBezTo>
                  <a:lnTo>
                    <a:pt x="f6" y="f41"/>
                  </a:lnTo>
                  <a:cubicBezTo>
                    <a:pt x="f6" y="f42"/>
                    <a:pt x="f9" y="f43"/>
                    <a:pt x="f11" y="f44"/>
                  </a:cubicBezTo>
                  <a:lnTo>
                    <a:pt x="f13" y="f45"/>
                  </a:lnTo>
                  <a:cubicBezTo>
                    <a:pt x="f46" y="f47"/>
                    <a:pt x="f48" y="f49"/>
                    <a:pt x="f34" y="f50"/>
                  </a:cubicBezTo>
                  <a:cubicBezTo>
                    <a:pt x="f51" y="f52"/>
                    <a:pt x="f53" y="f54"/>
                    <a:pt x="f55" y="f54"/>
                  </a:cubicBezTo>
                  <a:lnTo>
                    <a:pt x="f55" y="f54"/>
                  </a:lnTo>
                  <a:cubicBezTo>
                    <a:pt x="f55" y="f54"/>
                    <a:pt x="f56" y="f57"/>
                    <a:pt x="f58" y="f59"/>
                  </a:cubicBezTo>
                  <a:cubicBezTo>
                    <a:pt x="f58" y="f60"/>
                    <a:pt x="f61" y="f62"/>
                    <a:pt x="f61" y="f63"/>
                  </a:cubicBezTo>
                  <a:cubicBezTo>
                    <a:pt x="f64" y="f65"/>
                    <a:pt x="f14" y="f58"/>
                    <a:pt x="f66" y="f58"/>
                  </a:cubicBezTo>
                  <a:cubicBezTo>
                    <a:pt x="f67" y="f58"/>
                    <a:pt x="f68" y="f65"/>
                    <a:pt x="f68" y="f69"/>
                  </a:cubicBezTo>
                  <a:cubicBezTo>
                    <a:pt x="f68" y="f70"/>
                    <a:pt x="f71" y="f72"/>
                    <a:pt x="f73" y="f68"/>
                  </a:cubicBezTo>
                  <a:cubicBezTo>
                    <a:pt x="f74" y="f68"/>
                    <a:pt x="f75" y="f76"/>
                    <a:pt x="f77" y="f76"/>
                  </a:cubicBezTo>
                  <a:cubicBezTo>
                    <a:pt x="f78" y="f76"/>
                    <a:pt x="f79" y="f68"/>
                    <a:pt x="f80" y="f81"/>
                  </a:cubicBezTo>
                  <a:lnTo>
                    <a:pt x="f16" y="f82"/>
                  </a:lnTo>
                  <a:cubicBezTo>
                    <a:pt x="f83" y="f84"/>
                    <a:pt x="f85" y="f86"/>
                    <a:pt x="f12" y="f87"/>
                  </a:cubicBezTo>
                  <a:lnTo>
                    <a:pt x="f10" y="f88"/>
                  </a:lnTo>
                  <a:cubicBezTo>
                    <a:pt x="f8" y="f89"/>
                    <a:pt x="f7" y="f4"/>
                    <a:pt x="f5" y="f4"/>
                  </a:cubicBezTo>
                  <a:lnTo>
                    <a:pt x="f41" y="f4"/>
                  </a:lnTo>
                  <a:cubicBezTo>
                    <a:pt x="f42" y="f4"/>
                    <a:pt x="f43" y="f89"/>
                    <a:pt x="f90" y="f88"/>
                  </a:cubicBezTo>
                  <a:lnTo>
                    <a:pt x="f45" y="f87"/>
                  </a:lnTo>
                  <a:cubicBezTo>
                    <a:pt x="f91" y="f92"/>
                    <a:pt x="f50" y="f82"/>
                    <a:pt x="f93" y="f94"/>
                  </a:cubicBezTo>
                  <a:lnTo>
                    <a:pt x="f95" y="f82"/>
                  </a:ln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105"/>
                  </a:cubicBezTo>
                  <a:lnTo>
                    <a:pt x="f106" y="f107"/>
                  </a:lnTo>
                  <a:cubicBezTo>
                    <a:pt x="f108" y="f109"/>
                    <a:pt x="f108" y="f110"/>
                    <a:pt x="f111" y="f112"/>
                  </a:cubicBezTo>
                  <a:lnTo>
                    <a:pt x="f113" y="f114"/>
                  </a:lnTo>
                  <a:cubicBezTo>
                    <a:pt x="f115" y="f50"/>
                    <a:pt x="f86" y="f67"/>
                    <a:pt x="f116" y="f117"/>
                  </a:cubicBezTo>
                  <a:lnTo>
                    <a:pt x="f118" y="f43"/>
                  </a:lnTo>
                  <a:cubicBezTo>
                    <a:pt x="f119" y="f120"/>
                    <a:pt x="f3" y="f121"/>
                    <a:pt x="f3" y="f122"/>
                  </a:cubicBezTo>
                  <a:lnTo>
                    <a:pt x="f3" y="f123"/>
                  </a:lnTo>
                  <a:cubicBezTo>
                    <a:pt x="f4" y="f40"/>
                    <a:pt x="f119" y="f124"/>
                    <a:pt x="f118" y="f10"/>
                  </a:cubicBezTo>
                  <a:lnTo>
                    <a:pt x="f125" y="f38"/>
                  </a:lnTo>
                  <a:cubicBezTo>
                    <a:pt x="f86" y="f14"/>
                    <a:pt x="f111" y="f126"/>
                    <a:pt x="f127" y="f18"/>
                  </a:cubicBezTo>
                  <a:lnTo>
                    <a:pt x="f111" y="f20"/>
                  </a:lnTo>
                  <a:cubicBezTo>
                    <a:pt x="f108" y="f128"/>
                    <a:pt x="f129" y="f32"/>
                    <a:pt x="f106" y="f29"/>
                  </a:cubicBezTo>
                  <a:lnTo>
                    <a:pt x="f104" y="f30"/>
                  </a:lnTo>
                  <a:cubicBezTo>
                    <a:pt x="f130" y="f131"/>
                    <a:pt x="f132" y="f133"/>
                    <a:pt x="f134" y="f133"/>
                  </a:cubicBezTo>
                  <a:cubicBezTo>
                    <a:pt x="f135" y="f133"/>
                    <a:pt x="f136" y="f137"/>
                    <a:pt x="f95" y="f17"/>
                  </a:cubicBezTo>
                  <a:lnTo>
                    <a:pt x="f93" y="f19"/>
                  </a:lnTo>
                  <a:cubicBezTo>
                    <a:pt x="f138" y="f35"/>
                    <a:pt x="f91" y="f15"/>
                    <a:pt x="f45" y="f13"/>
                  </a:cubicBezTo>
                  <a:lnTo>
                    <a:pt x="f90" y="f11"/>
                  </a:lnTo>
                  <a:cubicBezTo>
                    <a:pt x="f43" y="f9"/>
                    <a:pt x="f42" y="f6"/>
                    <a:pt x="f4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0" name="Google Shape;6915;p88">
              <a:extLst>
                <a:ext uri="{FF2B5EF4-FFF2-40B4-BE49-F238E27FC236}">
                  <a16:creationId xmlns:a16="http://schemas.microsoft.com/office/drawing/2014/main" id="{D7AE4DAB-0F10-9732-C02E-9D658309F3E6}"/>
                </a:ext>
              </a:extLst>
            </p:cNvPr>
            <p:cNvSpPr/>
            <p:nvPr/>
          </p:nvSpPr>
          <p:spPr>
            <a:xfrm>
              <a:off x="5475372" y="1841025"/>
              <a:ext cx="328507" cy="3131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02"/>
                <a:gd name="f4" fmla="val 8201"/>
                <a:gd name="f5" fmla="val 5939"/>
                <a:gd name="f6" fmla="val 4729"/>
                <a:gd name="f7" fmla="val 3750"/>
                <a:gd name="f8" fmla="val 854"/>
                <a:gd name="f9" fmla="val 3561"/>
                <a:gd name="f10" fmla="val 1963"/>
                <a:gd name="f11" fmla="val 3466"/>
                <a:gd name="f12" fmla="val 2404"/>
                <a:gd name="f13" fmla="val 3498"/>
                <a:gd name="f14" fmla="val 2813"/>
                <a:gd name="f15" fmla="val 3624"/>
                <a:gd name="f16" fmla="val 3223"/>
                <a:gd name="f17" fmla="val 410"/>
                <a:gd name="f18" fmla="val 6468"/>
                <a:gd name="f19" fmla="val 1"/>
                <a:gd name="f20" fmla="val 6846"/>
                <a:gd name="f21" fmla="val 7507"/>
                <a:gd name="f22" fmla="val 7917"/>
                <a:gd name="f23" fmla="val 600"/>
                <a:gd name="f24" fmla="val 8106"/>
                <a:gd name="f25" fmla="val 852"/>
                <a:gd name="f26" fmla="val 8200"/>
                <a:gd name="f27" fmla="val 1111"/>
                <a:gd name="f28" fmla="val 1371"/>
                <a:gd name="f29" fmla="val 1639"/>
                <a:gd name="f30" fmla="val 1860"/>
                <a:gd name="f31" fmla="val 5136"/>
                <a:gd name="f32" fmla="val 4640"/>
                <a:gd name="f33" fmla="val 5388"/>
                <a:gd name="f34" fmla="val 4735"/>
                <a:gd name="f35" fmla="val 5664"/>
                <a:gd name="f36" fmla="val 4782"/>
                <a:gd name="f37" fmla="val 5947"/>
                <a:gd name="f38" fmla="val 6231"/>
                <a:gd name="f39" fmla="val 6522"/>
                <a:gd name="f40" fmla="val 6806"/>
                <a:gd name="f41" fmla="val 7846"/>
                <a:gd name="f42" fmla="val 4294"/>
                <a:gd name="f43" fmla="val 3065"/>
                <a:gd name="f44" fmla="val 8224"/>
                <a:gd name="f45" fmla="val 1773"/>
                <a:gd name="f46" fmla="val 8192"/>
                <a:gd name="f47" fmla="val 1647"/>
                <a:gd name="f48" fmla="val 8129"/>
                <a:gd name="f49" fmla="val 1553"/>
                <a:gd name="f50" fmla="val 8003"/>
                <a:gd name="f51" fmla="val 1521"/>
                <a:gd name="f52" fmla="val 7972"/>
                <a:gd name="f53" fmla="val 1514"/>
                <a:gd name="f54" fmla="val 7942"/>
                <a:gd name="f55" fmla="val 1510"/>
                <a:gd name="f56" fmla="val 7914"/>
                <a:gd name="f57" fmla="val 7830"/>
                <a:gd name="f58" fmla="val 7759"/>
                <a:gd name="f59" fmla="val 1545"/>
                <a:gd name="f60" fmla="val 7688"/>
                <a:gd name="f61" fmla="val 1616"/>
                <a:gd name="f62" fmla="val 6901"/>
                <a:gd name="f63" fmla="val 6759"/>
                <a:gd name="f64" fmla="val 2530"/>
                <a:gd name="f65" fmla="val 6578"/>
                <a:gd name="f66" fmla="val 2593"/>
                <a:gd name="f67" fmla="val 6400"/>
                <a:gd name="f68" fmla="val 6223"/>
                <a:gd name="f69" fmla="val 6050"/>
                <a:gd name="f70" fmla="val 5924"/>
                <a:gd name="f71" fmla="val 5640"/>
                <a:gd name="f72" fmla="val 2120"/>
                <a:gd name="f73" fmla="val 1679"/>
                <a:gd name="f74" fmla="val 1395"/>
                <a:gd name="f75" fmla="val 6711"/>
                <a:gd name="f76" fmla="val 608"/>
                <a:gd name="f77" fmla="val 6774"/>
                <a:gd name="f78" fmla="val 545"/>
                <a:gd name="f79" fmla="val 419"/>
                <a:gd name="f80" fmla="val 293"/>
                <a:gd name="f81" fmla="val 6743"/>
                <a:gd name="f82" fmla="val 198"/>
                <a:gd name="f83" fmla="val 6648"/>
                <a:gd name="f84" fmla="val 104"/>
                <a:gd name="f85" fmla="val 6554"/>
                <a:gd name="f86" fmla="val 72"/>
                <a:gd name="f87" fmla="val 6344"/>
                <a:gd name="f88" fmla="val 23"/>
                <a:gd name="f89" fmla="val 6139"/>
                <a:gd name="f90" fmla="*/ f0 1 8602"/>
                <a:gd name="f91" fmla="*/ f1 1 8201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8602"/>
                <a:gd name="f98" fmla="*/ f95 1 8201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8602" h="820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6"/>
                  </a:cubicBezTo>
                  <a:cubicBezTo>
                    <a:pt x="f38" y="f36"/>
                    <a:pt x="f39" y="f34"/>
                    <a:pt x="f40" y="f32"/>
                  </a:cubicBezTo>
                  <a:cubicBezTo>
                    <a:pt x="f41" y="f42"/>
                    <a:pt x="f3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60" y="f61"/>
                  </a:cubicBezTo>
                  <a:lnTo>
                    <a:pt x="f62" y="f12"/>
                  </a:lnTo>
                  <a:cubicBezTo>
                    <a:pt x="f63" y="f64"/>
                    <a:pt x="f65" y="f66"/>
                    <a:pt x="f67" y="f66"/>
                  </a:cubicBezTo>
                  <a:cubicBezTo>
                    <a:pt x="f68" y="f66"/>
                    <a:pt x="f69" y="f64"/>
                    <a:pt x="f70" y="f12"/>
                  </a:cubicBezTo>
                  <a:cubicBezTo>
                    <a:pt x="f71" y="f72"/>
                    <a:pt x="f71" y="f73"/>
                    <a:pt x="f70" y="f74"/>
                  </a:cubicBezTo>
                  <a:lnTo>
                    <a:pt x="f75" y="f76"/>
                  </a:lnTo>
                  <a:cubicBezTo>
                    <a:pt x="f77" y="f78"/>
                    <a:pt x="f40" y="f79"/>
                    <a:pt x="f77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11" name="Google Shape;6947;p88">
            <a:extLst>
              <a:ext uri="{FF2B5EF4-FFF2-40B4-BE49-F238E27FC236}">
                <a16:creationId xmlns:a16="http://schemas.microsoft.com/office/drawing/2014/main" id="{30A03EA0-DE09-CA3B-884D-3CF46A82F66C}"/>
              </a:ext>
            </a:extLst>
          </p:cNvPr>
          <p:cNvGrpSpPr/>
          <p:nvPr/>
        </p:nvGrpSpPr>
        <p:grpSpPr>
          <a:xfrm>
            <a:off x="2818277" y="2591908"/>
            <a:ext cx="595188" cy="596823"/>
            <a:chOff x="3147849" y="1725783"/>
            <a:chExt cx="446391" cy="447617"/>
          </a:xfrm>
          <a:solidFill>
            <a:schemeClr val="bg2"/>
          </a:solidFill>
        </p:grpSpPr>
        <p:sp>
          <p:nvSpPr>
            <p:cNvPr id="112" name="Google Shape;6948;p88">
              <a:extLst>
                <a:ext uri="{FF2B5EF4-FFF2-40B4-BE49-F238E27FC236}">
                  <a16:creationId xmlns:a16="http://schemas.microsoft.com/office/drawing/2014/main" id="{5572574F-4BE1-DA6B-E72C-BD9367E6CCA0}"/>
                </a:ext>
              </a:extLst>
            </p:cNvPr>
            <p:cNvSpPr/>
            <p:nvPr/>
          </p:nvSpPr>
          <p:spPr>
            <a:xfrm>
              <a:off x="3147849" y="1725783"/>
              <a:ext cx="105896" cy="4464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1689"/>
                <a:gd name="f5" fmla="val 1418"/>
                <a:gd name="f6" fmla="val 1072"/>
                <a:gd name="f7" fmla="val 757"/>
                <a:gd name="f8" fmla="val 315"/>
                <a:gd name="f9" fmla="val 662"/>
                <a:gd name="f10" fmla="val 9578"/>
                <a:gd name="f11" fmla="val 9830"/>
                <a:gd name="f12" fmla="val 914"/>
                <a:gd name="f13" fmla="val 10050"/>
                <a:gd name="f14" fmla="val 1103"/>
                <a:gd name="f15" fmla="val 10176"/>
                <a:gd name="f16" fmla="val 10996"/>
                <a:gd name="f17" fmla="val 347"/>
                <a:gd name="f18" fmla="val 158"/>
                <a:gd name="f19" fmla="val 1"/>
                <a:gd name="f20" fmla="val 11153"/>
                <a:gd name="f21" fmla="val 11342"/>
                <a:gd name="f22" fmla="val 11531"/>
                <a:gd name="f23" fmla="val 2395"/>
                <a:gd name="f24" fmla="val 2616"/>
                <a:gd name="f25" fmla="val 1733"/>
                <a:gd name="f26" fmla="val 1922"/>
                <a:gd name="f27" fmla="val 2080"/>
                <a:gd name="f28" fmla="val 9861"/>
                <a:gd name="f29" fmla="val 284"/>
                <a:gd name="f30" fmla="val 1765"/>
                <a:gd name="f31" fmla="*/ f0 1 2773"/>
                <a:gd name="f32" fmla="*/ f1 1 11689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2773"/>
                <a:gd name="f39" fmla="*/ f36 1 11689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773" h="1168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lnTo>
                    <a:pt x="f14" y="f16"/>
                  </a:lnTo>
                  <a:lnTo>
                    <a:pt x="f17" y="f16"/>
                  </a:lnTo>
                  <a:cubicBezTo>
                    <a:pt x="f18" y="f16"/>
                    <a:pt x="f19" y="f20"/>
                    <a:pt x="f19" y="f21"/>
                  </a:cubicBezTo>
                  <a:cubicBezTo>
                    <a:pt x="f19" y="f22"/>
                    <a:pt x="f18" y="f4"/>
                    <a:pt x="f17" y="f4"/>
                  </a:cubicBezTo>
                  <a:lnTo>
                    <a:pt x="f23" y="f4"/>
                  </a:lnTo>
                  <a:cubicBezTo>
                    <a:pt x="f24" y="f4"/>
                    <a:pt x="f3" y="f22"/>
                    <a:pt x="f3" y="f21"/>
                  </a:cubicBezTo>
                  <a:cubicBezTo>
                    <a:pt x="f3" y="f20"/>
                    <a:pt x="f24" y="f16"/>
                    <a:pt x="f23" y="f16"/>
                  </a:cubicBezTo>
                  <a:lnTo>
                    <a:pt x="f25" y="f16"/>
                  </a:lnTo>
                  <a:lnTo>
                    <a:pt x="f25" y="f15"/>
                  </a:lnTo>
                  <a:cubicBezTo>
                    <a:pt x="f26" y="f13"/>
                    <a:pt x="f27" y="f28"/>
                    <a:pt x="f27" y="f10"/>
                  </a:cubicBezTo>
                  <a:lnTo>
                    <a:pt x="f27" y="f9"/>
                  </a:lnTo>
                  <a:cubicBezTo>
                    <a:pt x="f27" y="f29"/>
                    <a:pt x="f3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3" name="Google Shape;6949;p88">
              <a:extLst>
                <a:ext uri="{FF2B5EF4-FFF2-40B4-BE49-F238E27FC236}">
                  <a16:creationId xmlns:a16="http://schemas.microsoft.com/office/drawing/2014/main" id="{BA6DDF57-2008-7530-CB97-701C727485AC}"/>
                </a:ext>
              </a:extLst>
            </p:cNvPr>
            <p:cNvSpPr/>
            <p:nvPr/>
          </p:nvSpPr>
          <p:spPr>
            <a:xfrm>
              <a:off x="3464286" y="1897828"/>
              <a:ext cx="129954" cy="385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val 190"/>
                <a:gd name="f12" fmla="*/ f0 1 3403"/>
                <a:gd name="f13" fmla="*/ f1 1 100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403"/>
                <a:gd name="f20" fmla="*/ f17 1 100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11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4" name="Google Shape;6950;p88">
              <a:extLst>
                <a:ext uri="{FF2B5EF4-FFF2-40B4-BE49-F238E27FC236}">
                  <a16:creationId xmlns:a16="http://schemas.microsoft.com/office/drawing/2014/main" id="{C036AC10-A70A-08E5-85DC-39852EEB3A04}"/>
                </a:ext>
              </a:extLst>
            </p:cNvPr>
            <p:cNvSpPr/>
            <p:nvPr/>
          </p:nvSpPr>
          <p:spPr>
            <a:xfrm>
              <a:off x="3464286" y="1962787"/>
              <a:ext cx="129954" cy="385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*/ f0 1 3403"/>
                <a:gd name="f12" fmla="*/ f1 1 1009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3403"/>
                <a:gd name="f19" fmla="*/ f16 1 1009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5" name="Google Shape;6951;p88">
              <a:extLst>
                <a:ext uri="{FF2B5EF4-FFF2-40B4-BE49-F238E27FC236}">
                  <a16:creationId xmlns:a16="http://schemas.microsoft.com/office/drawing/2014/main" id="{5220984A-C60A-4179-D9F6-361DC02D6FDD}"/>
                </a:ext>
              </a:extLst>
            </p:cNvPr>
            <p:cNvSpPr/>
            <p:nvPr/>
          </p:nvSpPr>
          <p:spPr>
            <a:xfrm>
              <a:off x="3464286" y="2026566"/>
              <a:ext cx="103491" cy="397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10"/>
                <a:gd name="f4" fmla="val 1041"/>
                <a:gd name="f5" fmla="val 505"/>
                <a:gd name="f6" fmla="val 1"/>
                <a:gd name="f7" fmla="val 221"/>
                <a:gd name="f8" fmla="val 253"/>
                <a:gd name="f9" fmla="val 536"/>
                <a:gd name="f10" fmla="val 788"/>
                <a:gd name="f11" fmla="val 1040"/>
                <a:gd name="f12" fmla="val 2206"/>
                <a:gd name="f13" fmla="val 2458"/>
                <a:gd name="f14" fmla="val 2521"/>
                <a:gd name="f15" fmla="*/ f0 1 2710"/>
                <a:gd name="f16" fmla="*/ f1 1 1041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2710"/>
                <a:gd name="f23" fmla="*/ f20 1 1041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710" h="104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8"/>
                    <a:pt x="f14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6" name="Google Shape;6952;p88">
              <a:extLst>
                <a:ext uri="{FF2B5EF4-FFF2-40B4-BE49-F238E27FC236}">
                  <a16:creationId xmlns:a16="http://schemas.microsoft.com/office/drawing/2014/main" id="{42072B26-61FC-57FD-EF2E-E80930EE7099}"/>
                </a:ext>
              </a:extLst>
            </p:cNvPr>
            <p:cNvSpPr/>
            <p:nvPr/>
          </p:nvSpPr>
          <p:spPr>
            <a:xfrm>
              <a:off x="3412540" y="1725783"/>
              <a:ext cx="78254" cy="794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2080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*/ f0 1 2049"/>
                <a:gd name="f11" fmla="*/ f1 1 2080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049"/>
                <a:gd name="f18" fmla="*/ f15 1 2080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049" h="208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7" name="Google Shape;6953;p88">
              <a:extLst>
                <a:ext uri="{FF2B5EF4-FFF2-40B4-BE49-F238E27FC236}">
                  <a16:creationId xmlns:a16="http://schemas.microsoft.com/office/drawing/2014/main" id="{CE1DEF4D-C017-F3B3-0ACC-8C56F0034127}"/>
                </a:ext>
              </a:extLst>
            </p:cNvPr>
            <p:cNvSpPr/>
            <p:nvPr/>
          </p:nvSpPr>
          <p:spPr>
            <a:xfrm>
              <a:off x="3514816" y="1725783"/>
              <a:ext cx="52971" cy="842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6"/>
                <a:gd name="f5" fmla="val 1"/>
                <a:gd name="f6" fmla="val 2111"/>
                <a:gd name="f7" fmla="val 883"/>
                <a:gd name="f8" fmla="val 1072"/>
                <a:gd name="f9" fmla="val 1261"/>
                <a:gd name="f10" fmla="val 2143"/>
                <a:gd name="f11" fmla="val 1040"/>
                <a:gd name="f12" fmla="val 473"/>
                <a:gd name="f13" fmla="val 914"/>
                <a:gd name="f14" fmla="val 347"/>
                <a:gd name="f15" fmla="*/ f0 1 1387"/>
                <a:gd name="f16" fmla="*/ f1 1 220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220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2206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3" y="f4"/>
                  </a:cubicBez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8" name="Google Shape;6954;p88">
              <a:extLst>
                <a:ext uri="{FF2B5EF4-FFF2-40B4-BE49-F238E27FC236}">
                  <a16:creationId xmlns:a16="http://schemas.microsoft.com/office/drawing/2014/main" id="{7549E1E2-4402-00BF-A9FE-5035C75BE825}"/>
                </a:ext>
              </a:extLst>
            </p:cNvPr>
            <p:cNvSpPr/>
            <p:nvPr/>
          </p:nvSpPr>
          <p:spPr>
            <a:xfrm>
              <a:off x="3251350" y="1831643"/>
              <a:ext cx="316437" cy="2346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6145"/>
                <a:gd name="f5" fmla="val 1"/>
                <a:gd name="f6" fmla="val 6144"/>
                <a:gd name="f7" fmla="val 378"/>
                <a:gd name="f8" fmla="val 756"/>
                <a:gd name="f9" fmla="val 1071"/>
                <a:gd name="f10" fmla="val 5892"/>
                <a:gd name="f11" fmla="val 1260"/>
                <a:gd name="f12" fmla="val 5577"/>
                <a:gd name="f13" fmla="val 2016"/>
                <a:gd name="f14" fmla="val 5955"/>
                <a:gd name="f15" fmla="val 2268"/>
                <a:gd name="f16" fmla="val 6050"/>
                <a:gd name="f17" fmla="val 2552"/>
                <a:gd name="f18" fmla="val 2773"/>
                <a:gd name="f19" fmla="val 3497"/>
                <a:gd name="f20" fmla="val 3057"/>
                <a:gd name="f21" fmla="val 3214"/>
                <a:gd name="f22" fmla="val 3309"/>
                <a:gd name="f23" fmla="val 2867"/>
                <a:gd name="f24" fmla="val 3435"/>
                <a:gd name="f25" fmla="val 2457"/>
                <a:gd name="f26" fmla="val 2111"/>
                <a:gd name="f27" fmla="val 3277"/>
                <a:gd name="f28" fmla="val 2868"/>
                <a:gd name="f29" fmla="val 2710"/>
                <a:gd name="f30" fmla="val 3025"/>
                <a:gd name="f31" fmla="val 2238"/>
                <a:gd name="f32" fmla="val 1702"/>
                <a:gd name="f33" fmla="val 1009"/>
                <a:gd name="f34" fmla="val 7782"/>
                <a:gd name="f35" fmla="val 8065"/>
                <a:gd name="f36" fmla="val 788"/>
                <a:gd name="f37" fmla="val 505"/>
                <a:gd name="f38" fmla="val 221"/>
                <a:gd name="f39" fmla="val 3560"/>
                <a:gd name="f40" fmla="val 3308"/>
                <a:gd name="f41" fmla="val 2899"/>
                <a:gd name="f42" fmla="val 158"/>
                <a:gd name="f43" fmla="val 2583"/>
                <a:gd name="f44" fmla="val 442"/>
                <a:gd name="f45" fmla="val 2426"/>
                <a:gd name="f46" fmla="val 599"/>
                <a:gd name="f47" fmla="val 2205"/>
                <a:gd name="f48" fmla="val 662"/>
                <a:gd name="f49" fmla="val 1985"/>
                <a:gd name="f50" fmla="val 1323"/>
                <a:gd name="f51" fmla="val 1166"/>
                <a:gd name="f52" fmla="val 284"/>
                <a:gd name="f53" fmla="*/ f0 1 8286"/>
                <a:gd name="f54" fmla="*/ f1 1 6145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8286"/>
                <a:gd name="f61" fmla="*/ f58 1 6145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8286" h="6145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12"/>
                  </a:cubicBezTo>
                  <a:lnTo>
                    <a:pt x="f13" y="f14"/>
                  </a:lnTo>
                  <a:cubicBezTo>
                    <a:pt x="f15" y="f16"/>
                    <a:pt x="f17" y="f6"/>
                    <a:pt x="f18" y="f6"/>
                  </a:cubicBezTo>
                  <a:lnTo>
                    <a:pt x="f19" y="f6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15" y="f24"/>
                    <a:pt x="f26" y="f27"/>
                    <a:pt x="f26" y="f20"/>
                  </a:cubicBezTo>
                  <a:cubicBezTo>
                    <a:pt x="f26" y="f28"/>
                    <a:pt x="f15" y="f29"/>
                    <a:pt x="f25" y="f29"/>
                  </a:cubicBezTo>
                  <a:cubicBezTo>
                    <a:pt x="f30" y="f29"/>
                    <a:pt x="f19" y="f31"/>
                    <a:pt x="f19" y="f32"/>
                  </a:cubicBezTo>
                  <a:lnTo>
                    <a:pt x="f19" y="f33"/>
                  </a:lnTo>
                  <a:lnTo>
                    <a:pt x="f34" y="f33"/>
                  </a:lnTo>
                  <a:cubicBezTo>
                    <a:pt x="f35" y="f33"/>
                    <a:pt x="f3" y="f36"/>
                    <a:pt x="f3" y="f37"/>
                  </a:cubicBezTo>
                  <a:cubicBezTo>
                    <a:pt x="f3" y="f38"/>
                    <a:pt x="f35" y="f5"/>
                    <a:pt x="f34" y="f5"/>
                  </a:cubicBezTo>
                  <a:lnTo>
                    <a:pt x="f39" y="f5"/>
                  </a:lnTo>
                  <a:cubicBezTo>
                    <a:pt x="f40" y="f5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lnTo>
                    <a:pt x="f50" y="f48"/>
                  </a:lnTo>
                  <a:cubicBezTo>
                    <a:pt x="f51" y="f52"/>
                    <a:pt x="f36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9" name="Google Shape;6955;p88">
              <a:extLst>
                <a:ext uri="{FF2B5EF4-FFF2-40B4-BE49-F238E27FC236}">
                  <a16:creationId xmlns:a16="http://schemas.microsoft.com/office/drawing/2014/main" id="{35675070-0665-2EA9-AD2B-4A6F70B2CEA4}"/>
                </a:ext>
              </a:extLst>
            </p:cNvPr>
            <p:cNvSpPr/>
            <p:nvPr/>
          </p:nvSpPr>
          <p:spPr>
            <a:xfrm>
              <a:off x="3411361" y="1895423"/>
              <a:ext cx="78208" cy="2767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7247"/>
                <a:gd name="f5" fmla="val 1"/>
                <a:gd name="f6" fmla="val 64"/>
                <a:gd name="f7" fmla="val 5514"/>
                <a:gd name="f8" fmla="val 6459"/>
                <a:gd name="f9" fmla="val 756"/>
                <a:gd name="f10" fmla="val 1701"/>
                <a:gd name="f11" fmla="val 5167"/>
                <a:gd name="f12" fmla="val 1891"/>
                <a:gd name="f13" fmla="val 1229"/>
                <a:gd name="f14" fmla="val 725"/>
                <a:gd name="f15" fmla="val 4632"/>
                <a:gd name="f16" fmla="val 4002"/>
                <a:gd name="f17" fmla="val 3624"/>
                <a:gd name="f18" fmla="val 882"/>
                <a:gd name="f19" fmla="val 3372"/>
                <a:gd name="f20" fmla="val 1071"/>
                <a:gd name="f21" fmla="val 3120"/>
                <a:gd name="f22" fmla="val 819"/>
                <a:gd name="f23" fmla="val 2899"/>
                <a:gd name="f24" fmla="val 2615"/>
                <a:gd name="f25" fmla="val 2269"/>
                <a:gd name="f26" fmla="val 1922"/>
                <a:gd name="f27" fmla="val 1639"/>
                <a:gd name="f28" fmla="val 1387"/>
                <a:gd name="f29" fmla="val 1166"/>
                <a:gd name="f30" fmla="val 883"/>
                <a:gd name="f31" fmla="val 536"/>
                <a:gd name="f32" fmla="val 316"/>
                <a:gd name="f33" fmla="val 190"/>
                <a:gd name="f34" fmla="*/ f0 1 2048"/>
                <a:gd name="f35" fmla="*/ f1 1 724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2048"/>
                <a:gd name="f42" fmla="*/ f39 1 724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2048" h="7247">
                  <a:moveTo>
                    <a:pt x="f2" y="f5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4"/>
                    <a:pt x="f10" y="f4"/>
                  </a:cubicBezTo>
                  <a:lnTo>
                    <a:pt x="f3" y="f4"/>
                  </a:lnTo>
                  <a:lnTo>
                    <a:pt x="f3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21"/>
                  </a:cubicBezTo>
                  <a:cubicBezTo>
                    <a:pt x="f22" y="f23"/>
                    <a:pt x="f14" y="f24"/>
                    <a:pt x="f14" y="f25"/>
                  </a:cubicBezTo>
                  <a:cubicBezTo>
                    <a:pt x="f14" y="f26"/>
                    <a:pt x="f18" y="f27"/>
                    <a:pt x="f20" y="f28"/>
                  </a:cubicBezTo>
                  <a:cubicBezTo>
                    <a:pt x="f22" y="f29"/>
                    <a:pt x="f14" y="f30"/>
                    <a:pt x="f14" y="f31"/>
                  </a:cubicBezTo>
                  <a:cubicBezTo>
                    <a:pt x="f14" y="f32"/>
                    <a:pt x="f9" y="f33"/>
                    <a:pt x="f22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0" name="Google Shape;6956;p88">
              <a:extLst>
                <a:ext uri="{FF2B5EF4-FFF2-40B4-BE49-F238E27FC236}">
                  <a16:creationId xmlns:a16="http://schemas.microsoft.com/office/drawing/2014/main" id="{B6D04D73-BFAB-A632-692D-D472A5162D7E}"/>
                </a:ext>
              </a:extLst>
            </p:cNvPr>
            <p:cNvSpPr/>
            <p:nvPr/>
          </p:nvSpPr>
          <p:spPr>
            <a:xfrm>
              <a:off x="3516041" y="2089120"/>
              <a:ext cx="52971" cy="842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7"/>
                <a:gd name="f5" fmla="val 1386"/>
                <a:gd name="f6" fmla="val 1"/>
                <a:gd name="f7" fmla="val 1229"/>
                <a:gd name="f8" fmla="val 64"/>
                <a:gd name="f9" fmla="val 1071"/>
                <a:gd name="f10" fmla="val 95"/>
                <a:gd name="f11" fmla="val 882"/>
                <a:gd name="f12" fmla="val 2206"/>
                <a:gd name="f13" fmla="val 378"/>
                <a:gd name="f14" fmla="val 914"/>
                <a:gd name="f15" fmla="val 1734"/>
                <a:gd name="f16" fmla="val 1167"/>
                <a:gd name="f17" fmla="*/ f0 1 1387"/>
                <a:gd name="f18" fmla="*/ f1 1 220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1387"/>
                <a:gd name="f25" fmla="*/ f22 1 220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387" h="2207">
                  <a:moveTo>
                    <a:pt x="f5" y="f6"/>
                  </a:moveTo>
                  <a:cubicBezTo>
                    <a:pt x="f7" y="f8"/>
                    <a:pt x="f9" y="f10"/>
                    <a:pt x="f11" y="f10"/>
                  </a:cubicBezTo>
                  <a:lnTo>
                    <a:pt x="f2" y="f10"/>
                  </a:lnTo>
                  <a:lnTo>
                    <a:pt x="f2" y="f12"/>
                  </a:lnTo>
                  <a:lnTo>
                    <a:pt x="f13" y="f12"/>
                  </a:lnTo>
                  <a:cubicBezTo>
                    <a:pt x="f14" y="f12"/>
                    <a:pt x="f5" y="f15"/>
                    <a:pt x="f5" y="f16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1" name="Google Shape;6971;p88">
            <a:extLst>
              <a:ext uri="{FF2B5EF4-FFF2-40B4-BE49-F238E27FC236}">
                <a16:creationId xmlns:a16="http://schemas.microsoft.com/office/drawing/2014/main" id="{4DFA83CD-9674-5AB5-179F-2703BB67119E}"/>
              </a:ext>
            </a:extLst>
          </p:cNvPr>
          <p:cNvGrpSpPr/>
          <p:nvPr/>
        </p:nvGrpSpPr>
        <p:grpSpPr>
          <a:xfrm>
            <a:off x="6764815" y="2557820"/>
            <a:ext cx="593616" cy="593567"/>
            <a:chOff x="6107753" y="1700217"/>
            <a:chExt cx="445212" cy="445175"/>
          </a:xfrm>
          <a:solidFill>
            <a:schemeClr val="bg2"/>
          </a:solidFill>
        </p:grpSpPr>
        <p:sp>
          <p:nvSpPr>
            <p:cNvPr id="122" name="Google Shape;6972;p88">
              <a:extLst>
                <a:ext uri="{FF2B5EF4-FFF2-40B4-BE49-F238E27FC236}">
                  <a16:creationId xmlns:a16="http://schemas.microsoft.com/office/drawing/2014/main" id="{C6D5C28A-0566-6DF8-4B56-133A7ACF65C7}"/>
                </a:ext>
              </a:extLst>
            </p:cNvPr>
            <p:cNvSpPr/>
            <p:nvPr/>
          </p:nvSpPr>
          <p:spPr>
            <a:xfrm>
              <a:off x="6107753" y="1700217"/>
              <a:ext cx="445212" cy="4451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58"/>
                <a:gd name="f4" fmla="val 11657"/>
                <a:gd name="f5" fmla="val 5829"/>
                <a:gd name="f6" fmla="val 3372"/>
                <a:gd name="f7" fmla="val 1261"/>
                <a:gd name="f8" fmla="val 1796"/>
                <a:gd name="f9" fmla="val 788"/>
                <a:gd name="f10" fmla="val 4159"/>
                <a:gd name="f11" fmla="val 347"/>
                <a:gd name="f12" fmla="val 4285"/>
                <a:gd name="f13" fmla="val 1"/>
                <a:gd name="f14" fmla="val 4694"/>
                <a:gd name="f15" fmla="val 5167"/>
                <a:gd name="f16" fmla="val 7876"/>
                <a:gd name="f17" fmla="val 8412"/>
                <a:gd name="f18" fmla="val 473"/>
                <a:gd name="f19" fmla="val 8885"/>
                <a:gd name="f20" fmla="val 1009"/>
                <a:gd name="f21" fmla="val 1702"/>
                <a:gd name="f22" fmla="val 1891"/>
                <a:gd name="f23" fmla="val 2049"/>
                <a:gd name="f24" fmla="val 8727"/>
                <a:gd name="f25" fmla="val 8538"/>
                <a:gd name="f26" fmla="val 4442"/>
                <a:gd name="f27" fmla="val 4253"/>
                <a:gd name="f28" fmla="val 4096"/>
                <a:gd name="f29" fmla="val 1481"/>
                <a:gd name="f30" fmla="val 1954"/>
                <a:gd name="f31" fmla="val 2111"/>
                <a:gd name="f32" fmla="val 3781"/>
                <a:gd name="f33" fmla="val 630"/>
                <a:gd name="f34" fmla="val 7877"/>
                <a:gd name="f35" fmla="val 9673"/>
                <a:gd name="f36" fmla="val 10145"/>
                <a:gd name="f37" fmla="val 9956"/>
                <a:gd name="f38" fmla="val 9767"/>
                <a:gd name="f39" fmla="val 9610"/>
                <a:gd name="f40" fmla="val 10271"/>
                <a:gd name="f41" fmla="val 10114"/>
                <a:gd name="f42" fmla="val 9672"/>
                <a:gd name="f43" fmla="val 9421"/>
                <a:gd name="f44" fmla="val 8570"/>
                <a:gd name="f45" fmla="val 6774"/>
                <a:gd name="f46" fmla="val 6617"/>
                <a:gd name="f47" fmla="val 9893"/>
                <a:gd name="f48" fmla="val 6270"/>
                <a:gd name="f49" fmla="val 9609"/>
                <a:gd name="f50" fmla="val 5262"/>
                <a:gd name="f51" fmla="val 4789"/>
                <a:gd name="f52" fmla="val 10082"/>
                <a:gd name="f53" fmla="val 10617"/>
                <a:gd name="f54" fmla="val 11184"/>
                <a:gd name="f55" fmla="val 6648"/>
                <a:gd name="f56" fmla="val 11373"/>
                <a:gd name="f57" fmla="val 10995"/>
                <a:gd name="f58" fmla="val 9799"/>
                <a:gd name="f59" fmla="val 10775"/>
                <a:gd name="f60" fmla="val 10933"/>
                <a:gd name="f61" fmla="val 11342"/>
                <a:gd name="f62" fmla="val 8790"/>
                <a:gd name="f63" fmla="val 8380"/>
                <a:gd name="f64" fmla="val 7908"/>
                <a:gd name="f65" fmla="val 5198"/>
                <a:gd name="f66" fmla="val 11311"/>
                <a:gd name="f67" fmla="val 10870"/>
                <a:gd name="f68" fmla="val 10397"/>
                <a:gd name="f69" fmla="val 8255"/>
                <a:gd name="f70" fmla="*/ f0 1 11658"/>
                <a:gd name="f71" fmla="*/ f1 1 11657"/>
                <a:gd name="f72" fmla="val f2"/>
                <a:gd name="f73" fmla="val f3"/>
                <a:gd name="f74" fmla="val f4"/>
                <a:gd name="f75" fmla="+- f74 0 f72"/>
                <a:gd name="f76" fmla="+- f73 0 f72"/>
                <a:gd name="f77" fmla="*/ f76 1 11658"/>
                <a:gd name="f78" fmla="*/ f75 1 11657"/>
                <a:gd name="f79" fmla="*/ f72 1 f77"/>
                <a:gd name="f80" fmla="*/ f73 1 f77"/>
                <a:gd name="f81" fmla="*/ f72 1 f78"/>
                <a:gd name="f82" fmla="*/ f74 1 f78"/>
                <a:gd name="f83" fmla="*/ f79 f70 1"/>
                <a:gd name="f84" fmla="*/ f80 f70 1"/>
                <a:gd name="f85" fmla="*/ f82 f71 1"/>
                <a:gd name="f86" fmla="*/ f81 f7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3" t="f86" r="f84" b="f85"/>
              <a:pathLst>
                <a:path w="11658" h="1165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3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19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2" y="f28"/>
                    <a:pt x="f21" y="f28"/>
                  </a:cubicBezTo>
                  <a:lnTo>
                    <a:pt x="f29" y="f28"/>
                  </a:lnTo>
                  <a:cubicBezTo>
                    <a:pt x="f30" y="f31"/>
                    <a:pt x="f32" y="f33"/>
                    <a:pt x="f5" y="f33"/>
                  </a:cubicBezTo>
                  <a:cubicBezTo>
                    <a:pt x="f34" y="f33"/>
                    <a:pt x="f35" y="f31"/>
                    <a:pt x="f36" y="f28"/>
                  </a:cubicBezTo>
                  <a:lnTo>
                    <a:pt x="f37" y="f28"/>
                  </a:lnTo>
                  <a:cubicBezTo>
                    <a:pt x="f38" y="f28"/>
                    <a:pt x="f39" y="f27"/>
                    <a:pt x="f39" y="f26"/>
                  </a:cubicBezTo>
                  <a:lnTo>
                    <a:pt x="f39" y="f25"/>
                  </a:lnTo>
                  <a:cubicBezTo>
                    <a:pt x="f39" y="f24"/>
                    <a:pt x="f38" y="f19"/>
                    <a:pt x="f37" y="f19"/>
                  </a:cubicBezTo>
                  <a:lnTo>
                    <a:pt x="f40" y="f19"/>
                  </a:lnTo>
                  <a:cubicBezTo>
                    <a:pt x="f41" y="f42"/>
                    <a:pt x="f43" y="f40"/>
                    <a:pt x="f44" y="f40"/>
                  </a:cubicBezTo>
                  <a:lnTo>
                    <a:pt x="f45" y="f40"/>
                  </a:lnTo>
                  <a:cubicBezTo>
                    <a:pt x="f46" y="f47"/>
                    <a:pt x="f48" y="f49"/>
                    <a:pt x="f5" y="f49"/>
                  </a:cubicBezTo>
                  <a:cubicBezTo>
                    <a:pt x="f50" y="f49"/>
                    <a:pt x="f51" y="f52"/>
                    <a:pt x="f51" y="f53"/>
                  </a:cubicBezTo>
                  <a:cubicBezTo>
                    <a:pt x="f51" y="f54"/>
                    <a:pt x="f50" y="f4"/>
                    <a:pt x="f5" y="f4"/>
                  </a:cubicBezTo>
                  <a:cubicBezTo>
                    <a:pt x="f48" y="f4"/>
                    <a:pt x="f55" y="f56"/>
                    <a:pt x="f45" y="f57"/>
                  </a:cubicBezTo>
                  <a:lnTo>
                    <a:pt x="f44" y="f57"/>
                  </a:lnTo>
                  <a:cubicBezTo>
                    <a:pt x="f58" y="f57"/>
                    <a:pt x="f59" y="f52"/>
                    <a:pt x="f60" y="f19"/>
                  </a:cubicBezTo>
                  <a:cubicBezTo>
                    <a:pt x="f61" y="f62"/>
                    <a:pt x="f3" y="f63"/>
                    <a:pt x="f3" y="f64"/>
                  </a:cubicBezTo>
                  <a:lnTo>
                    <a:pt x="f3" y="f65"/>
                  </a:lnTo>
                  <a:cubicBezTo>
                    <a:pt x="f3" y="f14"/>
                    <a:pt x="f66" y="f27"/>
                    <a:pt x="f67" y="f10"/>
                  </a:cubicBezTo>
                  <a:cubicBezTo>
                    <a:pt x="f68" y="f8"/>
                    <a:pt x="f6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3" name="Google Shape;6973;p88">
              <a:extLst>
                <a:ext uri="{FF2B5EF4-FFF2-40B4-BE49-F238E27FC236}">
                  <a16:creationId xmlns:a16="http://schemas.microsoft.com/office/drawing/2014/main" id="{8ED83DD4-7141-246B-920E-4EE1A4BEBCA8}"/>
                </a:ext>
              </a:extLst>
            </p:cNvPr>
            <p:cNvSpPr/>
            <p:nvPr/>
          </p:nvSpPr>
          <p:spPr>
            <a:xfrm>
              <a:off x="6211244" y="1804897"/>
              <a:ext cx="239444" cy="2356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0"/>
                <a:gd name="f4" fmla="val 6170"/>
                <a:gd name="f5" fmla="val 3119"/>
                <a:gd name="f6" fmla="val 1386"/>
                <a:gd name="f7" fmla="val 3308"/>
                <a:gd name="f8" fmla="val 3466"/>
                <a:gd name="f9" fmla="val 1544"/>
                <a:gd name="f10" fmla="val 1733"/>
                <a:gd name="f11" fmla="val 1953"/>
                <a:gd name="f12" fmla="val 2079"/>
                <a:gd name="f13" fmla="val 2930"/>
                <a:gd name="f14" fmla="val 2773"/>
                <a:gd name="f15" fmla="val 2741"/>
                <a:gd name="f16" fmla="val 2867"/>
                <a:gd name="f17" fmla="val 3088"/>
                <a:gd name="f18" fmla="val 4474"/>
                <a:gd name="f19" fmla="val 4663"/>
                <a:gd name="f20" fmla="val 4820"/>
                <a:gd name="f21" fmla="val 3151"/>
                <a:gd name="f22" fmla="val 1449"/>
                <a:gd name="f23" fmla="val 63"/>
                <a:gd name="f24" fmla="val 3592"/>
                <a:gd name="f25" fmla="val 158"/>
                <a:gd name="f26" fmla="val 4096"/>
                <a:gd name="f27" fmla="val 441"/>
                <a:gd name="f28" fmla="val 4568"/>
                <a:gd name="f29" fmla="val 5734"/>
                <a:gd name="f30" fmla="val 5828"/>
                <a:gd name="f31" fmla="val 5955"/>
                <a:gd name="f32" fmla="val 126"/>
                <a:gd name="f33" fmla="val 6081"/>
                <a:gd name="f34" fmla="val 171"/>
                <a:gd name="f35" fmla="val 6125"/>
                <a:gd name="f36" fmla="val 263"/>
                <a:gd name="f37" fmla="val 357"/>
                <a:gd name="f38" fmla="val 396"/>
                <a:gd name="f39" fmla="val 436"/>
                <a:gd name="f40" fmla="val 6162"/>
                <a:gd name="f41" fmla="val 473"/>
                <a:gd name="f42" fmla="val 6144"/>
                <a:gd name="f43" fmla="val 1638"/>
                <a:gd name="f44" fmla="val 5765"/>
                <a:gd name="f45" fmla="val 6049"/>
                <a:gd name="f46" fmla="val 2615"/>
                <a:gd name="f47" fmla="val 4852"/>
                <a:gd name="f48" fmla="val 4789"/>
                <a:gd name="f49" fmla="*/ f0 1 6270"/>
                <a:gd name="f50" fmla="*/ f1 1 6170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6270"/>
                <a:gd name="f57" fmla="*/ f54 1 6170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6270" h="617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21" y="f2"/>
                  </a:moveTo>
                  <a:cubicBezTo>
                    <a:pt x="f22" y="f2"/>
                    <a:pt x="f23" y="f6"/>
                    <a:pt x="f23" y="f17"/>
                  </a:cubicBezTo>
                  <a:cubicBezTo>
                    <a:pt x="f23" y="f24"/>
                    <a:pt x="f25" y="f26"/>
                    <a:pt x="f27" y="f28"/>
                  </a:cubicBezTo>
                  <a:lnTo>
                    <a:pt x="f23" y="f29"/>
                  </a:lnTo>
                  <a:cubicBezTo>
                    <a:pt x="f2" y="f30"/>
                    <a:pt x="f2" y="f31"/>
                    <a:pt x="f32" y="f33"/>
                  </a:cubicBezTo>
                  <a:cubicBezTo>
                    <a:pt x="f34" y="f35"/>
                    <a:pt x="f36" y="f4"/>
                    <a:pt x="f37" y="f4"/>
                  </a:cubicBezTo>
                  <a:cubicBezTo>
                    <a:pt x="f38" y="f4"/>
                    <a:pt x="f39" y="f40"/>
                    <a:pt x="f41" y="f42"/>
                  </a:cubicBezTo>
                  <a:lnTo>
                    <a:pt x="f43" y="f44"/>
                  </a:lnTo>
                  <a:cubicBezTo>
                    <a:pt x="f12" y="f45"/>
                    <a:pt x="f46" y="f42"/>
                    <a:pt x="f21" y="f42"/>
                  </a:cubicBezTo>
                  <a:cubicBezTo>
                    <a:pt x="f47" y="f42"/>
                    <a:pt x="f3" y="f48"/>
                    <a:pt x="f3" y="f17"/>
                  </a:cubicBezTo>
                  <a:cubicBezTo>
                    <a:pt x="f3" y="f6"/>
                    <a:pt x="f47" y="f2"/>
                    <a:pt x="f2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4" name="Google Shape;7004;p88">
            <a:extLst>
              <a:ext uri="{FF2B5EF4-FFF2-40B4-BE49-F238E27FC236}">
                <a16:creationId xmlns:a16="http://schemas.microsoft.com/office/drawing/2014/main" id="{F7385A95-675E-C3F0-90EB-2C6AB0A93518}"/>
              </a:ext>
            </a:extLst>
          </p:cNvPr>
          <p:cNvGrpSpPr/>
          <p:nvPr/>
        </p:nvGrpSpPr>
        <p:grpSpPr>
          <a:xfrm>
            <a:off x="3663194" y="2568134"/>
            <a:ext cx="625693" cy="594799"/>
            <a:chOff x="3781537" y="1707952"/>
            <a:chExt cx="469270" cy="446099"/>
          </a:xfrm>
          <a:solidFill>
            <a:schemeClr val="bg2"/>
          </a:solidFill>
        </p:grpSpPr>
        <p:sp>
          <p:nvSpPr>
            <p:cNvPr id="125" name="Google Shape;7005;p88">
              <a:extLst>
                <a:ext uri="{FF2B5EF4-FFF2-40B4-BE49-F238E27FC236}">
                  <a16:creationId xmlns:a16="http://schemas.microsoft.com/office/drawing/2014/main" id="{34B0684A-E538-D7D6-6319-64F3A0EE63A6}"/>
                </a:ext>
              </a:extLst>
            </p:cNvPr>
            <p:cNvSpPr/>
            <p:nvPr/>
          </p:nvSpPr>
          <p:spPr>
            <a:xfrm>
              <a:off x="3924705" y="1707952"/>
              <a:ext cx="326102" cy="3278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8586"/>
                <a:gd name="f5" fmla="val 5156"/>
                <a:gd name="f6" fmla="val 1"/>
                <a:gd name="f7" fmla="val 4372"/>
                <a:gd name="f8" fmla="val 3593"/>
                <a:gd name="f9" fmla="val 308"/>
                <a:gd name="f10" fmla="val 2994"/>
                <a:gd name="f11" fmla="val 922"/>
                <a:gd name="f12" fmla="val 1450"/>
                <a:gd name="f13" fmla="val 2466"/>
                <a:gd name="f14" fmla="val 1681"/>
                <a:gd name="f15" fmla="val 2417"/>
                <a:gd name="f16" fmla="val 1916"/>
                <a:gd name="f17" fmla="val 2392"/>
                <a:gd name="f18" fmla="val 2152"/>
                <a:gd name="f19" fmla="val 2529"/>
                <a:gd name="f20" fmla="val 2909"/>
                <a:gd name="f21" fmla="val 2456"/>
                <a:gd name="f22" fmla="val 3277"/>
                <a:gd name="f23" fmla="val 2592"/>
                <a:gd name="f24" fmla="val 3939"/>
                <a:gd name="f25" fmla="val 1899"/>
                <a:gd name="f26" fmla="val 4270"/>
                <a:gd name="f27" fmla="val 1568"/>
                <a:gd name="f28" fmla="val 4703"/>
                <a:gd name="f29" fmla="val 1402"/>
                <a:gd name="f30" fmla="val 5136"/>
                <a:gd name="f31" fmla="val 5569"/>
                <a:gd name="f32" fmla="val 6003"/>
                <a:gd name="f33" fmla="val 6333"/>
                <a:gd name="f34" fmla="val 7027"/>
                <a:gd name="f35" fmla="val 3631"/>
                <a:gd name="f36" fmla="val 4325"/>
                <a:gd name="f37" fmla="val 6719"/>
                <a:gd name="f38" fmla="val 3608"/>
                <a:gd name="f39" fmla="val 7050"/>
                <a:gd name="f40" fmla="val 3175"/>
                <a:gd name="f41" fmla="val 7215"/>
                <a:gd name="f42" fmla="val 2742"/>
                <a:gd name="f43" fmla="val 2309"/>
                <a:gd name="f44" fmla="val 1875"/>
                <a:gd name="f45" fmla="val 1545"/>
                <a:gd name="f46" fmla="val 1261"/>
                <a:gd name="f47" fmla="val 6435"/>
                <a:gd name="f48" fmla="val 1104"/>
                <a:gd name="f49" fmla="val 6089"/>
                <a:gd name="f50" fmla="val 1072"/>
                <a:gd name="f51" fmla="val 5742"/>
                <a:gd name="f52" fmla="val 6782"/>
                <a:gd name="f53" fmla="val 158"/>
                <a:gd name="f54" fmla="val 7097"/>
                <a:gd name="f55" fmla="val 348"/>
                <a:gd name="f56" fmla="val 7381"/>
                <a:gd name="f57" fmla="val 600"/>
                <a:gd name="f58" fmla="val 7664"/>
                <a:gd name="f59" fmla="val 1214"/>
                <a:gd name="f60" fmla="val 8278"/>
                <a:gd name="f61" fmla="val 2002"/>
                <a:gd name="f62" fmla="val 2781"/>
                <a:gd name="f63" fmla="val 3561"/>
                <a:gd name="f64" fmla="val 4333"/>
                <a:gd name="f65" fmla="val 4916"/>
                <a:gd name="f66" fmla="val 7342"/>
                <a:gd name="f67" fmla="val 5270"/>
                <a:gd name="f68" fmla="val 4073"/>
                <a:gd name="f69" fmla="val 2151"/>
                <a:gd name="f70" fmla="val 6727"/>
                <a:gd name="f71" fmla="val 5940"/>
                <a:gd name="f72" fmla="*/ f0 1 8539"/>
                <a:gd name="f73" fmla="*/ f1 1 8586"/>
                <a:gd name="f74" fmla="val f2"/>
                <a:gd name="f75" fmla="val f3"/>
                <a:gd name="f76" fmla="val f4"/>
                <a:gd name="f77" fmla="+- f76 0 f74"/>
                <a:gd name="f78" fmla="+- f75 0 f74"/>
                <a:gd name="f79" fmla="*/ f78 1 8539"/>
                <a:gd name="f80" fmla="*/ f77 1 8586"/>
                <a:gd name="f81" fmla="*/ f74 1 f79"/>
                <a:gd name="f82" fmla="*/ f75 1 f79"/>
                <a:gd name="f83" fmla="*/ f74 1 f80"/>
                <a:gd name="f84" fmla="*/ f76 1 f80"/>
                <a:gd name="f85" fmla="*/ f81 f72 1"/>
                <a:gd name="f86" fmla="*/ f82 f72 1"/>
                <a:gd name="f87" fmla="*/ f84 f73 1"/>
                <a:gd name="f88" fmla="*/ f83 f7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5" t="f88" r="f86" b="f87"/>
              <a:pathLst>
                <a:path w="8539" h="858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27"/>
                    <a:pt x="f33" y="f25"/>
                  </a:cubicBezTo>
                  <a:cubicBezTo>
                    <a:pt x="f34" y="f23"/>
                    <a:pt x="f34" y="f35"/>
                    <a:pt x="f33" y="f36"/>
                  </a:cubicBezTo>
                  <a:lnTo>
                    <a:pt x="f24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8" y="f49"/>
                    <a:pt x="f50" y="f51"/>
                  </a:cubicBezTo>
                  <a:lnTo>
                    <a:pt x="f6" y="f52"/>
                  </a:ln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4"/>
                    <a:pt x="f62" y="f4"/>
                  </a:cubicBezTo>
                  <a:cubicBezTo>
                    <a:pt x="f63" y="f4"/>
                    <a:pt x="f64" y="f60"/>
                    <a:pt x="f65" y="f58"/>
                  </a:cubicBezTo>
                  <a:lnTo>
                    <a:pt x="f66" y="f67"/>
                  </a:lnTo>
                  <a:cubicBezTo>
                    <a:pt x="f3" y="f68"/>
                    <a:pt x="f3" y="f69"/>
                    <a:pt x="f66" y="f11"/>
                  </a:cubicBezTo>
                  <a:cubicBezTo>
                    <a:pt x="f70" y="f9"/>
                    <a:pt x="f7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6" name="Google Shape;7006;p88">
              <a:extLst>
                <a:ext uri="{FF2B5EF4-FFF2-40B4-BE49-F238E27FC236}">
                  <a16:creationId xmlns:a16="http://schemas.microsoft.com/office/drawing/2014/main" id="{FF36C0C3-9177-7503-438D-38F50DD682C8}"/>
                </a:ext>
              </a:extLst>
            </p:cNvPr>
            <p:cNvSpPr/>
            <p:nvPr/>
          </p:nvSpPr>
          <p:spPr>
            <a:xfrm>
              <a:off x="3781537" y="1823441"/>
              <a:ext cx="329723" cy="3306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34"/>
                <a:gd name="f4" fmla="val 8657"/>
                <a:gd name="f5" fmla="val 5865"/>
                <a:gd name="f6" fmla="val 1"/>
                <a:gd name="f7" fmla="val 5081"/>
                <a:gd name="f8" fmla="val 4301"/>
                <a:gd name="f9" fmla="val 308"/>
                <a:gd name="f10" fmla="val 3718"/>
                <a:gd name="f11" fmla="val 922"/>
                <a:gd name="f12" fmla="val 1230"/>
                <a:gd name="f13" fmla="val 3411"/>
                <a:gd name="f14" fmla="val 4640"/>
                <a:gd name="f15" fmla="val 6562"/>
                <a:gd name="f16" fmla="val 7759"/>
                <a:gd name="f17" fmla="val 1844"/>
                <a:gd name="f18" fmla="val 8358"/>
                <a:gd name="f19" fmla="val 2632"/>
                <a:gd name="f20" fmla="val 3415"/>
                <a:gd name="f21" fmla="val 4199"/>
                <a:gd name="f22" fmla="val 4979"/>
                <a:gd name="f23" fmla="val 5577"/>
                <a:gd name="f24" fmla="val 7152"/>
                <a:gd name="f25" fmla="val 6184"/>
                <a:gd name="f26" fmla="val 6938"/>
                <a:gd name="f27" fmla="val 6218"/>
                <a:gd name="f28" fmla="val 6719"/>
                <a:gd name="f29" fmla="val 6235"/>
                <a:gd name="f30" fmla="val 6499"/>
                <a:gd name="f31" fmla="val 6106"/>
                <a:gd name="f32" fmla="val 5709"/>
                <a:gd name="f33" fmla="val 6179"/>
                <a:gd name="f34" fmla="val 5325"/>
                <a:gd name="f35" fmla="val 6058"/>
                <a:gd name="f36" fmla="val 4569"/>
                <a:gd name="f37" fmla="val 6814"/>
                <a:gd name="f38" fmla="val 4238"/>
                <a:gd name="f39" fmla="val 7145"/>
                <a:gd name="f40" fmla="val 3805"/>
                <a:gd name="f41" fmla="val 7310"/>
                <a:gd name="f42" fmla="val 3372"/>
                <a:gd name="f43" fmla="val 2939"/>
                <a:gd name="f44" fmla="val 2505"/>
                <a:gd name="f45" fmla="val 2175"/>
                <a:gd name="f46" fmla="val 1513"/>
                <a:gd name="f47" fmla="val 6121"/>
                <a:gd name="f48" fmla="val 4388"/>
                <a:gd name="f49" fmla="val 4664"/>
                <a:gd name="f50" fmla="val 1899"/>
                <a:gd name="f51" fmla="val 4994"/>
                <a:gd name="f52" fmla="val 1568"/>
                <a:gd name="f53" fmla="val 5428"/>
                <a:gd name="f54" fmla="val 1403"/>
                <a:gd name="f55" fmla="val 5861"/>
                <a:gd name="f56" fmla="val 6294"/>
                <a:gd name="f57" fmla="val 6727"/>
                <a:gd name="f58" fmla="val 7058"/>
                <a:gd name="f59" fmla="val 7342"/>
                <a:gd name="f60" fmla="val 2183"/>
                <a:gd name="f61" fmla="val 7499"/>
                <a:gd name="f62" fmla="val 2561"/>
                <a:gd name="f63" fmla="val 7531"/>
                <a:gd name="f64" fmla="val 2907"/>
                <a:gd name="f65" fmla="val 8287"/>
                <a:gd name="f66" fmla="val 2151"/>
                <a:gd name="f67" fmla="val 8633"/>
                <a:gd name="f68" fmla="val 1805"/>
                <a:gd name="f69" fmla="val 8476"/>
                <a:gd name="f70" fmla="val 1490"/>
                <a:gd name="f71" fmla="val 1206"/>
                <a:gd name="f72" fmla="val 8035"/>
                <a:gd name="f73" fmla="val 7436"/>
                <a:gd name="f74" fmla="val 6648"/>
                <a:gd name="f75" fmla="*/ f0 1 8634"/>
                <a:gd name="f76" fmla="*/ f1 1 8657"/>
                <a:gd name="f77" fmla="val f2"/>
                <a:gd name="f78" fmla="val f3"/>
                <a:gd name="f79" fmla="val f4"/>
                <a:gd name="f80" fmla="+- f79 0 f77"/>
                <a:gd name="f81" fmla="+- f78 0 f77"/>
                <a:gd name="f82" fmla="*/ f81 1 8634"/>
                <a:gd name="f83" fmla="*/ f80 1 8657"/>
                <a:gd name="f84" fmla="*/ f77 1 f82"/>
                <a:gd name="f85" fmla="*/ f78 1 f82"/>
                <a:gd name="f86" fmla="*/ f77 1 f83"/>
                <a:gd name="f87" fmla="*/ f79 1 f83"/>
                <a:gd name="f88" fmla="*/ f84 f75 1"/>
                <a:gd name="f89" fmla="*/ f85 f75 1"/>
                <a:gd name="f90" fmla="*/ f87 f76 1"/>
                <a:gd name="f91" fmla="*/ f86 f7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8" t="f91" r="f89" b="f90"/>
              <a:pathLst>
                <a:path w="8634" h="86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lnTo>
                    <a:pt x="f24" y="f25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6" y="f7"/>
                    <a:pt x="f45" y="f48"/>
                  </a:cubicBezTo>
                  <a:lnTo>
                    <a:pt x="f49" y="f50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2"/>
                    <a:pt x="f58" y="f50"/>
                  </a:cubicBezTo>
                  <a:cubicBezTo>
                    <a:pt x="f59" y="f60"/>
                    <a:pt x="f61" y="f62"/>
                    <a:pt x="f63" y="f64"/>
                  </a:cubicBezTo>
                  <a:lnTo>
                    <a:pt x="f65" y="f66"/>
                  </a:lnTo>
                  <a:lnTo>
                    <a:pt x="f67" y="f68"/>
                  </a:lnTo>
                  <a:cubicBezTo>
                    <a:pt x="f69" y="f70"/>
                    <a:pt x="f65" y="f71"/>
                    <a:pt x="f72" y="f11"/>
                  </a:cubicBezTo>
                  <a:cubicBezTo>
                    <a:pt x="f73" y="f9"/>
                    <a:pt x="f7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7" name="Google Shape;7018;p88">
            <a:extLst>
              <a:ext uri="{FF2B5EF4-FFF2-40B4-BE49-F238E27FC236}">
                <a16:creationId xmlns:a16="http://schemas.microsoft.com/office/drawing/2014/main" id="{3B8FBC84-AC63-53C7-04BB-0E866C7DF592}"/>
              </a:ext>
            </a:extLst>
          </p:cNvPr>
          <p:cNvGrpSpPr/>
          <p:nvPr/>
        </p:nvGrpSpPr>
        <p:grpSpPr>
          <a:xfrm>
            <a:off x="7594943" y="2567181"/>
            <a:ext cx="595200" cy="593616"/>
            <a:chOff x="6730349" y="1707239"/>
            <a:chExt cx="446400" cy="445212"/>
          </a:xfrm>
          <a:solidFill>
            <a:schemeClr val="bg2"/>
          </a:solidFill>
        </p:grpSpPr>
        <p:sp>
          <p:nvSpPr>
            <p:cNvPr id="128" name="Google Shape;7019;p88">
              <a:extLst>
                <a:ext uri="{FF2B5EF4-FFF2-40B4-BE49-F238E27FC236}">
                  <a16:creationId xmlns:a16="http://schemas.microsoft.com/office/drawing/2014/main" id="{46B511CB-12B0-E093-08A6-0A6113477561}"/>
                </a:ext>
              </a:extLst>
            </p:cNvPr>
            <p:cNvSpPr/>
            <p:nvPr/>
          </p:nvSpPr>
          <p:spPr>
            <a:xfrm>
              <a:off x="6809747" y="1786637"/>
              <a:ext cx="287606" cy="2852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7468"/>
                <a:gd name="f5" fmla="val 3750"/>
                <a:gd name="f6" fmla="val 663"/>
                <a:gd name="f7" fmla="val 3939"/>
                <a:gd name="f8" fmla="val 4096"/>
                <a:gd name="f9" fmla="val 820"/>
                <a:gd name="f10" fmla="val 1009"/>
                <a:gd name="f11" fmla="val 3624"/>
                <a:gd name="f12" fmla="val 5357"/>
                <a:gd name="f13" fmla="val 4884"/>
                <a:gd name="f14" fmla="val 5514"/>
                <a:gd name="f15" fmla="val 5042"/>
                <a:gd name="f16" fmla="val 5231"/>
                <a:gd name="f17" fmla="val 5294"/>
                <a:gd name="f18" fmla="val 5420"/>
                <a:gd name="f19" fmla="val 5207"/>
                <a:gd name="f20" fmla="val 5451"/>
                <a:gd name="f21" fmla="val 5120"/>
                <a:gd name="f22" fmla="val 5034"/>
                <a:gd name="f23" fmla="val 4947"/>
                <a:gd name="f24" fmla="val 3498"/>
                <a:gd name="f25" fmla="val 3971"/>
                <a:gd name="f26" fmla="val 3435"/>
                <a:gd name="f27" fmla="val 3908"/>
                <a:gd name="f28" fmla="val 3403"/>
                <a:gd name="f29" fmla="val 3813"/>
                <a:gd name="f30" fmla="val 3719"/>
                <a:gd name="f31" fmla="val 3561"/>
                <a:gd name="f32" fmla="val 1"/>
                <a:gd name="f33" fmla="val 1671"/>
                <a:gd name="f34" fmla="val 1702"/>
                <a:gd name="f35" fmla="val 5829"/>
                <a:gd name="f36" fmla="val 5798"/>
                <a:gd name="f37" fmla="val 7499"/>
                <a:gd name="f38" fmla="val 7530"/>
                <a:gd name="f39" fmla="*/ f0 1 7531"/>
                <a:gd name="f40" fmla="*/ f1 1 7468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7531"/>
                <a:gd name="f47" fmla="*/ f44 1 7468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7531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2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13" y="f12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28" y="f30"/>
                  </a:cubicBezTo>
                  <a:lnTo>
                    <a:pt x="f28" y="f10"/>
                  </a:lnTo>
                  <a:cubicBezTo>
                    <a:pt x="f28" y="f9"/>
                    <a:pt x="f31" y="f6"/>
                    <a:pt x="f5" y="f6"/>
                  </a:cubicBezTo>
                  <a:close/>
                  <a:moveTo>
                    <a:pt x="f5" y="f32"/>
                  </a:moveTo>
                  <a:cubicBezTo>
                    <a:pt x="f33" y="f32"/>
                    <a:pt x="f32" y="f34"/>
                    <a:pt x="f32" y="f5"/>
                  </a:cubicBezTo>
                  <a:cubicBezTo>
                    <a:pt x="f32" y="f35"/>
                    <a:pt x="f34" y="f4"/>
                    <a:pt x="f5" y="f4"/>
                  </a:cubicBezTo>
                  <a:cubicBezTo>
                    <a:pt x="f36" y="f4"/>
                    <a:pt x="f37" y="f36"/>
                    <a:pt x="f37" y="f5"/>
                  </a:cubicBezTo>
                  <a:cubicBezTo>
                    <a:pt x="f38" y="f34"/>
                    <a:pt x="f35" y="f32"/>
                    <a:pt x="f5" y="f3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9" name="Google Shape;7020;p88">
              <a:extLst>
                <a:ext uri="{FF2B5EF4-FFF2-40B4-BE49-F238E27FC236}">
                  <a16:creationId xmlns:a16="http://schemas.microsoft.com/office/drawing/2014/main" id="{7EB89853-6AA2-C332-CDE4-479E45096665}"/>
                </a:ext>
              </a:extLst>
            </p:cNvPr>
            <p:cNvSpPr/>
            <p:nvPr/>
          </p:nvSpPr>
          <p:spPr>
            <a:xfrm>
              <a:off x="6730349" y="1707239"/>
              <a:ext cx="446400" cy="4452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89"/>
                <a:gd name="f4" fmla="val 11658"/>
                <a:gd name="f5" fmla="val 5829"/>
                <a:gd name="f6" fmla="val 1355"/>
                <a:gd name="f7" fmla="val 8286"/>
                <a:gd name="f8" fmla="val 10271"/>
                <a:gd name="f9" fmla="val 3372"/>
                <a:gd name="f10" fmla="val 8318"/>
                <a:gd name="f11" fmla="val 3403"/>
                <a:gd name="f12" fmla="val 1387"/>
                <a:gd name="f13" fmla="val 8255"/>
                <a:gd name="f14" fmla="val 3371"/>
                <a:gd name="f15" fmla="val 1"/>
                <a:gd name="f16" fmla="val 2647"/>
                <a:gd name="f17" fmla="val 2616"/>
                <a:gd name="f18" fmla="val 9011"/>
                <a:gd name="f19" fmla="val 11657"/>
                <a:gd name="f20" fmla="val 9042"/>
                <a:gd name="f21" fmla="*/ f0 1 11689"/>
                <a:gd name="f22" fmla="*/ f1 1 11658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1689"/>
                <a:gd name="f29" fmla="*/ f26 1 11658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1689" h="11658">
                  <a:moveTo>
                    <a:pt x="f5" y="f6"/>
                  </a:moveTo>
                  <a:cubicBezTo>
                    <a:pt x="f7" y="f6"/>
                    <a:pt x="f8" y="f9"/>
                    <a:pt x="f8" y="f5"/>
                  </a:cubicBezTo>
                  <a:cubicBezTo>
                    <a:pt x="f8" y="f7"/>
                    <a:pt x="f10" y="f8"/>
                    <a:pt x="f5" y="f8"/>
                  </a:cubicBezTo>
                  <a:cubicBezTo>
                    <a:pt x="f11" y="f8"/>
                    <a:pt x="f12" y="f13"/>
                    <a:pt x="f12" y="f5"/>
                  </a:cubicBezTo>
                  <a:cubicBezTo>
                    <a:pt x="f12" y="f9"/>
                    <a:pt x="f14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5"/>
                  </a:cubicBezTo>
                  <a:cubicBezTo>
                    <a:pt x="f2" y="f18"/>
                    <a:pt x="f16" y="f19"/>
                    <a:pt x="f5" y="f19"/>
                  </a:cubicBezTo>
                  <a:cubicBezTo>
                    <a:pt x="f18" y="f19"/>
                    <a:pt x="f19" y="f18"/>
                    <a:pt x="f19" y="f5"/>
                  </a:cubicBezTo>
                  <a:cubicBezTo>
                    <a:pt x="f3" y="f17"/>
                    <a:pt x="f20" y="f15"/>
                    <a:pt x="f5" y="f1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130" name="Google Shape;5917;p86">
            <a:extLst>
              <a:ext uri="{FF2B5EF4-FFF2-40B4-BE49-F238E27FC236}">
                <a16:creationId xmlns:a16="http://schemas.microsoft.com/office/drawing/2014/main" id="{D586A1FA-74C7-8FDE-0EA1-5622294A9780}"/>
              </a:ext>
            </a:extLst>
          </p:cNvPr>
          <p:cNvSpPr/>
          <p:nvPr/>
        </p:nvSpPr>
        <p:spPr>
          <a:xfrm>
            <a:off x="4407515" y="3726997"/>
            <a:ext cx="601381" cy="617561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2446"/>
              <a:gd name="f82" fmla="*/ f79 1 12698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sp>
        <p:nvSpPr>
          <p:cNvPr id="131" name="Google Shape;5955;p86">
            <a:extLst>
              <a:ext uri="{FF2B5EF4-FFF2-40B4-BE49-F238E27FC236}">
                <a16:creationId xmlns:a16="http://schemas.microsoft.com/office/drawing/2014/main" id="{93B21428-6594-6D4B-20F1-F098022F26BA}"/>
              </a:ext>
            </a:extLst>
          </p:cNvPr>
          <p:cNvSpPr/>
          <p:nvPr/>
        </p:nvSpPr>
        <p:spPr>
          <a:xfrm>
            <a:off x="5126978" y="3823518"/>
            <a:ext cx="612001" cy="521024"/>
          </a:xfrm>
          <a:custGeom>
            <a:avLst/>
            <a:gdLst>
              <a:gd name="f0" fmla="val w"/>
              <a:gd name="f1" fmla="val h"/>
              <a:gd name="f2" fmla="val 0"/>
              <a:gd name="f3" fmla="val 12666"/>
              <a:gd name="f4" fmla="val 10713"/>
              <a:gd name="f5" fmla="val 1765"/>
              <a:gd name="f6" fmla="val 3309"/>
              <a:gd name="f7" fmla="val 7058"/>
              <a:gd name="f8" fmla="val 7278"/>
              <a:gd name="f9" fmla="val 1954"/>
              <a:gd name="f10" fmla="val 7436"/>
              <a:gd name="f11" fmla="val 2206"/>
              <a:gd name="f12" fmla="val 2615"/>
              <a:gd name="f13" fmla="val 9925"/>
              <a:gd name="f14" fmla="val 788"/>
              <a:gd name="f15" fmla="val 5073"/>
              <a:gd name="f16" fmla="val 5262"/>
              <a:gd name="f17" fmla="val 5514"/>
              <a:gd name="f18" fmla="val 5892"/>
              <a:gd name="f19" fmla="val 3403"/>
              <a:gd name="f20" fmla="val 3813"/>
              <a:gd name="f21" fmla="val 4033"/>
              <a:gd name="f22" fmla="val 4254"/>
              <a:gd name="f23" fmla="val 7247"/>
              <a:gd name="f24" fmla="val 8412"/>
              <a:gd name="f25" fmla="val 8601"/>
              <a:gd name="f26" fmla="val 8853"/>
              <a:gd name="f27" fmla="val 9294"/>
              <a:gd name="f28" fmla="val 6711"/>
              <a:gd name="f29" fmla="val 7152"/>
              <a:gd name="f30" fmla="val 7404"/>
              <a:gd name="f31" fmla="val 7593"/>
              <a:gd name="f32" fmla="val 11815"/>
              <a:gd name="f33" fmla="val 9988"/>
              <a:gd name="f34" fmla="val 10429"/>
              <a:gd name="f35" fmla="val 10649"/>
              <a:gd name="f36" fmla="val 10870"/>
              <a:gd name="f37" fmla="val 379"/>
              <a:gd name="f38" fmla="val 1"/>
              <a:gd name="f39" fmla="val 158"/>
              <a:gd name="f40" fmla="val 190"/>
              <a:gd name="f41" fmla="val 10334"/>
              <a:gd name="f42" fmla="val 10555"/>
              <a:gd name="f43" fmla="val 10712"/>
              <a:gd name="f44" fmla="val 12224"/>
              <a:gd name="f45" fmla="val 12476"/>
              <a:gd name="f46" fmla="val 12665"/>
              <a:gd name="f47" fmla="val 10523"/>
              <a:gd name="f48" fmla="val 12634"/>
              <a:gd name="f49" fmla="val 12445"/>
              <a:gd name="f50" fmla="*/ f0 1 12666"/>
              <a:gd name="f51" fmla="*/ f1 1 10713"/>
              <a:gd name="f52" fmla="val f2"/>
              <a:gd name="f53" fmla="val f3"/>
              <a:gd name="f54" fmla="val f4"/>
              <a:gd name="f55" fmla="+- f54 0 f52"/>
              <a:gd name="f56" fmla="+- f53 0 f52"/>
              <a:gd name="f57" fmla="*/ f56 1 12666"/>
              <a:gd name="f58" fmla="*/ f55 1 10713"/>
              <a:gd name="f59" fmla="*/ f52 1 f57"/>
              <a:gd name="f60" fmla="*/ f53 1 f57"/>
              <a:gd name="f61" fmla="*/ f52 1 f58"/>
              <a:gd name="f62" fmla="*/ f54 1 f58"/>
              <a:gd name="f63" fmla="*/ f59 f50 1"/>
              <a:gd name="f64" fmla="*/ f60 f50 1"/>
              <a:gd name="f65" fmla="*/ f62 f51 1"/>
              <a:gd name="f66" fmla="*/ f61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12666" h="1071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10"/>
                </a:cubicBezTo>
                <a:lnTo>
                  <a:pt x="f12" y="f10"/>
                </a:lnTo>
                <a:lnTo>
                  <a:pt x="f12" y="f13"/>
                </a:lnTo>
                <a:lnTo>
                  <a:pt x="f14" y="f13"/>
                </a:lnTo>
                <a:lnTo>
                  <a:pt x="f14" y="f6"/>
                </a:lnTo>
                <a:close/>
                <a:moveTo>
                  <a:pt x="f15" y="f6"/>
                </a:moveTo>
                <a:lnTo>
                  <a:pt x="f15" y="f7"/>
                </a:lnTo>
                <a:cubicBezTo>
                  <a:pt x="f15" y="f8"/>
                  <a:pt x="f16" y="f10"/>
                  <a:pt x="f17" y="f10"/>
                </a:cubicBezTo>
                <a:lnTo>
                  <a:pt x="f18" y="f10"/>
                </a:lnTo>
                <a:lnTo>
                  <a:pt x="f18" y="f13"/>
                </a:lnTo>
                <a:lnTo>
                  <a:pt x="f19" y="f13"/>
                </a:lnTo>
                <a:lnTo>
                  <a:pt x="f19" y="f10"/>
                </a:lnTo>
                <a:lnTo>
                  <a:pt x="f20" y="f10"/>
                </a:lnTo>
                <a:cubicBezTo>
                  <a:pt x="f21" y="f10"/>
                  <a:pt x="f22" y="f23"/>
                  <a:pt x="f22" y="f7"/>
                </a:cubicBezTo>
                <a:lnTo>
                  <a:pt x="f22" y="f6"/>
                </a:lnTo>
                <a:close/>
                <a:moveTo>
                  <a:pt x="f24" y="f6"/>
                </a:moveTo>
                <a:lnTo>
                  <a:pt x="f24" y="f7"/>
                </a:lnTo>
                <a:cubicBezTo>
                  <a:pt x="f24" y="f8"/>
                  <a:pt x="f25" y="f10"/>
                  <a:pt x="f26" y="f10"/>
                </a:cubicBezTo>
                <a:lnTo>
                  <a:pt x="f27" y="f10"/>
                </a:lnTo>
                <a:lnTo>
                  <a:pt x="f27" y="f13"/>
                </a:lnTo>
                <a:lnTo>
                  <a:pt x="f28" y="f13"/>
                </a:lnTo>
                <a:lnTo>
                  <a:pt x="f28" y="f10"/>
                </a:lnTo>
                <a:lnTo>
                  <a:pt x="f29" y="f10"/>
                </a:lnTo>
                <a:cubicBezTo>
                  <a:pt x="f30" y="f10"/>
                  <a:pt x="f31" y="f23"/>
                  <a:pt x="f31" y="f7"/>
                </a:cubicBezTo>
                <a:lnTo>
                  <a:pt x="f31" y="f6"/>
                </a:lnTo>
                <a:close/>
                <a:moveTo>
                  <a:pt x="f32" y="f6"/>
                </a:moveTo>
                <a:lnTo>
                  <a:pt x="f32" y="f13"/>
                </a:lnTo>
                <a:lnTo>
                  <a:pt x="f33" y="f13"/>
                </a:lnTo>
                <a:lnTo>
                  <a:pt x="f33" y="f10"/>
                </a:lnTo>
                <a:lnTo>
                  <a:pt x="f34" y="f10"/>
                </a:lnTo>
                <a:cubicBezTo>
                  <a:pt x="f35" y="f10"/>
                  <a:pt x="f36" y="f23"/>
                  <a:pt x="f36" y="f7"/>
                </a:cubicBezTo>
                <a:lnTo>
                  <a:pt x="f36" y="f6"/>
                </a:lnTo>
                <a:close/>
                <a:moveTo>
                  <a:pt x="f37" y="f38"/>
                </a:moveTo>
                <a:cubicBezTo>
                  <a:pt x="f39" y="f38"/>
                  <a:pt x="f38" y="f40"/>
                  <a:pt x="f38" y="f37"/>
                </a:cubicBezTo>
                <a:lnTo>
                  <a:pt x="f38" y="f41"/>
                </a:lnTo>
                <a:cubicBezTo>
                  <a:pt x="f38" y="f42"/>
                  <a:pt x="f40" y="f43"/>
                  <a:pt x="f37" y="f43"/>
                </a:cubicBezTo>
                <a:lnTo>
                  <a:pt x="f44" y="f43"/>
                </a:lnTo>
                <a:cubicBezTo>
                  <a:pt x="f45" y="f43"/>
                  <a:pt x="f46" y="f47"/>
                  <a:pt x="f46" y="f41"/>
                </a:cubicBezTo>
                <a:lnTo>
                  <a:pt x="f46" y="f37"/>
                </a:lnTo>
                <a:cubicBezTo>
                  <a:pt x="f48" y="f40"/>
                  <a:pt x="f49" y="f38"/>
                  <a:pt x="f44" y="f38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grpSp>
        <p:nvGrpSpPr>
          <p:cNvPr id="132" name="Google Shape;5983;p86">
            <a:extLst>
              <a:ext uri="{FF2B5EF4-FFF2-40B4-BE49-F238E27FC236}">
                <a16:creationId xmlns:a16="http://schemas.microsoft.com/office/drawing/2014/main" id="{414C744E-B9B7-A45D-EE97-FBFE469E06BA}"/>
              </a:ext>
            </a:extLst>
          </p:cNvPr>
          <p:cNvGrpSpPr/>
          <p:nvPr/>
        </p:nvGrpSpPr>
        <p:grpSpPr>
          <a:xfrm>
            <a:off x="5990257" y="3743185"/>
            <a:ext cx="615049" cy="616000"/>
            <a:chOff x="5526834" y="2589242"/>
            <a:chExt cx="461287" cy="462000"/>
          </a:xfrm>
          <a:solidFill>
            <a:schemeClr val="bg2"/>
          </a:solidFill>
        </p:grpSpPr>
        <p:sp>
          <p:nvSpPr>
            <p:cNvPr id="133" name="Google Shape;5984;p86">
              <a:extLst>
                <a:ext uri="{FF2B5EF4-FFF2-40B4-BE49-F238E27FC236}">
                  <a16:creationId xmlns:a16="http://schemas.microsoft.com/office/drawing/2014/main" id="{C506B075-252A-5D4E-4D62-51AEFDFADFD4}"/>
                </a:ext>
              </a:extLst>
            </p:cNvPr>
            <p:cNvSpPr/>
            <p:nvPr/>
          </p:nvSpPr>
          <p:spPr>
            <a:xfrm>
              <a:off x="5526834" y="2589242"/>
              <a:ext cx="368804" cy="3700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10177"/>
                <a:gd name="f30" fmla="*/ f27 1 1014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4" name="Google Shape;5985;p86">
              <a:extLst>
                <a:ext uri="{FF2B5EF4-FFF2-40B4-BE49-F238E27FC236}">
                  <a16:creationId xmlns:a16="http://schemas.microsoft.com/office/drawing/2014/main" id="{BD5A0818-F39A-5612-293A-1081A04980F2}"/>
                </a:ext>
              </a:extLst>
            </p:cNvPr>
            <p:cNvSpPr/>
            <p:nvPr/>
          </p:nvSpPr>
          <p:spPr>
            <a:xfrm>
              <a:off x="5588474" y="2775231"/>
              <a:ext cx="399647" cy="2760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7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7566"/>
                <a:gd name="f34" fmla="val 1261"/>
                <a:gd name="f35" fmla="val 5388"/>
                <a:gd name="f36" fmla="val 5955"/>
                <a:gd name="f37" fmla="val 6459"/>
                <a:gd name="f38" fmla="val 7220"/>
                <a:gd name="f39" fmla="val 6617"/>
                <a:gd name="f40" fmla="val 6716"/>
                <a:gd name="f41" fmla="val 8601"/>
                <a:gd name="f42" fmla="val 6495"/>
                <a:gd name="f43" fmla="val 10082"/>
                <a:gd name="f44" fmla="val 4920"/>
                <a:gd name="f45" fmla="val 10114"/>
                <a:gd name="f46" fmla="val 2904"/>
                <a:gd name="f47" fmla="val 2400"/>
                <a:gd name="f48" fmla="val 10649"/>
                <a:gd name="f49" fmla="val 2211"/>
                <a:gd name="f50" fmla="val 11027"/>
                <a:gd name="f51" fmla="val 1706"/>
                <a:gd name="f52" fmla="val 10996"/>
                <a:gd name="f53" fmla="val 1108"/>
                <a:gd name="f54" fmla="val 10964"/>
                <a:gd name="f55" fmla="val 572"/>
                <a:gd name="f56" fmla="val 10492"/>
                <a:gd name="f57" fmla="val 100"/>
                <a:gd name="f58" fmla="val 9893"/>
                <a:gd name="f59" fmla="val 5"/>
                <a:gd name="f60" fmla="val 9853"/>
                <a:gd name="f61" fmla="val 2"/>
                <a:gd name="f62" fmla="val 9813"/>
                <a:gd name="f63" fmla="*/ f0 1 11028"/>
                <a:gd name="f64" fmla="*/ f1 1 7567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11028"/>
                <a:gd name="f71" fmla="*/ f68 1 7567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11028" h="756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5" y="f47"/>
                  </a:ln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5" name="Google Shape;5986;p86">
            <a:extLst>
              <a:ext uri="{FF2B5EF4-FFF2-40B4-BE49-F238E27FC236}">
                <a16:creationId xmlns:a16="http://schemas.microsoft.com/office/drawing/2014/main" id="{4BE5E7D1-1E08-CDD3-DB7C-07581C9E2D88}"/>
              </a:ext>
            </a:extLst>
          </p:cNvPr>
          <p:cNvGrpSpPr/>
          <p:nvPr/>
        </p:nvGrpSpPr>
        <p:grpSpPr>
          <a:xfrm>
            <a:off x="8426281" y="3719680"/>
            <a:ext cx="621097" cy="619060"/>
            <a:chOff x="7353851" y="2571612"/>
            <a:chExt cx="465823" cy="464295"/>
          </a:xfrm>
          <a:solidFill>
            <a:schemeClr val="bg2"/>
          </a:solidFill>
        </p:grpSpPr>
        <p:sp>
          <p:nvSpPr>
            <p:cNvPr id="136" name="Google Shape;5987;p86">
              <a:extLst>
                <a:ext uri="{FF2B5EF4-FFF2-40B4-BE49-F238E27FC236}">
                  <a16:creationId xmlns:a16="http://schemas.microsoft.com/office/drawing/2014/main" id="{F5BC0243-EFD4-9B1D-DF6F-1A958F6B6DD6}"/>
                </a:ext>
              </a:extLst>
            </p:cNvPr>
            <p:cNvSpPr/>
            <p:nvPr/>
          </p:nvSpPr>
          <p:spPr>
            <a:xfrm>
              <a:off x="7635834" y="2856594"/>
              <a:ext cx="183840" cy="1793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73"/>
                <a:gd name="f4" fmla="val 4916"/>
                <a:gd name="f5" fmla="val 2238"/>
                <a:gd name="f6" fmla="val 1"/>
                <a:gd name="f7" fmla="val 1986"/>
                <a:gd name="f8" fmla="val 442"/>
                <a:gd name="f9" fmla="val 1671"/>
                <a:gd name="f10" fmla="val 820"/>
                <a:gd name="f11" fmla="val 1324"/>
                <a:gd name="f12" fmla="val 1229"/>
                <a:gd name="f13" fmla="val 946"/>
                <a:gd name="f14" fmla="val 473"/>
                <a:gd name="f15" fmla="val 2206"/>
                <a:gd name="f16" fmla="val 4443"/>
                <a:gd name="f17" fmla="val 2521"/>
                <a:gd name="f18" fmla="val 4758"/>
                <a:gd name="f19" fmla="val 2923"/>
                <a:gd name="f20" fmla="val 3325"/>
                <a:gd name="f21" fmla="val 3726"/>
                <a:gd name="f22" fmla="val 4128"/>
                <a:gd name="f23" fmla="val 3813"/>
                <a:gd name="f24" fmla="val 2836"/>
                <a:gd name="f25" fmla="*/ f0 1 5073"/>
                <a:gd name="f26" fmla="*/ f1 1 4916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5073"/>
                <a:gd name="f33" fmla="*/ f30 1 4916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5073" h="4916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9"/>
                    <a:pt x="f14" y="f7"/>
                    <a:pt x="f6" y="f5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16" y="f16"/>
                  </a:cubicBezTo>
                  <a:cubicBezTo>
                    <a:pt x="f3" y="f23"/>
                    <a:pt x="f3" y="f24"/>
                    <a:pt x="f16" y="f15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7" name="Google Shape;5988;p86">
              <a:extLst>
                <a:ext uri="{FF2B5EF4-FFF2-40B4-BE49-F238E27FC236}">
                  <a16:creationId xmlns:a16="http://schemas.microsoft.com/office/drawing/2014/main" id="{64353170-DCDD-8136-5E51-B4F5A6B4D804}"/>
                </a:ext>
              </a:extLst>
            </p:cNvPr>
            <p:cNvSpPr/>
            <p:nvPr/>
          </p:nvSpPr>
          <p:spPr>
            <a:xfrm>
              <a:off x="7353851" y="2571612"/>
              <a:ext cx="359670" cy="3632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925"/>
                <a:gd name="f4" fmla="val 9958"/>
                <a:gd name="f5" fmla="val 4978"/>
                <a:gd name="f6" fmla="val 1702"/>
                <a:gd name="f7" fmla="val 6774"/>
                <a:gd name="f8" fmla="val 8286"/>
                <a:gd name="f9" fmla="val 3214"/>
                <a:gd name="f10" fmla="val 5010"/>
                <a:gd name="f11" fmla="val 8254"/>
                <a:gd name="f12" fmla="val 5892"/>
                <a:gd name="f13" fmla="val 7939"/>
                <a:gd name="f14" fmla="val 6711"/>
                <a:gd name="f15" fmla="val 7341"/>
                <a:gd name="f16" fmla="val 7310"/>
                <a:gd name="f17" fmla="val 6742"/>
                <a:gd name="f18" fmla="val 7908"/>
                <a:gd name="f19" fmla="val 5923"/>
                <a:gd name="f20" fmla="val 8318"/>
                <a:gd name="f21" fmla="val 3151"/>
                <a:gd name="f22" fmla="val 1670"/>
                <a:gd name="f23" fmla="val 6837"/>
                <a:gd name="f24" fmla="val 1"/>
                <a:gd name="f25" fmla="val 2268"/>
                <a:gd name="f26" fmla="val 2269"/>
                <a:gd name="f27" fmla="val 7688"/>
                <a:gd name="f28" fmla="val 9956"/>
                <a:gd name="f29" fmla="val 5013"/>
                <a:gd name="f30" fmla="val 9957"/>
                <a:gd name="f31" fmla="val 5048"/>
                <a:gd name="f32" fmla="val 5083"/>
                <a:gd name="f33" fmla="val 6367"/>
                <a:gd name="f34" fmla="val 7586"/>
                <a:gd name="f35" fmla="val 9395"/>
                <a:gd name="f36" fmla="val 8506"/>
                <a:gd name="f37" fmla="val 8444"/>
                <a:gd name="f38" fmla="val 9420"/>
                <a:gd name="f39" fmla="val 7499"/>
                <a:gd name="f40" fmla="val 9924"/>
                <a:gd name="f41" fmla="val 6270"/>
                <a:gd name="f42" fmla="val 7687"/>
                <a:gd name="f43" fmla="*/ f0 1 9925"/>
                <a:gd name="f44" fmla="*/ f1 1 9958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9925"/>
                <a:gd name="f51" fmla="*/ f48 1 9958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9925" h="995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5" y="f20"/>
                  </a:cubicBezTo>
                  <a:cubicBezTo>
                    <a:pt x="f21" y="f20"/>
                    <a:pt x="f22" y="f23"/>
                    <a:pt x="f22" y="f10"/>
                  </a:cubicBezTo>
                  <a:cubicBezTo>
                    <a:pt x="f22" y="f9"/>
                    <a:pt x="f21" y="f6"/>
                    <a:pt x="f5" y="f6"/>
                  </a:cubicBezTo>
                  <a:close/>
                  <a:moveTo>
                    <a:pt x="f5" y="f24"/>
                  </a:moveTo>
                  <a:cubicBezTo>
                    <a:pt x="f25" y="f24"/>
                    <a:pt x="f2" y="f26"/>
                    <a:pt x="f2" y="f5"/>
                  </a:cubicBezTo>
                  <a:cubicBezTo>
                    <a:pt x="f2" y="f27"/>
                    <a:pt x="f25" y="f28"/>
                    <a:pt x="f5" y="f28"/>
                  </a:cubicBezTo>
                  <a:cubicBezTo>
                    <a:pt x="f29" y="f30"/>
                    <a:pt x="f31" y="f30"/>
                    <a:pt x="f32" y="f30"/>
                  </a:cubicBezTo>
                  <a:cubicBezTo>
                    <a:pt x="f33" y="f30"/>
                    <a:pt x="f34" y="f35"/>
                    <a:pt x="f36" y="f37"/>
                  </a:cubicBezTo>
                  <a:cubicBezTo>
                    <a:pt x="f38" y="f39"/>
                    <a:pt x="f40" y="f41"/>
                    <a:pt x="f40" y="f5"/>
                  </a:cubicBezTo>
                  <a:cubicBezTo>
                    <a:pt x="f40" y="f26"/>
                    <a:pt x="f42" y="f24"/>
                    <a:pt x="f5" y="f24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8" name="Google Shape;6005;p86">
            <a:extLst>
              <a:ext uri="{FF2B5EF4-FFF2-40B4-BE49-F238E27FC236}">
                <a16:creationId xmlns:a16="http://schemas.microsoft.com/office/drawing/2014/main" id="{97640899-C0CB-2B65-FED5-15CA5AD8AB90}"/>
              </a:ext>
            </a:extLst>
          </p:cNvPr>
          <p:cNvGrpSpPr/>
          <p:nvPr/>
        </p:nvGrpSpPr>
        <p:grpSpPr>
          <a:xfrm>
            <a:off x="5156275" y="4951254"/>
            <a:ext cx="541715" cy="545200"/>
            <a:chOff x="4901348" y="3495294"/>
            <a:chExt cx="406286" cy="408900"/>
          </a:xfrm>
          <a:solidFill>
            <a:schemeClr val="bg2"/>
          </a:solidFill>
        </p:grpSpPr>
        <p:sp>
          <p:nvSpPr>
            <p:cNvPr id="139" name="Google Shape;6006;p86">
              <a:extLst>
                <a:ext uri="{FF2B5EF4-FFF2-40B4-BE49-F238E27FC236}">
                  <a16:creationId xmlns:a16="http://schemas.microsoft.com/office/drawing/2014/main" id="{31D5B88E-4C8A-D29B-C418-74F3A63267E8}"/>
                </a:ext>
              </a:extLst>
            </p:cNvPr>
            <p:cNvSpPr/>
            <p:nvPr/>
          </p:nvSpPr>
          <p:spPr>
            <a:xfrm>
              <a:off x="4901348" y="3495294"/>
              <a:ext cx="406286" cy="3000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9294"/>
                <a:gd name="f5" fmla="val 11405"/>
                <a:gd name="f6" fmla="val 1701"/>
                <a:gd name="f7" fmla="val 11626"/>
                <a:gd name="f8" fmla="val 11846"/>
                <a:gd name="f9" fmla="val 1890"/>
                <a:gd name="f10" fmla="val 2142"/>
                <a:gd name="f11" fmla="val 3749"/>
                <a:gd name="f12" fmla="val 11090"/>
                <a:gd name="f13" fmla="val 4663"/>
                <a:gd name="f14" fmla="val 9956"/>
                <a:gd name="f15" fmla="val 4978"/>
                <a:gd name="f16" fmla="val 10051"/>
                <a:gd name="f17" fmla="val 4631"/>
                <a:gd name="f18" fmla="val 10145"/>
                <a:gd name="f19" fmla="val 4222"/>
                <a:gd name="f20" fmla="val 3844"/>
                <a:gd name="f21" fmla="val 2584"/>
                <a:gd name="f22" fmla="val 3812"/>
                <a:gd name="f23" fmla="val 2647"/>
                <a:gd name="f24" fmla="val 4600"/>
                <a:gd name="f25" fmla="val 2773"/>
                <a:gd name="f26" fmla="val 5009"/>
                <a:gd name="f27" fmla="val 1639"/>
                <a:gd name="f28" fmla="val 4694"/>
                <a:gd name="f29" fmla="val 851"/>
                <a:gd name="f30" fmla="val 3781"/>
                <a:gd name="f31" fmla="val 1040"/>
                <a:gd name="f32" fmla="val 1292"/>
                <a:gd name="f33" fmla="val 4065"/>
                <a:gd name="f34" fmla="val 3655"/>
                <a:gd name="f35" fmla="val 4317"/>
                <a:gd name="f36" fmla="val 4506"/>
                <a:gd name="f37" fmla="val 3875"/>
                <a:gd name="f38" fmla="val 4096"/>
                <a:gd name="f39" fmla="val 4821"/>
                <a:gd name="f40" fmla="val 5041"/>
                <a:gd name="f41" fmla="val 5262"/>
                <a:gd name="f42" fmla="val 5261"/>
                <a:gd name="f43" fmla="val 5451"/>
                <a:gd name="f44" fmla="val 5324"/>
                <a:gd name="f45" fmla="val 5577"/>
                <a:gd name="f46" fmla="val 5608"/>
                <a:gd name="f47" fmla="val 5482"/>
                <a:gd name="f48" fmla="val 5797"/>
                <a:gd name="f49" fmla="val 5431"/>
                <a:gd name="f50" fmla="val 5952"/>
                <a:gd name="f51" fmla="val 5229"/>
                <a:gd name="f52" fmla="val 6065"/>
                <a:gd name="f53" fmla="val 5054"/>
                <a:gd name="f54" fmla="val 5017"/>
                <a:gd name="f55" fmla="val 4980"/>
                <a:gd name="f56" fmla="val 6060"/>
                <a:gd name="f57" fmla="val 4947"/>
                <a:gd name="f58" fmla="val 6049"/>
                <a:gd name="f59" fmla="val 4128"/>
                <a:gd name="f60" fmla="val 5734"/>
                <a:gd name="f61" fmla="val 4946"/>
                <a:gd name="f62" fmla="val 2993"/>
                <a:gd name="f63" fmla="val 2741"/>
                <a:gd name="f64" fmla="val 2552"/>
                <a:gd name="f65" fmla="val 189"/>
                <a:gd name="f66" fmla="val 441"/>
                <a:gd name="f67" fmla="val 882"/>
                <a:gd name="f68" fmla="val 1261"/>
                <a:gd name="f69" fmla="val 536"/>
                <a:gd name="f70" fmla="val 1"/>
                <a:gd name="f71" fmla="val 1418"/>
                <a:gd name="f72" fmla="val 4568"/>
                <a:gd name="f73" fmla="val 1513"/>
                <a:gd name="f74" fmla="val 3183"/>
                <a:gd name="f75" fmla="val 5923"/>
                <a:gd name="f76" fmla="val 4159"/>
                <a:gd name="f77" fmla="val 7372"/>
                <a:gd name="f78" fmla="val 5073"/>
                <a:gd name="f79" fmla="val 7089"/>
                <a:gd name="f80" fmla="val 7687"/>
                <a:gd name="f81" fmla="val 8286"/>
                <a:gd name="f82" fmla="val 8884"/>
                <a:gd name="f83" fmla="val 4443"/>
                <a:gd name="f84" fmla="val 8192"/>
                <a:gd name="f85" fmla="val 7782"/>
                <a:gd name="f86" fmla="val 7562"/>
                <a:gd name="f87" fmla="val 8507"/>
                <a:gd name="f88" fmla="val 9484"/>
                <a:gd name="f89" fmla="val 11216"/>
                <a:gd name="f90" fmla="val 4537"/>
                <a:gd name="f91" fmla="val 12098"/>
                <a:gd name="f92" fmla="val 9704"/>
                <a:gd name="f93" fmla="*/ f0 1 12666"/>
                <a:gd name="f94" fmla="*/ f1 1 9294"/>
                <a:gd name="f95" fmla="val f2"/>
                <a:gd name="f96" fmla="val f3"/>
                <a:gd name="f97" fmla="val f4"/>
                <a:gd name="f98" fmla="+- f97 0 f95"/>
                <a:gd name="f99" fmla="+- f96 0 f95"/>
                <a:gd name="f100" fmla="*/ f99 1 12666"/>
                <a:gd name="f101" fmla="*/ f98 1 9294"/>
                <a:gd name="f102" fmla="*/ f95 1 f100"/>
                <a:gd name="f103" fmla="*/ f96 1 f100"/>
                <a:gd name="f104" fmla="*/ f95 1 f101"/>
                <a:gd name="f105" fmla="*/ f97 1 f101"/>
                <a:gd name="f106" fmla="*/ f102 f93 1"/>
                <a:gd name="f107" fmla="*/ f103 f93 1"/>
                <a:gd name="f108" fmla="*/ f105 f94 1"/>
                <a:gd name="f109" fmla="*/ f104 f9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6" t="f109" r="f107" b="f108"/>
              <a:pathLst>
                <a:path w="12666" h="92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6"/>
                  </a:lnTo>
                  <a:close/>
                  <a:moveTo>
                    <a:pt x="f21" y="f6"/>
                  </a:moveTo>
                  <a:lnTo>
                    <a:pt x="f21" y="f22"/>
                  </a:lnTo>
                  <a:cubicBezTo>
                    <a:pt x="f21" y="f19"/>
                    <a:pt x="f23" y="f24"/>
                    <a:pt x="f25" y="f26"/>
                  </a:cubicBezTo>
                  <a:cubicBezTo>
                    <a:pt x="f27" y="f28"/>
                    <a:pt x="f29" y="f30"/>
                    <a:pt x="f29" y="f10"/>
                  </a:cubicBezTo>
                  <a:cubicBezTo>
                    <a:pt x="f29" y="f9"/>
                    <a:pt x="f31" y="f6"/>
                    <a:pt x="f32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6" y="f38"/>
                  </a:cubicBezTo>
                  <a:cubicBezTo>
                    <a:pt x="f36" y="f1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6"/>
                    <a:pt x="f57" y="f58"/>
                  </a:cubicBezTo>
                  <a:cubicBezTo>
                    <a:pt x="f59" y="f60"/>
                    <a:pt x="f34" y="f61"/>
                    <a:pt x="f34" y="f38"/>
                  </a:cubicBezTo>
                  <a:cubicBezTo>
                    <a:pt x="f34" y="f37"/>
                    <a:pt x="f20" y="f34"/>
                    <a:pt x="f33" y="f34"/>
                  </a:cubicBezTo>
                  <a:close/>
                  <a:moveTo>
                    <a:pt x="f62" y="f2"/>
                  </a:moveTo>
                  <a:cubicBezTo>
                    <a:pt x="f63" y="f2"/>
                    <a:pt x="f64" y="f65"/>
                    <a:pt x="f64" y="f66"/>
                  </a:cubicBezTo>
                  <a:lnTo>
                    <a:pt x="f64" y="f67"/>
                  </a:lnTo>
                  <a:lnTo>
                    <a:pt x="f68" y="f67"/>
                  </a:lnTo>
                  <a:cubicBezTo>
                    <a:pt x="f69" y="f67"/>
                    <a:pt x="f70" y="f71"/>
                    <a:pt x="f70" y="f10"/>
                  </a:cubicBezTo>
                  <a:cubicBezTo>
                    <a:pt x="f70" y="f72"/>
                    <a:pt x="f73" y="f48"/>
                    <a:pt x="f74" y="f75"/>
                  </a:cubicBezTo>
                  <a:cubicBezTo>
                    <a:pt x="f76" y="f77"/>
                    <a:pt x="f78" y="f79"/>
                    <a:pt x="f78" y="f80"/>
                  </a:cubicBezTo>
                  <a:cubicBezTo>
                    <a:pt x="f78" y="f81"/>
                    <a:pt x="f39" y="f82"/>
                    <a:pt x="f83" y="f4"/>
                  </a:cubicBezTo>
                  <a:lnTo>
                    <a:pt x="f84" y="f4"/>
                  </a:lnTo>
                  <a:cubicBezTo>
                    <a:pt x="f85" y="f82"/>
                    <a:pt x="f86" y="f81"/>
                    <a:pt x="f86" y="f80"/>
                  </a:cubicBezTo>
                  <a:cubicBezTo>
                    <a:pt x="f86" y="f79"/>
                    <a:pt x="f87" y="f77"/>
                    <a:pt x="f88" y="f75"/>
                  </a:cubicBezTo>
                  <a:cubicBezTo>
                    <a:pt x="f89" y="f48"/>
                    <a:pt x="f3" y="f90"/>
                    <a:pt x="f3" y="f10"/>
                  </a:cubicBezTo>
                  <a:cubicBezTo>
                    <a:pt x="f3" y="f71"/>
                    <a:pt x="f91" y="f67"/>
                    <a:pt x="f5" y="f67"/>
                  </a:cubicBezTo>
                  <a:lnTo>
                    <a:pt x="f18" y="f67"/>
                  </a:lnTo>
                  <a:lnTo>
                    <a:pt x="f18" y="f66"/>
                  </a:lnTo>
                  <a:cubicBezTo>
                    <a:pt x="f18" y="f65"/>
                    <a:pt x="f14" y="f2"/>
                    <a:pt x="f9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0" name="Google Shape;6007;p86">
              <a:extLst>
                <a:ext uri="{FF2B5EF4-FFF2-40B4-BE49-F238E27FC236}">
                  <a16:creationId xmlns:a16="http://schemas.microsoft.com/office/drawing/2014/main" id="{94B5CCA3-C8E7-6F45-1B68-E240D512A30C}"/>
                </a:ext>
              </a:extLst>
            </p:cNvPr>
            <p:cNvSpPr/>
            <p:nvPr/>
          </p:nvSpPr>
          <p:spPr>
            <a:xfrm>
              <a:off x="4979173" y="3822804"/>
              <a:ext cx="249658" cy="813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3"/>
                <a:gd name="f4" fmla="val 2521"/>
                <a:gd name="f5" fmla="val 757"/>
                <a:gd name="f6" fmla="val 1"/>
                <a:gd name="f7" fmla="val 63"/>
                <a:gd name="f8" fmla="val 1954"/>
                <a:gd name="f9" fmla="val 2237"/>
                <a:gd name="f10" fmla="val 158"/>
                <a:gd name="f11" fmla="val 473"/>
                <a:gd name="f12" fmla="val 7278"/>
                <a:gd name="f13" fmla="val 7593"/>
                <a:gd name="f14" fmla="val 7782"/>
                <a:gd name="f15" fmla="val 7688"/>
                <a:gd name="f16" fmla="val 6995"/>
                <a:gd name="f17" fmla="*/ f0 1 7783"/>
                <a:gd name="f18" fmla="*/ f1 1 2521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7783"/>
                <a:gd name="f25" fmla="*/ f22 1 2521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7783" h="2521">
                  <a:moveTo>
                    <a:pt x="f5" y="f6"/>
                  </a:moveTo>
                  <a:lnTo>
                    <a:pt x="f7" y="f8"/>
                  </a:lnTo>
                  <a:cubicBezTo>
                    <a:pt x="f2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5" y="f8"/>
                  </a:cubicBezTo>
                  <a:lnTo>
                    <a:pt x="f16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41" name="Google Shape;6020;p86">
            <a:extLst>
              <a:ext uri="{FF2B5EF4-FFF2-40B4-BE49-F238E27FC236}">
                <a16:creationId xmlns:a16="http://schemas.microsoft.com/office/drawing/2014/main" id="{A5A11E4A-99E9-364A-9130-15B2AC539205}"/>
              </a:ext>
            </a:extLst>
          </p:cNvPr>
          <p:cNvGrpSpPr/>
          <p:nvPr/>
        </p:nvGrpSpPr>
        <p:grpSpPr>
          <a:xfrm>
            <a:off x="6818898" y="3734882"/>
            <a:ext cx="363893" cy="616000"/>
            <a:chOff x="6148315" y="2583015"/>
            <a:chExt cx="272920" cy="462000"/>
          </a:xfrm>
          <a:solidFill>
            <a:schemeClr val="bg2"/>
          </a:solidFill>
        </p:grpSpPr>
        <p:sp>
          <p:nvSpPr>
            <p:cNvPr id="142" name="Google Shape;6021;p86">
              <a:extLst>
                <a:ext uri="{FF2B5EF4-FFF2-40B4-BE49-F238E27FC236}">
                  <a16:creationId xmlns:a16="http://schemas.microsoft.com/office/drawing/2014/main" id="{5EBACABD-AF6F-E218-7A95-483FE0084887}"/>
                </a:ext>
              </a:extLst>
            </p:cNvPr>
            <p:cNvSpPr/>
            <p:nvPr/>
          </p:nvSpPr>
          <p:spPr>
            <a:xfrm>
              <a:off x="6148315" y="2583015"/>
              <a:ext cx="272920" cy="321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823"/>
                <a:gd name="f5" fmla="val 3372"/>
                <a:gd name="f6" fmla="val 1"/>
                <a:gd name="f7" fmla="val 95"/>
                <a:gd name="f8" fmla="val 5703"/>
                <a:gd name="f9" fmla="val 5829"/>
                <a:gd name="f10" fmla="val 5987"/>
                <a:gd name="f11" fmla="val 6113"/>
                <a:gd name="f12" fmla="val 1418"/>
                <a:gd name="f13" fmla="val 8822"/>
                <a:gd name="f14" fmla="val 6081"/>
                <a:gd name="f15" fmla="val 7467"/>
                <a:gd name="f16" fmla="val 7530"/>
                <a:gd name="f17" fmla="val 7499"/>
                <a:gd name="f18" fmla="val 4191"/>
                <a:gd name="f19" fmla="val 4727"/>
                <a:gd name="f20" fmla="val 4663"/>
                <a:gd name="f21" fmla="val 4884"/>
                <a:gd name="f22" fmla="val 5010"/>
                <a:gd name="f23" fmla="val 5357"/>
                <a:gd name="f24" fmla="val 5892"/>
                <a:gd name="f25" fmla="val 6585"/>
                <a:gd name="f26" fmla="val 4474"/>
                <a:gd name="f27" fmla="val 7121"/>
                <a:gd name="f28" fmla="val 3750"/>
                <a:gd name="f29" fmla="val 3088"/>
                <a:gd name="f30" fmla="val 2521"/>
                <a:gd name="f31" fmla="val 2899"/>
                <a:gd name="f32" fmla="val 4916"/>
                <a:gd name="f33" fmla="*/ f0 1 7531"/>
                <a:gd name="f34" fmla="*/ f1 1 8823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7531"/>
                <a:gd name="f41" fmla="*/ f38 1 8823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7531" h="8823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12" y="f13"/>
                  </a:lnTo>
                  <a:lnTo>
                    <a:pt x="f14" y="f13"/>
                  </a:lnTo>
                  <a:lnTo>
                    <a:pt x="f15" y="f11"/>
                  </a:lnTo>
                  <a:cubicBezTo>
                    <a:pt x="f16" y="f10"/>
                    <a:pt x="f17" y="f9"/>
                    <a:pt x="f15" y="f8"/>
                  </a:cubicBezTo>
                  <a:lnTo>
                    <a:pt x="f18" y="f6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23"/>
                    <a:pt x="f31" y="f32"/>
                    <a:pt x="f5" y="f19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3" name="Google Shape;6022;p86">
              <a:extLst>
                <a:ext uri="{FF2B5EF4-FFF2-40B4-BE49-F238E27FC236}">
                  <a16:creationId xmlns:a16="http://schemas.microsoft.com/office/drawing/2014/main" id="{53F913D8-55DF-A0AF-58BC-A17996244EA8}"/>
                </a:ext>
              </a:extLst>
            </p:cNvPr>
            <p:cNvSpPr/>
            <p:nvPr/>
          </p:nvSpPr>
          <p:spPr>
            <a:xfrm>
              <a:off x="6209955" y="2934675"/>
              <a:ext cx="151881" cy="1103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3025"/>
                <a:gd name="f5" fmla="val 32"/>
                <a:gd name="f6" fmla="val 2615"/>
                <a:gd name="f7" fmla="val 1"/>
                <a:gd name="f8" fmla="val 2836"/>
                <a:gd name="f9" fmla="val 190"/>
                <a:gd name="f10" fmla="val 442"/>
                <a:gd name="f11" fmla="val 3750"/>
                <a:gd name="f12" fmla="val 3970"/>
                <a:gd name="f13" fmla="*/ f0 1 4191"/>
                <a:gd name="f14" fmla="*/ f1 1 3025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4191"/>
                <a:gd name="f21" fmla="*/ f18 1 3025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4191" h="3025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4"/>
                    <a:pt x="f10" y="f4"/>
                  </a:cubicBezTo>
                  <a:lnTo>
                    <a:pt x="f11" y="f4"/>
                  </a:lnTo>
                  <a:cubicBezTo>
                    <a:pt x="f12" y="f4"/>
                    <a:pt x="f3" y="f8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44" name="Google Shape;6038;p86">
            <a:extLst>
              <a:ext uri="{FF2B5EF4-FFF2-40B4-BE49-F238E27FC236}">
                <a16:creationId xmlns:a16="http://schemas.microsoft.com/office/drawing/2014/main" id="{83FCB194-54BF-8947-FCBE-038EB11C9E1D}"/>
              </a:ext>
            </a:extLst>
          </p:cNvPr>
          <p:cNvGrpSpPr/>
          <p:nvPr/>
        </p:nvGrpSpPr>
        <p:grpSpPr>
          <a:xfrm>
            <a:off x="3682555" y="3763533"/>
            <a:ext cx="605917" cy="616781"/>
            <a:chOff x="3796058" y="2604503"/>
            <a:chExt cx="454438" cy="462586"/>
          </a:xfrm>
          <a:solidFill>
            <a:schemeClr val="bg2"/>
          </a:solidFill>
        </p:grpSpPr>
        <p:sp>
          <p:nvSpPr>
            <p:cNvPr id="145" name="Google Shape;6039;p86">
              <a:extLst>
                <a:ext uri="{FF2B5EF4-FFF2-40B4-BE49-F238E27FC236}">
                  <a16:creationId xmlns:a16="http://schemas.microsoft.com/office/drawing/2014/main" id="{6B26F995-C20C-87DA-3E96-2377D166F3C3}"/>
                </a:ext>
              </a:extLst>
            </p:cNvPr>
            <p:cNvSpPr/>
            <p:nvPr/>
          </p:nvSpPr>
          <p:spPr>
            <a:xfrm>
              <a:off x="3796058" y="2604503"/>
              <a:ext cx="138184" cy="2246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6159"/>
                <a:gd name="f5" fmla="val 1698"/>
                <a:gd name="f6" fmla="val 1"/>
                <a:gd name="f7" fmla="val 1520"/>
                <a:gd name="f8" fmla="val 1373"/>
                <a:gd name="f9" fmla="val 138"/>
                <a:gd name="f10" fmla="val 1293"/>
                <a:gd name="f11" fmla="val 299"/>
                <a:gd name="f12" fmla="val 5119"/>
                <a:gd name="f13" fmla="val 5308"/>
                <a:gd name="f14" fmla="val 127"/>
                <a:gd name="f15" fmla="val 5528"/>
                <a:gd name="f16" fmla="val 316"/>
                <a:gd name="f17" fmla="val 5623"/>
                <a:gd name="f18" fmla="val 2332"/>
                <a:gd name="f19" fmla="val 6158"/>
                <a:gd name="f20" fmla="val 3277"/>
                <a:gd name="f21" fmla="val 2630"/>
                <a:gd name="f22" fmla="val 2868"/>
                <a:gd name="f23" fmla="val 4111"/>
                <a:gd name="f24" fmla="val 582"/>
                <a:gd name="f25" fmla="val 1797"/>
                <a:gd name="f26" fmla="val 15"/>
                <a:gd name="f27" fmla="val 1763"/>
                <a:gd name="f28" fmla="val 5"/>
                <a:gd name="f29" fmla="val 1730"/>
                <a:gd name="f30" fmla="*/ f0 1 3813"/>
                <a:gd name="f31" fmla="*/ f1 1 6159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3813"/>
                <a:gd name="f38" fmla="*/ f35 1 6159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3813" h="615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cubicBezTo>
                    <a:pt x="f6" y="f13"/>
                    <a:pt x="f14" y="f15"/>
                    <a:pt x="f16" y="f17"/>
                  </a:cubicBezTo>
                  <a:lnTo>
                    <a:pt x="f18" y="f19"/>
                  </a:lnTo>
                  <a:cubicBezTo>
                    <a:pt x="f20" y="f21"/>
                    <a:pt x="f22" y="f23"/>
                    <a:pt x="f3" y="f24"/>
                  </a:cubicBezTo>
                  <a:lnTo>
                    <a:pt x="f25" y="f26"/>
                  </a:lnTo>
                  <a:cubicBezTo>
                    <a:pt x="f27" y="f28"/>
                    <a:pt x="f2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6" name="Google Shape;6040;p86">
              <a:extLst>
                <a:ext uri="{FF2B5EF4-FFF2-40B4-BE49-F238E27FC236}">
                  <a16:creationId xmlns:a16="http://schemas.microsoft.com/office/drawing/2014/main" id="{68A20EB8-01C3-E587-91E8-24F401F7A505}"/>
                </a:ext>
              </a:extLst>
            </p:cNvPr>
            <p:cNvSpPr/>
            <p:nvPr/>
          </p:nvSpPr>
          <p:spPr>
            <a:xfrm>
              <a:off x="3880567" y="2662495"/>
              <a:ext cx="313977" cy="4045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64"/>
                <a:gd name="f4" fmla="val 11092"/>
                <a:gd name="f5" fmla="val 4348"/>
                <a:gd name="f6" fmla="val 3466"/>
                <a:gd name="f7" fmla="val 4820"/>
                <a:gd name="f8" fmla="val 5199"/>
                <a:gd name="f9" fmla="val 3844"/>
                <a:gd name="f10" fmla="val 4316"/>
                <a:gd name="f11" fmla="val 4789"/>
                <a:gd name="f12" fmla="val 5136"/>
                <a:gd name="f13" fmla="val 3907"/>
                <a:gd name="f14" fmla="val 3529"/>
                <a:gd name="f15" fmla="val 3875"/>
                <a:gd name="f16" fmla="val 5104"/>
                <a:gd name="f17" fmla="val 5766"/>
                <a:gd name="f18" fmla="val 6081"/>
                <a:gd name="f19" fmla="val 7624"/>
                <a:gd name="f20" fmla="val 2615"/>
                <a:gd name="f21" fmla="val 3560"/>
                <a:gd name="f22" fmla="val 3812"/>
                <a:gd name="f23" fmla="val 5892"/>
                <a:gd name="f24" fmla="val 4096"/>
                <a:gd name="f25" fmla="val 5955"/>
                <a:gd name="f26" fmla="val 4631"/>
                <a:gd name="f27" fmla="val 4883"/>
                <a:gd name="f28" fmla="val 2048"/>
                <a:gd name="f29" fmla="val 1386"/>
                <a:gd name="f30" fmla="val 2458"/>
                <a:gd name="f31" fmla="val 1638"/>
                <a:gd name="f32" fmla="val 1544"/>
                <a:gd name="f33" fmla="val 977"/>
                <a:gd name="f34" fmla="val 4001"/>
                <a:gd name="f35" fmla="val 2678"/>
                <a:gd name="f36" fmla="val 4474"/>
                <a:gd name="f37" fmla="val 4726"/>
                <a:gd name="f38" fmla="val 2741"/>
                <a:gd name="f39" fmla="val 5010"/>
                <a:gd name="f40" fmla="val 2899"/>
                <a:gd name="f41" fmla="val 32"/>
                <a:gd name="f42" fmla="val 10523"/>
                <a:gd name="f43" fmla="val 10680"/>
                <a:gd name="f44" fmla="val 63"/>
                <a:gd name="f45" fmla="val 10964"/>
                <a:gd name="f46" fmla="val 252"/>
                <a:gd name="f47" fmla="val 11027"/>
                <a:gd name="f48" fmla="val 328"/>
                <a:gd name="f49" fmla="val 11070"/>
                <a:gd name="f50" fmla="val 404"/>
                <a:gd name="f51" fmla="val 11091"/>
                <a:gd name="f52" fmla="val 475"/>
                <a:gd name="f53" fmla="val 613"/>
                <a:gd name="f54" fmla="val 737"/>
                <a:gd name="f55" fmla="val 11014"/>
                <a:gd name="f56" fmla="val 819"/>
                <a:gd name="f57" fmla="val 10869"/>
                <a:gd name="f58" fmla="val 2143"/>
                <a:gd name="f59" fmla="val 8475"/>
                <a:gd name="f60" fmla="val 6490"/>
                <a:gd name="f61" fmla="val 7845"/>
                <a:gd name="f62" fmla="val 7907"/>
                <a:gd name="f63" fmla="val 8037"/>
                <a:gd name="f64" fmla="val 8173"/>
                <a:gd name="f65" fmla="val 8243"/>
                <a:gd name="f66" fmla="val 8316"/>
                <a:gd name="f67" fmla="val 8381"/>
                <a:gd name="f68" fmla="val 8570"/>
                <a:gd name="f69" fmla="val 10932"/>
                <a:gd name="f70" fmla="val 8538"/>
                <a:gd name="f71" fmla="val 10491"/>
                <a:gd name="f72" fmla="val 5734"/>
                <a:gd name="f73" fmla="val 5262"/>
                <a:gd name="f74" fmla="val 6585"/>
                <a:gd name="f75" fmla="val 5482"/>
                <a:gd name="f76" fmla="val 7120"/>
                <a:gd name="f77" fmla="val 3434"/>
                <a:gd name="f78" fmla="val 6931"/>
                <a:gd name="f79" fmla="val 4222"/>
                <a:gd name="f80" fmla="val 1513"/>
                <a:gd name="f81" fmla="*/ f0 1 8664"/>
                <a:gd name="f82" fmla="*/ f1 1 11092"/>
                <a:gd name="f83" fmla="val f2"/>
                <a:gd name="f84" fmla="val f3"/>
                <a:gd name="f85" fmla="val f4"/>
                <a:gd name="f86" fmla="+- f85 0 f83"/>
                <a:gd name="f87" fmla="+- f84 0 f83"/>
                <a:gd name="f88" fmla="*/ f87 1 8664"/>
                <a:gd name="f89" fmla="*/ f86 1 11092"/>
                <a:gd name="f90" fmla="*/ f83 1 f88"/>
                <a:gd name="f91" fmla="*/ f84 1 f88"/>
                <a:gd name="f92" fmla="*/ f83 1 f89"/>
                <a:gd name="f93" fmla="*/ f85 1 f89"/>
                <a:gd name="f94" fmla="*/ f90 f81 1"/>
                <a:gd name="f95" fmla="*/ f91 f81 1"/>
                <a:gd name="f96" fmla="*/ f93 f82 1"/>
                <a:gd name="f97" fmla="*/ f92 f8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4" t="f97" r="f95" b="f96"/>
              <a:pathLst>
                <a:path w="8664" h="1109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16" y="f17"/>
                  </a:moveTo>
                  <a:lnTo>
                    <a:pt x="f18" y="f19"/>
                  </a:lnTo>
                  <a:lnTo>
                    <a:pt x="f20" y="f19"/>
                  </a:lnTo>
                  <a:lnTo>
                    <a:pt x="f21" y="f17"/>
                  </a:lnTo>
                  <a:cubicBezTo>
                    <a:pt x="f22" y="f23"/>
                    <a:pt x="f24" y="f25"/>
                    <a:pt x="f5" y="f25"/>
                  </a:cubicBezTo>
                  <a:cubicBezTo>
                    <a:pt x="f26" y="f25"/>
                    <a:pt x="f27" y="f23"/>
                    <a:pt x="f16" y="f17"/>
                  </a:cubicBezTo>
                  <a:close/>
                  <a:moveTo>
                    <a:pt x="f28" y="f2"/>
                  </a:moveTo>
                  <a:cubicBezTo>
                    <a:pt x="f29" y="f30"/>
                    <a:pt x="f31" y="f32"/>
                    <a:pt x="f33" y="f34"/>
                  </a:cubicBezTo>
                  <a:lnTo>
                    <a:pt x="f35" y="f36"/>
                  </a:lnTo>
                  <a:cubicBezTo>
                    <a:pt x="f35" y="f37"/>
                    <a:pt x="f38" y="f39"/>
                    <a:pt x="f40" y="f8"/>
                  </a:cubicBezTo>
                  <a:lnTo>
                    <a:pt x="f41" y="f42"/>
                  </a:lnTo>
                  <a:cubicBezTo>
                    <a:pt x="f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56" y="f57"/>
                  </a:cubicBezTo>
                  <a:lnTo>
                    <a:pt x="f58" y="f59"/>
                  </a:lnTo>
                  <a:lnTo>
                    <a:pt x="f60" y="f59"/>
                  </a:lnTo>
                  <a:lnTo>
                    <a:pt x="f61" y="f57"/>
                  </a:lnTo>
                  <a:cubicBezTo>
                    <a:pt x="f62" y="f55"/>
                    <a:pt x="f63" y="f51"/>
                    <a:pt x="f64" y="f51"/>
                  </a:cubicBezTo>
                  <a:cubicBezTo>
                    <a:pt x="f65" y="f51"/>
                    <a:pt x="f66" y="f49"/>
                    <a:pt x="f67" y="f47"/>
                  </a:cubicBezTo>
                  <a:cubicBezTo>
                    <a:pt x="f68" y="f69"/>
                    <a:pt x="f3" y="f43"/>
                    <a:pt x="f70" y="f71"/>
                  </a:cubicBezTo>
                  <a:lnTo>
                    <a:pt x="f72" y="f73"/>
                  </a:lnTo>
                  <a:lnTo>
                    <a:pt x="f74" y="f75"/>
                  </a:lnTo>
                  <a:cubicBezTo>
                    <a:pt x="f76" y="f77"/>
                    <a:pt x="f78" y="f79"/>
                    <a:pt x="f19" y="f80"/>
                  </a:cubicBezTo>
                  <a:lnTo>
                    <a:pt x="f28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7" name="Google Shape;6041;p86">
              <a:extLst>
                <a:ext uri="{FF2B5EF4-FFF2-40B4-BE49-F238E27FC236}">
                  <a16:creationId xmlns:a16="http://schemas.microsoft.com/office/drawing/2014/main" id="{663664A4-719D-95FC-9BAF-12C6941DDFEA}"/>
                </a:ext>
              </a:extLst>
            </p:cNvPr>
            <p:cNvSpPr/>
            <p:nvPr/>
          </p:nvSpPr>
          <p:spPr>
            <a:xfrm>
              <a:off x="4156853" y="2753285"/>
              <a:ext cx="93643" cy="1044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84"/>
                <a:gd name="f4" fmla="val 2864"/>
                <a:gd name="f5" fmla="val 630"/>
                <a:gd name="f6" fmla="val 252"/>
                <a:gd name="f7" fmla="val 1449"/>
                <a:gd name="f8" fmla="val 410"/>
                <a:gd name="f9" fmla="val 945"/>
                <a:gd name="f10" fmla="val 2395"/>
                <a:gd name="f11" fmla="val 1607"/>
                <a:gd name="f12" fmla="val 2836"/>
                <a:gd name="f13" fmla="val 1658"/>
                <a:gd name="f14" fmla="val 2855"/>
                <a:gd name="f15" fmla="val 1707"/>
                <a:gd name="f16" fmla="val 1753"/>
                <a:gd name="f17" fmla="val 1932"/>
                <a:gd name="f18" fmla="val 2067"/>
                <a:gd name="f19" fmla="val 2728"/>
                <a:gd name="f20" fmla="val 2143"/>
                <a:gd name="f21" fmla="val 2552"/>
                <a:gd name="f22" fmla="val 725"/>
                <a:gd name="f23" fmla="val 2458"/>
                <a:gd name="f24" fmla="val 473"/>
                <a:gd name="f25" fmla="val 2237"/>
                <a:gd name="f26" fmla="val 441"/>
                <a:gd name="f27" fmla="*/ f0 1 2584"/>
                <a:gd name="f28" fmla="*/ f1 1 2864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2584"/>
                <a:gd name="f35" fmla="*/ f32 1 2864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2584" h="2864">
                  <a:moveTo>
                    <a:pt x="f5" y="f2"/>
                  </a:moveTo>
                  <a:cubicBezTo>
                    <a:pt x="f6" y="f7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9"/>
                  </a:lnTo>
                  <a:cubicBezTo>
                    <a:pt x="f21" y="f22"/>
                    <a:pt x="f23" y="f24"/>
                    <a:pt x="f25" y="f26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48" name="Google Shape;6048;p86">
            <a:extLst>
              <a:ext uri="{FF2B5EF4-FFF2-40B4-BE49-F238E27FC236}">
                <a16:creationId xmlns:a16="http://schemas.microsoft.com/office/drawing/2014/main" id="{5B48E535-725F-4B7A-B351-00C4421DD056}"/>
              </a:ext>
            </a:extLst>
          </p:cNvPr>
          <p:cNvGrpSpPr/>
          <p:nvPr/>
        </p:nvGrpSpPr>
        <p:grpSpPr>
          <a:xfrm>
            <a:off x="7561526" y="3725897"/>
            <a:ext cx="608964" cy="619072"/>
            <a:chOff x="6705286" y="2576276"/>
            <a:chExt cx="456723" cy="464304"/>
          </a:xfrm>
          <a:solidFill>
            <a:schemeClr val="bg2"/>
          </a:solidFill>
        </p:grpSpPr>
        <p:sp>
          <p:nvSpPr>
            <p:cNvPr id="149" name="Google Shape;6049;p86">
              <a:extLst>
                <a:ext uri="{FF2B5EF4-FFF2-40B4-BE49-F238E27FC236}">
                  <a16:creationId xmlns:a16="http://schemas.microsoft.com/office/drawing/2014/main" id="{69BD59BD-9332-5D6F-4DD6-102D47CE070D}"/>
                </a:ext>
              </a:extLst>
            </p:cNvPr>
            <p:cNvSpPr/>
            <p:nvPr/>
          </p:nvSpPr>
          <p:spPr>
            <a:xfrm>
              <a:off x="6981608" y="2578580"/>
              <a:ext cx="180401" cy="2716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78"/>
                <a:gd name="f4" fmla="val 7448"/>
                <a:gd name="f5" fmla="val 2489"/>
                <a:gd name="f6" fmla="val 820"/>
                <a:gd name="f7" fmla="val 3403"/>
                <a:gd name="f8" fmla="val 4127"/>
                <a:gd name="f9" fmla="val 1576"/>
                <a:gd name="f10" fmla="val 2490"/>
                <a:gd name="f11" fmla="val 3372"/>
                <a:gd name="f12" fmla="val 4128"/>
                <a:gd name="f13" fmla="val 1575"/>
                <a:gd name="f14" fmla="val 819"/>
                <a:gd name="f15" fmla="val 1"/>
                <a:gd name="f16" fmla="val 1103"/>
                <a:gd name="f17" fmla="val 1104"/>
                <a:gd name="f18" fmla="val 3214"/>
                <a:gd name="f19" fmla="val 315"/>
                <a:gd name="f20" fmla="val 3845"/>
                <a:gd name="f21" fmla="val 4317"/>
                <a:gd name="f22" fmla="val 7058"/>
                <a:gd name="f23" fmla="val 7287"/>
                <a:gd name="f24" fmla="val 1012"/>
                <a:gd name="f25" fmla="val 1225"/>
                <a:gd name="f26" fmla="val 1334"/>
                <a:gd name="f27" fmla="val 1448"/>
                <a:gd name="f28" fmla="val 7406"/>
                <a:gd name="f29" fmla="val 1544"/>
                <a:gd name="f30" fmla="val 7310"/>
                <a:gd name="f31" fmla="val 6365"/>
                <a:gd name="f32" fmla="val 3434"/>
                <a:gd name="f33" fmla="val 3530"/>
                <a:gd name="f34" fmla="val 3640"/>
                <a:gd name="f35" fmla="val 3744"/>
                <a:gd name="f36" fmla="val 3948"/>
                <a:gd name="f37" fmla="val 4663"/>
                <a:gd name="f38" fmla="val 3875"/>
                <a:gd name="f39" fmla="*/ f0 1 4978"/>
                <a:gd name="f40" fmla="*/ f1 1 7448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4978"/>
                <a:gd name="f47" fmla="*/ f44 1 7448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4978" h="74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10"/>
                  </a:cubicBezTo>
                  <a:cubicBezTo>
                    <a:pt x="f2" y="f18"/>
                    <a:pt x="f19" y="f20"/>
                    <a:pt x="f14" y="f21"/>
                  </a:cubicBezTo>
                  <a:lnTo>
                    <a:pt x="f14" y="f22"/>
                  </a:lnTo>
                  <a:cubicBezTo>
                    <a:pt x="f14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5" y="f31"/>
                  </a:lnTo>
                  <a:lnTo>
                    <a:pt x="f32" y="f30"/>
                  </a:lnTo>
                  <a:cubicBezTo>
                    <a:pt x="f33" y="f28"/>
                    <a:pt x="f34" y="f4"/>
                    <a:pt x="f35" y="f4"/>
                  </a:cubicBezTo>
                  <a:cubicBezTo>
                    <a:pt x="f36" y="f4"/>
                    <a:pt x="f8" y="f23"/>
                    <a:pt x="f8" y="f22"/>
                  </a:cubicBezTo>
                  <a:lnTo>
                    <a:pt x="f8" y="f21"/>
                  </a:lnTo>
                  <a:cubicBezTo>
                    <a:pt x="f37" y="f20"/>
                    <a:pt x="f3" y="f18"/>
                    <a:pt x="f3" y="f10"/>
                  </a:cubicBezTo>
                  <a:cubicBezTo>
                    <a:pt x="f3" y="f17"/>
                    <a:pt x="f38" y="f15"/>
                    <a:pt x="f5" y="f1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0" name="Google Shape;6050;p86">
              <a:extLst>
                <a:ext uri="{FF2B5EF4-FFF2-40B4-BE49-F238E27FC236}">
                  <a16:creationId xmlns:a16="http://schemas.microsoft.com/office/drawing/2014/main" id="{4686616D-FB6A-5F25-2236-18060F3C5BCB}"/>
                </a:ext>
              </a:extLst>
            </p:cNvPr>
            <p:cNvSpPr/>
            <p:nvPr/>
          </p:nvSpPr>
          <p:spPr>
            <a:xfrm>
              <a:off x="6768087" y="2980797"/>
              <a:ext cx="391637" cy="597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1639"/>
                <a:gd name="f5" fmla="val 1450"/>
                <a:gd name="f6" fmla="val 1"/>
                <a:gd name="f7" fmla="val 1292"/>
                <a:gd name="f8" fmla="val 788"/>
                <a:gd name="f9" fmla="val 662"/>
                <a:gd name="f10" fmla="val 1387"/>
                <a:gd name="f11" fmla="val 8822"/>
                <a:gd name="f12" fmla="val 9799"/>
                <a:gd name="f13" fmla="val 10649"/>
                <a:gd name="f14" fmla="val 946"/>
                <a:gd name="f15" fmla="*/ f0 1 10807"/>
                <a:gd name="f16" fmla="*/ f1 1 163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0807"/>
                <a:gd name="f23" fmla="*/ f20 1 163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0807" h="1639">
                  <a:moveTo>
                    <a:pt x="f5" y="f6"/>
                  </a:moveTo>
                  <a:cubicBezTo>
                    <a:pt x="f7" y="f8"/>
                    <a:pt x="f9" y="f10"/>
                    <a:pt x="f6" y="f4"/>
                  </a:cubicBezTo>
                  <a:lnTo>
                    <a:pt x="f11" y="f4"/>
                  </a:lnTo>
                  <a:cubicBezTo>
                    <a:pt x="f12" y="f4"/>
                    <a:pt x="f13" y="f14"/>
                    <a:pt x="f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1" name="Google Shape;6051;p86">
              <a:extLst>
                <a:ext uri="{FF2B5EF4-FFF2-40B4-BE49-F238E27FC236}">
                  <a16:creationId xmlns:a16="http://schemas.microsoft.com/office/drawing/2014/main" id="{3F7A4591-F134-BE9D-71C3-EE55657A6676}"/>
                </a:ext>
              </a:extLst>
            </p:cNvPr>
            <p:cNvSpPr/>
            <p:nvPr/>
          </p:nvSpPr>
          <p:spPr>
            <a:xfrm>
              <a:off x="6705286" y="2576276"/>
              <a:ext cx="397361" cy="4314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65"/>
                <a:gd name="f4" fmla="val 11827"/>
                <a:gd name="f5" fmla="val 379"/>
                <a:gd name="f6" fmla="val 1"/>
                <a:gd name="f7" fmla="val 158"/>
                <a:gd name="f8" fmla="val 221"/>
                <a:gd name="f9" fmla="val 411"/>
                <a:gd name="f10" fmla="val 10618"/>
                <a:gd name="f11" fmla="val 11280"/>
                <a:gd name="f12" fmla="val 537"/>
                <a:gd name="f13" fmla="val 11815"/>
                <a:gd name="f14" fmla="val 1198"/>
                <a:gd name="f15" fmla="val 1247"/>
                <a:gd name="f16" fmla="val 11823"/>
                <a:gd name="f17" fmla="val 1295"/>
                <a:gd name="f18" fmla="val 11826"/>
                <a:gd name="f19" fmla="val 1342"/>
                <a:gd name="f20" fmla="val 1912"/>
                <a:gd name="f21" fmla="val 2395"/>
                <a:gd name="f22" fmla="val 11318"/>
                <a:gd name="f23" fmla="val 10650"/>
                <a:gd name="f24" fmla="val 10398"/>
                <a:gd name="f25" fmla="val 2584"/>
                <a:gd name="f26" fmla="val 10272"/>
                <a:gd name="f27" fmla="val 2836"/>
                <a:gd name="f28" fmla="val 8255"/>
                <a:gd name="f29" fmla="val 10807"/>
                <a:gd name="f30" fmla="val 8161"/>
                <a:gd name="f31" fmla="val 8098"/>
                <a:gd name="f32" fmla="val 10492"/>
                <a:gd name="f33" fmla="val 7972"/>
                <a:gd name="f34" fmla="val 10146"/>
                <a:gd name="f35" fmla="val 7625"/>
                <a:gd name="f36" fmla="val 9799"/>
                <a:gd name="f37" fmla="val 9547"/>
                <a:gd name="f38" fmla="val 8224"/>
                <a:gd name="f39" fmla="val 9232"/>
                <a:gd name="f40" fmla="val 8318"/>
                <a:gd name="f41" fmla="val 8917"/>
                <a:gd name="f42" fmla="val 7720"/>
                <a:gd name="f43" fmla="val 7783"/>
                <a:gd name="f44" fmla="val 7058"/>
                <a:gd name="f45" fmla="val 4664"/>
                <a:gd name="f46" fmla="val 7184"/>
                <a:gd name="f47" fmla="val 4065"/>
                <a:gd name="f48" fmla="val 6869"/>
                <a:gd name="f49" fmla="val 3309"/>
                <a:gd name="f50" fmla="val 2490"/>
                <a:gd name="f51" fmla="val 1513"/>
                <a:gd name="f52" fmla="val 7310"/>
                <a:gd name="f53" fmla="val 600"/>
                <a:gd name="f54" fmla="val 8035"/>
                <a:gd name="f55" fmla="*/ f0 1 10965"/>
                <a:gd name="f56" fmla="*/ f1 1 11827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10965"/>
                <a:gd name="f63" fmla="*/ f60 1 11827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10965" h="11827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12" y="f13"/>
                    <a:pt x="f14" y="f13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21" y="f23"/>
                  </a:cubicBezTo>
                  <a:cubicBezTo>
                    <a:pt x="f21" y="f24"/>
                    <a:pt x="f25" y="f26"/>
                    <a:pt x="f27" y="f26"/>
                  </a:cubicBezTo>
                  <a:lnTo>
                    <a:pt x="f3" y="f26"/>
                  </a:lnTo>
                  <a:lnTo>
                    <a:pt x="f3" y="f28"/>
                  </a:lnTo>
                  <a:cubicBezTo>
                    <a:pt x="f29" y="f30"/>
                    <a:pt x="f23" y="f31"/>
                    <a:pt x="f32" y="f33"/>
                  </a:cubicBezTo>
                  <a:lnTo>
                    <a:pt x="f34" y="f35"/>
                  </a:lnTo>
                  <a:lnTo>
                    <a:pt x="f36" y="f33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28" y="f40"/>
                    <a:pt x="f42" y="f43"/>
                    <a:pt x="f42" y="f44"/>
                  </a:cubicBezTo>
                  <a:lnTo>
                    <a:pt x="f42" y="f45"/>
                  </a:ln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52" name="Google Shape;5717;p85">
            <a:extLst>
              <a:ext uri="{FF2B5EF4-FFF2-40B4-BE49-F238E27FC236}">
                <a16:creationId xmlns:a16="http://schemas.microsoft.com/office/drawing/2014/main" id="{7D79F44A-E69C-3F92-D234-7D58DB06ED10}"/>
              </a:ext>
            </a:extLst>
          </p:cNvPr>
          <p:cNvGrpSpPr/>
          <p:nvPr/>
        </p:nvGrpSpPr>
        <p:grpSpPr>
          <a:xfrm>
            <a:off x="6044926" y="4988927"/>
            <a:ext cx="656503" cy="517245"/>
            <a:chOff x="5567836" y="3523548"/>
            <a:chExt cx="492377" cy="387934"/>
          </a:xfrm>
          <a:solidFill>
            <a:schemeClr val="bg2"/>
          </a:solidFill>
        </p:grpSpPr>
        <p:sp>
          <p:nvSpPr>
            <p:cNvPr id="153" name="Google Shape;5718;p85">
              <a:extLst>
                <a:ext uri="{FF2B5EF4-FFF2-40B4-BE49-F238E27FC236}">
                  <a16:creationId xmlns:a16="http://schemas.microsoft.com/office/drawing/2014/main" id="{150B47C4-272D-8234-E00A-90A100836080}"/>
                </a:ext>
              </a:extLst>
            </p:cNvPr>
            <p:cNvSpPr/>
            <p:nvPr/>
          </p:nvSpPr>
          <p:spPr>
            <a:xfrm>
              <a:off x="5691198" y="3523548"/>
              <a:ext cx="110230" cy="1399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3"/>
                <a:gd name="f13" fmla="val 5736"/>
                <a:gd name="f14" fmla="val 3506"/>
                <a:gd name="f15" fmla="val 3729"/>
                <a:gd name="f16" fmla="*/ f0 1 4518"/>
                <a:gd name="f17" fmla="*/ f1 1 5737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4518"/>
                <a:gd name="f24" fmla="*/ f21 1 5737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3"/>
                  </a:cubicBezTo>
                  <a:cubicBezTo>
                    <a:pt x="f14" y="f12"/>
                    <a:pt x="f3" y="f10"/>
                    <a:pt x="f3" y="f9"/>
                  </a:cubicBezTo>
                  <a:cubicBezTo>
                    <a:pt x="f3" y="f8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4" name="Google Shape;5719;p85">
              <a:extLst>
                <a:ext uri="{FF2B5EF4-FFF2-40B4-BE49-F238E27FC236}">
                  <a16:creationId xmlns:a16="http://schemas.microsoft.com/office/drawing/2014/main" id="{BF37C2F6-8B64-7B83-96F1-2FA4BDA6A5BA}"/>
                </a:ext>
              </a:extLst>
            </p:cNvPr>
            <p:cNvSpPr/>
            <p:nvPr/>
          </p:nvSpPr>
          <p:spPr>
            <a:xfrm>
              <a:off x="5567836" y="3639321"/>
              <a:ext cx="137196" cy="1328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23"/>
                <a:gd name="f4" fmla="val 5447"/>
                <a:gd name="f5" fmla="val 1951"/>
                <a:gd name="f6" fmla="val 1711"/>
                <a:gd name="f7" fmla="val 1480"/>
                <a:gd name="f8" fmla="val 53"/>
                <a:gd name="f9" fmla="val 1269"/>
                <a:gd name="f10" fmla="val 175"/>
                <a:gd name="f11" fmla="val 1"/>
                <a:gd name="f12" fmla="val 907"/>
                <a:gd name="f13" fmla="val 582"/>
                <a:gd name="f14" fmla="val 3443"/>
                <a:gd name="f15" fmla="val 1088"/>
                <a:gd name="f16" fmla="val 4316"/>
                <a:gd name="f17" fmla="val 1506"/>
                <a:gd name="f18" fmla="val 5041"/>
                <a:gd name="f19" fmla="val 2265"/>
                <a:gd name="f20" fmla="val 3045"/>
                <a:gd name="f21" fmla="val 3428"/>
                <a:gd name="f22" fmla="val 3816"/>
                <a:gd name="f23" fmla="val 5349"/>
                <a:gd name="f24" fmla="val 4172"/>
                <a:gd name="f25" fmla="val 5144"/>
                <a:gd name="f26" fmla="val 5253"/>
                <a:gd name="f27" fmla="val 4521"/>
                <a:gd name="f28" fmla="val 3138"/>
                <a:gd name="f29" fmla="val 5000"/>
                <a:gd name="f30" fmla="val 2057"/>
                <a:gd name="f31" fmla="val 4578"/>
                <a:gd name="f32" fmla="val 1330"/>
                <a:gd name="f33" fmla="val 3149"/>
                <a:gd name="f34" fmla="*/ f0 1 5623"/>
                <a:gd name="f35" fmla="*/ f1 1 544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5623"/>
                <a:gd name="f42" fmla="*/ f39 1 544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5623" h="544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3" y="f28"/>
                    <a:pt x="f29" y="f30"/>
                  </a:cubicBezTo>
                  <a:cubicBezTo>
                    <a:pt x="f31" y="f32"/>
                    <a:pt x="f3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5" name="Google Shape;5720;p85">
              <a:extLst>
                <a:ext uri="{FF2B5EF4-FFF2-40B4-BE49-F238E27FC236}">
                  <a16:creationId xmlns:a16="http://schemas.microsoft.com/office/drawing/2014/main" id="{16D9BA9C-D970-95D5-C014-1D1347C6CB26}"/>
                </a:ext>
              </a:extLst>
            </p:cNvPr>
            <p:cNvSpPr/>
            <p:nvPr/>
          </p:nvSpPr>
          <p:spPr>
            <a:xfrm>
              <a:off x="5828952" y="3523548"/>
              <a:ext cx="110230" cy="1399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6"/>
                <a:gd name="f13" fmla="val 3506"/>
                <a:gd name="f14" fmla="val 3729"/>
                <a:gd name="f15" fmla="*/ f0 1 4518"/>
                <a:gd name="f16" fmla="*/ f1 1 573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518"/>
                <a:gd name="f23" fmla="*/ f20 1 573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cubicBezTo>
                    <a:pt x="f13" y="f12"/>
                    <a:pt x="f3" y="f10"/>
                    <a:pt x="f3" y="f9"/>
                  </a:cubicBezTo>
                  <a:cubicBezTo>
                    <a:pt x="f3" y="f8"/>
                    <a:pt x="f1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6" name="Google Shape;5721;p85">
              <a:extLst>
                <a:ext uri="{FF2B5EF4-FFF2-40B4-BE49-F238E27FC236}">
                  <a16:creationId xmlns:a16="http://schemas.microsoft.com/office/drawing/2014/main" id="{5D93A6A2-891A-10BE-9D64-7D70B2945E0E}"/>
                </a:ext>
              </a:extLst>
            </p:cNvPr>
            <p:cNvSpPr/>
            <p:nvPr/>
          </p:nvSpPr>
          <p:spPr>
            <a:xfrm>
              <a:off x="5925138" y="3638827"/>
              <a:ext cx="135075" cy="1329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36"/>
                <a:gd name="f4" fmla="val 5448"/>
                <a:gd name="f5" fmla="val 3670"/>
                <a:gd name="f6" fmla="val 1"/>
                <a:gd name="f7" fmla="val 2471"/>
                <a:gd name="f8" fmla="val 1045"/>
                <a:gd name="f9" fmla="val 1330"/>
                <a:gd name="f10" fmla="val 624"/>
                <a:gd name="f11" fmla="val 2059"/>
                <a:gd name="f12" fmla="val 3137"/>
                <a:gd name="f13" fmla="val 371"/>
                <a:gd name="f14" fmla="val 4523"/>
                <a:gd name="f15" fmla="val 1452"/>
                <a:gd name="f16" fmla="val 5146"/>
                <a:gd name="f17" fmla="val 1808"/>
                <a:gd name="f18" fmla="val 5351"/>
                <a:gd name="f19" fmla="val 2199"/>
                <a:gd name="f20" fmla="val 2586"/>
                <a:gd name="f21" fmla="val 3381"/>
                <a:gd name="f22" fmla="val 4158"/>
                <a:gd name="f23" fmla="val 5039"/>
                <a:gd name="f24" fmla="val 4575"/>
                <a:gd name="f25" fmla="val 4318"/>
                <a:gd name="f26" fmla="val 5168"/>
                <a:gd name="f27" fmla="val 3288"/>
                <a:gd name="f28" fmla="val 5535"/>
                <a:gd name="f29" fmla="val 858"/>
                <a:gd name="f30" fmla="val 4355"/>
                <a:gd name="f31" fmla="val 177"/>
                <a:gd name="f32" fmla="val 4142"/>
                <a:gd name="f33" fmla="val 54"/>
                <a:gd name="f34" fmla="val 3911"/>
                <a:gd name="f35" fmla="*/ f0 1 5536"/>
                <a:gd name="f36" fmla="*/ f1 1 5448"/>
                <a:gd name="f37" fmla="val f2"/>
                <a:gd name="f38" fmla="val f3"/>
                <a:gd name="f39" fmla="val f4"/>
                <a:gd name="f40" fmla="+- f39 0 f37"/>
                <a:gd name="f41" fmla="+- f38 0 f37"/>
                <a:gd name="f42" fmla="*/ f41 1 5536"/>
                <a:gd name="f43" fmla="*/ f40 1 5448"/>
                <a:gd name="f44" fmla="*/ f37 1 f42"/>
                <a:gd name="f45" fmla="*/ f38 1 f42"/>
                <a:gd name="f46" fmla="*/ f37 1 f43"/>
                <a:gd name="f47" fmla="*/ f39 1 f43"/>
                <a:gd name="f48" fmla="*/ f44 f35 1"/>
                <a:gd name="f49" fmla="*/ f45 f35 1"/>
                <a:gd name="f50" fmla="*/ f47 f36 1"/>
                <a:gd name="f51" fmla="*/ f4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5536" h="544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7" name="Google Shape;5722;p85">
              <a:extLst>
                <a:ext uri="{FF2B5EF4-FFF2-40B4-BE49-F238E27FC236}">
                  <a16:creationId xmlns:a16="http://schemas.microsoft.com/office/drawing/2014/main" id="{FDB113C0-D32E-ED60-3211-6172F05BEA3E}"/>
                </a:ext>
              </a:extLst>
            </p:cNvPr>
            <p:cNvSpPr/>
            <p:nvPr/>
          </p:nvSpPr>
          <p:spPr>
            <a:xfrm>
              <a:off x="5663656" y="3691039"/>
              <a:ext cx="303105" cy="2204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23"/>
                <a:gd name="f4" fmla="val 9035"/>
                <a:gd name="f5" fmla="val 6213"/>
                <a:gd name="f6" fmla="val 1"/>
                <a:gd name="f7" fmla="val 5234"/>
                <a:gd name="f8" fmla="val 2259"/>
                <a:gd name="f9" fmla="val 2822"/>
                <a:gd name="f10" fmla="val 3147"/>
                <a:gd name="f11" fmla="val 3376"/>
                <a:gd name="f12" fmla="val 2121"/>
                <a:gd name="f13" fmla="val 3584"/>
                <a:gd name="f14" fmla="val 1907"/>
                <a:gd name="f15" fmla="val 3671"/>
                <a:gd name="f16" fmla="val 750"/>
                <a:gd name="f17" fmla="val 4144"/>
                <a:gd name="f18" fmla="val 5141"/>
                <a:gd name="f19" fmla="val 6210"/>
                <a:gd name="f20" fmla="val 7767"/>
                <a:gd name="f21" fmla="val 1521"/>
                <a:gd name="f22" fmla="val 9034"/>
                <a:gd name="f23" fmla="val 3388"/>
                <a:gd name="f24" fmla="val 3400"/>
                <a:gd name="f25" fmla="val 3413"/>
                <a:gd name="f26" fmla="val 3425"/>
                <a:gd name="f27" fmla="val 3753"/>
                <a:gd name="f28" fmla="val 4081"/>
                <a:gd name="f29" fmla="val 8995"/>
                <a:gd name="f30" fmla="val 4400"/>
                <a:gd name="f31" fmla="val 8917"/>
                <a:gd name="f32" fmla="val 4995"/>
                <a:gd name="f33" fmla="val 8766"/>
                <a:gd name="f34" fmla="val 5604"/>
                <a:gd name="f35" fmla="val 8691"/>
                <a:gd name="f36" fmla="val 6823"/>
                <a:gd name="f37" fmla="val 7432"/>
                <a:gd name="f38" fmla="val 8029"/>
                <a:gd name="f39" fmla="val 8345"/>
                <a:gd name="f40" fmla="val 8670"/>
                <a:gd name="f41" fmla="val 8998"/>
                <a:gd name="f42" fmla="val 9010"/>
                <a:gd name="f43" fmla="val 9022"/>
                <a:gd name="f44" fmla="val 10901"/>
                <a:gd name="f45" fmla="val 12422"/>
                <a:gd name="f46" fmla="val 5138"/>
                <a:gd name="f47" fmla="val 11675"/>
                <a:gd name="f48" fmla="val 4141"/>
                <a:gd name="f49" fmla="val 10516"/>
                <a:gd name="f50" fmla="val 10302"/>
                <a:gd name="f51" fmla="val 10164"/>
                <a:gd name="f52" fmla="val 7191"/>
                <a:gd name="f53" fmla="*/ f0 1 12423"/>
                <a:gd name="f54" fmla="*/ f1 1 9035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12423"/>
                <a:gd name="f61" fmla="*/ f58 1 9035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12423" h="9035">
                  <a:moveTo>
                    <a:pt x="f5" y="f6"/>
                  </a:moveTo>
                  <a:cubicBezTo>
                    <a:pt x="f7" y="f6"/>
                    <a:pt x="f8" y="f6"/>
                    <a:pt x="f8" y="f9"/>
                  </a:cubicBezTo>
                  <a:lnTo>
                    <a:pt x="f8" y="f10"/>
                  </a:ln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6" y="f18"/>
                    <a:pt x="f6" y="f19"/>
                  </a:cubicBezTo>
                  <a:cubicBezTo>
                    <a:pt x="f6" y="f20"/>
                    <a:pt x="f21" y="f22"/>
                    <a:pt x="f23" y="f22"/>
                  </a:cubicBezTo>
                  <a:cubicBezTo>
                    <a:pt x="f24" y="f4"/>
                    <a:pt x="f25" y="f4"/>
                    <a:pt x="f26" y="f4"/>
                  </a:cubicBezTo>
                  <a:cubicBezTo>
                    <a:pt x="f27" y="f4"/>
                    <a:pt x="f28" y="f29"/>
                    <a:pt x="f30" y="f31"/>
                  </a:cubicBez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3"/>
                    <a:pt x="f38" y="f31"/>
                  </a:cubicBezTo>
                  <a:cubicBezTo>
                    <a:pt x="f39" y="f29"/>
                    <a:pt x="f40" y="f4"/>
                    <a:pt x="f41" y="f4"/>
                  </a:cubicBezTo>
                  <a:cubicBezTo>
                    <a:pt x="f42" y="f4"/>
                    <a:pt x="f43" y="f4"/>
                    <a:pt x="f22" y="f22"/>
                  </a:cubicBezTo>
                  <a:cubicBezTo>
                    <a:pt x="f44" y="f22"/>
                    <a:pt x="f45" y="f20"/>
                    <a:pt x="f45" y="f19"/>
                  </a:cubicBezTo>
                  <a:cubicBezTo>
                    <a:pt x="f45" y="f46"/>
                    <a:pt x="f47" y="f48"/>
                    <a:pt x="f49" y="f15"/>
                  </a:cubicBezTo>
                  <a:cubicBezTo>
                    <a:pt x="f50" y="f13"/>
                    <a:pt x="f51" y="f11"/>
                    <a:pt x="f51" y="f10"/>
                  </a:cubicBezTo>
                  <a:lnTo>
                    <a:pt x="f51" y="f9"/>
                  </a:lnTo>
                  <a:cubicBezTo>
                    <a:pt x="f51" y="f6"/>
                    <a:pt x="f5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58" name="Google Shape;5723;p85">
            <a:extLst>
              <a:ext uri="{FF2B5EF4-FFF2-40B4-BE49-F238E27FC236}">
                <a16:creationId xmlns:a16="http://schemas.microsoft.com/office/drawing/2014/main" id="{8B1E7BD2-5015-F1DC-1E02-F80423C0117B}"/>
              </a:ext>
            </a:extLst>
          </p:cNvPr>
          <p:cNvGrpSpPr/>
          <p:nvPr/>
        </p:nvGrpSpPr>
        <p:grpSpPr>
          <a:xfrm>
            <a:off x="2725079" y="3751990"/>
            <a:ext cx="741944" cy="609831"/>
            <a:chOff x="3077952" y="2595844"/>
            <a:chExt cx="556458" cy="457373"/>
          </a:xfrm>
          <a:solidFill>
            <a:schemeClr val="bg2"/>
          </a:solidFill>
        </p:grpSpPr>
        <p:sp>
          <p:nvSpPr>
            <p:cNvPr id="159" name="Google Shape;5724;p85">
              <a:extLst>
                <a:ext uri="{FF2B5EF4-FFF2-40B4-BE49-F238E27FC236}">
                  <a16:creationId xmlns:a16="http://schemas.microsoft.com/office/drawing/2014/main" id="{429C243E-E183-33FA-8589-8CCAD3855158}"/>
                </a:ext>
              </a:extLst>
            </p:cNvPr>
            <p:cNvSpPr/>
            <p:nvPr/>
          </p:nvSpPr>
          <p:spPr>
            <a:xfrm>
              <a:off x="3319445" y="2595844"/>
              <a:ext cx="147739" cy="1038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2"/>
                <a:gd name="f4" fmla="val 3608"/>
                <a:gd name="f5" fmla="val 567"/>
                <a:gd name="f6" fmla="val 254"/>
                <a:gd name="f7" fmla="val 1"/>
                <a:gd name="f8" fmla="val 253"/>
                <a:gd name="f9" fmla="val 563"/>
                <a:gd name="f10" fmla="val 7"/>
                <a:gd name="f11" fmla="val 1662"/>
                <a:gd name="f12" fmla="val 368"/>
                <a:gd name="f13" fmla="val 2731"/>
                <a:gd name="f14" fmla="val 1034"/>
                <a:gd name="f15" fmla="val 2097"/>
                <a:gd name="f16" fmla="val 3138"/>
                <a:gd name="f17" fmla="val 3325"/>
                <a:gd name="f18" fmla="val 2864"/>
                <a:gd name="f19" fmla="val 5014"/>
                <a:gd name="f20" fmla="val 5054"/>
                <a:gd name="f21" fmla="val 5093"/>
                <a:gd name="f22" fmla="val 2873"/>
                <a:gd name="f23" fmla="val 4289"/>
                <a:gd name="f24" fmla="val 1117"/>
                <a:gd name="f25" fmla="val 2515"/>
                <a:gd name="f26" fmla="*/ f0 1 5132"/>
                <a:gd name="f27" fmla="*/ f1 1 3608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5132"/>
                <a:gd name="f34" fmla="*/ f31 1 3608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5132" h="3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2" y="f13"/>
                    <a:pt x="f14" y="f4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3" y="f22"/>
                  </a:cubicBezTo>
                  <a:cubicBezTo>
                    <a:pt x="f23" y="f24"/>
                    <a:pt x="f2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0" name="Google Shape;5725;p85">
              <a:extLst>
                <a:ext uri="{FF2B5EF4-FFF2-40B4-BE49-F238E27FC236}">
                  <a16:creationId xmlns:a16="http://schemas.microsoft.com/office/drawing/2014/main" id="{C360EB8B-4052-0B32-EB32-3DA615A55C90}"/>
                </a:ext>
              </a:extLst>
            </p:cNvPr>
            <p:cNvSpPr/>
            <p:nvPr/>
          </p:nvSpPr>
          <p:spPr>
            <a:xfrm>
              <a:off x="3319528" y="2949671"/>
              <a:ext cx="147648" cy="1035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29"/>
                <a:gd name="f4" fmla="val 3597"/>
                <a:gd name="f5" fmla="val 1022"/>
                <a:gd name="f6" fmla="val 1"/>
                <a:gd name="f7" fmla="val 362"/>
                <a:gd name="f8" fmla="val 874"/>
                <a:gd name="f9" fmla="val 4"/>
                <a:gd name="f10" fmla="val 1937"/>
                <a:gd name="f11" fmla="val 3033"/>
                <a:gd name="f12" fmla="val 3343"/>
                <a:gd name="f13" fmla="val 251"/>
                <a:gd name="f14" fmla="val 3596"/>
                <a:gd name="f15" fmla="val 564"/>
                <a:gd name="f16" fmla="val 2512"/>
                <a:gd name="f17" fmla="val 4286"/>
                <a:gd name="f18" fmla="val 2479"/>
                <a:gd name="f19" fmla="val 724"/>
                <a:gd name="f20" fmla="val 5093"/>
                <a:gd name="f21" fmla="val 5051"/>
                <a:gd name="f22" fmla="val 736"/>
                <a:gd name="f23" fmla="val 5011"/>
                <a:gd name="f24" fmla="val 3319"/>
                <a:gd name="f25" fmla="val 2088"/>
                <a:gd name="f26" fmla="val 462"/>
                <a:gd name="f27" fmla="*/ f0 1 5129"/>
                <a:gd name="f28" fmla="*/ f1 1 3597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5129"/>
                <a:gd name="f35" fmla="*/ f32 1 3597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5129" h="3597">
                  <a:moveTo>
                    <a:pt x="f5" y="f6"/>
                  </a:moveTo>
                  <a:cubicBezTo>
                    <a:pt x="f7" y="f8"/>
                    <a:pt x="f9" y="f10"/>
                    <a:pt x="f6" y="f11"/>
                  </a:cubicBez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3" y="f19"/>
                  </a:cubicBezTo>
                  <a:cubicBezTo>
                    <a:pt x="f20" y="f19"/>
                    <a:pt x="f21" y="f22"/>
                    <a:pt x="f23" y="f22"/>
                  </a:cubicBezTo>
                  <a:cubicBezTo>
                    <a:pt x="f24" y="f22"/>
                    <a:pt x="f25" y="f2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1" name="Google Shape;5726;p85">
              <a:extLst>
                <a:ext uri="{FF2B5EF4-FFF2-40B4-BE49-F238E27FC236}">
                  <a16:creationId xmlns:a16="http://schemas.microsoft.com/office/drawing/2014/main" id="{2689EF96-F929-4C37-AE91-395AEDD56299}"/>
                </a:ext>
              </a:extLst>
            </p:cNvPr>
            <p:cNvSpPr/>
            <p:nvPr/>
          </p:nvSpPr>
          <p:spPr>
            <a:xfrm>
              <a:off x="3239618" y="2710683"/>
              <a:ext cx="281827" cy="2275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90"/>
                <a:gd name="f4" fmla="val 7906"/>
                <a:gd name="f5" fmla="val 6045"/>
                <a:gd name="f6" fmla="val 2610"/>
                <a:gd name="f7" fmla="val 6190"/>
                <a:gd name="f8" fmla="val 6335"/>
                <a:gd name="f9" fmla="val 2666"/>
                <a:gd name="f10" fmla="val 6444"/>
                <a:gd name="f11" fmla="val 2777"/>
                <a:gd name="f12" fmla="val 6664"/>
                <a:gd name="f13" fmla="val 2997"/>
                <a:gd name="f14" fmla="val 3356"/>
                <a:gd name="f15" fmla="val 3575"/>
                <a:gd name="f16" fmla="val 6225"/>
                <a:gd name="f17" fmla="val 3795"/>
                <a:gd name="f18" fmla="val 4153"/>
                <a:gd name="f19" fmla="val 4373"/>
                <a:gd name="f20" fmla="val 4593"/>
                <a:gd name="f21" fmla="val 4951"/>
                <a:gd name="f22" fmla="val 5171"/>
                <a:gd name="f23" fmla="val 5281"/>
                <a:gd name="f24" fmla="val 5336"/>
                <a:gd name="f25" fmla="val 5901"/>
                <a:gd name="f26" fmla="val 5756"/>
                <a:gd name="f27" fmla="val 5646"/>
                <a:gd name="f28" fmla="val 4984"/>
                <a:gd name="f29" fmla="val 4509"/>
                <a:gd name="f30" fmla="val 3440"/>
                <a:gd name="f31" fmla="val 7787"/>
                <a:gd name="f32" fmla="val 1"/>
                <a:gd name="f33" fmla="val 4463"/>
                <a:gd name="f34" fmla="val 3204"/>
                <a:gd name="f35" fmla="val 1064"/>
                <a:gd name="f36" fmla="val 919"/>
                <a:gd name="f37" fmla="val 271"/>
                <a:gd name="f38" fmla="val 3542"/>
                <a:gd name="f39" fmla="val 3765"/>
                <a:gd name="f40" fmla="val 4181"/>
                <a:gd name="f41" fmla="val 4406"/>
                <a:gd name="f42" fmla="val 856"/>
                <a:gd name="f43" fmla="val 4897"/>
                <a:gd name="f44" fmla="val 3147"/>
                <a:gd name="f45" fmla="val 6837"/>
                <a:gd name="f46" fmla="val 4412"/>
                <a:gd name="f47" fmla="val 8450"/>
                <a:gd name="f48" fmla="val 7902"/>
                <a:gd name="f49" fmla="val 9106"/>
                <a:gd name="f50" fmla="val 7788"/>
                <a:gd name="f51" fmla="val 9730"/>
                <a:gd name="f52" fmla="val 7574"/>
                <a:gd name="f53" fmla="val 8357"/>
                <a:gd name="f54" fmla="val 6951"/>
                <a:gd name="f55" fmla="val 7456"/>
                <a:gd name="f56" fmla="val 5602"/>
                <a:gd name="f57" fmla="val 7411"/>
                <a:gd name="f58" fmla="val 4093"/>
                <a:gd name="f59" fmla="val 7366"/>
                <a:gd name="f60" fmla="val 2588"/>
                <a:gd name="f61" fmla="val 8179"/>
                <a:gd name="f62" fmla="val 1184"/>
                <a:gd name="f63" fmla="val 9513"/>
                <a:gd name="f64" fmla="val 480"/>
                <a:gd name="f65" fmla="val 9603"/>
                <a:gd name="f66" fmla="val 432"/>
                <a:gd name="f67" fmla="val 9697"/>
                <a:gd name="f68" fmla="val 398"/>
                <a:gd name="f69" fmla="val 356"/>
                <a:gd name="f70" fmla="val 9149"/>
                <a:gd name="f71" fmla="val 124"/>
                <a:gd name="f72" fmla="val 8471"/>
                <a:gd name="f73" fmla="val 4"/>
                <a:gd name="f74" fmla="*/ f0 1 9790"/>
                <a:gd name="f75" fmla="*/ f1 1 7906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9790"/>
                <a:gd name="f82" fmla="*/ f79 1 7906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9790" h="790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6" y="f18"/>
                    <a:pt x="f10" y="f19"/>
                  </a:cubicBezTo>
                  <a:cubicBezTo>
                    <a:pt x="f12" y="f20"/>
                    <a:pt x="f12" y="f21"/>
                    <a:pt x="f10" y="f22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7" y="f22"/>
                  </a:cubicBezTo>
                  <a:cubicBezTo>
                    <a:pt x="f28" y="f29"/>
                    <a:pt x="f28" y="f30"/>
                    <a:pt x="f27" y="f11"/>
                  </a:cubicBezTo>
                  <a:cubicBezTo>
                    <a:pt x="f26" y="f9"/>
                    <a:pt x="f25" y="f6"/>
                    <a:pt x="f5" y="f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13"/>
                  </a:cubicBezTo>
                  <a:lnTo>
                    <a:pt x="f37" y="f38"/>
                  </a:lnTo>
                  <a:cubicBezTo>
                    <a:pt x="f2" y="f39"/>
                    <a:pt x="f2" y="f40"/>
                    <a:pt x="f37" y="f41"/>
                  </a:cubicBezTo>
                  <a:lnTo>
                    <a:pt x="f42" y="f43"/>
                  </a:lnTo>
                  <a:cubicBezTo>
                    <a:pt x="f44" y="f45"/>
                    <a:pt x="f46" y="f4"/>
                    <a:pt x="f31" y="f4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3" y="f69"/>
                  </a:cubicBezTo>
                  <a:cubicBezTo>
                    <a:pt x="f70" y="f71"/>
                    <a:pt x="f72" y="f73"/>
                    <a:pt x="f31" y="f3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2" name="Google Shape;5727;p85">
              <a:extLst>
                <a:ext uri="{FF2B5EF4-FFF2-40B4-BE49-F238E27FC236}">
                  <a16:creationId xmlns:a16="http://schemas.microsoft.com/office/drawing/2014/main" id="{BB21F1BB-4363-7B91-CC9F-2BD06FD65755}"/>
                </a:ext>
              </a:extLst>
            </p:cNvPr>
            <p:cNvSpPr/>
            <p:nvPr/>
          </p:nvSpPr>
          <p:spPr>
            <a:xfrm>
              <a:off x="3484339" y="2744589"/>
              <a:ext cx="150071" cy="16178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213"/>
                <a:gd name="f4" fmla="val 5620"/>
                <a:gd name="f5" fmla="val 2343"/>
                <a:gd name="f6" fmla="val 1789"/>
                <a:gd name="f7" fmla="val 2633"/>
                <a:gd name="f8" fmla="val 2912"/>
                <a:gd name="f9" fmla="val 2015"/>
                <a:gd name="f10" fmla="val 2355"/>
                <a:gd name="f11" fmla="val 2665"/>
                <a:gd name="f12" fmla="val 2659"/>
                <a:gd name="f13" fmla="val 2918"/>
                <a:gd name="f14" fmla="val 2349"/>
                <a:gd name="f15" fmla="val 1846"/>
                <a:gd name="f16" fmla="val 1593"/>
                <a:gd name="f17" fmla="val 2310"/>
                <a:gd name="f18" fmla="val 1948"/>
                <a:gd name="f19" fmla="val 1955"/>
                <a:gd name="f20" fmla="val 2063"/>
                <a:gd name="f21" fmla="val 1840"/>
                <a:gd name="f22" fmla="val 2204"/>
                <a:gd name="f23" fmla="val 2846"/>
                <a:gd name="f24" fmla="val 2394"/>
                <a:gd name="f25" fmla="val 1947"/>
                <a:gd name="f26" fmla="val 85"/>
                <a:gd name="f27" fmla="val 1539"/>
                <a:gd name="f28" fmla="val 301"/>
                <a:gd name="f29" fmla="val 645"/>
                <a:gd name="f30" fmla="val 774"/>
                <a:gd name="f31" fmla="val 72"/>
                <a:gd name="f32" fmla="val 1687"/>
                <a:gd name="f33" fmla="val 36"/>
                <a:gd name="f34" fmla="val 2698"/>
                <a:gd name="f35" fmla="val 3707"/>
                <a:gd name="f36" fmla="val 506"/>
                <a:gd name="f37" fmla="val 4662"/>
                <a:gd name="f38" fmla="val 1367"/>
                <a:gd name="f39" fmla="val 5195"/>
                <a:gd name="f40" fmla="val 1792"/>
                <a:gd name="f41" fmla="val 5460"/>
                <a:gd name="f42" fmla="val 2280"/>
                <a:gd name="f43" fmla="val 5607"/>
                <a:gd name="f44" fmla="val 2782"/>
                <a:gd name="f45" fmla="val 5619"/>
                <a:gd name="f46" fmla="val 3752"/>
                <a:gd name="f47" fmla="val 4957"/>
                <a:gd name="f48" fmla="val 4550"/>
                <a:gd name="f49" fmla="val 4078"/>
                <a:gd name="f50" fmla="val 5119"/>
                <a:gd name="f51" fmla="val 3051"/>
                <a:gd name="f52" fmla="val 2882"/>
                <a:gd name="f53" fmla="val 2674"/>
                <a:gd name="f54" fmla="val 2506"/>
                <a:gd name="f55" fmla="val 4568"/>
                <a:gd name="f56" fmla="val 1512"/>
                <a:gd name="f57" fmla="val 3797"/>
                <a:gd name="f58" fmla="val 654"/>
                <a:gd name="f59" fmla="val 2870"/>
                <a:gd name="f60" fmla="val 2862"/>
                <a:gd name="f61" fmla="val 2854"/>
                <a:gd name="f62" fmla="*/ f0 1 5213"/>
                <a:gd name="f63" fmla="*/ f1 1 5620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213"/>
                <a:gd name="f70" fmla="*/ f67 1 5620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213" h="562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8" y="f19"/>
                  </a:cubicBezTo>
                  <a:cubicBezTo>
                    <a:pt x="f20" y="f21"/>
                    <a:pt x="f22" y="f6"/>
                    <a:pt x="f5" y="f6"/>
                  </a:cubicBezTo>
                  <a:close/>
                  <a:moveTo>
                    <a:pt x="f23" y="f2"/>
                  </a:moveTo>
                  <a:cubicBezTo>
                    <a:pt x="f24" y="f2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2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3" y="f52"/>
                    <a:pt x="f3" y="f53"/>
                    <a:pt x="f50" y="f54"/>
                  </a:cubicBezTo>
                  <a:cubicBezTo>
                    <a:pt x="f55" y="f56"/>
                    <a:pt x="f57" y="f58"/>
                    <a:pt x="f59" y="f2"/>
                  </a:cubicBezTo>
                  <a:cubicBezTo>
                    <a:pt x="f60" y="f2"/>
                    <a:pt x="f61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3" name="Google Shape;5728;p85">
              <a:extLst>
                <a:ext uri="{FF2B5EF4-FFF2-40B4-BE49-F238E27FC236}">
                  <a16:creationId xmlns:a16="http://schemas.microsoft.com/office/drawing/2014/main" id="{C3983C54-EFDA-7449-160B-6A15E7A823C3}"/>
                </a:ext>
              </a:extLst>
            </p:cNvPr>
            <p:cNvSpPr/>
            <p:nvPr/>
          </p:nvSpPr>
          <p:spPr>
            <a:xfrm>
              <a:off x="3077952" y="2841315"/>
              <a:ext cx="190048" cy="162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8"/>
                <a:gd name="f5" fmla="val 3990"/>
                <a:gd name="f6" fmla="val 1"/>
                <a:gd name="f7" fmla="val 1807"/>
                <a:gd name="f8" fmla="val 1772"/>
                <a:gd name="f9" fmla="val 3955"/>
                <a:gd name="f10" fmla="val 5084"/>
                <a:gd name="f11" fmla="val 5394"/>
                <a:gd name="f12" fmla="val 253"/>
                <a:gd name="f13" fmla="val 5647"/>
                <a:gd name="f14" fmla="val 566"/>
                <a:gd name="f15" fmla="val 1696"/>
                <a:gd name="f16" fmla="val 4014"/>
                <a:gd name="f17" fmla="val 5996"/>
                <a:gd name="f18" fmla="val 4075"/>
                <a:gd name="f19" fmla="val 6601"/>
                <a:gd name="f20" fmla="val 1943"/>
                <a:gd name="f21" fmla="val 6324"/>
                <a:gd name="f22" fmla="val 1717"/>
                <a:gd name="f23" fmla="val 6041"/>
                <a:gd name="f24" fmla="val 1476"/>
                <a:gd name="f25" fmla="val 5740"/>
                <a:gd name="f26" fmla="val 1223"/>
                <a:gd name="f27" fmla="val 5481"/>
                <a:gd name="f28" fmla="val 1004"/>
                <a:gd name="f29" fmla="val 4391"/>
                <a:gd name="f30" fmla="val 2097"/>
                <a:gd name="f31" fmla="val 4281"/>
                <a:gd name="f32" fmla="val 2203"/>
                <a:gd name="f33" fmla="val 4139"/>
                <a:gd name="f34" fmla="val 2255"/>
                <a:gd name="f35" fmla="val 3997"/>
                <a:gd name="f36" fmla="val 3852"/>
                <a:gd name="f37" fmla="val 3708"/>
                <a:gd name="f38" fmla="val 2200"/>
                <a:gd name="f39" fmla="val 3599"/>
                <a:gd name="f40" fmla="val 2091"/>
                <a:gd name="f41" fmla="val 3379"/>
                <a:gd name="f42" fmla="val 1871"/>
                <a:gd name="f43" fmla="val 3376"/>
                <a:gd name="f44" fmla="val 1519"/>
                <a:gd name="f45" fmla="val 3593"/>
                <a:gd name="f46" fmla="val 1299"/>
                <a:gd name="f47" fmla="val 4611"/>
                <a:gd name="f48" fmla="val 278"/>
                <a:gd name="f49" fmla="val 4285"/>
                <a:gd name="f50" fmla="*/ f0 1 6602"/>
                <a:gd name="f51" fmla="*/ f1 1 5648"/>
                <a:gd name="f52" fmla="val f2"/>
                <a:gd name="f53" fmla="val f3"/>
                <a:gd name="f54" fmla="val f4"/>
                <a:gd name="f55" fmla="+- f54 0 f52"/>
                <a:gd name="f56" fmla="+- f53 0 f52"/>
                <a:gd name="f57" fmla="*/ f56 1 6602"/>
                <a:gd name="f58" fmla="*/ f55 1 5648"/>
                <a:gd name="f59" fmla="*/ f52 1 f57"/>
                <a:gd name="f60" fmla="*/ f53 1 f57"/>
                <a:gd name="f61" fmla="*/ f52 1 f58"/>
                <a:gd name="f62" fmla="*/ f54 1 f58"/>
                <a:gd name="f63" fmla="*/ f59 f50 1"/>
                <a:gd name="f64" fmla="*/ f60 f50 1"/>
                <a:gd name="f65" fmla="*/ f62 f51 1"/>
                <a:gd name="f66" fmla="*/ f61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6602" h="564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lnTo>
                    <a:pt x="f27" y="f28"/>
                  </a:lnTo>
                  <a:lnTo>
                    <a:pt x="f29" y="f30"/>
                  </a:ln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4" name="Google Shape;5729;p85">
              <a:extLst>
                <a:ext uri="{FF2B5EF4-FFF2-40B4-BE49-F238E27FC236}">
                  <a16:creationId xmlns:a16="http://schemas.microsoft.com/office/drawing/2014/main" id="{9CA2A8BF-513B-B387-4144-4FB00FDEC970}"/>
                </a:ext>
              </a:extLst>
            </p:cNvPr>
            <p:cNvSpPr/>
            <p:nvPr/>
          </p:nvSpPr>
          <p:spPr>
            <a:xfrm>
              <a:off x="3077952" y="2646282"/>
              <a:ext cx="190048" cy="1625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7"/>
                <a:gd name="f5" fmla="val 566"/>
                <a:gd name="f6" fmla="val 1"/>
                <a:gd name="f7" fmla="val 253"/>
                <a:gd name="f8" fmla="val 3"/>
                <a:gd name="f9" fmla="val 254"/>
                <a:gd name="f10" fmla="val 567"/>
                <a:gd name="f11" fmla="val 1699"/>
                <a:gd name="f12" fmla="val 3879"/>
                <a:gd name="f13" fmla="val 1807"/>
                <a:gd name="f14" fmla="val 3990"/>
                <a:gd name="f15" fmla="val 4285"/>
                <a:gd name="f16" fmla="val 4611"/>
                <a:gd name="f17" fmla="val 5373"/>
                <a:gd name="f18" fmla="val 3593"/>
                <a:gd name="f19" fmla="val 4352"/>
                <a:gd name="f20" fmla="val 3379"/>
                <a:gd name="f21" fmla="val 4132"/>
                <a:gd name="f22" fmla="val 3382"/>
                <a:gd name="f23" fmla="val 3780"/>
                <a:gd name="f24" fmla="val 3599"/>
                <a:gd name="f25" fmla="val 3563"/>
                <a:gd name="f26" fmla="val 3710"/>
                <a:gd name="f27" fmla="val 3451"/>
                <a:gd name="f28" fmla="val 3856"/>
                <a:gd name="f29" fmla="val 3396"/>
                <a:gd name="f30" fmla="val 4001"/>
                <a:gd name="f31" fmla="val 4142"/>
                <a:gd name="f32" fmla="val 4282"/>
                <a:gd name="f33" fmla="val 3448"/>
                <a:gd name="f34" fmla="val 4391"/>
                <a:gd name="f35" fmla="val 3554"/>
                <a:gd name="f36" fmla="val 5481"/>
                <a:gd name="f37" fmla="val 4644"/>
                <a:gd name="f38" fmla="val 5809"/>
                <a:gd name="f39" fmla="val 4370"/>
                <a:gd name="f40" fmla="val 6083"/>
                <a:gd name="f41" fmla="val 4138"/>
                <a:gd name="f42" fmla="val 6345"/>
                <a:gd name="f43" fmla="val 3918"/>
                <a:gd name="f44" fmla="val 6601"/>
                <a:gd name="f45" fmla="val 3704"/>
                <a:gd name="f46" fmla="val 5996"/>
                <a:gd name="f47" fmla="val 1575"/>
                <a:gd name="f48" fmla="val 4017"/>
                <a:gd name="f49" fmla="val 1696"/>
                <a:gd name="f50" fmla="*/ f0 1 6602"/>
                <a:gd name="f51" fmla="*/ f1 1 5647"/>
                <a:gd name="f52" fmla="val f2"/>
                <a:gd name="f53" fmla="val f3"/>
                <a:gd name="f54" fmla="val f4"/>
                <a:gd name="f55" fmla="+- f54 0 f52"/>
                <a:gd name="f56" fmla="+- f53 0 f52"/>
                <a:gd name="f57" fmla="*/ f56 1 6602"/>
                <a:gd name="f58" fmla="*/ f55 1 5647"/>
                <a:gd name="f59" fmla="*/ f52 1 f57"/>
                <a:gd name="f60" fmla="*/ f53 1 f57"/>
                <a:gd name="f61" fmla="*/ f52 1 f58"/>
                <a:gd name="f62" fmla="*/ f54 1 f58"/>
                <a:gd name="f63" fmla="*/ f59 f50 1"/>
                <a:gd name="f64" fmla="*/ f60 f50 1"/>
                <a:gd name="f65" fmla="*/ f62 f51 1"/>
                <a:gd name="f66" fmla="*/ f61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6602" h="564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lnTo>
                    <a:pt x="f16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lnTo>
                    <a:pt x="f38" y="f39"/>
                  </a:ln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6"/>
                    <a:pt x="f4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165" name="Text Placeholder 1">
            <a:extLst>
              <a:ext uri="{FF2B5EF4-FFF2-40B4-BE49-F238E27FC236}">
                <a16:creationId xmlns:a16="http://schemas.microsoft.com/office/drawing/2014/main" id="{1DB5EEB6-9451-4A3C-7691-863EF6CD71BD}"/>
              </a:ext>
            </a:extLst>
          </p:cNvPr>
          <p:cNvSpPr txBox="1">
            <a:spLocks/>
          </p:cNvSpPr>
          <p:nvPr/>
        </p:nvSpPr>
        <p:spPr>
          <a:xfrm>
            <a:off x="1654631" y="475574"/>
            <a:ext cx="9279657" cy="543181"/>
          </a:xfrm>
          <a:prstGeom prst="rect">
            <a:avLst/>
          </a:prstGeom>
        </p:spPr>
        <p:txBody>
          <a:bodyPr anchor="ctr" anchorCtr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fa-IR" sz="4800" dirty="0">
                <a:solidFill>
                  <a:schemeClr val="bg1"/>
                </a:solidFill>
                <a:latin typeface="Arial"/>
                <a:cs typeface="B Nazanin" panose="00000700000000000000" pitchFamily="2" charset="-78"/>
              </a:rPr>
              <a:t>مجموعه آیکون های کاملاً قابل </a:t>
            </a:r>
            <a:r>
              <a:rPr lang="fa-IR" sz="4800" dirty="0">
                <a:solidFill>
                  <a:schemeClr val="accent2">
                    <a:lumMod val="50000"/>
                  </a:schemeClr>
                </a:solidFill>
                <a:latin typeface="Arial"/>
                <a:cs typeface="B Nazanin" panose="00000700000000000000" pitchFamily="2" charset="-78"/>
              </a:rPr>
              <a:t>ویرایش: </a:t>
            </a:r>
            <a:r>
              <a:rPr lang="en-US" sz="4800" dirty="0">
                <a:solidFill>
                  <a:schemeClr val="accent2">
                    <a:lumMod val="50000"/>
                  </a:schemeClr>
                </a:solidFill>
                <a:latin typeface="Arial"/>
                <a:cs typeface="B Nazanin" panose="00000700000000000000" pitchFamily="2" charset="-78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62713500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FC2AB2BF-4F22-1A35-7177-8D8D567FC033}"/>
              </a:ext>
            </a:extLst>
          </p:cNvPr>
          <p:cNvGrpSpPr/>
          <p:nvPr/>
        </p:nvGrpSpPr>
        <p:grpSpPr>
          <a:xfrm>
            <a:off x="-48229" y="-6469"/>
            <a:ext cx="12240230" cy="6864469"/>
            <a:chOff x="-48229" y="-6469"/>
            <a:chExt cx="12240230" cy="6864469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323FB08-7F87-775D-1874-449236B97389}"/>
                </a:ext>
              </a:extLst>
            </p:cNvPr>
            <p:cNvGrpSpPr/>
            <p:nvPr/>
          </p:nvGrpSpPr>
          <p:grpSpPr>
            <a:xfrm>
              <a:off x="-48229" y="-6469"/>
              <a:ext cx="2009183" cy="603504"/>
              <a:chOff x="2491773" y="1393355"/>
              <a:chExt cx="2009183" cy="603504"/>
            </a:xfrm>
          </p:grpSpPr>
          <p:pic>
            <p:nvPicPr>
              <p:cNvPr id="1026" name="Picture 2" descr="Alternative Medicine Herbal Traditional Medicine Black Icon Stock  Illustration - Download Image Now - iStock">
                <a:extLst>
                  <a:ext uri="{FF2B5EF4-FFF2-40B4-BE49-F238E27FC236}">
                    <a16:creationId xmlns:a16="http://schemas.microsoft.com/office/drawing/2014/main" id="{7BD07AF7-D67F-9879-7734-40A1FFE91F7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97452" y="1393355"/>
                <a:ext cx="603504" cy="6035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C14D09A-D7D6-15B0-45C4-0D68586B59C8}"/>
                  </a:ext>
                </a:extLst>
              </p:cNvPr>
              <p:cNvSpPr txBox="1"/>
              <p:nvPr/>
            </p:nvSpPr>
            <p:spPr>
              <a:xfrm>
                <a:off x="2491773" y="1556608"/>
                <a:ext cx="86754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rtl="1"/>
                <a:r>
                  <a:rPr lang="fa-IR" sz="1200" b="1" dirty="0">
                    <a:latin typeface="Lora" pitchFamily="2" charset="0"/>
                    <a:cs typeface="B Nazanin" panose="00000400000000000000" pitchFamily="2" charset="-78"/>
                  </a:rPr>
                  <a:t>داروی گیاهی</a:t>
                </a:r>
                <a:endParaRPr lang="en-US" sz="1200" b="1" dirty="0">
                  <a:latin typeface="Lora" pitchFamily="2" charset="0"/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56B6939-8727-9E3D-4DA6-5E2CC67E5033}"/>
                </a:ext>
              </a:extLst>
            </p:cNvPr>
            <p:cNvSpPr/>
            <p:nvPr/>
          </p:nvSpPr>
          <p:spPr>
            <a:xfrm>
              <a:off x="5429957" y="0"/>
              <a:ext cx="6762044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AF5A673-F1C9-D236-E1ED-FAB4D93C42B2}"/>
                </a:ext>
              </a:extLst>
            </p:cNvPr>
            <p:cNvGrpSpPr/>
            <p:nvPr/>
          </p:nvGrpSpPr>
          <p:grpSpPr>
            <a:xfrm>
              <a:off x="320783" y="1671757"/>
              <a:ext cx="6336902" cy="4249472"/>
              <a:chOff x="1043271" y="1773387"/>
              <a:chExt cx="6336902" cy="4249472"/>
            </a:xfrm>
          </p:grpSpPr>
          <p:pic>
            <p:nvPicPr>
              <p:cNvPr id="1028" name="Picture 4" descr="Free photo overhead shot of a jasmine green tea with marijuana herbs">
                <a:extLst>
                  <a:ext uri="{FF2B5EF4-FFF2-40B4-BE49-F238E27FC236}">
                    <a16:creationId xmlns:a16="http://schemas.microsoft.com/office/drawing/2014/main" id="{43455784-6A94-3CDD-4648-EA71A2DCBF5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4468145" y="1773387"/>
                <a:ext cx="2912028" cy="4249472"/>
              </a:xfrm>
              <a:prstGeom prst="rect">
                <a:avLst/>
              </a:prstGeom>
              <a:noFill/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0" name="Picture 6" descr="Free photo high angle herbal medicine with plants assortment">
                <a:extLst>
                  <a:ext uri="{FF2B5EF4-FFF2-40B4-BE49-F238E27FC236}">
                    <a16:creationId xmlns:a16="http://schemas.microsoft.com/office/drawing/2014/main" id="{E6656B2B-590B-E558-82FB-C6646D02BBD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3271" y="1773387"/>
                <a:ext cx="2912028" cy="4249472"/>
              </a:xfrm>
              <a:prstGeom prst="rect">
                <a:avLst/>
              </a:prstGeom>
              <a:noFill/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FFEF37C-C78B-7D68-D267-20805837D92A}"/>
                </a:ext>
              </a:extLst>
            </p:cNvPr>
            <p:cNvGrpSpPr/>
            <p:nvPr/>
          </p:nvGrpSpPr>
          <p:grpSpPr>
            <a:xfrm>
              <a:off x="6708485" y="1790891"/>
              <a:ext cx="5432715" cy="3763891"/>
              <a:chOff x="7380173" y="1542533"/>
              <a:chExt cx="4811827" cy="3763891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D1C3F75-34BB-03C7-56ED-98EFF7BA963A}"/>
                  </a:ext>
                </a:extLst>
              </p:cNvPr>
              <p:cNvSpPr txBox="1"/>
              <p:nvPr/>
            </p:nvSpPr>
            <p:spPr>
              <a:xfrm>
                <a:off x="7380173" y="1542533"/>
                <a:ext cx="4811827" cy="16312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>
                  <a:spcBef>
                    <a:spcPts val="600"/>
                  </a:spcBef>
                </a:pPr>
                <a:r>
                  <a:rPr lang="fa-IR" b="1" dirty="0">
                    <a:solidFill>
                      <a:schemeClr val="bg1"/>
                    </a:solidFill>
                    <a:latin typeface="Lora" pitchFamily="2" charset="0"/>
                    <a:cs typeface="B Nazanin" panose="00000400000000000000" pitchFamily="2" charset="-78"/>
                  </a:rPr>
                  <a:t>تاریخچه طب گیاهی</a:t>
                </a:r>
              </a:p>
              <a:p>
                <a:pPr marL="285750" indent="-285750" algn="r" rtl="1">
                  <a:spcBef>
                    <a:spcPts val="600"/>
                  </a:spcBef>
                  <a:buFont typeface="Wingdings" panose="05000000000000000000" pitchFamily="2" charset="2"/>
                  <a:buChar char="ü"/>
                </a:pPr>
                <a:r>
                  <a:rPr lang="fa-IR" b="1" dirty="0">
                    <a:solidFill>
                      <a:schemeClr val="bg1"/>
                    </a:solidFill>
                    <a:latin typeface="Lora" pitchFamily="2" charset="0"/>
                    <a:cs typeface="B Nazanin" panose="00000400000000000000" pitchFamily="2" charset="-78"/>
                  </a:rPr>
                  <a:t>ریشه های باستانی به هزاران سال پیش در فرهنگ های مختلف باز می گردد.</a:t>
                </a:r>
              </a:p>
              <a:p>
                <a:pPr marL="285750" indent="-285750" algn="r" rtl="1">
                  <a:spcBef>
                    <a:spcPts val="600"/>
                  </a:spcBef>
                  <a:buFont typeface="Wingdings" panose="05000000000000000000" pitchFamily="2" charset="2"/>
                  <a:buChar char="ü"/>
                </a:pPr>
                <a:r>
                  <a:rPr lang="fa-IR" b="1" dirty="0">
                    <a:solidFill>
                      <a:schemeClr val="bg1"/>
                    </a:solidFill>
                    <a:latin typeface="Lora" pitchFamily="2" charset="0"/>
                    <a:cs typeface="B Nazanin" panose="00000400000000000000" pitchFamily="2" charset="-78"/>
                  </a:rPr>
                  <a:t>سیستم های سنتی مانند آیورودا، طب سنتی چینی (</a:t>
                </a:r>
                <a:r>
                  <a:rPr lang="en-US" b="1" dirty="0">
                    <a:solidFill>
                      <a:schemeClr val="bg1"/>
                    </a:solidFill>
                    <a:latin typeface="Lora" pitchFamily="2" charset="0"/>
                    <a:cs typeface="B Nazanin" panose="00000400000000000000" pitchFamily="2" charset="-78"/>
                  </a:rPr>
                  <a:t>TCM) </a:t>
                </a:r>
                <a:r>
                  <a:rPr lang="fa-IR" b="1" dirty="0">
                    <a:solidFill>
                      <a:schemeClr val="bg1"/>
                    </a:solidFill>
                    <a:latin typeface="Lora" pitchFamily="2" charset="0"/>
                    <a:cs typeface="B Nazanin" panose="00000400000000000000" pitchFamily="2" charset="-78"/>
                  </a:rPr>
                  <a:t>و شیوه های بومی.</a:t>
                </a:r>
                <a:endParaRPr lang="en-US" sz="1200" b="0" i="0" dirty="0">
                  <a:solidFill>
                    <a:schemeClr val="bg1"/>
                  </a:solidFill>
                  <a:effectLst/>
                  <a:latin typeface="Lora" pitchFamily="2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E0C2A07-95C9-6B93-85D3-B21B1F1A8AAA}"/>
                  </a:ext>
                </a:extLst>
              </p:cNvPr>
              <p:cNvSpPr txBox="1"/>
              <p:nvPr/>
            </p:nvSpPr>
            <p:spPr>
              <a:xfrm>
                <a:off x="7380173" y="3321265"/>
                <a:ext cx="4811827" cy="19851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>
                  <a:spcBef>
                    <a:spcPts val="600"/>
                  </a:spcBef>
                </a:pPr>
                <a:r>
                  <a:rPr lang="fa-IR" b="1" dirty="0">
                    <a:solidFill>
                      <a:schemeClr val="bg1"/>
                    </a:solidFill>
                    <a:latin typeface="Lora" pitchFamily="2" charset="0"/>
                    <a:cs typeface="B Nazanin" panose="00000400000000000000" pitchFamily="2" charset="-78"/>
                  </a:rPr>
                  <a:t>فواید داروهای گیاهی</a:t>
                </a:r>
              </a:p>
              <a:p>
                <a:pPr marL="285750" indent="-285750" algn="r" rtl="1">
                  <a:spcBef>
                    <a:spcPts val="600"/>
                  </a:spcBef>
                  <a:buFont typeface="Wingdings" panose="05000000000000000000" pitchFamily="2" charset="2"/>
                  <a:buChar char="ü"/>
                </a:pPr>
                <a:r>
                  <a:rPr lang="fa-IR" b="1" dirty="0">
                    <a:solidFill>
                      <a:schemeClr val="bg1"/>
                    </a:solidFill>
                    <a:latin typeface="Lora" pitchFamily="2" charset="0"/>
                    <a:cs typeface="B Nazanin" panose="00000400000000000000" pitchFamily="2" charset="-78"/>
                  </a:rPr>
                  <a:t>طیف گسترده ای از کاربردهای درمانی برای شرایط مختلف سلامت.</a:t>
                </a:r>
              </a:p>
              <a:p>
                <a:pPr marL="285750" indent="-285750" algn="r" rtl="1">
                  <a:spcBef>
                    <a:spcPts val="600"/>
                  </a:spcBef>
                  <a:buFont typeface="Wingdings" panose="05000000000000000000" pitchFamily="2" charset="2"/>
                  <a:buChar char="ü"/>
                </a:pPr>
                <a:r>
                  <a:rPr lang="fa-IR" b="1" dirty="0">
                    <a:solidFill>
                      <a:schemeClr val="bg1"/>
                    </a:solidFill>
                    <a:latin typeface="Lora" pitchFamily="2" charset="0"/>
                    <a:cs typeface="B Nazanin" panose="00000400000000000000" pitchFamily="2" charset="-78"/>
                  </a:rPr>
                  <a:t>عوارض جانبی بالقوه کمتر در مقایسه با برخی از داروهای معمولی.</a:t>
                </a:r>
              </a:p>
              <a:p>
                <a:pPr marL="285750" indent="-285750" algn="r" rtl="1">
                  <a:spcBef>
                    <a:spcPts val="600"/>
                  </a:spcBef>
                  <a:buFont typeface="Wingdings" panose="05000000000000000000" pitchFamily="2" charset="2"/>
                  <a:buChar char="ü"/>
                </a:pPr>
                <a:r>
                  <a:rPr lang="fa-IR" b="1" dirty="0">
                    <a:solidFill>
                      <a:schemeClr val="bg1"/>
                    </a:solidFill>
                    <a:latin typeface="Lora" pitchFamily="2" charset="0"/>
                    <a:cs typeface="B Nazanin" panose="00000400000000000000" pitchFamily="2" charset="-78"/>
                  </a:rPr>
                  <a:t>حمایت از رفاه کلی، از جمله جنبه های فیزیکی، ذهنی و عاطفی.</a:t>
                </a:r>
                <a:endParaRPr lang="en-US" sz="1200" b="0" i="0" dirty="0">
                  <a:solidFill>
                    <a:schemeClr val="bg1"/>
                  </a:solidFill>
                  <a:effectLst/>
                  <a:latin typeface="Lora" pitchFamily="2" charset="0"/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056D96C-9BD4-5F29-CD83-68B3B4861850}"/>
                </a:ext>
              </a:extLst>
            </p:cNvPr>
            <p:cNvSpPr txBox="1"/>
            <p:nvPr/>
          </p:nvSpPr>
          <p:spPr>
            <a:xfrm>
              <a:off x="2047589" y="840098"/>
              <a:ext cx="278954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rtl="1"/>
              <a:r>
                <a:rPr lang="fa-IR" sz="3200" b="1" dirty="0">
                  <a:solidFill>
                    <a:srgbClr val="70AD47"/>
                  </a:solidFill>
                  <a:latin typeface="Lora" pitchFamily="2" charset="0"/>
                  <a:cs typeface="B Nazanin" panose="00000400000000000000" pitchFamily="2" charset="-78"/>
                </a:rPr>
                <a:t>معرفی گیاه دارویی</a:t>
              </a:r>
              <a:endParaRPr lang="en-US" sz="3200" b="1" dirty="0">
                <a:solidFill>
                  <a:schemeClr val="bg1"/>
                </a:solidFill>
                <a:latin typeface="Lora" pitchFamily="2" charset="0"/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921384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D6A789A-EBA9-4E16-5EFB-B4F6F7F2E0DD}"/>
              </a:ext>
            </a:extLst>
          </p:cNvPr>
          <p:cNvGrpSpPr/>
          <p:nvPr/>
        </p:nvGrpSpPr>
        <p:grpSpPr>
          <a:xfrm>
            <a:off x="1236669" y="597035"/>
            <a:ext cx="9718662" cy="5723191"/>
            <a:chOff x="1236669" y="597035"/>
            <a:chExt cx="9718662" cy="5723191"/>
          </a:xfrm>
        </p:grpSpPr>
        <p:pic>
          <p:nvPicPr>
            <p:cNvPr id="2050" name="Picture 2" descr="Free photo bowls of crushes herb leaves and powder for tea">
              <a:extLst>
                <a:ext uri="{FF2B5EF4-FFF2-40B4-BE49-F238E27FC236}">
                  <a16:creationId xmlns:a16="http://schemas.microsoft.com/office/drawing/2014/main" id="{67293DF3-8D1A-CF73-22A8-C870AA9F06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6669" y="806725"/>
              <a:ext cx="3607230" cy="3607230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F251FAE4-7635-1CA9-67C5-70E6AE851C37}"/>
                </a:ext>
              </a:extLst>
            </p:cNvPr>
            <p:cNvSpPr/>
            <p:nvPr/>
          </p:nvSpPr>
          <p:spPr>
            <a:xfrm>
              <a:off x="3940810" y="3125470"/>
              <a:ext cx="5734755" cy="319475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2A2C8CA-F042-B708-E722-223C48371CA4}"/>
                </a:ext>
              </a:extLst>
            </p:cNvPr>
            <p:cNvSpPr txBox="1"/>
            <p:nvPr/>
          </p:nvSpPr>
          <p:spPr>
            <a:xfrm>
              <a:off x="5457642" y="597035"/>
              <a:ext cx="5497689" cy="18312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rtl="1">
                <a:spcBef>
                  <a:spcPts val="600"/>
                </a:spcBef>
              </a:pPr>
              <a:r>
                <a:rPr lang="fa-I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ora" pitchFamily="2" charset="0"/>
                  <a:cs typeface="B Nazanin" panose="00000400000000000000" pitchFamily="2" charset="-78"/>
                </a:rPr>
                <a:t>گیاهان دارویی رایج</a:t>
              </a:r>
            </a:p>
            <a:p>
              <a:pPr algn="r" rtl="1">
                <a:spcBef>
                  <a:spcPts val="600"/>
                </a:spcBef>
              </a:pPr>
              <a:r>
                <a:rPr lang="fa-I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ora" pitchFamily="2" charset="0"/>
                  <a:cs typeface="B Nazanin" panose="00000400000000000000" pitchFamily="2" charset="-78"/>
                </a:rPr>
                <a:t>کاوش در گیاهان دارویی رایج خواص متنوع آنها مانند اثرات ضد التهابی، ضد میکروبی و آنتی اکسیدانی، همراه با استفاده از آنها در ارتقای سلامت دستگاه گوارش، تسکین اضطراب، حمایت از عملکرد سیستم ایمنی و موارد دیگر را نشان می دهد، در حالی که بر اهمیت استفاده صحیح و ملاحظات ایمنی تأکید می کند. .</a:t>
              </a:r>
              <a:endPara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ora" pitchFamily="2" charset="0"/>
                <a:cs typeface="B Nazanin" panose="00000400000000000000" pitchFamily="2" charset="-78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D199F05-D462-0C12-DEC1-D942B8EA19D0}"/>
                </a:ext>
              </a:extLst>
            </p:cNvPr>
            <p:cNvGrpSpPr/>
            <p:nvPr/>
          </p:nvGrpSpPr>
          <p:grpSpPr>
            <a:xfrm>
              <a:off x="4850053" y="3974686"/>
              <a:ext cx="3916268" cy="1499625"/>
              <a:chOff x="4285609" y="3623033"/>
              <a:chExt cx="3916268" cy="1499625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7CC84FC-D47A-0BCA-82A6-DB8A6DE55AD8}"/>
                  </a:ext>
                </a:extLst>
              </p:cNvPr>
              <p:cNvSpPr txBox="1"/>
              <p:nvPr/>
            </p:nvSpPr>
            <p:spPr>
              <a:xfrm>
                <a:off x="4285609" y="3623033"/>
                <a:ext cx="391626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fa-IR" b="1" dirty="0">
                    <a:solidFill>
                      <a:schemeClr val="bg1"/>
                    </a:solidFill>
                    <a:latin typeface="Lora" pitchFamily="2" charset="0"/>
                    <a:cs typeface="B Nazanin" panose="00000400000000000000" pitchFamily="2" charset="-78"/>
                  </a:rPr>
                  <a:t>روش های طب گیاهی سنتی از سراسر جهان</a:t>
                </a:r>
                <a:endParaRPr lang="en-US" b="1" dirty="0">
                  <a:solidFill>
                    <a:schemeClr val="bg1"/>
                  </a:solidFill>
                  <a:latin typeface="Lora" pitchFamily="2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7" name="Rectangle 3">
                <a:extLst>
                  <a:ext uri="{FF2B5EF4-FFF2-40B4-BE49-F238E27FC236}">
                    <a16:creationId xmlns:a16="http://schemas.microsoft.com/office/drawing/2014/main" id="{431A868B-3A0C-CB74-439A-397C6FEB35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85609" y="4222412"/>
                <a:ext cx="3916268" cy="9002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r" rtl="1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fa-IR" altLang="en-US" sz="1200" dirty="0">
                    <a:solidFill>
                      <a:schemeClr val="bg1"/>
                    </a:solidFill>
                    <a:latin typeface="Lora" pitchFamily="2" charset="0"/>
                    <a:cs typeface="B Nazanin" panose="00000400000000000000" pitchFamily="2" charset="-78"/>
                  </a:rPr>
                  <a:t>سنت های جهانی:</a:t>
                </a:r>
              </a:p>
              <a:p>
                <a:pPr lvl="0" algn="r" rtl="1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fa-IR" altLang="en-US" sz="1200" dirty="0">
                    <a:solidFill>
                      <a:schemeClr val="bg1"/>
                    </a:solidFill>
                    <a:latin typeface="Lora" pitchFamily="2" charset="0"/>
                    <a:cs typeface="B Nazanin" panose="00000400000000000000" pitchFamily="2" charset="-78"/>
                  </a:rPr>
                  <a:t>شیوه های گیاهی متنوع که سلامت و تندرستی را در سراسر </a:t>
                </a:r>
              </a:p>
              <a:p>
                <a:pPr lvl="0" algn="r" rtl="1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fa-IR" altLang="en-US" sz="1200" dirty="0">
                    <a:solidFill>
                      <a:schemeClr val="bg1"/>
                    </a:solidFill>
                    <a:latin typeface="Lora" pitchFamily="2" charset="0"/>
                    <a:cs typeface="B Nazanin" panose="00000400000000000000" pitchFamily="2" charset="-78"/>
                  </a:rPr>
                  <a:t>جهان غنی می کند.</a:t>
                </a:r>
                <a:endPara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Lora" pitchFamily="2" charset="0"/>
                  <a:cs typeface="B Nazanin" panose="00000400000000000000" pitchFamily="2" charset="-78"/>
                </a:endParaRPr>
              </a:p>
            </p:txBody>
          </p:sp>
        </p:grpSp>
      </p:grpSp>
      <p:pic>
        <p:nvPicPr>
          <p:cNvPr id="10" name="Picture 2" descr="Alternative Medicine Herbal Traditional Medicine Black Icon Stock  Illustration - Download Image Now - iStock">
            <a:extLst>
              <a:ext uri="{FF2B5EF4-FFF2-40B4-BE49-F238E27FC236}">
                <a16:creationId xmlns:a16="http://schemas.microsoft.com/office/drawing/2014/main" id="{A64C8712-C88B-76B2-7490-7EE8DD8BC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450" y="-6469"/>
            <a:ext cx="603504" cy="60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578AEBB-F254-0C66-16F2-F46A41728E04}"/>
              </a:ext>
            </a:extLst>
          </p:cNvPr>
          <p:cNvSpPr txBox="1"/>
          <p:nvPr/>
        </p:nvSpPr>
        <p:spPr>
          <a:xfrm>
            <a:off x="-48229" y="156784"/>
            <a:ext cx="8675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>
                <a:latin typeface="Lora" pitchFamily="2" charset="0"/>
                <a:cs typeface="B Nazanin" panose="00000400000000000000" pitchFamily="2" charset="-78"/>
              </a:rPr>
              <a:t>داروی گیاهی</a:t>
            </a:r>
            <a:endParaRPr lang="en-US" sz="1200" b="1" dirty="0">
              <a:latin typeface="Lora" pitchFamily="2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828726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C167745A-18C2-D61A-DCE4-6F4858B99FFA}"/>
              </a:ext>
            </a:extLst>
          </p:cNvPr>
          <p:cNvGrpSpPr/>
          <p:nvPr/>
        </p:nvGrpSpPr>
        <p:grpSpPr>
          <a:xfrm>
            <a:off x="0" y="-6469"/>
            <a:ext cx="12192000" cy="6864469"/>
            <a:chOff x="0" y="-6469"/>
            <a:chExt cx="12192000" cy="6864469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00D7EE0-FA27-0D7C-6677-EA4229002926}"/>
                </a:ext>
              </a:extLst>
            </p:cNvPr>
            <p:cNvSpPr/>
            <p:nvPr/>
          </p:nvSpPr>
          <p:spPr>
            <a:xfrm>
              <a:off x="0" y="0"/>
              <a:ext cx="3172178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63500" sx="101000" sy="101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3A08AF6-0E7C-8BA7-EFDC-9A8B6CADAA40}"/>
                </a:ext>
              </a:extLst>
            </p:cNvPr>
            <p:cNvSpPr/>
            <p:nvPr/>
          </p:nvSpPr>
          <p:spPr>
            <a:xfrm>
              <a:off x="3172178" y="0"/>
              <a:ext cx="9019822" cy="6858000"/>
            </a:xfrm>
            <a:prstGeom prst="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9C63F04-93A5-2CE9-11A7-1443C160017F}"/>
                </a:ext>
              </a:extLst>
            </p:cNvPr>
            <p:cNvSpPr/>
            <p:nvPr/>
          </p:nvSpPr>
          <p:spPr>
            <a:xfrm>
              <a:off x="716844" y="973375"/>
              <a:ext cx="3335867" cy="5400926"/>
            </a:xfrm>
            <a:prstGeom prst="rect">
              <a:avLst/>
            </a:prstGeom>
            <a:blipFill>
              <a:blip r:embed="rId2"/>
              <a:stretch>
                <a:fillRect l="-9450" t="-11168" r="-132783" b="-11636"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AE8B8A5-3DD7-0AE2-38B2-610C26838C1D}"/>
                </a:ext>
              </a:extLst>
            </p:cNvPr>
            <p:cNvGrpSpPr/>
            <p:nvPr/>
          </p:nvGrpSpPr>
          <p:grpSpPr>
            <a:xfrm>
              <a:off x="4383402" y="1646859"/>
              <a:ext cx="6947698" cy="3148720"/>
              <a:chOff x="4383402" y="1299094"/>
              <a:chExt cx="6947698" cy="3148720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3D308D9-9995-5D0C-8ACB-41D6B30FCA36}"/>
                  </a:ext>
                </a:extLst>
              </p:cNvPr>
              <p:cNvSpPr txBox="1"/>
              <p:nvPr/>
            </p:nvSpPr>
            <p:spPr>
              <a:xfrm>
                <a:off x="4383402" y="1299094"/>
                <a:ext cx="6947698" cy="1077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fa-IR" sz="3200" b="1" dirty="0">
                    <a:solidFill>
                      <a:schemeClr val="bg1"/>
                    </a:solidFill>
                    <a:latin typeface="Lora" pitchFamily="2" charset="0"/>
                    <a:cs typeface="B Nazanin" panose="00000400000000000000" pitchFamily="2" charset="-78"/>
                  </a:rPr>
                  <a:t>داروهای گیاهی برای بیماری های</a:t>
                </a:r>
              </a:p>
              <a:p>
                <a:pPr algn="r" rtl="1"/>
                <a:r>
                  <a:rPr lang="fa-IR" sz="3200" b="1" dirty="0">
                    <a:solidFill>
                      <a:schemeClr val="bg1"/>
                    </a:solidFill>
                    <a:latin typeface="Lora" pitchFamily="2" charset="0"/>
                    <a:cs typeface="B Nazanin" panose="00000400000000000000" pitchFamily="2" charset="-78"/>
                  </a:rPr>
                  <a:t> رایج</a:t>
                </a:r>
                <a:endParaRPr lang="en-US" sz="3200" b="1" dirty="0">
                  <a:solidFill>
                    <a:schemeClr val="bg1"/>
                  </a:solidFill>
                  <a:latin typeface="Lora" pitchFamily="2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8" name="Rectangle 1">
                <a:extLst>
                  <a:ext uri="{FF2B5EF4-FFF2-40B4-BE49-F238E27FC236}">
                    <a16:creationId xmlns:a16="http://schemas.microsoft.com/office/drawing/2014/main" id="{3ECB1902-340C-25BB-992E-291167CB37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7378" y="2738243"/>
                <a:ext cx="5923722" cy="1709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r" rtl="1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fa-IR" altLang="en-US" dirty="0">
                    <a:solidFill>
                      <a:schemeClr val="bg1"/>
                    </a:solidFill>
                    <a:latin typeface="Lora" pitchFamily="2" charset="0"/>
                    <a:cs typeface="B Nazanin" panose="00000400000000000000" pitchFamily="2" charset="-78"/>
                  </a:rPr>
                  <a:t>داروهای گیاهی با بهره گیری از قدرت طبیعت، راه حل های </a:t>
                </a:r>
              </a:p>
              <a:p>
                <a:pPr lvl="0" algn="r" rtl="1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fa-IR" altLang="en-US" dirty="0">
                    <a:solidFill>
                      <a:schemeClr val="bg1"/>
                    </a:solidFill>
                    <a:latin typeface="Lora" pitchFamily="2" charset="0"/>
                    <a:cs typeface="B Nazanin" panose="00000400000000000000" pitchFamily="2" charset="-78"/>
                  </a:rPr>
                  <a:t>موثری را برای بیماری های رایج مانند سرماخوردگی،</a:t>
                </a:r>
              </a:p>
              <a:p>
                <a:pPr lvl="0" algn="r" rtl="1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fa-IR" altLang="en-US" dirty="0">
                    <a:solidFill>
                      <a:schemeClr val="bg1"/>
                    </a:solidFill>
                    <a:latin typeface="Lora" pitchFamily="2" charset="0"/>
                    <a:cs typeface="B Nazanin" panose="00000400000000000000" pitchFamily="2" charset="-78"/>
                  </a:rPr>
                  <a:t> تسکین علائمی مانند احتقان و گلودرد، و همچنین رفع </a:t>
                </a:r>
              </a:p>
              <a:p>
                <a:pPr lvl="0" algn="r" rtl="1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fa-IR" altLang="en-US" dirty="0">
                    <a:solidFill>
                      <a:schemeClr val="bg1"/>
                    </a:solidFill>
                    <a:latin typeface="Lora" pitchFamily="2" charset="0"/>
                    <a:cs typeface="B Nazanin" panose="00000400000000000000" pitchFamily="2" charset="-78"/>
                  </a:rPr>
                  <a:t>مشکلات گوارشی، ترویج خواب بهتر و حمایت از رفاه کلی ارائه می دهند.</a:t>
                </a:r>
                <a:endParaRPr kumimoji="0" lang="en-US" altLang="en-US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Lora" pitchFamily="2" charset="0"/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9F440C1-0306-C660-4521-E2EA5626F4B7}"/>
                </a:ext>
              </a:extLst>
            </p:cNvPr>
            <p:cNvGrpSpPr/>
            <p:nvPr/>
          </p:nvGrpSpPr>
          <p:grpSpPr>
            <a:xfrm>
              <a:off x="516029" y="-6469"/>
              <a:ext cx="1444925" cy="603504"/>
              <a:chOff x="3056031" y="1393355"/>
              <a:chExt cx="1444925" cy="603504"/>
            </a:xfrm>
          </p:grpSpPr>
          <p:pic>
            <p:nvPicPr>
              <p:cNvPr id="11" name="Picture 2" descr="Alternative Medicine Herbal Traditional Medicine Black Icon Stock  Illustration - Download Image Now - iStock">
                <a:extLst>
                  <a:ext uri="{FF2B5EF4-FFF2-40B4-BE49-F238E27FC236}">
                    <a16:creationId xmlns:a16="http://schemas.microsoft.com/office/drawing/2014/main" id="{D0F33F14-31CB-5DC6-D6B4-BF1E73A75AA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97452" y="1393355"/>
                <a:ext cx="603504" cy="6035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DB9C783-8010-752D-0946-896637463738}"/>
                  </a:ext>
                </a:extLst>
              </p:cNvPr>
              <p:cNvSpPr txBox="1"/>
              <p:nvPr/>
            </p:nvSpPr>
            <p:spPr>
              <a:xfrm>
                <a:off x="3056031" y="1556608"/>
                <a:ext cx="86754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rtl="1"/>
                <a:r>
                  <a:rPr lang="fa-IR" sz="1200" b="1" dirty="0">
                    <a:latin typeface="Lora" pitchFamily="2" charset="0"/>
                    <a:cs typeface="B Nazanin" panose="00000400000000000000" pitchFamily="2" charset="-78"/>
                  </a:rPr>
                  <a:t>داروی گیاهی</a:t>
                </a:r>
                <a:endParaRPr lang="en-US" sz="1200" b="1" dirty="0">
                  <a:latin typeface="Lora" pitchFamily="2" charset="0"/>
                  <a:cs typeface="B Nazanin" panose="00000400000000000000" pitchFamily="2" charset="-7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551940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3F4AB09B-F9B9-75DB-04E3-F9ACB4F93A00}"/>
              </a:ext>
            </a:extLst>
          </p:cNvPr>
          <p:cNvGrpSpPr/>
          <p:nvPr/>
        </p:nvGrpSpPr>
        <p:grpSpPr>
          <a:xfrm>
            <a:off x="666917" y="79512"/>
            <a:ext cx="11505205" cy="6500193"/>
            <a:chOff x="666917" y="-198784"/>
            <a:chExt cx="11505205" cy="6500193"/>
          </a:xfrm>
        </p:grpSpPr>
        <p:pic>
          <p:nvPicPr>
            <p:cNvPr id="4098" name="Picture 2" descr="Free photo flat lay spices arrangement">
              <a:extLst>
                <a:ext uri="{FF2B5EF4-FFF2-40B4-BE49-F238E27FC236}">
                  <a16:creationId xmlns:a16="http://schemas.microsoft.com/office/drawing/2014/main" id="{E5F958BD-8182-CA5D-6468-393BB2994B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917" y="556591"/>
              <a:ext cx="2906862" cy="4353340"/>
            </a:xfrm>
            <a:prstGeom prst="round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0" name="Picture 4" descr="Free photo natural cannabis oil bottle arrangement">
              <a:extLst>
                <a:ext uri="{FF2B5EF4-FFF2-40B4-BE49-F238E27FC236}">
                  <a16:creationId xmlns:a16="http://schemas.microsoft.com/office/drawing/2014/main" id="{27E85434-78FB-C272-35D4-5FC5ECF017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3779" y="1669775"/>
              <a:ext cx="3092688" cy="4631634"/>
            </a:xfrm>
            <a:prstGeom prst="round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5C5D313-C8BA-961B-96A0-A7BA2D19A14B}"/>
                </a:ext>
              </a:extLst>
            </p:cNvPr>
            <p:cNvSpPr/>
            <p:nvPr/>
          </p:nvSpPr>
          <p:spPr>
            <a:xfrm>
              <a:off x="6480639" y="1933163"/>
              <a:ext cx="4810539" cy="1789042"/>
            </a:xfrm>
            <a:prstGeom prst="rect">
              <a:avLst/>
            </a:prstGeom>
            <a:solidFill>
              <a:srgbClr val="70AD47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A0E0CB7-7816-F2A3-EA77-173BBFBA18CA}"/>
                </a:ext>
              </a:extLst>
            </p:cNvPr>
            <p:cNvSpPr/>
            <p:nvPr/>
          </p:nvSpPr>
          <p:spPr>
            <a:xfrm>
              <a:off x="6480639" y="3985592"/>
              <a:ext cx="4810539" cy="17890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24F4E38-C339-57D3-8FC6-BB1063604B3A}"/>
                </a:ext>
              </a:extLst>
            </p:cNvPr>
            <p:cNvGrpSpPr/>
            <p:nvPr/>
          </p:nvGrpSpPr>
          <p:grpSpPr>
            <a:xfrm>
              <a:off x="10161338" y="-198784"/>
              <a:ext cx="2010784" cy="603504"/>
              <a:chOff x="-69708" y="-205253"/>
              <a:chExt cx="2010784" cy="603504"/>
            </a:xfrm>
          </p:grpSpPr>
          <p:pic>
            <p:nvPicPr>
              <p:cNvPr id="4" name="Picture 2" descr="Alternative Medicine Herbal Traditional Medicine Black Icon Stock  Illustration - Download Image Now - iStock">
                <a:extLst>
                  <a:ext uri="{FF2B5EF4-FFF2-40B4-BE49-F238E27FC236}">
                    <a16:creationId xmlns:a16="http://schemas.microsoft.com/office/drawing/2014/main" id="{697C28A9-B436-593B-3C9D-7ED8A8FDCC4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7572" y="-205253"/>
                <a:ext cx="603504" cy="6035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C67F9B5-C1B5-0559-BC5C-1B0792D71F6E}"/>
                  </a:ext>
                </a:extLst>
              </p:cNvPr>
              <p:cNvSpPr txBox="1"/>
              <p:nvPr/>
            </p:nvSpPr>
            <p:spPr>
              <a:xfrm>
                <a:off x="-69708" y="-42000"/>
                <a:ext cx="86754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rtl="1"/>
                <a:r>
                  <a:rPr lang="fa-IR" sz="1200" b="1" dirty="0">
                    <a:latin typeface="Lora" pitchFamily="2" charset="0"/>
                    <a:cs typeface="B Nazanin" panose="00000400000000000000" pitchFamily="2" charset="-78"/>
                  </a:rPr>
                  <a:t>داروی گیاهی</a:t>
                </a:r>
                <a:endParaRPr lang="en-US" sz="1200" b="1" dirty="0">
                  <a:latin typeface="Lora" pitchFamily="2" charset="0"/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D149ED6-87C4-AE2A-EDF4-0219B0F40DFC}"/>
                </a:ext>
              </a:extLst>
            </p:cNvPr>
            <p:cNvSpPr txBox="1"/>
            <p:nvPr/>
          </p:nvSpPr>
          <p:spPr>
            <a:xfrm>
              <a:off x="6508302" y="2203891"/>
              <a:ext cx="4755213" cy="15542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rtl="1">
                <a:spcBef>
                  <a:spcPts val="600"/>
                </a:spcBef>
              </a:pPr>
              <a:r>
                <a:rPr lang="fa-IR" b="1" dirty="0">
                  <a:solidFill>
                    <a:schemeClr val="bg1"/>
                  </a:solidFill>
                  <a:latin typeface="Lora" pitchFamily="2" charset="0"/>
                  <a:cs typeface="B Nazanin" panose="00000400000000000000" pitchFamily="2" charset="-78"/>
                </a:rPr>
                <a:t>گیاه دارویی و سلامت روان</a:t>
              </a:r>
            </a:p>
            <a:p>
              <a:pPr algn="r" rtl="1">
                <a:spcBef>
                  <a:spcPts val="600"/>
                </a:spcBef>
              </a:pPr>
              <a:r>
                <a:rPr lang="fa-IR" b="1" dirty="0">
                  <a:solidFill>
                    <a:schemeClr val="bg1"/>
                  </a:solidFill>
                  <a:latin typeface="Lora" pitchFamily="2" charset="0"/>
                  <a:cs typeface="B Nazanin" panose="00000400000000000000" pitchFamily="2" charset="-78"/>
                </a:rPr>
                <a:t>قلمرو داروهای گیاهی رویکردهای طبیعی را برای حمایت از سلامت روان نشان می دهد، از جمله گیاهانی که آرامش را تقویت می کنند، اضطراب را کاهش می دهند، خلق و خو را بهبود می بخشند و بهزیستی کلی را افزایش می دهند.</a:t>
              </a:r>
              <a:endParaRPr lang="en-US" sz="1200" b="1" dirty="0">
                <a:solidFill>
                  <a:schemeClr val="bg1"/>
                </a:solidFill>
                <a:latin typeface="Lora" pitchFamily="2" charset="0"/>
                <a:cs typeface="B Nazanin" panose="00000400000000000000" pitchFamily="2" charset="-78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AA26223-15A2-9A7B-FE6E-30BB75A26C92}"/>
                </a:ext>
              </a:extLst>
            </p:cNvPr>
            <p:cNvSpPr txBox="1"/>
            <p:nvPr/>
          </p:nvSpPr>
          <p:spPr>
            <a:xfrm>
              <a:off x="6536444" y="4117821"/>
              <a:ext cx="4698929" cy="15542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rtl="1">
                <a:spcBef>
                  <a:spcPts val="600"/>
                </a:spcBef>
              </a:pPr>
              <a:r>
                <a:rPr lang="fa-I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ora" pitchFamily="2" charset="0"/>
                  <a:cs typeface="B Nazanin" panose="00000400000000000000" pitchFamily="2" charset="-78"/>
                </a:rPr>
                <a:t>گیاه دارویی و سلامت زنان</a:t>
              </a:r>
            </a:p>
            <a:p>
              <a:pPr algn="r" rtl="1">
                <a:spcBef>
                  <a:spcPts val="600"/>
                </a:spcBef>
              </a:pPr>
              <a:r>
                <a:rPr lang="fa-I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ora" pitchFamily="2" charset="0"/>
                  <a:cs typeface="B Nazanin" panose="00000400000000000000" pitchFamily="2" charset="-78"/>
                </a:rPr>
                <a:t>طب گیاهی رویکردی جامع به سلامت زنان ارائه می‌کند، که حمایت طبیعی از اختلالات قاعدگی، علائم یائسگی، تعادل هورمونی، سلامت باروری و سایر نگرانی‌های خاص زنان را ارائه می‌کند.</a:t>
              </a:r>
              <a:endPara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ora" pitchFamily="2" charset="0"/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67485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C3E595A-1EDB-91B4-CBED-64A24052561A}"/>
              </a:ext>
            </a:extLst>
          </p:cNvPr>
          <p:cNvGrpSpPr/>
          <p:nvPr/>
        </p:nvGrpSpPr>
        <p:grpSpPr>
          <a:xfrm>
            <a:off x="-49830" y="-6469"/>
            <a:ext cx="12241830" cy="6864469"/>
            <a:chOff x="-49830" y="-6469"/>
            <a:chExt cx="12241830" cy="6864469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E4809B4-7D29-E380-8D0E-F8C67F0EB41C}"/>
                </a:ext>
              </a:extLst>
            </p:cNvPr>
            <p:cNvSpPr/>
            <p:nvPr/>
          </p:nvSpPr>
          <p:spPr>
            <a:xfrm>
              <a:off x="8965096" y="2564296"/>
              <a:ext cx="3226904" cy="4293704"/>
            </a:xfrm>
            <a:prstGeom prst="rect">
              <a:avLst/>
            </a:prstGeom>
            <a:solidFill>
              <a:srgbClr val="70AD47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pic>
          <p:nvPicPr>
            <p:cNvPr id="5122" name="Picture 2" descr="Free photo spa still life with natural elements">
              <a:extLst>
                <a:ext uri="{FF2B5EF4-FFF2-40B4-BE49-F238E27FC236}">
                  <a16:creationId xmlns:a16="http://schemas.microsoft.com/office/drawing/2014/main" id="{F803464F-13DF-0179-2EAA-A020894EC6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6623" y="447675"/>
              <a:ext cx="3971925" cy="5962650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B398471-338E-79CD-1E82-B1D96A9050CA}"/>
                </a:ext>
              </a:extLst>
            </p:cNvPr>
            <p:cNvSpPr txBox="1"/>
            <p:nvPr/>
          </p:nvSpPr>
          <p:spPr>
            <a:xfrm>
              <a:off x="-49830" y="1864115"/>
              <a:ext cx="6414052" cy="404726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rtl="1">
                <a:spcBef>
                  <a:spcPts val="600"/>
                </a:spcBef>
              </a:pPr>
              <a:r>
                <a:rPr lang="fa-IR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ora" pitchFamily="2" charset="0"/>
                  <a:cs typeface="B Nazanin" panose="00000400000000000000" pitchFamily="2" charset="-78"/>
                </a:rPr>
                <a:t>داروی گیاهی برای سلامت دستگاه گوارش</a:t>
              </a:r>
            </a:p>
            <a:p>
              <a:pPr algn="r" rtl="1">
                <a:spcBef>
                  <a:spcPts val="600"/>
                </a:spcBef>
              </a:pPr>
              <a:r>
                <a:rPr lang="fa-IR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ora" pitchFamily="2" charset="0"/>
                  <a:cs typeface="B Nazanin" panose="00000400000000000000" pitchFamily="2" charset="-78"/>
                </a:rPr>
                <a:t>طب گیاهی طیف وسیعی از درمان‌ها را ارائه می‌کند که می‌تواند با ارتقای عملکرد مطلوب روده، تسکین ناراحتی گوارشی، کاهش التهاب و بهبود سلامت کلی از سلامت گوارش حمایت کند.</a:t>
              </a: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Lora" pitchFamily="2" charset="0"/>
                <a:cs typeface="B Nazanin" panose="00000400000000000000" pitchFamily="2" charset="-78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574125E-586B-4C9D-0816-43EFAA687ABB}"/>
                </a:ext>
              </a:extLst>
            </p:cNvPr>
            <p:cNvGrpSpPr/>
            <p:nvPr/>
          </p:nvGrpSpPr>
          <p:grpSpPr>
            <a:xfrm>
              <a:off x="-49830" y="-6469"/>
              <a:ext cx="2010784" cy="603504"/>
              <a:chOff x="-49830" y="-6469"/>
              <a:chExt cx="2010784" cy="603504"/>
            </a:xfrm>
          </p:grpSpPr>
          <p:pic>
            <p:nvPicPr>
              <p:cNvPr id="5" name="Picture 2" descr="Alternative Medicine Herbal Traditional Medicine Black Icon Stock  Illustration - Download Image Now - iStock">
                <a:extLst>
                  <a:ext uri="{FF2B5EF4-FFF2-40B4-BE49-F238E27FC236}">
                    <a16:creationId xmlns:a16="http://schemas.microsoft.com/office/drawing/2014/main" id="{BD9177A0-6913-CC3D-C648-F31B274A464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57450" y="-6469"/>
                <a:ext cx="603504" cy="6035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4F0A862-C921-A79A-8DC2-6211FD5F1192}"/>
                  </a:ext>
                </a:extLst>
              </p:cNvPr>
              <p:cNvSpPr txBox="1"/>
              <p:nvPr/>
            </p:nvSpPr>
            <p:spPr>
              <a:xfrm>
                <a:off x="-49830" y="156784"/>
                <a:ext cx="86754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rtl="1"/>
                <a:r>
                  <a:rPr lang="fa-IR" sz="1200" b="1" dirty="0">
                    <a:latin typeface="Lora" pitchFamily="2" charset="0"/>
                    <a:cs typeface="B Nazanin" panose="00000400000000000000" pitchFamily="2" charset="-78"/>
                  </a:rPr>
                  <a:t>داروی گیاهی</a:t>
                </a:r>
                <a:endParaRPr lang="en-US" sz="1200" b="1" dirty="0">
                  <a:latin typeface="Lora" pitchFamily="2" charset="0"/>
                  <a:cs typeface="B Nazanin" panose="00000400000000000000" pitchFamily="2" charset="-7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4413564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A86B86-9074-4F41-2A3E-D556D5398EA5}"/>
              </a:ext>
            </a:extLst>
          </p:cNvPr>
          <p:cNvGrpSpPr/>
          <p:nvPr/>
        </p:nvGrpSpPr>
        <p:grpSpPr>
          <a:xfrm>
            <a:off x="-49830" y="-6469"/>
            <a:ext cx="12241830" cy="6561385"/>
            <a:chOff x="-49830" y="-6469"/>
            <a:chExt cx="12241830" cy="656138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BD00831-DFA0-7D9A-64CF-F023F6304BCC}"/>
                </a:ext>
              </a:extLst>
            </p:cNvPr>
            <p:cNvGrpSpPr/>
            <p:nvPr/>
          </p:nvGrpSpPr>
          <p:grpSpPr>
            <a:xfrm>
              <a:off x="0" y="592266"/>
              <a:ext cx="12192000" cy="5962650"/>
              <a:chOff x="0" y="174823"/>
              <a:chExt cx="12192000" cy="5962650"/>
            </a:xfrm>
          </p:grpSpPr>
          <p:pic>
            <p:nvPicPr>
              <p:cNvPr id="7170" name="Picture 2" descr="Photo ayurvedic chyawanprash is a powerful  immunity booster or natural health supplement. served in an antique bowl with ingredients, over moody background, selective focus">
                <a:extLst>
                  <a:ext uri="{FF2B5EF4-FFF2-40B4-BE49-F238E27FC236}">
                    <a16:creationId xmlns:a16="http://schemas.microsoft.com/office/drawing/2014/main" id="{C7DBC95F-0718-550C-B808-B6A98CAA1FB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10878" r="-1" b="-5836"/>
              <a:stretch/>
            </p:blipFill>
            <p:spPr bwMode="auto">
              <a:xfrm>
                <a:off x="0" y="174823"/>
                <a:ext cx="3981450" cy="5962650"/>
              </a:xfrm>
              <a:prstGeom prst="rect">
                <a:avLst/>
              </a:prstGeom>
              <a:noFill/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04CCD20-DEF0-B2EC-269E-62092AE24047}"/>
                  </a:ext>
                </a:extLst>
              </p:cNvPr>
              <p:cNvSpPr/>
              <p:nvPr/>
            </p:nvSpPr>
            <p:spPr>
              <a:xfrm>
                <a:off x="4165600" y="750464"/>
                <a:ext cx="8026400" cy="5088835"/>
              </a:xfrm>
              <a:prstGeom prst="rect">
                <a:avLst/>
              </a:prstGeom>
              <a:solidFill>
                <a:srgbClr val="70AD47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BEC6447-E7CB-CCAC-5B66-DB920F8742DE}"/>
                  </a:ext>
                </a:extLst>
              </p:cNvPr>
              <p:cNvSpPr txBox="1"/>
              <p:nvPr/>
            </p:nvSpPr>
            <p:spPr>
              <a:xfrm>
                <a:off x="4353341" y="1908476"/>
                <a:ext cx="6634369" cy="31239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>
                  <a:spcBef>
                    <a:spcPts val="600"/>
                  </a:spcBef>
                </a:pPr>
                <a:r>
                  <a:rPr lang="fa-IR" sz="3200" b="1" dirty="0">
                    <a:solidFill>
                      <a:schemeClr val="bg1"/>
                    </a:solidFill>
                    <a:latin typeface="Lora" pitchFamily="2" charset="0"/>
                    <a:cs typeface="B Nazanin" panose="00000400000000000000" pitchFamily="2" charset="-78"/>
                  </a:rPr>
                  <a:t>داروهای گیاهی و حمایت از سیستم ایمنی</a:t>
                </a:r>
              </a:p>
              <a:p>
                <a:pPr algn="r" rtl="1">
                  <a:spcBef>
                    <a:spcPts val="600"/>
                  </a:spcBef>
                </a:pPr>
                <a:r>
                  <a:rPr lang="fa-IR" sz="3200" b="1" dirty="0">
                    <a:solidFill>
                      <a:schemeClr val="bg1"/>
                    </a:solidFill>
                    <a:latin typeface="Lora" pitchFamily="2" charset="0"/>
                    <a:cs typeface="B Nazanin" panose="00000400000000000000" pitchFamily="2" charset="-78"/>
                  </a:rPr>
                  <a:t>داروهای گیاهی با استفاده از گیاهانی که به دلیل خواص تقویت کننده سیستم ایمنی شناخته می شوند، به تقویت سیستم دفاعی بدن و ارتقای سلامت کلی کمک می کند، از سیستم ایمنی حمایت می کند.</a:t>
                </a:r>
                <a:endParaRPr lang="en-US" b="1" i="0" dirty="0">
                  <a:solidFill>
                    <a:schemeClr val="bg1"/>
                  </a:solidFill>
                  <a:effectLst/>
                  <a:latin typeface="Lora" pitchFamily="2" charset="0"/>
                  <a:cs typeface="B Nazanin" panose="00000400000000000000" pitchFamily="2" charset="-78"/>
                </a:endParaRPr>
              </a:p>
            </p:txBody>
          </p:sp>
        </p:grpSp>
        <p:pic>
          <p:nvPicPr>
            <p:cNvPr id="7" name="Picture 2" descr="Alternative Medicine Herbal Traditional Medicine Black Icon Stock  Illustration - Download Image Now - iStock">
              <a:extLst>
                <a:ext uri="{FF2B5EF4-FFF2-40B4-BE49-F238E27FC236}">
                  <a16:creationId xmlns:a16="http://schemas.microsoft.com/office/drawing/2014/main" id="{F93601FB-2701-5EEF-545F-B9543CF32F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7450" y="-6469"/>
              <a:ext cx="603504" cy="603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C25EEFF-9550-2E3F-7269-5B22C20000D1}"/>
                </a:ext>
              </a:extLst>
            </p:cNvPr>
            <p:cNvSpPr txBox="1"/>
            <p:nvPr/>
          </p:nvSpPr>
          <p:spPr>
            <a:xfrm>
              <a:off x="-49830" y="156784"/>
              <a:ext cx="86754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rtl="1"/>
              <a:r>
                <a:rPr lang="fa-IR" sz="1200" b="1" dirty="0">
                  <a:latin typeface="Lora" pitchFamily="2" charset="0"/>
                  <a:cs typeface="B Nazanin" panose="00000400000000000000" pitchFamily="2" charset="-78"/>
                </a:rPr>
                <a:t>داروی گیاهی</a:t>
              </a:r>
              <a:endParaRPr lang="en-US" sz="1200" b="1" dirty="0">
                <a:latin typeface="Lora" pitchFamily="2" charset="0"/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883319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C5781EF-01E0-DA43-9D94-89B9080ADEB6}"/>
              </a:ext>
            </a:extLst>
          </p:cNvPr>
          <p:cNvGrpSpPr/>
          <p:nvPr/>
        </p:nvGrpSpPr>
        <p:grpSpPr>
          <a:xfrm>
            <a:off x="0" y="0"/>
            <a:ext cx="12192000" cy="6500191"/>
            <a:chOff x="0" y="0"/>
            <a:chExt cx="12192000" cy="6500191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3FE50AE-6779-2F4E-3E95-287A69480445}"/>
                </a:ext>
              </a:extLst>
            </p:cNvPr>
            <p:cNvSpPr/>
            <p:nvPr/>
          </p:nvSpPr>
          <p:spPr>
            <a:xfrm>
              <a:off x="0" y="0"/>
              <a:ext cx="12192000" cy="5367130"/>
            </a:xfrm>
            <a:prstGeom prst="rect">
              <a:avLst/>
            </a:prstGeom>
            <a:solidFill>
              <a:srgbClr val="70AD47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pic>
          <p:nvPicPr>
            <p:cNvPr id="8194" name="Picture 2" descr="Photo medicinal herbs and tinctures alternative medicine selective focus">
              <a:extLst>
                <a:ext uri="{FF2B5EF4-FFF2-40B4-BE49-F238E27FC236}">
                  <a16:creationId xmlns:a16="http://schemas.microsoft.com/office/drawing/2014/main" id="{3B57DB4E-A147-A647-B1CE-7285994910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3203" y="357809"/>
              <a:ext cx="3943350" cy="5962650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9491D94-9A48-9340-3074-8F46713009AE}"/>
                </a:ext>
              </a:extLst>
            </p:cNvPr>
            <p:cNvSpPr/>
            <p:nvPr/>
          </p:nvSpPr>
          <p:spPr>
            <a:xfrm>
              <a:off x="1504121" y="5049078"/>
              <a:ext cx="9183757" cy="1451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2967956-6A7C-D528-4705-3154102AFF52}"/>
                </a:ext>
              </a:extLst>
            </p:cNvPr>
            <p:cNvSpPr txBox="1"/>
            <p:nvPr/>
          </p:nvSpPr>
          <p:spPr>
            <a:xfrm>
              <a:off x="337723" y="1090052"/>
              <a:ext cx="6897757" cy="31870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rtl="1">
                <a:spcBef>
                  <a:spcPts val="600"/>
                </a:spcBef>
              </a:pPr>
              <a:r>
                <a:rPr lang="fa-IR" sz="3200" b="1" dirty="0">
                  <a:solidFill>
                    <a:schemeClr val="bg1"/>
                  </a:solidFill>
                  <a:latin typeface="Lora" pitchFamily="2" charset="0"/>
                  <a:cs typeface="B Nazanin" panose="00000400000000000000" pitchFamily="2" charset="-78"/>
                </a:rPr>
                <a:t>گیاه دارویی و مدیریت بیماری های مزمن</a:t>
              </a:r>
            </a:p>
            <a:p>
              <a:pPr algn="r" rtl="1">
                <a:spcBef>
                  <a:spcPts val="600"/>
                </a:spcBef>
              </a:pPr>
              <a:r>
                <a:rPr lang="fa-IR" sz="3200" b="1" dirty="0">
                  <a:solidFill>
                    <a:schemeClr val="bg1"/>
                  </a:solidFill>
                  <a:latin typeface="Lora" pitchFamily="2" charset="0"/>
                  <a:cs typeface="B Nazanin" panose="00000400000000000000" pitchFamily="2" charset="-78"/>
                </a:rPr>
                <a:t>طب گیاهی با ارائه مزایای بالقوه در شرایطی مانند دیابت، فشار خون بالا، آرتریت و بیماری های قلبی عروقی، کمک به مدیریت علائم، ارتقای رفاه کلی و حمایت از رویکردهای درمانی مرسوم، مدیریت بیماری های مزمن را تکمیل می کند.</a:t>
              </a:r>
              <a:endParaRPr lang="en-US" b="1" dirty="0">
                <a:solidFill>
                  <a:schemeClr val="bg1"/>
                </a:solidFill>
                <a:latin typeface="Lora" pitchFamily="2" charset="0"/>
                <a:cs typeface="B Nazanin" panose="00000400000000000000" pitchFamily="2" charset="-78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AB1A300-23D4-B51A-4D40-0C65CED2C0C1}"/>
                </a:ext>
              </a:extLst>
            </p:cNvPr>
            <p:cNvSpPr txBox="1"/>
            <p:nvPr/>
          </p:nvSpPr>
          <p:spPr>
            <a:xfrm>
              <a:off x="1689651" y="5589968"/>
              <a:ext cx="881269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rtl="1"/>
              <a:r>
                <a:rPr lang="fa-I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ora" pitchFamily="2" charset="0"/>
                  <a:cs typeface="B Nazanin" panose="00000400000000000000" pitchFamily="2" charset="-78"/>
                </a:rPr>
                <a:t>"طبیعت کلید بهزیستی ما را در دست دارد؛ داروهای گیاهی پتانسیل آن را باز می کند."</a:t>
              </a:r>
              <a:endParaRPr lang="en-US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Lora" pitchFamily="2" charset="0"/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75583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282AB8C-C434-538E-C324-96A1A99F78F1}"/>
              </a:ext>
            </a:extLst>
          </p:cNvPr>
          <p:cNvGrpSpPr/>
          <p:nvPr/>
        </p:nvGrpSpPr>
        <p:grpSpPr>
          <a:xfrm>
            <a:off x="-49830" y="-6469"/>
            <a:ext cx="12241830" cy="6864469"/>
            <a:chOff x="-49830" y="-6469"/>
            <a:chExt cx="12241830" cy="686446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D7E8F5E-0288-188E-8DAA-6B8E3D4AEADD}"/>
                </a:ext>
              </a:extLst>
            </p:cNvPr>
            <p:cNvGrpSpPr/>
            <p:nvPr/>
          </p:nvGrpSpPr>
          <p:grpSpPr>
            <a:xfrm>
              <a:off x="6418476" y="0"/>
              <a:ext cx="5773524" cy="6858000"/>
              <a:chOff x="6418476" y="0"/>
              <a:chExt cx="5773524" cy="6858000"/>
            </a:xfrm>
          </p:grpSpPr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C5BC5A8-19B7-6C3A-1DE9-82A9673FF601}"/>
                  </a:ext>
                </a:extLst>
              </p:cNvPr>
              <p:cNvSpPr/>
              <p:nvPr/>
            </p:nvSpPr>
            <p:spPr>
              <a:xfrm>
                <a:off x="7712765" y="0"/>
                <a:ext cx="4479235" cy="6858000"/>
              </a:xfrm>
              <a:prstGeom prst="rect">
                <a:avLst/>
              </a:prstGeom>
              <a:solidFill>
                <a:srgbClr val="70AD4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>
                  <a:cs typeface="B Nazanin" panose="00000400000000000000" pitchFamily="2" charset="-78"/>
                </a:endParaRPr>
              </a:p>
            </p:txBody>
          </p:sp>
          <p:pic>
            <p:nvPicPr>
              <p:cNvPr id="9218" name="Picture 2" descr="Free photo flat lay asian food ingredients arrangement">
                <a:extLst>
                  <a:ext uri="{FF2B5EF4-FFF2-40B4-BE49-F238E27FC236}">
                    <a16:creationId xmlns:a16="http://schemas.microsoft.com/office/drawing/2014/main" id="{0345BDF7-8127-CF4E-D589-E60A2FEF454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18476" y="341244"/>
                <a:ext cx="2676938" cy="2676938"/>
              </a:xfrm>
              <a:prstGeom prst="rect">
                <a:avLst/>
              </a:prstGeom>
              <a:noFill/>
              <a:ln w="76200"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20" name="Picture 4" descr="Free photo modern helathy ingredients composition">
                <a:extLst>
                  <a:ext uri="{FF2B5EF4-FFF2-40B4-BE49-F238E27FC236}">
                    <a16:creationId xmlns:a16="http://schemas.microsoft.com/office/drawing/2014/main" id="{BE0E6806-FD9E-ED4B-2E9B-01D09FD7DEE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79404" y="2200274"/>
                <a:ext cx="2318304" cy="2318304"/>
              </a:xfrm>
              <a:prstGeom prst="rect">
                <a:avLst/>
              </a:prstGeom>
              <a:noFill/>
              <a:ln w="76200"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22" name="Picture 6" descr="Free photo natural ingredients for cosmetics">
                <a:extLst>
                  <a:ext uri="{FF2B5EF4-FFF2-40B4-BE49-F238E27FC236}">
                    <a16:creationId xmlns:a16="http://schemas.microsoft.com/office/drawing/2014/main" id="{94CE63DB-7828-DAB1-5349-AD7269D91EE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18476" y="3283226"/>
                <a:ext cx="3233530" cy="3233530"/>
              </a:xfrm>
              <a:prstGeom prst="rect">
                <a:avLst/>
              </a:prstGeom>
              <a:noFill/>
              <a:ln w="76200"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" name="Picture 2" descr="Alternative Medicine Herbal Traditional Medicine Black Icon Stock  Illustration - Download Image Now - iStock">
              <a:extLst>
                <a:ext uri="{FF2B5EF4-FFF2-40B4-BE49-F238E27FC236}">
                  <a16:creationId xmlns:a16="http://schemas.microsoft.com/office/drawing/2014/main" id="{34D5C0A0-2596-E67A-0FFD-F313CAAE11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7450" y="-6469"/>
              <a:ext cx="603504" cy="603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99CE5C9-FACB-111B-4BB9-1ACFC2BFC1FF}"/>
                </a:ext>
              </a:extLst>
            </p:cNvPr>
            <p:cNvSpPr txBox="1"/>
            <p:nvPr/>
          </p:nvSpPr>
          <p:spPr>
            <a:xfrm>
              <a:off x="-49830" y="156784"/>
              <a:ext cx="86754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rtl="1"/>
              <a:r>
                <a:rPr lang="fa-IR" sz="1200" b="1" dirty="0">
                  <a:latin typeface="Lora" pitchFamily="2" charset="0"/>
                  <a:cs typeface="B Nazanin" panose="00000400000000000000" pitchFamily="2" charset="-78"/>
                </a:rPr>
                <a:t>داروی گیاهی</a:t>
              </a:r>
              <a:endParaRPr lang="en-US" sz="1200" b="1" dirty="0">
                <a:latin typeface="Lora" pitchFamily="2" charset="0"/>
                <a:cs typeface="B Nazanin" panose="00000400000000000000" pitchFamily="2" charset="-78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3F7711F-3360-3A23-871F-36099A29298F}"/>
                </a:ext>
              </a:extLst>
            </p:cNvPr>
            <p:cNvSpPr txBox="1"/>
            <p:nvPr/>
          </p:nvSpPr>
          <p:spPr>
            <a:xfrm>
              <a:off x="581718" y="1835487"/>
              <a:ext cx="5836755" cy="36163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rtl="1">
                <a:spcBef>
                  <a:spcPts val="600"/>
                </a:spcBef>
              </a:pPr>
              <a:r>
                <a:rPr lang="fa-IR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ora" pitchFamily="2" charset="0"/>
                  <a:cs typeface="B Nazanin" panose="00000400000000000000" pitchFamily="2" charset="-78"/>
                </a:rPr>
                <a:t>ایمنی و کنترل کیفیت در طب گیاهی</a:t>
              </a:r>
            </a:p>
            <a:p>
              <a:pPr algn="r" rtl="1">
                <a:spcBef>
                  <a:spcPts val="600"/>
                </a:spcBef>
              </a:pPr>
              <a:r>
                <a:rPr lang="fa-IR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ora" pitchFamily="2" charset="0"/>
                  <a:cs typeface="B Nazanin" panose="00000400000000000000" pitchFamily="2" charset="-78"/>
                </a:rPr>
                <a:t>ایمنی و کنترل کیفیت در داروهای گیاهی برای اطمینان از حمایت از مصرف کننده، برچسب زدن مناسب، فرآیندهای تولید استاندارد، و پایبندی به دستورالعمل های نظارتی، به حداقل رساندن خطرات بالقوه و ارتقای اعتماد عمومی حیاتی است.</a:t>
              </a: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Lora" pitchFamily="2" charset="0"/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25110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94">
      <a:dk1>
        <a:sysClr val="windowText" lastClr="000000"/>
      </a:dk1>
      <a:lt1>
        <a:sysClr val="window" lastClr="FFFFFF"/>
      </a:lt1>
      <a:dk2>
        <a:srgbClr val="4195A5"/>
      </a:dk2>
      <a:lt2>
        <a:srgbClr val="12263E"/>
      </a:lt2>
      <a:accent1>
        <a:srgbClr val="01BF66"/>
      </a:accent1>
      <a:accent2>
        <a:srgbClr val="48BD05"/>
      </a:accent2>
      <a:accent3>
        <a:srgbClr val="FB1606"/>
      </a:accent3>
      <a:accent4>
        <a:srgbClr val="FFAD2E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785</Words>
  <Application>Microsoft Office PowerPoint</Application>
  <PresentationFormat>Widescreen</PresentationFormat>
  <Paragraphs>60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Lora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2024-02-17T16:53:07Z</dcterms:created>
  <dcterms:modified xsi:type="dcterms:W3CDTF">2024-03-13T14:44:02Z</dcterms:modified>
</cp:coreProperties>
</file>